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0F3F7-B466-42DD-8F82-D5BB2A9D8276}" type="datetimeFigureOut">
              <a:rPr lang="en-US" smtClean="0"/>
              <a:t>11/7/2019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9D2B3-A85A-4801-8789-B6626DC0EE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0F3F7-B466-42DD-8F82-D5BB2A9D8276}" type="datetimeFigureOut">
              <a:rPr lang="en-US" smtClean="0"/>
              <a:t>11/7/2019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9D2B3-A85A-4801-8789-B6626DC0EE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0F3F7-B466-42DD-8F82-D5BB2A9D8276}" type="datetimeFigureOut">
              <a:rPr lang="en-US" smtClean="0"/>
              <a:t>11/7/2019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9D2B3-A85A-4801-8789-B6626DC0EE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0F3F7-B466-42DD-8F82-D5BB2A9D8276}" type="datetimeFigureOut">
              <a:rPr lang="en-US" smtClean="0"/>
              <a:t>11/7/2019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9D2B3-A85A-4801-8789-B6626DC0EE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0F3F7-B466-42DD-8F82-D5BB2A9D8276}" type="datetimeFigureOut">
              <a:rPr lang="en-US" smtClean="0"/>
              <a:t>11/7/2019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9D2B3-A85A-4801-8789-B6626DC0EE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0F3F7-B466-42DD-8F82-D5BB2A9D8276}" type="datetimeFigureOut">
              <a:rPr lang="en-US" smtClean="0"/>
              <a:t>11/7/2019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9D2B3-A85A-4801-8789-B6626DC0EE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0F3F7-B466-42DD-8F82-D5BB2A9D8276}" type="datetimeFigureOut">
              <a:rPr lang="en-US" smtClean="0"/>
              <a:t>11/7/2019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9D2B3-A85A-4801-8789-B6626DC0EE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0F3F7-B466-42DD-8F82-D5BB2A9D8276}" type="datetimeFigureOut">
              <a:rPr lang="en-US" smtClean="0"/>
              <a:t>11/7/2019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9D2B3-A85A-4801-8789-B6626DC0EE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0F3F7-B466-42DD-8F82-D5BB2A9D8276}" type="datetimeFigureOut">
              <a:rPr lang="en-US" smtClean="0"/>
              <a:t>11/7/2019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9D2B3-A85A-4801-8789-B6626DC0EE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0F3F7-B466-42DD-8F82-D5BB2A9D8276}" type="datetimeFigureOut">
              <a:rPr lang="en-US" smtClean="0"/>
              <a:t>11/7/2019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9D2B3-A85A-4801-8789-B6626DC0EE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0F3F7-B466-42DD-8F82-D5BB2A9D8276}" type="datetimeFigureOut">
              <a:rPr lang="en-US" smtClean="0"/>
              <a:t>11/7/2019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9D2B3-A85A-4801-8789-B6626DC0EE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0F3F7-B466-42DD-8F82-D5BB2A9D8276}" type="datetimeFigureOut">
              <a:rPr lang="en-US" smtClean="0"/>
              <a:t>11/7/2019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9D2B3-A85A-4801-8789-B6626DC0EE6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hery.purnomo.s.sos@gmail.co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Dasar-Dasar</a:t>
            </a:r>
            <a:r>
              <a:rPr lang="en-US" dirty="0" smtClean="0"/>
              <a:t> 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Perkuliahan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7 November 2019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Datanglah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Perpustakaan</a:t>
            </a:r>
            <a:r>
              <a:rPr lang="en-US" dirty="0" smtClean="0"/>
              <a:t> APMD</a:t>
            </a:r>
          </a:p>
          <a:p>
            <a:r>
              <a:rPr lang="en-US" dirty="0" err="1" smtClean="0"/>
              <a:t>Carilah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 smtClean="0"/>
          </a:p>
          <a:p>
            <a:r>
              <a:rPr lang="en-US" dirty="0" err="1" smtClean="0"/>
              <a:t>Pinjamlah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endParaRPr lang="en-US" dirty="0" smtClean="0"/>
          </a:p>
          <a:p>
            <a:r>
              <a:rPr lang="en-US" dirty="0" err="1" smtClean="0"/>
              <a:t>Bacalah</a:t>
            </a:r>
            <a:r>
              <a:rPr lang="en-US" dirty="0" smtClean="0"/>
              <a:t> 1 </a:t>
            </a:r>
            <a:r>
              <a:rPr lang="en-US" dirty="0" err="1" smtClean="0"/>
              <a:t>Bab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endParaRPr lang="en-US" dirty="0" smtClean="0"/>
          </a:p>
          <a:p>
            <a:r>
              <a:rPr lang="en-US" dirty="0" err="1" smtClean="0"/>
              <a:t>Tuliskan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bacaan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yang </a:t>
            </a:r>
            <a:r>
              <a:rPr lang="en-US" dirty="0" err="1" smtClean="0"/>
              <a:t>teman-teman</a:t>
            </a:r>
            <a:r>
              <a:rPr lang="en-US" dirty="0" smtClean="0"/>
              <a:t> </a:t>
            </a:r>
            <a:r>
              <a:rPr lang="en-US" dirty="0" err="1" smtClean="0"/>
              <a:t>pinjam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gaya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teman—teman</a:t>
            </a:r>
            <a:r>
              <a:rPr lang="en-US" dirty="0" smtClean="0"/>
              <a:t>.(</a:t>
            </a:r>
            <a:r>
              <a:rPr lang="en-US" dirty="0" err="1" smtClean="0"/>
              <a:t>diketik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Format </a:t>
            </a:r>
            <a:r>
              <a:rPr lang="en-US" dirty="0" err="1" smtClean="0"/>
              <a:t>Penulisan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Judul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yang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pinjam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(</a:t>
            </a:r>
            <a:r>
              <a:rPr lang="en-US" dirty="0" err="1" smtClean="0"/>
              <a:t>pengarang</a:t>
            </a:r>
            <a:r>
              <a:rPr lang="en-US" dirty="0" smtClean="0"/>
              <a:t>. </a:t>
            </a:r>
            <a:r>
              <a:rPr lang="en-US" dirty="0" err="1" smtClean="0"/>
              <a:t>Tahun</a:t>
            </a:r>
            <a:r>
              <a:rPr lang="en-US" dirty="0" smtClean="0"/>
              <a:t>. </a:t>
            </a:r>
            <a:r>
              <a:rPr lang="en-US" dirty="0" err="1" smtClean="0"/>
              <a:t>judul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. </a:t>
            </a:r>
            <a:r>
              <a:rPr lang="en-US" dirty="0" err="1" smtClean="0"/>
              <a:t>Penerbit</a:t>
            </a:r>
            <a:r>
              <a:rPr lang="en-US" dirty="0" smtClean="0"/>
              <a:t>, </a:t>
            </a:r>
            <a:r>
              <a:rPr lang="en-US" dirty="0" err="1" smtClean="0"/>
              <a:t>Propinsi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(</a:t>
            </a:r>
            <a:r>
              <a:rPr lang="en-US" dirty="0" err="1" smtClean="0"/>
              <a:t>Eko</a:t>
            </a:r>
            <a:r>
              <a:rPr lang="en-US" dirty="0" smtClean="0"/>
              <a:t>, </a:t>
            </a:r>
            <a:r>
              <a:rPr lang="en-US" dirty="0" err="1" smtClean="0"/>
              <a:t>Sutoro</a:t>
            </a:r>
            <a:r>
              <a:rPr lang="en-US" dirty="0" smtClean="0"/>
              <a:t> </a:t>
            </a:r>
            <a:r>
              <a:rPr lang="en-US" dirty="0" err="1" smtClean="0"/>
              <a:t>dkk</a:t>
            </a:r>
            <a:r>
              <a:rPr lang="en-US" dirty="0" smtClean="0"/>
              <a:t>. 2017</a:t>
            </a:r>
            <a:r>
              <a:rPr lang="en-US" dirty="0"/>
              <a:t>.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Negara Lama. </a:t>
            </a:r>
            <a:r>
              <a:rPr lang="en-US" dirty="0" err="1" smtClean="0"/>
              <a:t>Pasca</a:t>
            </a:r>
            <a:r>
              <a:rPr lang="en-US" dirty="0" smtClean="0"/>
              <a:t> </a:t>
            </a:r>
            <a:r>
              <a:rPr lang="en-US" dirty="0" err="1" smtClean="0"/>
              <a:t>Sarjana</a:t>
            </a:r>
            <a:r>
              <a:rPr lang="en-US" dirty="0" smtClean="0"/>
              <a:t> STPMD “APMD”. Yogyakarta) </a:t>
            </a:r>
          </a:p>
          <a:p>
            <a:r>
              <a:rPr lang="en-US" dirty="0" err="1" smtClean="0"/>
              <a:t>Pinjam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….</a:t>
            </a:r>
          </a:p>
          <a:p>
            <a:r>
              <a:rPr lang="en-US" dirty="0" err="1" smtClean="0"/>
              <a:t>Bab</a:t>
            </a:r>
            <a:r>
              <a:rPr lang="en-US" dirty="0" smtClean="0"/>
              <a:t> yang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baca</a:t>
            </a:r>
            <a:r>
              <a:rPr lang="en-US" dirty="0" smtClean="0"/>
              <a:t>: </a:t>
            </a:r>
            <a:r>
              <a:rPr lang="en-US" dirty="0" err="1" smtClean="0"/>
              <a:t>bab</a:t>
            </a:r>
            <a:r>
              <a:rPr lang="en-US" dirty="0" smtClean="0"/>
              <a:t> … </a:t>
            </a:r>
            <a:r>
              <a:rPr lang="en-US" dirty="0" err="1" smtClean="0"/>
              <a:t>Judul</a:t>
            </a:r>
            <a:r>
              <a:rPr lang="en-US" dirty="0" smtClean="0"/>
              <a:t>…..</a:t>
            </a:r>
          </a:p>
          <a:p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Bacaan</a:t>
            </a:r>
            <a:endParaRPr lang="en-US" dirty="0" smtClean="0"/>
          </a:p>
          <a:p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kirim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email: </a:t>
            </a:r>
            <a:r>
              <a:rPr lang="en-US" dirty="0" smtClean="0">
                <a:hlinkClick r:id="rId2"/>
              </a:rPr>
              <a:t>hery.purnomo.s.sos@gmail.com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0"/>
            <a:ext cx="8229600" cy="1143000"/>
          </a:xfrm>
        </p:spPr>
        <p:txBody>
          <a:bodyPr/>
          <a:lstStyle/>
          <a:p>
            <a:r>
              <a:rPr lang="en-US" dirty="0" err="1" smtClean="0"/>
              <a:t>Semoga</a:t>
            </a:r>
            <a:r>
              <a:rPr lang="en-US" dirty="0" smtClean="0"/>
              <a:t> </a:t>
            </a:r>
            <a:r>
              <a:rPr lang="en-US" dirty="0" err="1" smtClean="0"/>
              <a:t>sukses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109</Words>
  <Application>Microsoft Office PowerPoint</Application>
  <PresentationFormat>On-screen Show (4:3)</PresentationFormat>
  <Paragraphs>16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Dasar-Dasar  Administrasi Publik</vt:lpstr>
      <vt:lpstr>Slide 2</vt:lpstr>
      <vt:lpstr>Format Penulisan Tugas</vt:lpstr>
      <vt:lpstr>Semoga sukses </vt:lpstr>
    </vt:vector>
  </TitlesOfParts>
  <Company>Atom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Dasar-Dasar  Administrasi Publik</dc:title>
  <dc:creator>Heri</dc:creator>
  <cp:lastModifiedBy>Heri</cp:lastModifiedBy>
  <cp:revision>2</cp:revision>
  <dcterms:created xsi:type="dcterms:W3CDTF">2019-11-07T08:07:21Z</dcterms:created>
  <dcterms:modified xsi:type="dcterms:W3CDTF">2019-11-07T08:42:37Z</dcterms:modified>
</cp:coreProperties>
</file>