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8" r:id="rId1"/>
  </p:sldMasterIdLst>
  <p:notesMasterIdLst>
    <p:notesMasterId r:id="rId80"/>
  </p:notesMasterIdLst>
  <p:handoutMasterIdLst>
    <p:handoutMasterId r:id="rId81"/>
  </p:handoutMasterIdLst>
  <p:sldIdLst>
    <p:sldId id="256" r:id="rId2"/>
    <p:sldId id="305" r:id="rId3"/>
    <p:sldId id="258" r:id="rId4"/>
    <p:sldId id="259" r:id="rId5"/>
    <p:sldId id="262" r:id="rId6"/>
    <p:sldId id="260" r:id="rId7"/>
    <p:sldId id="264" r:id="rId8"/>
    <p:sldId id="318" r:id="rId9"/>
    <p:sldId id="320" r:id="rId10"/>
    <p:sldId id="323" r:id="rId11"/>
    <p:sldId id="321" r:id="rId12"/>
    <p:sldId id="322" r:id="rId13"/>
    <p:sldId id="325" r:id="rId14"/>
    <p:sldId id="326" r:id="rId15"/>
    <p:sldId id="327" r:id="rId16"/>
    <p:sldId id="328" r:id="rId17"/>
    <p:sldId id="263" r:id="rId18"/>
    <p:sldId id="266" r:id="rId19"/>
    <p:sldId id="268" r:id="rId20"/>
    <p:sldId id="267" r:id="rId21"/>
    <p:sldId id="269" r:id="rId22"/>
    <p:sldId id="306" r:id="rId23"/>
    <p:sldId id="307" r:id="rId24"/>
    <p:sldId id="270" r:id="rId25"/>
    <p:sldId id="271" r:id="rId26"/>
    <p:sldId id="272" r:id="rId27"/>
    <p:sldId id="274" r:id="rId28"/>
    <p:sldId id="275" r:id="rId29"/>
    <p:sldId id="286" r:id="rId30"/>
    <p:sldId id="276" r:id="rId31"/>
    <p:sldId id="273" r:id="rId32"/>
    <p:sldId id="339" r:id="rId33"/>
    <p:sldId id="340" r:id="rId34"/>
    <p:sldId id="341" r:id="rId35"/>
    <p:sldId id="342" r:id="rId36"/>
    <p:sldId id="277" r:id="rId37"/>
    <p:sldId id="308" r:id="rId38"/>
    <p:sldId id="309" r:id="rId39"/>
    <p:sldId id="310" r:id="rId40"/>
    <p:sldId id="311" r:id="rId41"/>
    <p:sldId id="312" r:id="rId42"/>
    <p:sldId id="313" r:id="rId43"/>
    <p:sldId id="314" r:id="rId44"/>
    <p:sldId id="315" r:id="rId45"/>
    <p:sldId id="329" r:id="rId46"/>
    <p:sldId id="330" r:id="rId47"/>
    <p:sldId id="331" r:id="rId48"/>
    <p:sldId id="332" r:id="rId49"/>
    <p:sldId id="316" r:id="rId50"/>
    <p:sldId id="317" r:id="rId51"/>
    <p:sldId id="333" r:id="rId52"/>
    <p:sldId id="335" r:id="rId53"/>
    <p:sldId id="334" r:id="rId54"/>
    <p:sldId id="336" r:id="rId55"/>
    <p:sldId id="337" r:id="rId56"/>
    <p:sldId id="338" r:id="rId57"/>
    <p:sldId id="278" r:id="rId58"/>
    <p:sldId id="279" r:id="rId59"/>
    <p:sldId id="280" r:id="rId60"/>
    <p:sldId id="281" r:id="rId61"/>
    <p:sldId id="284" r:id="rId62"/>
    <p:sldId id="282" r:id="rId63"/>
    <p:sldId id="287" r:id="rId64"/>
    <p:sldId id="288" r:id="rId65"/>
    <p:sldId id="289" r:id="rId66"/>
    <p:sldId id="290" r:id="rId67"/>
    <p:sldId id="291" r:id="rId68"/>
    <p:sldId id="292" r:id="rId69"/>
    <p:sldId id="293" r:id="rId70"/>
    <p:sldId id="295" r:id="rId71"/>
    <p:sldId id="297" r:id="rId72"/>
    <p:sldId id="298" r:id="rId73"/>
    <p:sldId id="299" r:id="rId74"/>
    <p:sldId id="300" r:id="rId75"/>
    <p:sldId id="302" r:id="rId76"/>
    <p:sldId id="301" r:id="rId77"/>
    <p:sldId id="303" r:id="rId78"/>
    <p:sldId id="304" r:id="rId7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576" autoAdjust="0"/>
  </p:normalViewPr>
  <p:slideViewPr>
    <p:cSldViewPr>
      <p:cViewPr>
        <p:scale>
          <a:sx n="70" d="100"/>
          <a:sy n="70" d="100"/>
        </p:scale>
        <p:origin x="-117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presProps" Target="presProp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notesMaster" Target="notesMasters/notesMaster1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613630-9F55-420A-938C-FAAC649E9BED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002AFCA-7544-4AB3-A80F-57902B53B39D}">
      <dgm:prSet phldrT="[Text]" custT="1"/>
      <dgm:spPr/>
      <dgm:t>
        <a:bodyPr/>
        <a:lstStyle/>
        <a:p>
          <a:r>
            <a:rPr lang="en-US" sz="1400" dirty="0" err="1" smtClean="0"/>
            <a:t>Bab</a:t>
          </a:r>
          <a:r>
            <a:rPr lang="en-US" sz="1400" dirty="0" smtClean="0"/>
            <a:t> I : </a:t>
          </a:r>
          <a:r>
            <a:rPr lang="en-US" sz="1400" dirty="0" err="1" smtClean="0"/>
            <a:t>Apakah</a:t>
          </a:r>
          <a:r>
            <a:rPr lang="en-US" sz="1400" dirty="0" smtClean="0"/>
            <a:t> </a:t>
          </a:r>
          <a:r>
            <a:rPr lang="en-US" sz="1400" dirty="0" err="1" smtClean="0"/>
            <a:t>Kebijakan</a:t>
          </a:r>
          <a:r>
            <a:rPr lang="en-US" sz="1400" dirty="0" smtClean="0"/>
            <a:t> </a:t>
          </a:r>
          <a:r>
            <a:rPr lang="en-US" sz="1400" dirty="0" err="1" smtClean="0"/>
            <a:t>Publik</a:t>
          </a:r>
          <a:r>
            <a:rPr lang="en-US" sz="1400" dirty="0" smtClean="0"/>
            <a:t> </a:t>
          </a:r>
          <a:endParaRPr lang="en-US" sz="1400" dirty="0"/>
        </a:p>
      </dgm:t>
    </dgm:pt>
    <dgm:pt modelId="{E70E41FF-478C-4599-A60C-806B64BFE951}" type="parTrans" cxnId="{4E02637B-730B-4F6F-8546-B2F08EAA6A09}">
      <dgm:prSet/>
      <dgm:spPr/>
      <dgm:t>
        <a:bodyPr/>
        <a:lstStyle/>
        <a:p>
          <a:endParaRPr lang="en-US"/>
        </a:p>
      </dgm:t>
    </dgm:pt>
    <dgm:pt modelId="{108853EB-DF5D-441F-8C24-BB0859CE4584}" type="sibTrans" cxnId="{4E02637B-730B-4F6F-8546-B2F08EAA6A09}">
      <dgm:prSet custT="1"/>
      <dgm:spPr/>
      <dgm:t>
        <a:bodyPr/>
        <a:lstStyle/>
        <a:p>
          <a:endParaRPr lang="en-US" sz="1200"/>
        </a:p>
      </dgm:t>
    </dgm:pt>
    <dgm:pt modelId="{8B5205F7-FF33-4E82-A129-280771B704D1}">
      <dgm:prSet phldrT="[Text]" custT="1"/>
      <dgm:spPr/>
      <dgm:t>
        <a:bodyPr/>
        <a:lstStyle/>
        <a:p>
          <a:r>
            <a:rPr lang="en-US" sz="1400" dirty="0" err="1" smtClean="0"/>
            <a:t>Pengertian</a:t>
          </a:r>
          <a:r>
            <a:rPr lang="en-US" sz="1400" dirty="0" smtClean="0"/>
            <a:t>, </a:t>
          </a:r>
          <a:r>
            <a:rPr lang="en-US" sz="1400" dirty="0" err="1" smtClean="0"/>
            <a:t>Definisi</a:t>
          </a:r>
          <a:r>
            <a:rPr lang="en-US" sz="1400" dirty="0" smtClean="0"/>
            <a:t>, </a:t>
          </a:r>
          <a:r>
            <a:rPr lang="en-US" sz="1400" dirty="0" err="1" smtClean="0"/>
            <a:t>dan</a:t>
          </a:r>
          <a:r>
            <a:rPr lang="en-US" sz="1400" dirty="0" smtClean="0"/>
            <a:t> </a:t>
          </a:r>
          <a:r>
            <a:rPr lang="en-US" sz="1400" dirty="0" err="1" smtClean="0"/>
            <a:t>Batasan</a:t>
          </a:r>
          <a:r>
            <a:rPr lang="en-US" sz="1400" dirty="0" smtClean="0"/>
            <a:t>, </a:t>
          </a:r>
          <a:r>
            <a:rPr lang="en-US" sz="1400" dirty="0" err="1" smtClean="0"/>
            <a:t>Implikasi</a:t>
          </a:r>
          <a:r>
            <a:rPr lang="en-US" sz="1400" dirty="0" smtClean="0"/>
            <a:t> </a:t>
          </a:r>
          <a:r>
            <a:rPr lang="en-US" sz="1400" dirty="0" err="1" smtClean="0"/>
            <a:t>Konsep</a:t>
          </a:r>
          <a:endParaRPr lang="en-US" sz="1400" dirty="0"/>
        </a:p>
      </dgm:t>
    </dgm:pt>
    <dgm:pt modelId="{69E017D1-636C-412E-9A52-925F126D92AB}" type="parTrans" cxnId="{C712D4AC-5BDF-41B2-93EB-84D248CA3A56}">
      <dgm:prSet/>
      <dgm:spPr/>
      <dgm:t>
        <a:bodyPr/>
        <a:lstStyle/>
        <a:p>
          <a:endParaRPr lang="en-US"/>
        </a:p>
      </dgm:t>
    </dgm:pt>
    <dgm:pt modelId="{706D182F-946C-4C3C-8A0D-5303AB4E2355}" type="sibTrans" cxnId="{C712D4AC-5BDF-41B2-93EB-84D248CA3A56}">
      <dgm:prSet/>
      <dgm:spPr/>
      <dgm:t>
        <a:bodyPr/>
        <a:lstStyle/>
        <a:p>
          <a:endParaRPr lang="en-US"/>
        </a:p>
      </dgm:t>
    </dgm:pt>
    <dgm:pt modelId="{A5916EA2-5B27-4D11-B1ED-83C109B26FE3}">
      <dgm:prSet phldrT="[Text]" custT="1"/>
      <dgm:spPr/>
      <dgm:t>
        <a:bodyPr/>
        <a:lstStyle/>
        <a:p>
          <a:r>
            <a:rPr lang="en-US" sz="1400" dirty="0" smtClean="0"/>
            <a:t>BAB II: Model &amp; </a:t>
          </a:r>
          <a:r>
            <a:rPr lang="en-US" sz="1400" dirty="0" err="1" smtClean="0"/>
            <a:t>Pendekatan</a:t>
          </a:r>
          <a:r>
            <a:rPr lang="en-US" sz="1400" dirty="0" smtClean="0"/>
            <a:t> </a:t>
          </a:r>
          <a:r>
            <a:rPr lang="en-US" sz="1400" dirty="0" err="1" smtClean="0"/>
            <a:t>dalam</a:t>
          </a:r>
          <a:r>
            <a:rPr lang="en-US" sz="1400" dirty="0" smtClean="0"/>
            <a:t> </a:t>
          </a:r>
          <a:r>
            <a:rPr lang="en-US" sz="1400" dirty="0" err="1" smtClean="0"/>
            <a:t>Analisis</a:t>
          </a:r>
          <a:r>
            <a:rPr lang="en-US" sz="1400" dirty="0" smtClean="0"/>
            <a:t> </a:t>
          </a:r>
          <a:r>
            <a:rPr lang="en-US" sz="1400" dirty="0" err="1" smtClean="0"/>
            <a:t>Kebijakan</a:t>
          </a:r>
          <a:r>
            <a:rPr lang="en-US" sz="1400" dirty="0" smtClean="0"/>
            <a:t> </a:t>
          </a:r>
          <a:r>
            <a:rPr lang="en-US" sz="1400" dirty="0" err="1" smtClean="0"/>
            <a:t>Publik</a:t>
          </a:r>
          <a:endParaRPr lang="en-US" sz="1400" dirty="0"/>
        </a:p>
      </dgm:t>
    </dgm:pt>
    <dgm:pt modelId="{A6325013-243C-49F7-88D6-8B05CFA7F828}" type="parTrans" cxnId="{5EDBB132-EB7E-4B0F-A2CA-E767497AE088}">
      <dgm:prSet/>
      <dgm:spPr/>
      <dgm:t>
        <a:bodyPr/>
        <a:lstStyle/>
        <a:p>
          <a:endParaRPr lang="en-US"/>
        </a:p>
      </dgm:t>
    </dgm:pt>
    <dgm:pt modelId="{79503EA0-EA85-4C47-AF32-39F76501AF75}" type="sibTrans" cxnId="{5EDBB132-EB7E-4B0F-A2CA-E767497AE088}">
      <dgm:prSet custT="1"/>
      <dgm:spPr/>
      <dgm:t>
        <a:bodyPr/>
        <a:lstStyle/>
        <a:p>
          <a:endParaRPr lang="en-US" sz="1200"/>
        </a:p>
      </dgm:t>
    </dgm:pt>
    <dgm:pt modelId="{615F37E5-4CD6-469F-A79F-1CF230D22B2A}">
      <dgm:prSet phldrT="[Text]" custT="1"/>
      <dgm:spPr/>
      <dgm:t>
        <a:bodyPr/>
        <a:lstStyle/>
        <a:p>
          <a:r>
            <a:rPr lang="en-US" sz="1400" dirty="0" smtClean="0"/>
            <a:t>BAB III: Model </a:t>
          </a:r>
          <a:r>
            <a:rPr lang="en-US" sz="1400" dirty="0" err="1" smtClean="0"/>
            <a:t>Perumusan</a:t>
          </a:r>
          <a:r>
            <a:rPr lang="en-US" sz="1400" dirty="0" smtClean="0"/>
            <a:t> </a:t>
          </a:r>
          <a:r>
            <a:rPr lang="en-US" sz="1400" dirty="0" err="1" smtClean="0"/>
            <a:t>Kebijakan</a:t>
          </a:r>
          <a:r>
            <a:rPr lang="en-US" sz="1400" dirty="0" smtClean="0"/>
            <a:t> </a:t>
          </a:r>
          <a:endParaRPr lang="en-US" sz="1400" dirty="0"/>
        </a:p>
      </dgm:t>
    </dgm:pt>
    <dgm:pt modelId="{D7D935B8-1AF6-4C50-85DF-CE2EEAABA990}" type="parTrans" cxnId="{18E5B5FF-D0AD-424C-8151-08871551728C}">
      <dgm:prSet/>
      <dgm:spPr/>
      <dgm:t>
        <a:bodyPr/>
        <a:lstStyle/>
        <a:p>
          <a:endParaRPr lang="en-US"/>
        </a:p>
      </dgm:t>
    </dgm:pt>
    <dgm:pt modelId="{283B1289-9FFB-4F3C-A7DC-876650A327E5}" type="sibTrans" cxnId="{18E5B5FF-D0AD-424C-8151-08871551728C}">
      <dgm:prSet custT="1"/>
      <dgm:spPr/>
      <dgm:t>
        <a:bodyPr/>
        <a:lstStyle/>
        <a:p>
          <a:endParaRPr lang="en-US" sz="1200"/>
        </a:p>
      </dgm:t>
    </dgm:pt>
    <dgm:pt modelId="{69D33A19-6CC4-4FCC-8E7D-B970F40DC74A}">
      <dgm:prSet phldrT="[Text]" custT="1"/>
      <dgm:spPr/>
      <dgm:t>
        <a:bodyPr/>
        <a:lstStyle/>
        <a:p>
          <a:r>
            <a:rPr lang="en-US" sz="1400" dirty="0" smtClean="0"/>
            <a:t>BAB IV: </a:t>
          </a:r>
          <a:r>
            <a:rPr lang="en-US" sz="1400" dirty="0" err="1" smtClean="0"/>
            <a:t>Tahap-Tahap</a:t>
          </a:r>
          <a:r>
            <a:rPr lang="en-US" sz="1400" dirty="0" smtClean="0"/>
            <a:t> </a:t>
          </a:r>
          <a:r>
            <a:rPr lang="en-US" sz="1400" dirty="0" err="1" smtClean="0"/>
            <a:t>Kebijakan</a:t>
          </a:r>
          <a:endParaRPr lang="en-US" sz="1400" dirty="0"/>
        </a:p>
      </dgm:t>
    </dgm:pt>
    <dgm:pt modelId="{31B5ED82-FEDA-44BC-8AEB-70B6FD9EFCF6}" type="parTrans" cxnId="{2C8CC370-C8B3-4915-8133-E1AF126F7C54}">
      <dgm:prSet/>
      <dgm:spPr/>
      <dgm:t>
        <a:bodyPr/>
        <a:lstStyle/>
        <a:p>
          <a:endParaRPr lang="en-US"/>
        </a:p>
      </dgm:t>
    </dgm:pt>
    <dgm:pt modelId="{7A0023D4-62B8-441E-8E78-B756C36CFD3F}" type="sibTrans" cxnId="{2C8CC370-C8B3-4915-8133-E1AF126F7C54}">
      <dgm:prSet custT="1"/>
      <dgm:spPr/>
      <dgm:t>
        <a:bodyPr/>
        <a:lstStyle/>
        <a:p>
          <a:endParaRPr lang="en-US" sz="1200"/>
        </a:p>
      </dgm:t>
    </dgm:pt>
    <dgm:pt modelId="{2C5C660B-6EAC-432A-B7F8-7806AA7299A3}">
      <dgm:prSet phldrT="[Text]" custT="1"/>
      <dgm:spPr/>
      <dgm:t>
        <a:bodyPr/>
        <a:lstStyle/>
        <a:p>
          <a:r>
            <a:rPr lang="en-US" sz="1400" dirty="0" smtClean="0"/>
            <a:t>BAB V: </a:t>
          </a:r>
          <a:r>
            <a:rPr lang="en-US" sz="1400" dirty="0" err="1" smtClean="0"/>
            <a:t>Perumusan</a:t>
          </a:r>
          <a:r>
            <a:rPr lang="en-US" sz="1400" dirty="0" smtClean="0"/>
            <a:t> </a:t>
          </a:r>
          <a:r>
            <a:rPr lang="en-US" sz="1400" dirty="0" err="1" smtClean="0"/>
            <a:t>Kebijakan</a:t>
          </a:r>
          <a:endParaRPr lang="en-US" sz="1400" dirty="0"/>
        </a:p>
      </dgm:t>
    </dgm:pt>
    <dgm:pt modelId="{B3441E98-5D1A-40B1-9A49-D3AE76A35B7B}" type="parTrans" cxnId="{0C0999F0-D3A9-4423-836C-5087E1BD92D0}">
      <dgm:prSet/>
      <dgm:spPr/>
      <dgm:t>
        <a:bodyPr/>
        <a:lstStyle/>
        <a:p>
          <a:endParaRPr lang="en-US"/>
        </a:p>
      </dgm:t>
    </dgm:pt>
    <dgm:pt modelId="{1A291EE5-CBD1-495F-A413-7640D3516ED5}" type="sibTrans" cxnId="{0C0999F0-D3A9-4423-836C-5087E1BD92D0}">
      <dgm:prSet/>
      <dgm:spPr/>
      <dgm:t>
        <a:bodyPr/>
        <a:lstStyle/>
        <a:p>
          <a:endParaRPr lang="en-US"/>
        </a:p>
      </dgm:t>
    </dgm:pt>
    <dgm:pt modelId="{E495707E-E713-420E-9853-9F311A98C1DB}">
      <dgm:prSet phldrT="[Text]" custT="1"/>
      <dgm:spPr/>
      <dgm:t>
        <a:bodyPr/>
        <a:lstStyle/>
        <a:p>
          <a:r>
            <a:rPr lang="en-US" sz="1400" dirty="0" smtClean="0"/>
            <a:t>BAB VI: </a:t>
          </a:r>
          <a:r>
            <a:rPr lang="en-US" sz="1400" dirty="0" err="1" smtClean="0"/>
            <a:t>Implementasi</a:t>
          </a:r>
          <a:r>
            <a:rPr lang="en-US" sz="1400" dirty="0" smtClean="0"/>
            <a:t> </a:t>
          </a:r>
          <a:r>
            <a:rPr lang="en-US" sz="1400" dirty="0" err="1" smtClean="0"/>
            <a:t>Kebijakan</a:t>
          </a:r>
          <a:endParaRPr lang="en-US" sz="1400" dirty="0"/>
        </a:p>
      </dgm:t>
    </dgm:pt>
    <dgm:pt modelId="{8D852FAC-34AC-4F18-B8A3-98DAE73E96AB}" type="parTrans" cxnId="{00EC7ED3-EA37-4352-AAE4-C4B79C50B8C7}">
      <dgm:prSet/>
      <dgm:spPr/>
      <dgm:t>
        <a:bodyPr/>
        <a:lstStyle/>
        <a:p>
          <a:endParaRPr lang="en-US"/>
        </a:p>
      </dgm:t>
    </dgm:pt>
    <dgm:pt modelId="{221E8376-C048-48CB-B23E-61D534AA7DFF}" type="sibTrans" cxnId="{00EC7ED3-EA37-4352-AAE4-C4B79C50B8C7}">
      <dgm:prSet/>
      <dgm:spPr/>
      <dgm:t>
        <a:bodyPr/>
        <a:lstStyle/>
        <a:p>
          <a:endParaRPr lang="en-US"/>
        </a:p>
      </dgm:t>
    </dgm:pt>
    <dgm:pt modelId="{35EFAD94-99EE-49D6-B794-FFB0A5FC54D1}">
      <dgm:prSet phldrT="[Text]" custT="1"/>
      <dgm:spPr/>
      <dgm:t>
        <a:bodyPr/>
        <a:lstStyle/>
        <a:p>
          <a:r>
            <a:rPr lang="en-US" sz="1400" dirty="0" smtClean="0"/>
            <a:t>BAB VII: </a:t>
          </a:r>
          <a:r>
            <a:rPr lang="en-US" sz="1400" dirty="0" err="1" smtClean="0"/>
            <a:t>Evaluasi</a:t>
          </a:r>
          <a:r>
            <a:rPr lang="en-US" sz="1400" dirty="0" smtClean="0"/>
            <a:t> </a:t>
          </a:r>
          <a:r>
            <a:rPr lang="en-US" sz="1400" dirty="0" err="1" smtClean="0"/>
            <a:t>dan</a:t>
          </a:r>
          <a:r>
            <a:rPr lang="en-US" sz="1400" dirty="0" smtClean="0"/>
            <a:t> </a:t>
          </a:r>
          <a:r>
            <a:rPr lang="en-US" sz="1400" dirty="0" err="1" smtClean="0"/>
            <a:t>Dampak</a:t>
          </a:r>
          <a:r>
            <a:rPr lang="en-US" sz="1400" dirty="0" smtClean="0"/>
            <a:t> </a:t>
          </a:r>
          <a:r>
            <a:rPr lang="en-US" sz="1400" dirty="0" err="1" smtClean="0"/>
            <a:t>Kebijakan</a:t>
          </a:r>
          <a:endParaRPr lang="en-US" sz="1400" dirty="0"/>
        </a:p>
      </dgm:t>
    </dgm:pt>
    <dgm:pt modelId="{00E5A3FF-A52B-447F-9F45-9014AAB32A6B}" type="parTrans" cxnId="{764823F4-EEA1-4E77-A5A0-63DFE0160C72}">
      <dgm:prSet/>
      <dgm:spPr/>
      <dgm:t>
        <a:bodyPr/>
        <a:lstStyle/>
        <a:p>
          <a:endParaRPr lang="en-US"/>
        </a:p>
      </dgm:t>
    </dgm:pt>
    <dgm:pt modelId="{7C42F329-AA55-4CAE-BFAE-347163416B19}" type="sibTrans" cxnId="{764823F4-EEA1-4E77-A5A0-63DFE0160C72}">
      <dgm:prSet/>
      <dgm:spPr/>
      <dgm:t>
        <a:bodyPr/>
        <a:lstStyle/>
        <a:p>
          <a:endParaRPr lang="en-US"/>
        </a:p>
      </dgm:t>
    </dgm:pt>
    <dgm:pt modelId="{2216F29D-535C-4847-B5C9-793581F9706B}">
      <dgm:prSet phldrT="[Text]" custT="1"/>
      <dgm:spPr/>
      <dgm:t>
        <a:bodyPr/>
        <a:lstStyle/>
        <a:p>
          <a:r>
            <a:rPr lang="en-US" sz="1400" smtClean="0"/>
            <a:t>Model Sistem,  Rasional Komprehensif,  Inkremental, Mixedscanning</a:t>
          </a:r>
          <a:endParaRPr lang="en-US" sz="1400" dirty="0"/>
        </a:p>
      </dgm:t>
    </dgm:pt>
    <dgm:pt modelId="{6BBC5C36-FF77-46D6-998C-AD274BE303D3}" type="parTrans" cxnId="{47526E0F-AFAA-4785-8148-8CE97473A2F5}">
      <dgm:prSet/>
      <dgm:spPr/>
      <dgm:t>
        <a:bodyPr/>
        <a:lstStyle/>
        <a:p>
          <a:endParaRPr lang="en-US"/>
        </a:p>
      </dgm:t>
    </dgm:pt>
    <dgm:pt modelId="{D8E6F5C4-E5FB-4460-B6F5-A7CFE86C776A}" type="sibTrans" cxnId="{47526E0F-AFAA-4785-8148-8CE97473A2F5}">
      <dgm:prSet/>
      <dgm:spPr/>
      <dgm:t>
        <a:bodyPr/>
        <a:lstStyle/>
        <a:p>
          <a:endParaRPr lang="en-US"/>
        </a:p>
      </dgm:t>
    </dgm:pt>
    <dgm:pt modelId="{AA6D416F-5CFC-4FAD-9065-94A29AF1ED27}">
      <dgm:prSet phldrT="[Text]" custT="1"/>
      <dgm:spPr/>
      <dgm:t>
        <a:bodyPr/>
        <a:lstStyle/>
        <a:p>
          <a:r>
            <a:rPr lang="en-US" sz="1400" dirty="0" err="1" smtClean="0"/>
            <a:t>Penyusunan</a:t>
          </a:r>
          <a:r>
            <a:rPr lang="en-US" sz="1400" dirty="0" smtClean="0"/>
            <a:t> Agenda, </a:t>
          </a:r>
          <a:r>
            <a:rPr lang="en-US" sz="1400" dirty="0" err="1" smtClean="0"/>
            <a:t>Formulasi</a:t>
          </a:r>
          <a:r>
            <a:rPr lang="en-US" sz="1400" dirty="0" smtClean="0"/>
            <a:t>, </a:t>
          </a:r>
          <a:r>
            <a:rPr lang="en-US" sz="1400" dirty="0" err="1" smtClean="0"/>
            <a:t>Kebijakan</a:t>
          </a:r>
          <a:r>
            <a:rPr lang="en-US" sz="1400" dirty="0" smtClean="0"/>
            <a:t>, </a:t>
          </a:r>
          <a:r>
            <a:rPr lang="en-US" sz="1400" dirty="0" err="1" smtClean="0"/>
            <a:t>Implementasi</a:t>
          </a:r>
          <a:r>
            <a:rPr lang="en-US" sz="1400" dirty="0" smtClean="0"/>
            <a:t>, </a:t>
          </a:r>
          <a:r>
            <a:rPr lang="en-US" sz="1400" dirty="0" err="1" smtClean="0"/>
            <a:t>Evaluasi</a:t>
          </a:r>
          <a:r>
            <a:rPr lang="en-US" sz="1400" dirty="0" smtClean="0"/>
            <a:t> </a:t>
          </a:r>
          <a:r>
            <a:rPr lang="en-US" sz="1400" dirty="0" err="1" smtClean="0"/>
            <a:t>Kebijakan</a:t>
          </a:r>
          <a:endParaRPr lang="en-US" sz="1400" dirty="0"/>
        </a:p>
      </dgm:t>
    </dgm:pt>
    <dgm:pt modelId="{FC5F09CA-B41D-45D8-AB7B-954C37114677}" type="parTrans" cxnId="{FD07CED4-9F93-4994-9B47-6E26FE0A054A}">
      <dgm:prSet/>
      <dgm:spPr/>
      <dgm:t>
        <a:bodyPr/>
        <a:lstStyle/>
        <a:p>
          <a:endParaRPr lang="en-US"/>
        </a:p>
      </dgm:t>
    </dgm:pt>
    <dgm:pt modelId="{EB87C124-E793-4B35-9886-B6AE6C3C2CC1}" type="sibTrans" cxnId="{FD07CED4-9F93-4994-9B47-6E26FE0A054A}">
      <dgm:prSet/>
      <dgm:spPr/>
      <dgm:t>
        <a:bodyPr/>
        <a:lstStyle/>
        <a:p>
          <a:endParaRPr lang="en-US"/>
        </a:p>
      </dgm:t>
    </dgm:pt>
    <dgm:pt modelId="{ACE5A146-656C-4CD9-ACCF-0CCA08AA6184}">
      <dgm:prSet phldrT="[Text]" custT="1"/>
      <dgm:spPr/>
      <dgm:t>
        <a:bodyPr/>
        <a:lstStyle/>
        <a:p>
          <a:r>
            <a:rPr lang="en-US" sz="1400" dirty="0" err="1" smtClean="0"/>
            <a:t>Perumusan</a:t>
          </a:r>
          <a:r>
            <a:rPr lang="en-US" sz="1400" dirty="0" smtClean="0"/>
            <a:t> </a:t>
          </a:r>
          <a:r>
            <a:rPr lang="en-US" sz="1400" dirty="0" err="1" smtClean="0"/>
            <a:t>masalah</a:t>
          </a:r>
          <a:r>
            <a:rPr lang="en-US" sz="1400" dirty="0" smtClean="0"/>
            <a:t>, agenda </a:t>
          </a:r>
          <a:r>
            <a:rPr lang="en-US" sz="1400" dirty="0" err="1" smtClean="0"/>
            <a:t>kebijakan</a:t>
          </a:r>
          <a:r>
            <a:rPr lang="en-US" sz="1400" dirty="0" smtClean="0"/>
            <a:t>, </a:t>
          </a:r>
          <a:r>
            <a:rPr lang="en-US" sz="1400" dirty="0" err="1" smtClean="0"/>
            <a:t>pemilihan</a:t>
          </a:r>
          <a:r>
            <a:rPr lang="en-US" sz="1400" dirty="0" smtClean="0"/>
            <a:t> </a:t>
          </a:r>
          <a:r>
            <a:rPr lang="en-US" sz="1400" dirty="0" err="1" smtClean="0"/>
            <a:t>alternatif</a:t>
          </a:r>
          <a:r>
            <a:rPr lang="en-US" sz="1400" dirty="0" smtClean="0"/>
            <a:t>, </a:t>
          </a:r>
          <a:r>
            <a:rPr lang="en-US" sz="1400" err="1" smtClean="0"/>
            <a:t>penetapan</a:t>
          </a:r>
          <a:r>
            <a:rPr lang="en-US" sz="1400" smtClean="0"/>
            <a:t> kebijakan</a:t>
          </a:r>
          <a:endParaRPr lang="en-US" sz="1400" dirty="0"/>
        </a:p>
      </dgm:t>
    </dgm:pt>
    <dgm:pt modelId="{FFB1C1FC-021E-48A3-959F-B28210234E15}" type="parTrans" cxnId="{2C639257-D27F-41A0-B9B7-9BF9B630E503}">
      <dgm:prSet/>
      <dgm:spPr/>
    </dgm:pt>
    <dgm:pt modelId="{B77F2763-1B6E-4CF5-A85A-9564D514BA3A}" type="sibTrans" cxnId="{2C639257-D27F-41A0-B9B7-9BF9B630E503}">
      <dgm:prSet/>
      <dgm:spPr/>
    </dgm:pt>
    <dgm:pt modelId="{D7CC764D-2FB9-46B7-8B87-02CF08E71E71}">
      <dgm:prSet phldrT="[Text]" custT="1"/>
      <dgm:spPr/>
      <dgm:t>
        <a:bodyPr/>
        <a:lstStyle/>
        <a:p>
          <a:r>
            <a:rPr lang="en-US" sz="1400" dirty="0" smtClean="0"/>
            <a:t>Model Van Meter &amp; Van </a:t>
          </a:r>
          <a:r>
            <a:rPr lang="en-US" sz="1400" dirty="0" err="1" smtClean="0"/>
            <a:t>Honn</a:t>
          </a:r>
          <a:r>
            <a:rPr lang="en-US" sz="1400" dirty="0" smtClean="0"/>
            <a:t>, Model George Edwards III</a:t>
          </a:r>
          <a:endParaRPr lang="en-US" sz="1400" dirty="0"/>
        </a:p>
      </dgm:t>
    </dgm:pt>
    <dgm:pt modelId="{DCC8204A-BFB4-469F-83AF-001E2EDA3C96}" type="parTrans" cxnId="{5F697937-A877-475F-BBF5-F75FE57283DB}">
      <dgm:prSet/>
      <dgm:spPr/>
    </dgm:pt>
    <dgm:pt modelId="{F4198947-50E4-4686-BF34-2F8D9A8E753F}" type="sibTrans" cxnId="{5F697937-A877-475F-BBF5-F75FE57283DB}">
      <dgm:prSet/>
      <dgm:spPr/>
    </dgm:pt>
    <dgm:pt modelId="{477E0CC4-82F4-421E-B7A6-A77C335D3FFD}" type="pres">
      <dgm:prSet presAssocID="{1D613630-9F55-420A-938C-FAAC649E9BE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1639371-DC1C-480B-B65D-612D9C52DF75}" type="pres">
      <dgm:prSet presAssocID="{35EFAD94-99EE-49D6-B794-FFB0A5FC54D1}" presName="boxAndChildren" presStyleCnt="0"/>
      <dgm:spPr/>
    </dgm:pt>
    <dgm:pt modelId="{BA943CC5-D2B9-4490-BC0E-AED7C9EF2D1A}" type="pres">
      <dgm:prSet presAssocID="{35EFAD94-99EE-49D6-B794-FFB0A5FC54D1}" presName="parentTextBox" presStyleLbl="node1" presStyleIdx="0" presStyleCnt="7"/>
      <dgm:spPr/>
      <dgm:t>
        <a:bodyPr/>
        <a:lstStyle/>
        <a:p>
          <a:endParaRPr lang="en-US"/>
        </a:p>
      </dgm:t>
    </dgm:pt>
    <dgm:pt modelId="{4341EDE9-1E54-4298-ABBD-B4B92EE5F889}" type="pres">
      <dgm:prSet presAssocID="{221E8376-C048-48CB-B23E-61D534AA7DFF}" presName="sp" presStyleCnt="0"/>
      <dgm:spPr/>
    </dgm:pt>
    <dgm:pt modelId="{FA52E106-9282-46D8-93C4-7A58E2554D7A}" type="pres">
      <dgm:prSet presAssocID="{E495707E-E713-420E-9853-9F311A98C1DB}" presName="arrowAndChildren" presStyleCnt="0"/>
      <dgm:spPr/>
    </dgm:pt>
    <dgm:pt modelId="{50B16721-92D8-420E-AB9B-E74FF7F4AC39}" type="pres">
      <dgm:prSet presAssocID="{E495707E-E713-420E-9853-9F311A98C1DB}" presName="parentTextArrow" presStyleLbl="node1" presStyleIdx="0" presStyleCnt="7"/>
      <dgm:spPr/>
      <dgm:t>
        <a:bodyPr/>
        <a:lstStyle/>
        <a:p>
          <a:endParaRPr lang="en-US"/>
        </a:p>
      </dgm:t>
    </dgm:pt>
    <dgm:pt modelId="{19AE2938-3461-4154-AF18-AEDF3B7D86EB}" type="pres">
      <dgm:prSet presAssocID="{E495707E-E713-420E-9853-9F311A98C1DB}" presName="arrow" presStyleLbl="node1" presStyleIdx="1" presStyleCnt="7"/>
      <dgm:spPr/>
      <dgm:t>
        <a:bodyPr/>
        <a:lstStyle/>
        <a:p>
          <a:endParaRPr lang="en-US"/>
        </a:p>
      </dgm:t>
    </dgm:pt>
    <dgm:pt modelId="{D8FF205A-BC20-443C-A400-E9921CE8C4F4}" type="pres">
      <dgm:prSet presAssocID="{E495707E-E713-420E-9853-9F311A98C1DB}" presName="descendantArrow" presStyleCnt="0"/>
      <dgm:spPr/>
    </dgm:pt>
    <dgm:pt modelId="{A6E1EA05-687D-4A5C-B1F9-545FABEB8E60}" type="pres">
      <dgm:prSet presAssocID="{D7CC764D-2FB9-46B7-8B87-02CF08E71E71}" presName="childTextArrow" presStyleLbl="fg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3F7C92-262F-4900-8561-7436E5F3DFB0}" type="pres">
      <dgm:prSet presAssocID="{1A291EE5-CBD1-495F-A413-7640D3516ED5}" presName="sp" presStyleCnt="0"/>
      <dgm:spPr/>
    </dgm:pt>
    <dgm:pt modelId="{0FC70C9B-48D5-4C6E-ACDA-8A9CCBCD40B6}" type="pres">
      <dgm:prSet presAssocID="{2C5C660B-6EAC-432A-B7F8-7806AA7299A3}" presName="arrowAndChildren" presStyleCnt="0"/>
      <dgm:spPr/>
    </dgm:pt>
    <dgm:pt modelId="{692E1244-B7F1-4E56-9B08-D409D74E5EAC}" type="pres">
      <dgm:prSet presAssocID="{2C5C660B-6EAC-432A-B7F8-7806AA7299A3}" presName="parentTextArrow" presStyleLbl="node1" presStyleIdx="1" presStyleCnt="7"/>
      <dgm:spPr/>
      <dgm:t>
        <a:bodyPr/>
        <a:lstStyle/>
        <a:p>
          <a:endParaRPr lang="en-US"/>
        </a:p>
      </dgm:t>
    </dgm:pt>
    <dgm:pt modelId="{0037911D-41C8-416D-8621-FA6D4BE75FE1}" type="pres">
      <dgm:prSet presAssocID="{2C5C660B-6EAC-432A-B7F8-7806AA7299A3}" presName="arrow" presStyleLbl="node1" presStyleIdx="2" presStyleCnt="7"/>
      <dgm:spPr/>
      <dgm:t>
        <a:bodyPr/>
        <a:lstStyle/>
        <a:p>
          <a:endParaRPr lang="en-US"/>
        </a:p>
      </dgm:t>
    </dgm:pt>
    <dgm:pt modelId="{C5EE8381-F719-463F-856A-32EB5A59699E}" type="pres">
      <dgm:prSet presAssocID="{2C5C660B-6EAC-432A-B7F8-7806AA7299A3}" presName="descendantArrow" presStyleCnt="0"/>
      <dgm:spPr/>
    </dgm:pt>
    <dgm:pt modelId="{A5DE490E-5199-4E05-AFFD-5A9B6E30F47B}" type="pres">
      <dgm:prSet presAssocID="{ACE5A146-656C-4CD9-ACCF-0CCA08AA6184}" presName="childTextArrow" presStyleLbl="fg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1D7429-EBB7-4DC3-8DA7-85082E1AD33D}" type="pres">
      <dgm:prSet presAssocID="{7A0023D4-62B8-441E-8E78-B756C36CFD3F}" presName="sp" presStyleCnt="0"/>
      <dgm:spPr/>
    </dgm:pt>
    <dgm:pt modelId="{EB4E5E09-D0CB-4C32-8089-6D0FE64954FB}" type="pres">
      <dgm:prSet presAssocID="{69D33A19-6CC4-4FCC-8E7D-B970F40DC74A}" presName="arrowAndChildren" presStyleCnt="0"/>
      <dgm:spPr/>
    </dgm:pt>
    <dgm:pt modelId="{ED1774F5-2498-48B8-A562-44E8CC9491B3}" type="pres">
      <dgm:prSet presAssocID="{69D33A19-6CC4-4FCC-8E7D-B970F40DC74A}" presName="parentTextArrow" presStyleLbl="node1" presStyleIdx="2" presStyleCnt="7"/>
      <dgm:spPr/>
      <dgm:t>
        <a:bodyPr/>
        <a:lstStyle/>
        <a:p>
          <a:endParaRPr lang="en-US"/>
        </a:p>
      </dgm:t>
    </dgm:pt>
    <dgm:pt modelId="{6F9AB53A-FD5E-45D0-ACD4-6D942FFFAE2D}" type="pres">
      <dgm:prSet presAssocID="{69D33A19-6CC4-4FCC-8E7D-B970F40DC74A}" presName="arrow" presStyleLbl="node1" presStyleIdx="3" presStyleCnt="7"/>
      <dgm:spPr/>
      <dgm:t>
        <a:bodyPr/>
        <a:lstStyle/>
        <a:p>
          <a:endParaRPr lang="en-US"/>
        </a:p>
      </dgm:t>
    </dgm:pt>
    <dgm:pt modelId="{F19B7419-0A1A-493F-AEC4-01AE2E5A7B0F}" type="pres">
      <dgm:prSet presAssocID="{69D33A19-6CC4-4FCC-8E7D-B970F40DC74A}" presName="descendantArrow" presStyleCnt="0"/>
      <dgm:spPr/>
    </dgm:pt>
    <dgm:pt modelId="{42F56780-B6E7-451E-B38B-3833DD97C555}" type="pres">
      <dgm:prSet presAssocID="{AA6D416F-5CFC-4FAD-9065-94A29AF1ED27}" presName="childTextArrow" presStyleLbl="fg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E4CDF3-4370-4242-93CE-EBB7870DA655}" type="pres">
      <dgm:prSet presAssocID="{283B1289-9FFB-4F3C-A7DC-876650A327E5}" presName="sp" presStyleCnt="0"/>
      <dgm:spPr/>
    </dgm:pt>
    <dgm:pt modelId="{6EBD8DD8-C70E-4828-A6F4-A149EFC97BB8}" type="pres">
      <dgm:prSet presAssocID="{615F37E5-4CD6-469F-A79F-1CF230D22B2A}" presName="arrowAndChildren" presStyleCnt="0"/>
      <dgm:spPr/>
    </dgm:pt>
    <dgm:pt modelId="{338D0F40-1219-4412-A0B1-936B513A99CD}" type="pres">
      <dgm:prSet presAssocID="{615F37E5-4CD6-469F-A79F-1CF230D22B2A}" presName="parentTextArrow" presStyleLbl="node1" presStyleIdx="3" presStyleCnt="7"/>
      <dgm:spPr/>
      <dgm:t>
        <a:bodyPr/>
        <a:lstStyle/>
        <a:p>
          <a:endParaRPr lang="en-US"/>
        </a:p>
      </dgm:t>
    </dgm:pt>
    <dgm:pt modelId="{EEE56AFB-4EF8-444F-9205-94AD117C065D}" type="pres">
      <dgm:prSet presAssocID="{615F37E5-4CD6-469F-A79F-1CF230D22B2A}" presName="arrow" presStyleLbl="node1" presStyleIdx="4" presStyleCnt="7"/>
      <dgm:spPr/>
      <dgm:t>
        <a:bodyPr/>
        <a:lstStyle/>
        <a:p>
          <a:endParaRPr lang="en-US"/>
        </a:p>
      </dgm:t>
    </dgm:pt>
    <dgm:pt modelId="{91059EBD-08E0-4716-A6BC-D80F25E173B3}" type="pres">
      <dgm:prSet presAssocID="{615F37E5-4CD6-469F-A79F-1CF230D22B2A}" presName="descendantArrow" presStyleCnt="0"/>
      <dgm:spPr/>
    </dgm:pt>
    <dgm:pt modelId="{6CFB46BA-9655-4E61-8C29-32082CDF3F0E}" type="pres">
      <dgm:prSet presAssocID="{2216F29D-535C-4847-B5C9-793581F9706B}" presName="childTextArrow" presStyleLbl="fg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858EF6-2FE2-4849-B71D-50199753F8C6}" type="pres">
      <dgm:prSet presAssocID="{79503EA0-EA85-4C47-AF32-39F76501AF75}" presName="sp" presStyleCnt="0"/>
      <dgm:spPr/>
    </dgm:pt>
    <dgm:pt modelId="{5D8DB79C-7795-4BC9-AE6F-470747EF757D}" type="pres">
      <dgm:prSet presAssocID="{A5916EA2-5B27-4D11-B1ED-83C109B26FE3}" presName="arrowAndChildren" presStyleCnt="0"/>
      <dgm:spPr/>
    </dgm:pt>
    <dgm:pt modelId="{0237A0A4-662E-4A8A-A958-9003D2B720B2}" type="pres">
      <dgm:prSet presAssocID="{A5916EA2-5B27-4D11-B1ED-83C109B26FE3}" presName="parentTextArrow" presStyleLbl="node1" presStyleIdx="5" presStyleCnt="7"/>
      <dgm:spPr/>
      <dgm:t>
        <a:bodyPr/>
        <a:lstStyle/>
        <a:p>
          <a:endParaRPr lang="en-US"/>
        </a:p>
      </dgm:t>
    </dgm:pt>
    <dgm:pt modelId="{86940D4E-0775-46FF-B59F-5BF9A8DA94A0}" type="pres">
      <dgm:prSet presAssocID="{108853EB-DF5D-441F-8C24-BB0859CE4584}" presName="sp" presStyleCnt="0"/>
      <dgm:spPr/>
    </dgm:pt>
    <dgm:pt modelId="{36F7DB61-0A46-4820-8E66-4A7882549C61}" type="pres">
      <dgm:prSet presAssocID="{4002AFCA-7544-4AB3-A80F-57902B53B39D}" presName="arrowAndChildren" presStyleCnt="0"/>
      <dgm:spPr/>
    </dgm:pt>
    <dgm:pt modelId="{7A910F0B-E9D3-4439-8591-E8C51286F16C}" type="pres">
      <dgm:prSet presAssocID="{4002AFCA-7544-4AB3-A80F-57902B53B39D}" presName="parentTextArrow" presStyleLbl="node1" presStyleIdx="5" presStyleCnt="7"/>
      <dgm:spPr/>
      <dgm:t>
        <a:bodyPr/>
        <a:lstStyle/>
        <a:p>
          <a:endParaRPr lang="en-US"/>
        </a:p>
      </dgm:t>
    </dgm:pt>
    <dgm:pt modelId="{D6BF43E4-562E-45B1-B270-10908A69E592}" type="pres">
      <dgm:prSet presAssocID="{4002AFCA-7544-4AB3-A80F-57902B53B39D}" presName="arrow" presStyleLbl="node1" presStyleIdx="6" presStyleCnt="7"/>
      <dgm:spPr/>
      <dgm:t>
        <a:bodyPr/>
        <a:lstStyle/>
        <a:p>
          <a:endParaRPr lang="en-US"/>
        </a:p>
      </dgm:t>
    </dgm:pt>
    <dgm:pt modelId="{41AAD78B-D8D1-46C2-B7E2-05F39523FCA3}" type="pres">
      <dgm:prSet presAssocID="{4002AFCA-7544-4AB3-A80F-57902B53B39D}" presName="descendantArrow" presStyleCnt="0"/>
      <dgm:spPr/>
    </dgm:pt>
    <dgm:pt modelId="{9F47722D-EECC-4EC3-9DEC-AB4081E7D338}" type="pres">
      <dgm:prSet presAssocID="{8B5205F7-FF33-4E82-A129-280771B704D1}" presName="childTextArrow" presStyleLbl="fg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11B2A72-D090-4600-BC60-3C8FC3741A4D}" type="presOf" srcId="{ACE5A146-656C-4CD9-ACCF-0CCA08AA6184}" destId="{A5DE490E-5199-4E05-AFFD-5A9B6E30F47B}" srcOrd="0" destOrd="0" presId="urn:microsoft.com/office/officeart/2005/8/layout/process4"/>
    <dgm:cxn modelId="{9B1D8C62-C52C-4E39-BBA2-211389CD230A}" type="presOf" srcId="{2216F29D-535C-4847-B5C9-793581F9706B}" destId="{6CFB46BA-9655-4E61-8C29-32082CDF3F0E}" srcOrd="0" destOrd="0" presId="urn:microsoft.com/office/officeart/2005/8/layout/process4"/>
    <dgm:cxn modelId="{764823F4-EEA1-4E77-A5A0-63DFE0160C72}" srcId="{1D613630-9F55-420A-938C-FAAC649E9BED}" destId="{35EFAD94-99EE-49D6-B794-FFB0A5FC54D1}" srcOrd="6" destOrd="0" parTransId="{00E5A3FF-A52B-447F-9F45-9014AAB32A6B}" sibTransId="{7C42F329-AA55-4CAE-BFAE-347163416B19}"/>
    <dgm:cxn modelId="{234574A6-249D-4E80-81FF-E4982B0EB96D}" type="presOf" srcId="{A5916EA2-5B27-4D11-B1ED-83C109B26FE3}" destId="{0237A0A4-662E-4A8A-A958-9003D2B720B2}" srcOrd="0" destOrd="0" presId="urn:microsoft.com/office/officeart/2005/8/layout/process4"/>
    <dgm:cxn modelId="{5F697937-A877-475F-BBF5-F75FE57283DB}" srcId="{E495707E-E713-420E-9853-9F311A98C1DB}" destId="{D7CC764D-2FB9-46B7-8B87-02CF08E71E71}" srcOrd="0" destOrd="0" parTransId="{DCC8204A-BFB4-469F-83AF-001E2EDA3C96}" sibTransId="{F4198947-50E4-4686-BF34-2F8D9A8E753F}"/>
    <dgm:cxn modelId="{C712D4AC-5BDF-41B2-93EB-84D248CA3A56}" srcId="{4002AFCA-7544-4AB3-A80F-57902B53B39D}" destId="{8B5205F7-FF33-4E82-A129-280771B704D1}" srcOrd="0" destOrd="0" parTransId="{69E017D1-636C-412E-9A52-925F126D92AB}" sibTransId="{706D182F-946C-4C3C-8A0D-5303AB4E2355}"/>
    <dgm:cxn modelId="{3792A788-54F1-4105-AF24-58DA959D91EA}" type="presOf" srcId="{2C5C660B-6EAC-432A-B7F8-7806AA7299A3}" destId="{0037911D-41C8-416D-8621-FA6D4BE75FE1}" srcOrd="1" destOrd="0" presId="urn:microsoft.com/office/officeart/2005/8/layout/process4"/>
    <dgm:cxn modelId="{16B129CF-F4A1-4E78-ABA0-CBC118279E77}" type="presOf" srcId="{E495707E-E713-420E-9853-9F311A98C1DB}" destId="{50B16721-92D8-420E-AB9B-E74FF7F4AC39}" srcOrd="0" destOrd="0" presId="urn:microsoft.com/office/officeart/2005/8/layout/process4"/>
    <dgm:cxn modelId="{B6EA9564-AED7-425E-A6C0-3AB8254200F7}" type="presOf" srcId="{2C5C660B-6EAC-432A-B7F8-7806AA7299A3}" destId="{692E1244-B7F1-4E56-9B08-D409D74E5EAC}" srcOrd="0" destOrd="0" presId="urn:microsoft.com/office/officeart/2005/8/layout/process4"/>
    <dgm:cxn modelId="{0C0999F0-D3A9-4423-836C-5087E1BD92D0}" srcId="{1D613630-9F55-420A-938C-FAAC649E9BED}" destId="{2C5C660B-6EAC-432A-B7F8-7806AA7299A3}" srcOrd="4" destOrd="0" parTransId="{B3441E98-5D1A-40B1-9A49-D3AE76A35B7B}" sibTransId="{1A291EE5-CBD1-495F-A413-7640D3516ED5}"/>
    <dgm:cxn modelId="{00EC7ED3-EA37-4352-AAE4-C4B79C50B8C7}" srcId="{1D613630-9F55-420A-938C-FAAC649E9BED}" destId="{E495707E-E713-420E-9853-9F311A98C1DB}" srcOrd="5" destOrd="0" parTransId="{8D852FAC-34AC-4F18-B8A3-98DAE73E96AB}" sibTransId="{221E8376-C048-48CB-B23E-61D534AA7DFF}"/>
    <dgm:cxn modelId="{608826DD-CEFA-498E-8DA3-CE2CC722C79D}" type="presOf" srcId="{1D613630-9F55-420A-938C-FAAC649E9BED}" destId="{477E0CC4-82F4-421E-B7A6-A77C335D3FFD}" srcOrd="0" destOrd="0" presId="urn:microsoft.com/office/officeart/2005/8/layout/process4"/>
    <dgm:cxn modelId="{47526E0F-AFAA-4785-8148-8CE97473A2F5}" srcId="{615F37E5-4CD6-469F-A79F-1CF230D22B2A}" destId="{2216F29D-535C-4847-B5C9-793581F9706B}" srcOrd="0" destOrd="0" parTransId="{6BBC5C36-FF77-46D6-998C-AD274BE303D3}" sibTransId="{D8E6F5C4-E5FB-4460-B6F5-A7CFE86C776A}"/>
    <dgm:cxn modelId="{D08E254D-7D35-4C3B-9904-70199BC98C6C}" type="presOf" srcId="{69D33A19-6CC4-4FCC-8E7D-B970F40DC74A}" destId="{6F9AB53A-FD5E-45D0-ACD4-6D942FFFAE2D}" srcOrd="1" destOrd="0" presId="urn:microsoft.com/office/officeart/2005/8/layout/process4"/>
    <dgm:cxn modelId="{C3E1528F-450B-4E79-B9EB-55B55E0C6134}" type="presOf" srcId="{8B5205F7-FF33-4E82-A129-280771B704D1}" destId="{9F47722D-EECC-4EC3-9DEC-AB4081E7D338}" srcOrd="0" destOrd="0" presId="urn:microsoft.com/office/officeart/2005/8/layout/process4"/>
    <dgm:cxn modelId="{18E5B5FF-D0AD-424C-8151-08871551728C}" srcId="{1D613630-9F55-420A-938C-FAAC649E9BED}" destId="{615F37E5-4CD6-469F-A79F-1CF230D22B2A}" srcOrd="2" destOrd="0" parTransId="{D7D935B8-1AF6-4C50-85DF-CE2EEAABA990}" sibTransId="{283B1289-9FFB-4F3C-A7DC-876650A327E5}"/>
    <dgm:cxn modelId="{4E02637B-730B-4F6F-8546-B2F08EAA6A09}" srcId="{1D613630-9F55-420A-938C-FAAC649E9BED}" destId="{4002AFCA-7544-4AB3-A80F-57902B53B39D}" srcOrd="0" destOrd="0" parTransId="{E70E41FF-478C-4599-A60C-806B64BFE951}" sibTransId="{108853EB-DF5D-441F-8C24-BB0859CE4584}"/>
    <dgm:cxn modelId="{2B70F43F-BE6B-4118-8AF6-112E0F6827B3}" type="presOf" srcId="{D7CC764D-2FB9-46B7-8B87-02CF08E71E71}" destId="{A6E1EA05-687D-4A5C-B1F9-545FABEB8E60}" srcOrd="0" destOrd="0" presId="urn:microsoft.com/office/officeart/2005/8/layout/process4"/>
    <dgm:cxn modelId="{2C8CC370-C8B3-4915-8133-E1AF126F7C54}" srcId="{1D613630-9F55-420A-938C-FAAC649E9BED}" destId="{69D33A19-6CC4-4FCC-8E7D-B970F40DC74A}" srcOrd="3" destOrd="0" parTransId="{31B5ED82-FEDA-44BC-8AEB-70B6FD9EFCF6}" sibTransId="{7A0023D4-62B8-441E-8E78-B756C36CFD3F}"/>
    <dgm:cxn modelId="{FFA540F9-D389-4DAB-9391-AFEB76E1DA9B}" type="presOf" srcId="{4002AFCA-7544-4AB3-A80F-57902B53B39D}" destId="{7A910F0B-E9D3-4439-8591-E8C51286F16C}" srcOrd="0" destOrd="0" presId="urn:microsoft.com/office/officeart/2005/8/layout/process4"/>
    <dgm:cxn modelId="{CC5C5029-0B7E-40D7-895D-0E65AB793845}" type="presOf" srcId="{69D33A19-6CC4-4FCC-8E7D-B970F40DC74A}" destId="{ED1774F5-2498-48B8-A562-44E8CC9491B3}" srcOrd="0" destOrd="0" presId="urn:microsoft.com/office/officeart/2005/8/layout/process4"/>
    <dgm:cxn modelId="{24B05F9F-D03C-46F3-8415-206849731175}" type="presOf" srcId="{4002AFCA-7544-4AB3-A80F-57902B53B39D}" destId="{D6BF43E4-562E-45B1-B270-10908A69E592}" srcOrd="1" destOrd="0" presId="urn:microsoft.com/office/officeart/2005/8/layout/process4"/>
    <dgm:cxn modelId="{6FE333B2-C4DA-4BC1-8814-C9D0473D8410}" type="presOf" srcId="{AA6D416F-5CFC-4FAD-9065-94A29AF1ED27}" destId="{42F56780-B6E7-451E-B38B-3833DD97C555}" srcOrd="0" destOrd="0" presId="urn:microsoft.com/office/officeart/2005/8/layout/process4"/>
    <dgm:cxn modelId="{DC736E69-9C15-4B34-B636-1016883EED45}" type="presOf" srcId="{615F37E5-4CD6-469F-A79F-1CF230D22B2A}" destId="{338D0F40-1219-4412-A0B1-936B513A99CD}" srcOrd="0" destOrd="0" presId="urn:microsoft.com/office/officeart/2005/8/layout/process4"/>
    <dgm:cxn modelId="{F74F306D-95D8-4133-98FC-2D302FA1B912}" type="presOf" srcId="{615F37E5-4CD6-469F-A79F-1CF230D22B2A}" destId="{EEE56AFB-4EF8-444F-9205-94AD117C065D}" srcOrd="1" destOrd="0" presId="urn:microsoft.com/office/officeart/2005/8/layout/process4"/>
    <dgm:cxn modelId="{FD07CED4-9F93-4994-9B47-6E26FE0A054A}" srcId="{69D33A19-6CC4-4FCC-8E7D-B970F40DC74A}" destId="{AA6D416F-5CFC-4FAD-9065-94A29AF1ED27}" srcOrd="0" destOrd="0" parTransId="{FC5F09CA-B41D-45D8-AB7B-954C37114677}" sibTransId="{EB87C124-E793-4B35-9886-B6AE6C3C2CC1}"/>
    <dgm:cxn modelId="{2C639257-D27F-41A0-B9B7-9BF9B630E503}" srcId="{2C5C660B-6EAC-432A-B7F8-7806AA7299A3}" destId="{ACE5A146-656C-4CD9-ACCF-0CCA08AA6184}" srcOrd="0" destOrd="0" parTransId="{FFB1C1FC-021E-48A3-959F-B28210234E15}" sibTransId="{B77F2763-1B6E-4CF5-A85A-9564D514BA3A}"/>
    <dgm:cxn modelId="{3CF51844-1CF5-472C-BEDC-5360734D65E9}" type="presOf" srcId="{E495707E-E713-420E-9853-9F311A98C1DB}" destId="{19AE2938-3461-4154-AF18-AEDF3B7D86EB}" srcOrd="1" destOrd="0" presId="urn:microsoft.com/office/officeart/2005/8/layout/process4"/>
    <dgm:cxn modelId="{7CBFCB73-02C1-437B-9FDF-BE6F7B881555}" type="presOf" srcId="{35EFAD94-99EE-49D6-B794-FFB0A5FC54D1}" destId="{BA943CC5-D2B9-4490-BC0E-AED7C9EF2D1A}" srcOrd="0" destOrd="0" presId="urn:microsoft.com/office/officeart/2005/8/layout/process4"/>
    <dgm:cxn modelId="{5EDBB132-EB7E-4B0F-A2CA-E767497AE088}" srcId="{1D613630-9F55-420A-938C-FAAC649E9BED}" destId="{A5916EA2-5B27-4D11-B1ED-83C109B26FE3}" srcOrd="1" destOrd="0" parTransId="{A6325013-243C-49F7-88D6-8B05CFA7F828}" sibTransId="{79503EA0-EA85-4C47-AF32-39F76501AF75}"/>
    <dgm:cxn modelId="{FEF6D7CF-89B1-4F57-B2EA-823059E23599}" type="presParOf" srcId="{477E0CC4-82F4-421E-B7A6-A77C335D3FFD}" destId="{71639371-DC1C-480B-B65D-612D9C52DF75}" srcOrd="0" destOrd="0" presId="urn:microsoft.com/office/officeart/2005/8/layout/process4"/>
    <dgm:cxn modelId="{BDAB426A-99E8-4BAA-A34C-830F317B6ED6}" type="presParOf" srcId="{71639371-DC1C-480B-B65D-612D9C52DF75}" destId="{BA943CC5-D2B9-4490-BC0E-AED7C9EF2D1A}" srcOrd="0" destOrd="0" presId="urn:microsoft.com/office/officeart/2005/8/layout/process4"/>
    <dgm:cxn modelId="{12809CD5-FC00-4AC1-9BC0-32982E4C3502}" type="presParOf" srcId="{477E0CC4-82F4-421E-B7A6-A77C335D3FFD}" destId="{4341EDE9-1E54-4298-ABBD-B4B92EE5F889}" srcOrd="1" destOrd="0" presId="urn:microsoft.com/office/officeart/2005/8/layout/process4"/>
    <dgm:cxn modelId="{7B2E7BDB-F78F-4329-B4A9-218F9D74C93A}" type="presParOf" srcId="{477E0CC4-82F4-421E-B7A6-A77C335D3FFD}" destId="{FA52E106-9282-46D8-93C4-7A58E2554D7A}" srcOrd="2" destOrd="0" presId="urn:microsoft.com/office/officeart/2005/8/layout/process4"/>
    <dgm:cxn modelId="{6E35B621-2511-4147-BF62-BB0B8B95FDE1}" type="presParOf" srcId="{FA52E106-9282-46D8-93C4-7A58E2554D7A}" destId="{50B16721-92D8-420E-AB9B-E74FF7F4AC39}" srcOrd="0" destOrd="0" presId="urn:microsoft.com/office/officeart/2005/8/layout/process4"/>
    <dgm:cxn modelId="{4B0E8D8E-DBE8-43D8-88A3-00B5660E5DF2}" type="presParOf" srcId="{FA52E106-9282-46D8-93C4-7A58E2554D7A}" destId="{19AE2938-3461-4154-AF18-AEDF3B7D86EB}" srcOrd="1" destOrd="0" presId="urn:microsoft.com/office/officeart/2005/8/layout/process4"/>
    <dgm:cxn modelId="{E80DD8A5-E632-4957-9F0A-2ED88A028A86}" type="presParOf" srcId="{FA52E106-9282-46D8-93C4-7A58E2554D7A}" destId="{D8FF205A-BC20-443C-A400-E9921CE8C4F4}" srcOrd="2" destOrd="0" presId="urn:microsoft.com/office/officeart/2005/8/layout/process4"/>
    <dgm:cxn modelId="{610B5D71-1DB9-4316-AA1F-02540A7F460B}" type="presParOf" srcId="{D8FF205A-BC20-443C-A400-E9921CE8C4F4}" destId="{A6E1EA05-687D-4A5C-B1F9-545FABEB8E60}" srcOrd="0" destOrd="0" presId="urn:microsoft.com/office/officeart/2005/8/layout/process4"/>
    <dgm:cxn modelId="{AB35D88D-B288-46EB-A212-C532D5C57FB1}" type="presParOf" srcId="{477E0CC4-82F4-421E-B7A6-A77C335D3FFD}" destId="{8A3F7C92-262F-4900-8561-7436E5F3DFB0}" srcOrd="3" destOrd="0" presId="urn:microsoft.com/office/officeart/2005/8/layout/process4"/>
    <dgm:cxn modelId="{7C988EA2-EA90-4698-B736-C51CED9EDC15}" type="presParOf" srcId="{477E0CC4-82F4-421E-B7A6-A77C335D3FFD}" destId="{0FC70C9B-48D5-4C6E-ACDA-8A9CCBCD40B6}" srcOrd="4" destOrd="0" presId="urn:microsoft.com/office/officeart/2005/8/layout/process4"/>
    <dgm:cxn modelId="{98E3DEB4-7A67-4C4E-A1B4-E25168870499}" type="presParOf" srcId="{0FC70C9B-48D5-4C6E-ACDA-8A9CCBCD40B6}" destId="{692E1244-B7F1-4E56-9B08-D409D74E5EAC}" srcOrd="0" destOrd="0" presId="urn:microsoft.com/office/officeart/2005/8/layout/process4"/>
    <dgm:cxn modelId="{56AFBB63-7CDF-4DAA-A937-14EA310C2FBA}" type="presParOf" srcId="{0FC70C9B-48D5-4C6E-ACDA-8A9CCBCD40B6}" destId="{0037911D-41C8-416D-8621-FA6D4BE75FE1}" srcOrd="1" destOrd="0" presId="urn:microsoft.com/office/officeart/2005/8/layout/process4"/>
    <dgm:cxn modelId="{7A7503C6-A545-4283-A112-5E9892A1C31B}" type="presParOf" srcId="{0FC70C9B-48D5-4C6E-ACDA-8A9CCBCD40B6}" destId="{C5EE8381-F719-463F-856A-32EB5A59699E}" srcOrd="2" destOrd="0" presId="urn:microsoft.com/office/officeart/2005/8/layout/process4"/>
    <dgm:cxn modelId="{9A8A6092-D8BF-442F-A125-AC2E1951A0D1}" type="presParOf" srcId="{C5EE8381-F719-463F-856A-32EB5A59699E}" destId="{A5DE490E-5199-4E05-AFFD-5A9B6E30F47B}" srcOrd="0" destOrd="0" presId="urn:microsoft.com/office/officeart/2005/8/layout/process4"/>
    <dgm:cxn modelId="{1DB22E77-AD92-4AD6-916F-C179371698D0}" type="presParOf" srcId="{477E0CC4-82F4-421E-B7A6-A77C335D3FFD}" destId="{541D7429-EBB7-4DC3-8DA7-85082E1AD33D}" srcOrd="5" destOrd="0" presId="urn:microsoft.com/office/officeart/2005/8/layout/process4"/>
    <dgm:cxn modelId="{8F9AF502-D9D4-41A1-B487-0A82EDB68B09}" type="presParOf" srcId="{477E0CC4-82F4-421E-B7A6-A77C335D3FFD}" destId="{EB4E5E09-D0CB-4C32-8089-6D0FE64954FB}" srcOrd="6" destOrd="0" presId="urn:microsoft.com/office/officeart/2005/8/layout/process4"/>
    <dgm:cxn modelId="{04D0A626-21D2-4EEE-80BF-19FCFF4FC9F0}" type="presParOf" srcId="{EB4E5E09-D0CB-4C32-8089-6D0FE64954FB}" destId="{ED1774F5-2498-48B8-A562-44E8CC9491B3}" srcOrd="0" destOrd="0" presId="urn:microsoft.com/office/officeart/2005/8/layout/process4"/>
    <dgm:cxn modelId="{3FE76B9B-039A-443A-B497-8BB9E2F48676}" type="presParOf" srcId="{EB4E5E09-D0CB-4C32-8089-6D0FE64954FB}" destId="{6F9AB53A-FD5E-45D0-ACD4-6D942FFFAE2D}" srcOrd="1" destOrd="0" presId="urn:microsoft.com/office/officeart/2005/8/layout/process4"/>
    <dgm:cxn modelId="{DC8BFBAB-45C5-4916-AED2-0DF9BD1E1384}" type="presParOf" srcId="{EB4E5E09-D0CB-4C32-8089-6D0FE64954FB}" destId="{F19B7419-0A1A-493F-AEC4-01AE2E5A7B0F}" srcOrd="2" destOrd="0" presId="urn:microsoft.com/office/officeart/2005/8/layout/process4"/>
    <dgm:cxn modelId="{B2023068-A89C-4249-BC07-FD6E5E0960DA}" type="presParOf" srcId="{F19B7419-0A1A-493F-AEC4-01AE2E5A7B0F}" destId="{42F56780-B6E7-451E-B38B-3833DD97C555}" srcOrd="0" destOrd="0" presId="urn:microsoft.com/office/officeart/2005/8/layout/process4"/>
    <dgm:cxn modelId="{95E725B5-28F2-4CB1-B944-3E2C3D7A10E6}" type="presParOf" srcId="{477E0CC4-82F4-421E-B7A6-A77C335D3FFD}" destId="{86E4CDF3-4370-4242-93CE-EBB7870DA655}" srcOrd="7" destOrd="0" presId="urn:microsoft.com/office/officeart/2005/8/layout/process4"/>
    <dgm:cxn modelId="{37F23C1B-E58C-4AD8-9F78-C30DCDAB3AFE}" type="presParOf" srcId="{477E0CC4-82F4-421E-B7A6-A77C335D3FFD}" destId="{6EBD8DD8-C70E-4828-A6F4-A149EFC97BB8}" srcOrd="8" destOrd="0" presId="urn:microsoft.com/office/officeart/2005/8/layout/process4"/>
    <dgm:cxn modelId="{3578BC50-9188-4FF0-86D7-6FF44A0B4DD9}" type="presParOf" srcId="{6EBD8DD8-C70E-4828-A6F4-A149EFC97BB8}" destId="{338D0F40-1219-4412-A0B1-936B513A99CD}" srcOrd="0" destOrd="0" presId="urn:microsoft.com/office/officeart/2005/8/layout/process4"/>
    <dgm:cxn modelId="{C02824BF-FB59-4091-832E-BDDD4A492E16}" type="presParOf" srcId="{6EBD8DD8-C70E-4828-A6F4-A149EFC97BB8}" destId="{EEE56AFB-4EF8-444F-9205-94AD117C065D}" srcOrd="1" destOrd="0" presId="urn:microsoft.com/office/officeart/2005/8/layout/process4"/>
    <dgm:cxn modelId="{B01A6309-A3E2-445E-B420-0744A95CD6B6}" type="presParOf" srcId="{6EBD8DD8-C70E-4828-A6F4-A149EFC97BB8}" destId="{91059EBD-08E0-4716-A6BC-D80F25E173B3}" srcOrd="2" destOrd="0" presId="urn:microsoft.com/office/officeart/2005/8/layout/process4"/>
    <dgm:cxn modelId="{F9DF01AD-4376-47BB-A2BF-9A4EC42200A5}" type="presParOf" srcId="{91059EBD-08E0-4716-A6BC-D80F25E173B3}" destId="{6CFB46BA-9655-4E61-8C29-32082CDF3F0E}" srcOrd="0" destOrd="0" presId="urn:microsoft.com/office/officeart/2005/8/layout/process4"/>
    <dgm:cxn modelId="{C5FCB04B-5FE6-4EF2-BE79-B1B22EB91C3B}" type="presParOf" srcId="{477E0CC4-82F4-421E-B7A6-A77C335D3FFD}" destId="{23858EF6-2FE2-4849-B71D-50199753F8C6}" srcOrd="9" destOrd="0" presId="urn:microsoft.com/office/officeart/2005/8/layout/process4"/>
    <dgm:cxn modelId="{C7F5F972-C3B5-4665-8A93-2433AA0ED341}" type="presParOf" srcId="{477E0CC4-82F4-421E-B7A6-A77C335D3FFD}" destId="{5D8DB79C-7795-4BC9-AE6F-470747EF757D}" srcOrd="10" destOrd="0" presId="urn:microsoft.com/office/officeart/2005/8/layout/process4"/>
    <dgm:cxn modelId="{35253CB6-BFAE-4ACE-BBC1-A748AD02B07C}" type="presParOf" srcId="{5D8DB79C-7795-4BC9-AE6F-470747EF757D}" destId="{0237A0A4-662E-4A8A-A958-9003D2B720B2}" srcOrd="0" destOrd="0" presId="urn:microsoft.com/office/officeart/2005/8/layout/process4"/>
    <dgm:cxn modelId="{64AA6FB4-D7DF-459E-8AA6-CEB64FF3C788}" type="presParOf" srcId="{477E0CC4-82F4-421E-B7A6-A77C335D3FFD}" destId="{86940D4E-0775-46FF-B59F-5BF9A8DA94A0}" srcOrd="11" destOrd="0" presId="urn:microsoft.com/office/officeart/2005/8/layout/process4"/>
    <dgm:cxn modelId="{B084BFFC-41A1-4DBC-989F-73FC51EE6019}" type="presParOf" srcId="{477E0CC4-82F4-421E-B7A6-A77C335D3FFD}" destId="{36F7DB61-0A46-4820-8E66-4A7882549C61}" srcOrd="12" destOrd="0" presId="urn:microsoft.com/office/officeart/2005/8/layout/process4"/>
    <dgm:cxn modelId="{6904B696-D5D9-497D-B842-EC512090596A}" type="presParOf" srcId="{36F7DB61-0A46-4820-8E66-4A7882549C61}" destId="{7A910F0B-E9D3-4439-8591-E8C51286F16C}" srcOrd="0" destOrd="0" presId="urn:microsoft.com/office/officeart/2005/8/layout/process4"/>
    <dgm:cxn modelId="{404A8573-2744-4AD3-9609-4E0DC2416808}" type="presParOf" srcId="{36F7DB61-0A46-4820-8E66-4A7882549C61}" destId="{D6BF43E4-562E-45B1-B270-10908A69E592}" srcOrd="1" destOrd="0" presId="urn:microsoft.com/office/officeart/2005/8/layout/process4"/>
    <dgm:cxn modelId="{C9FFA2C2-817A-4DE7-AD5C-3EABB8ADE1C6}" type="presParOf" srcId="{36F7DB61-0A46-4820-8E66-4A7882549C61}" destId="{41AAD78B-D8D1-46C2-B7E2-05F39523FCA3}" srcOrd="2" destOrd="0" presId="urn:microsoft.com/office/officeart/2005/8/layout/process4"/>
    <dgm:cxn modelId="{50846BD7-F91E-4502-BBBA-E05565846157}" type="presParOf" srcId="{41AAD78B-D8D1-46C2-B7E2-05F39523FCA3}" destId="{9F47722D-EECC-4EC3-9DEC-AB4081E7D338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AAA0D67-5F2F-4907-818F-594AA82D1B2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43C9B81-36A4-47DA-AA44-FD5BC61E13A5}">
      <dgm:prSet phldrT="[Text]"/>
      <dgm:spPr/>
      <dgm:t>
        <a:bodyPr/>
        <a:lstStyle/>
        <a:p>
          <a:r>
            <a:rPr lang="en-US" dirty="0" err="1" smtClean="0"/>
            <a:t>Kelompok-kelompok</a:t>
          </a:r>
          <a:r>
            <a:rPr lang="en-US" dirty="0" smtClean="0"/>
            <a:t> </a:t>
          </a:r>
          <a:r>
            <a:rPr lang="en-US" dirty="0" err="1" smtClean="0"/>
            <a:t>kepentingan</a:t>
          </a:r>
          <a:endParaRPr lang="en-US" dirty="0"/>
        </a:p>
      </dgm:t>
    </dgm:pt>
    <dgm:pt modelId="{F58BEC1E-D19A-4C16-A1A8-BE923CE23233}" type="parTrans" cxnId="{E11936DB-7FD0-440D-9AD8-CB4E333B47B6}">
      <dgm:prSet/>
      <dgm:spPr/>
      <dgm:t>
        <a:bodyPr/>
        <a:lstStyle/>
        <a:p>
          <a:endParaRPr lang="en-US"/>
        </a:p>
      </dgm:t>
    </dgm:pt>
    <dgm:pt modelId="{CF6BF7AC-714E-42CD-8BC4-CB049EF01D66}" type="sibTrans" cxnId="{E11936DB-7FD0-440D-9AD8-CB4E333B47B6}">
      <dgm:prSet/>
      <dgm:spPr/>
      <dgm:t>
        <a:bodyPr/>
        <a:lstStyle/>
        <a:p>
          <a:endParaRPr lang="en-US"/>
        </a:p>
      </dgm:t>
    </dgm:pt>
    <dgm:pt modelId="{6E4489F3-48B8-4327-8584-1D0C546973F4}">
      <dgm:prSet phldrT="[Text]" phldr="1"/>
      <dgm:spPr/>
      <dgm:t>
        <a:bodyPr/>
        <a:lstStyle/>
        <a:p>
          <a:endParaRPr lang="en-US"/>
        </a:p>
      </dgm:t>
    </dgm:pt>
    <dgm:pt modelId="{3AC6038F-0EDC-45E5-9E9B-28B1EA6F0356}" type="parTrans" cxnId="{E52DB2E3-D8CF-4CE4-AD5C-C5C9A837BFC2}">
      <dgm:prSet/>
      <dgm:spPr/>
      <dgm:t>
        <a:bodyPr/>
        <a:lstStyle/>
        <a:p>
          <a:endParaRPr lang="en-US"/>
        </a:p>
      </dgm:t>
    </dgm:pt>
    <dgm:pt modelId="{31010726-3F4B-4D6C-969D-F8F61D763DC4}" type="sibTrans" cxnId="{E52DB2E3-D8CF-4CE4-AD5C-C5C9A837BFC2}">
      <dgm:prSet/>
      <dgm:spPr/>
      <dgm:t>
        <a:bodyPr/>
        <a:lstStyle/>
        <a:p>
          <a:endParaRPr lang="en-US"/>
        </a:p>
      </dgm:t>
    </dgm:pt>
    <dgm:pt modelId="{FF6FD33F-C9FC-4E62-9139-2E49F4474547}">
      <dgm:prSet phldrT="[Text]" phldr="1"/>
      <dgm:spPr/>
      <dgm:t>
        <a:bodyPr/>
        <a:lstStyle/>
        <a:p>
          <a:endParaRPr lang="en-US"/>
        </a:p>
      </dgm:t>
    </dgm:pt>
    <dgm:pt modelId="{E5040BB5-3F2C-4054-8EF9-890F6D49731E}" type="parTrans" cxnId="{6CD45A84-BD74-46E1-9D83-DD54948A0893}">
      <dgm:prSet/>
      <dgm:spPr/>
      <dgm:t>
        <a:bodyPr/>
        <a:lstStyle/>
        <a:p>
          <a:endParaRPr lang="en-US"/>
        </a:p>
      </dgm:t>
    </dgm:pt>
    <dgm:pt modelId="{E41F9829-F813-4E78-8ED5-B57924FC127E}" type="sibTrans" cxnId="{6CD45A84-BD74-46E1-9D83-DD54948A0893}">
      <dgm:prSet/>
      <dgm:spPr/>
      <dgm:t>
        <a:bodyPr/>
        <a:lstStyle/>
        <a:p>
          <a:endParaRPr lang="en-US"/>
        </a:p>
      </dgm:t>
    </dgm:pt>
    <dgm:pt modelId="{B29748A2-FF30-4699-BF1F-6C22BE99F78F}">
      <dgm:prSet phldrT="[Text]"/>
      <dgm:spPr/>
      <dgm:t>
        <a:bodyPr/>
        <a:lstStyle/>
        <a:p>
          <a:r>
            <a:rPr lang="en-US" dirty="0" err="1" smtClean="0"/>
            <a:t>Partai-partai</a:t>
          </a:r>
          <a:r>
            <a:rPr lang="en-US" dirty="0" smtClean="0"/>
            <a:t> </a:t>
          </a:r>
          <a:r>
            <a:rPr lang="en-US" dirty="0" err="1" smtClean="0"/>
            <a:t>Politik</a:t>
          </a:r>
          <a:endParaRPr lang="en-US" dirty="0"/>
        </a:p>
      </dgm:t>
    </dgm:pt>
    <dgm:pt modelId="{6C88806F-9375-45F2-9882-1DF80B2A767F}" type="parTrans" cxnId="{EF1BB0CE-B549-4C84-9A86-1B26C4EC6DA2}">
      <dgm:prSet/>
      <dgm:spPr/>
      <dgm:t>
        <a:bodyPr/>
        <a:lstStyle/>
        <a:p>
          <a:endParaRPr lang="en-US"/>
        </a:p>
      </dgm:t>
    </dgm:pt>
    <dgm:pt modelId="{C88AFE04-3511-4820-8AB1-4EE20928C912}" type="sibTrans" cxnId="{EF1BB0CE-B549-4C84-9A86-1B26C4EC6DA2}">
      <dgm:prSet/>
      <dgm:spPr/>
      <dgm:t>
        <a:bodyPr/>
        <a:lstStyle/>
        <a:p>
          <a:endParaRPr lang="en-US"/>
        </a:p>
      </dgm:t>
    </dgm:pt>
    <dgm:pt modelId="{8E674A56-31FB-4F53-A1B6-D759F6D93CFC}">
      <dgm:prSet phldrT="[Text]" phldr="1"/>
      <dgm:spPr/>
      <dgm:t>
        <a:bodyPr/>
        <a:lstStyle/>
        <a:p>
          <a:endParaRPr lang="en-US"/>
        </a:p>
      </dgm:t>
    </dgm:pt>
    <dgm:pt modelId="{4D4F6D65-8CFE-4983-BF01-77BD18ABBE71}" type="parTrans" cxnId="{A02250C7-FCB9-4388-A440-D8B043F89B19}">
      <dgm:prSet/>
      <dgm:spPr/>
      <dgm:t>
        <a:bodyPr/>
        <a:lstStyle/>
        <a:p>
          <a:endParaRPr lang="en-US"/>
        </a:p>
      </dgm:t>
    </dgm:pt>
    <dgm:pt modelId="{FAB7D407-60BE-41CF-813A-B2DC490E3CE0}" type="sibTrans" cxnId="{A02250C7-FCB9-4388-A440-D8B043F89B19}">
      <dgm:prSet/>
      <dgm:spPr/>
      <dgm:t>
        <a:bodyPr/>
        <a:lstStyle/>
        <a:p>
          <a:endParaRPr lang="en-US"/>
        </a:p>
      </dgm:t>
    </dgm:pt>
    <dgm:pt modelId="{A5E079E7-A065-45B8-A0AB-A859D7F9C3AD}">
      <dgm:prSet phldrT="[Text]" phldr="1"/>
      <dgm:spPr/>
      <dgm:t>
        <a:bodyPr/>
        <a:lstStyle/>
        <a:p>
          <a:endParaRPr lang="en-US"/>
        </a:p>
      </dgm:t>
    </dgm:pt>
    <dgm:pt modelId="{CFD09E28-488B-4A16-BA06-F447A3C72F15}" type="parTrans" cxnId="{7FB6B6B1-08D0-41AB-A471-F061DCB34A15}">
      <dgm:prSet/>
      <dgm:spPr/>
      <dgm:t>
        <a:bodyPr/>
        <a:lstStyle/>
        <a:p>
          <a:endParaRPr lang="en-US"/>
        </a:p>
      </dgm:t>
    </dgm:pt>
    <dgm:pt modelId="{E9476D5B-F19C-4F6F-BD49-0A0BEA9839E3}" type="sibTrans" cxnId="{7FB6B6B1-08D0-41AB-A471-F061DCB34A15}">
      <dgm:prSet/>
      <dgm:spPr/>
      <dgm:t>
        <a:bodyPr/>
        <a:lstStyle/>
        <a:p>
          <a:endParaRPr lang="en-US"/>
        </a:p>
      </dgm:t>
    </dgm:pt>
    <dgm:pt modelId="{9C88B8E9-DDF8-4F57-AC85-71AA9D1E8106}">
      <dgm:prSet phldrT="[Text]"/>
      <dgm:spPr/>
      <dgm:t>
        <a:bodyPr/>
        <a:lstStyle/>
        <a:p>
          <a:r>
            <a:rPr lang="en-US" dirty="0" err="1" smtClean="0"/>
            <a:t>Warganegara</a:t>
          </a:r>
          <a:r>
            <a:rPr lang="en-US" dirty="0" smtClean="0"/>
            <a:t> </a:t>
          </a:r>
          <a:r>
            <a:rPr lang="en-US" dirty="0" err="1" smtClean="0"/>
            <a:t>Inidividu</a:t>
          </a:r>
          <a:endParaRPr lang="en-US" dirty="0"/>
        </a:p>
      </dgm:t>
    </dgm:pt>
    <dgm:pt modelId="{51AB9877-D20C-43B3-AB76-3E443B81002A}" type="parTrans" cxnId="{F526D425-0914-4AA1-AF53-BF1F96D9C464}">
      <dgm:prSet/>
      <dgm:spPr/>
      <dgm:t>
        <a:bodyPr/>
        <a:lstStyle/>
        <a:p>
          <a:endParaRPr lang="en-US"/>
        </a:p>
      </dgm:t>
    </dgm:pt>
    <dgm:pt modelId="{FC6C25B4-D7D5-49F4-87B4-53079EB5E1C2}" type="sibTrans" cxnId="{F526D425-0914-4AA1-AF53-BF1F96D9C464}">
      <dgm:prSet/>
      <dgm:spPr/>
      <dgm:t>
        <a:bodyPr/>
        <a:lstStyle/>
        <a:p>
          <a:endParaRPr lang="en-US"/>
        </a:p>
      </dgm:t>
    </dgm:pt>
    <dgm:pt modelId="{14969FD7-826A-4478-A070-4E328BD1E439}">
      <dgm:prSet phldrT="[Text]" phldr="1"/>
      <dgm:spPr/>
      <dgm:t>
        <a:bodyPr/>
        <a:lstStyle/>
        <a:p>
          <a:endParaRPr lang="en-US"/>
        </a:p>
      </dgm:t>
    </dgm:pt>
    <dgm:pt modelId="{B77DBC47-2E28-431B-9884-AE315A55FB49}" type="parTrans" cxnId="{83B8782D-CC77-472D-88A6-458C3733BE2F}">
      <dgm:prSet/>
      <dgm:spPr/>
      <dgm:t>
        <a:bodyPr/>
        <a:lstStyle/>
        <a:p>
          <a:endParaRPr lang="en-US"/>
        </a:p>
      </dgm:t>
    </dgm:pt>
    <dgm:pt modelId="{B44162FC-3470-4A93-A932-7BE2B0D570E3}" type="sibTrans" cxnId="{83B8782D-CC77-472D-88A6-458C3733BE2F}">
      <dgm:prSet/>
      <dgm:spPr/>
      <dgm:t>
        <a:bodyPr/>
        <a:lstStyle/>
        <a:p>
          <a:endParaRPr lang="en-US"/>
        </a:p>
      </dgm:t>
    </dgm:pt>
    <dgm:pt modelId="{F38E099D-513B-4303-9D80-37E4994DB670}">
      <dgm:prSet phldrT="[Text]" phldr="1"/>
      <dgm:spPr/>
      <dgm:t>
        <a:bodyPr/>
        <a:lstStyle/>
        <a:p>
          <a:endParaRPr lang="en-US"/>
        </a:p>
      </dgm:t>
    </dgm:pt>
    <dgm:pt modelId="{C907741C-985C-4839-9364-2BE1A7E02A0F}" type="parTrans" cxnId="{E0C48827-6272-4BF6-B0C4-7898FB845F52}">
      <dgm:prSet/>
      <dgm:spPr/>
      <dgm:t>
        <a:bodyPr/>
        <a:lstStyle/>
        <a:p>
          <a:endParaRPr lang="en-US"/>
        </a:p>
      </dgm:t>
    </dgm:pt>
    <dgm:pt modelId="{39E0B3AF-7560-4592-AE53-9746BCE5AC02}" type="sibTrans" cxnId="{E0C48827-6272-4BF6-B0C4-7898FB845F52}">
      <dgm:prSet/>
      <dgm:spPr/>
      <dgm:t>
        <a:bodyPr/>
        <a:lstStyle/>
        <a:p>
          <a:endParaRPr lang="en-US"/>
        </a:p>
      </dgm:t>
    </dgm:pt>
    <dgm:pt modelId="{8FFDD8D1-4785-413A-A6D6-8E2D05D2A7B9}" type="pres">
      <dgm:prSet presAssocID="{2AAA0D67-5F2F-4907-818F-594AA82D1B2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CE58610-6C3D-4581-BAFD-28415BB5CFDE}" type="pres">
      <dgm:prSet presAssocID="{643C9B81-36A4-47DA-AA44-FD5BC61E13A5}" presName="composite" presStyleCnt="0"/>
      <dgm:spPr/>
    </dgm:pt>
    <dgm:pt modelId="{5F18450D-3125-4A46-B9E6-58851C39E000}" type="pres">
      <dgm:prSet presAssocID="{643C9B81-36A4-47DA-AA44-FD5BC61E13A5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E94FF9-D51E-446D-B008-BF78601C5002}" type="pres">
      <dgm:prSet presAssocID="{643C9B81-36A4-47DA-AA44-FD5BC61E13A5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535108-B53D-44FE-95C0-22A5028D66C2}" type="pres">
      <dgm:prSet presAssocID="{CF6BF7AC-714E-42CD-8BC4-CB049EF01D66}" presName="space" presStyleCnt="0"/>
      <dgm:spPr/>
    </dgm:pt>
    <dgm:pt modelId="{6B3C68EE-077C-44B1-B495-F516578BFA36}" type="pres">
      <dgm:prSet presAssocID="{B29748A2-FF30-4699-BF1F-6C22BE99F78F}" presName="composite" presStyleCnt="0"/>
      <dgm:spPr/>
    </dgm:pt>
    <dgm:pt modelId="{A260B362-C64D-4CD9-A711-924348F55263}" type="pres">
      <dgm:prSet presAssocID="{B29748A2-FF30-4699-BF1F-6C22BE99F78F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2AE329-C78C-4925-9C32-107C29CC889D}" type="pres">
      <dgm:prSet presAssocID="{B29748A2-FF30-4699-BF1F-6C22BE99F78F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E4B65B-458B-4D6E-92D6-5D1FBDF477D6}" type="pres">
      <dgm:prSet presAssocID="{C88AFE04-3511-4820-8AB1-4EE20928C912}" presName="space" presStyleCnt="0"/>
      <dgm:spPr/>
    </dgm:pt>
    <dgm:pt modelId="{CFC35166-3513-496B-A657-AED40A58FA16}" type="pres">
      <dgm:prSet presAssocID="{9C88B8E9-DDF8-4F57-AC85-71AA9D1E8106}" presName="composite" presStyleCnt="0"/>
      <dgm:spPr/>
    </dgm:pt>
    <dgm:pt modelId="{5D7BFCCA-EC33-46C0-85C2-BDC811D3938B}" type="pres">
      <dgm:prSet presAssocID="{9C88B8E9-DDF8-4F57-AC85-71AA9D1E8106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98CB43-AA43-451D-83BD-57752403E9F3}" type="pres">
      <dgm:prSet presAssocID="{9C88B8E9-DDF8-4F57-AC85-71AA9D1E8106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73217EA-0F4E-44B4-AD3D-75FFD3056CE0}" type="presOf" srcId="{8E674A56-31FB-4F53-A1B6-D759F6D93CFC}" destId="{AB2AE329-C78C-4925-9C32-107C29CC889D}" srcOrd="0" destOrd="0" presId="urn:microsoft.com/office/officeart/2005/8/layout/hList1"/>
    <dgm:cxn modelId="{E11936DB-7FD0-440D-9AD8-CB4E333B47B6}" srcId="{2AAA0D67-5F2F-4907-818F-594AA82D1B27}" destId="{643C9B81-36A4-47DA-AA44-FD5BC61E13A5}" srcOrd="0" destOrd="0" parTransId="{F58BEC1E-D19A-4C16-A1A8-BE923CE23233}" sibTransId="{CF6BF7AC-714E-42CD-8BC4-CB049EF01D66}"/>
    <dgm:cxn modelId="{F2B05A27-7824-42D9-8112-894523E8F8BC}" type="presOf" srcId="{A5E079E7-A065-45B8-A0AB-A859D7F9C3AD}" destId="{AB2AE329-C78C-4925-9C32-107C29CC889D}" srcOrd="0" destOrd="1" presId="urn:microsoft.com/office/officeart/2005/8/layout/hList1"/>
    <dgm:cxn modelId="{E0C48827-6272-4BF6-B0C4-7898FB845F52}" srcId="{9C88B8E9-DDF8-4F57-AC85-71AA9D1E8106}" destId="{F38E099D-513B-4303-9D80-37E4994DB670}" srcOrd="1" destOrd="0" parTransId="{C907741C-985C-4839-9364-2BE1A7E02A0F}" sibTransId="{39E0B3AF-7560-4592-AE53-9746BCE5AC02}"/>
    <dgm:cxn modelId="{DFA3426F-A12F-45BC-8506-A6701D615041}" type="presOf" srcId="{9C88B8E9-DDF8-4F57-AC85-71AA9D1E8106}" destId="{5D7BFCCA-EC33-46C0-85C2-BDC811D3938B}" srcOrd="0" destOrd="0" presId="urn:microsoft.com/office/officeart/2005/8/layout/hList1"/>
    <dgm:cxn modelId="{83B8782D-CC77-472D-88A6-458C3733BE2F}" srcId="{9C88B8E9-DDF8-4F57-AC85-71AA9D1E8106}" destId="{14969FD7-826A-4478-A070-4E328BD1E439}" srcOrd="0" destOrd="0" parTransId="{B77DBC47-2E28-431B-9884-AE315A55FB49}" sibTransId="{B44162FC-3470-4A93-A932-7BE2B0D570E3}"/>
    <dgm:cxn modelId="{A02250C7-FCB9-4388-A440-D8B043F89B19}" srcId="{B29748A2-FF30-4699-BF1F-6C22BE99F78F}" destId="{8E674A56-31FB-4F53-A1B6-D759F6D93CFC}" srcOrd="0" destOrd="0" parTransId="{4D4F6D65-8CFE-4983-BF01-77BD18ABBE71}" sibTransId="{FAB7D407-60BE-41CF-813A-B2DC490E3CE0}"/>
    <dgm:cxn modelId="{D64144E9-4E57-487E-A85A-0B4387B57E23}" type="presOf" srcId="{F38E099D-513B-4303-9D80-37E4994DB670}" destId="{A698CB43-AA43-451D-83BD-57752403E9F3}" srcOrd="0" destOrd="1" presId="urn:microsoft.com/office/officeart/2005/8/layout/hList1"/>
    <dgm:cxn modelId="{6CD45A84-BD74-46E1-9D83-DD54948A0893}" srcId="{643C9B81-36A4-47DA-AA44-FD5BC61E13A5}" destId="{FF6FD33F-C9FC-4E62-9139-2E49F4474547}" srcOrd="1" destOrd="0" parTransId="{E5040BB5-3F2C-4054-8EF9-890F6D49731E}" sibTransId="{E41F9829-F813-4E78-8ED5-B57924FC127E}"/>
    <dgm:cxn modelId="{41C05F88-F50A-4D0E-9BDF-DAC42DC1357C}" type="presOf" srcId="{643C9B81-36A4-47DA-AA44-FD5BC61E13A5}" destId="{5F18450D-3125-4A46-B9E6-58851C39E000}" srcOrd="0" destOrd="0" presId="urn:microsoft.com/office/officeart/2005/8/layout/hList1"/>
    <dgm:cxn modelId="{C3935E16-02AA-43C5-99A8-B2ED56E43B94}" type="presOf" srcId="{14969FD7-826A-4478-A070-4E328BD1E439}" destId="{A698CB43-AA43-451D-83BD-57752403E9F3}" srcOrd="0" destOrd="0" presId="urn:microsoft.com/office/officeart/2005/8/layout/hList1"/>
    <dgm:cxn modelId="{2E15C25F-F745-4F9B-A15C-13AE70C7A3A6}" type="presOf" srcId="{FF6FD33F-C9FC-4E62-9139-2E49F4474547}" destId="{AEE94FF9-D51E-446D-B008-BF78601C5002}" srcOrd="0" destOrd="1" presId="urn:microsoft.com/office/officeart/2005/8/layout/hList1"/>
    <dgm:cxn modelId="{E52DB2E3-D8CF-4CE4-AD5C-C5C9A837BFC2}" srcId="{643C9B81-36A4-47DA-AA44-FD5BC61E13A5}" destId="{6E4489F3-48B8-4327-8584-1D0C546973F4}" srcOrd="0" destOrd="0" parTransId="{3AC6038F-0EDC-45E5-9E9B-28B1EA6F0356}" sibTransId="{31010726-3F4B-4D6C-969D-F8F61D763DC4}"/>
    <dgm:cxn modelId="{7AACB621-6653-4673-92F4-2ADE3FE43EC1}" type="presOf" srcId="{2AAA0D67-5F2F-4907-818F-594AA82D1B27}" destId="{8FFDD8D1-4785-413A-A6D6-8E2D05D2A7B9}" srcOrd="0" destOrd="0" presId="urn:microsoft.com/office/officeart/2005/8/layout/hList1"/>
    <dgm:cxn modelId="{EF1BB0CE-B549-4C84-9A86-1B26C4EC6DA2}" srcId="{2AAA0D67-5F2F-4907-818F-594AA82D1B27}" destId="{B29748A2-FF30-4699-BF1F-6C22BE99F78F}" srcOrd="1" destOrd="0" parTransId="{6C88806F-9375-45F2-9882-1DF80B2A767F}" sibTransId="{C88AFE04-3511-4820-8AB1-4EE20928C912}"/>
    <dgm:cxn modelId="{70FFD01C-BB24-4DAC-BD68-BC0A515A5A46}" type="presOf" srcId="{6E4489F3-48B8-4327-8584-1D0C546973F4}" destId="{AEE94FF9-D51E-446D-B008-BF78601C5002}" srcOrd="0" destOrd="0" presId="urn:microsoft.com/office/officeart/2005/8/layout/hList1"/>
    <dgm:cxn modelId="{BC95D09E-4758-4EF2-A115-4E15589A3DE9}" type="presOf" srcId="{B29748A2-FF30-4699-BF1F-6C22BE99F78F}" destId="{A260B362-C64D-4CD9-A711-924348F55263}" srcOrd="0" destOrd="0" presId="urn:microsoft.com/office/officeart/2005/8/layout/hList1"/>
    <dgm:cxn modelId="{7FB6B6B1-08D0-41AB-A471-F061DCB34A15}" srcId="{B29748A2-FF30-4699-BF1F-6C22BE99F78F}" destId="{A5E079E7-A065-45B8-A0AB-A859D7F9C3AD}" srcOrd="1" destOrd="0" parTransId="{CFD09E28-488B-4A16-BA06-F447A3C72F15}" sibTransId="{E9476D5B-F19C-4F6F-BD49-0A0BEA9839E3}"/>
    <dgm:cxn modelId="{F526D425-0914-4AA1-AF53-BF1F96D9C464}" srcId="{2AAA0D67-5F2F-4907-818F-594AA82D1B27}" destId="{9C88B8E9-DDF8-4F57-AC85-71AA9D1E8106}" srcOrd="2" destOrd="0" parTransId="{51AB9877-D20C-43B3-AB76-3E443B81002A}" sibTransId="{FC6C25B4-D7D5-49F4-87B4-53079EB5E1C2}"/>
    <dgm:cxn modelId="{135DE86C-808B-4EF7-88F7-DBF6C218D8B9}" type="presParOf" srcId="{8FFDD8D1-4785-413A-A6D6-8E2D05D2A7B9}" destId="{DCE58610-6C3D-4581-BAFD-28415BB5CFDE}" srcOrd="0" destOrd="0" presId="urn:microsoft.com/office/officeart/2005/8/layout/hList1"/>
    <dgm:cxn modelId="{A9302C6A-AC05-4E6A-8CA6-66D9B7AC1705}" type="presParOf" srcId="{DCE58610-6C3D-4581-BAFD-28415BB5CFDE}" destId="{5F18450D-3125-4A46-B9E6-58851C39E000}" srcOrd="0" destOrd="0" presId="urn:microsoft.com/office/officeart/2005/8/layout/hList1"/>
    <dgm:cxn modelId="{F20B584D-12FC-4351-BF5A-4301CF7A26C3}" type="presParOf" srcId="{DCE58610-6C3D-4581-BAFD-28415BB5CFDE}" destId="{AEE94FF9-D51E-446D-B008-BF78601C5002}" srcOrd="1" destOrd="0" presId="urn:microsoft.com/office/officeart/2005/8/layout/hList1"/>
    <dgm:cxn modelId="{F2ABC0AA-A19D-4A07-9958-B726C14F4BC3}" type="presParOf" srcId="{8FFDD8D1-4785-413A-A6D6-8E2D05D2A7B9}" destId="{73535108-B53D-44FE-95C0-22A5028D66C2}" srcOrd="1" destOrd="0" presId="urn:microsoft.com/office/officeart/2005/8/layout/hList1"/>
    <dgm:cxn modelId="{C2A3B90E-6C78-4879-AD3A-2AE884A4CB85}" type="presParOf" srcId="{8FFDD8D1-4785-413A-A6D6-8E2D05D2A7B9}" destId="{6B3C68EE-077C-44B1-B495-F516578BFA36}" srcOrd="2" destOrd="0" presId="urn:microsoft.com/office/officeart/2005/8/layout/hList1"/>
    <dgm:cxn modelId="{72AB7828-5AF8-4AC7-9043-509835B915EC}" type="presParOf" srcId="{6B3C68EE-077C-44B1-B495-F516578BFA36}" destId="{A260B362-C64D-4CD9-A711-924348F55263}" srcOrd="0" destOrd="0" presId="urn:microsoft.com/office/officeart/2005/8/layout/hList1"/>
    <dgm:cxn modelId="{EDE6EF27-C082-46B8-BE81-480BCAD0BEFC}" type="presParOf" srcId="{6B3C68EE-077C-44B1-B495-F516578BFA36}" destId="{AB2AE329-C78C-4925-9C32-107C29CC889D}" srcOrd="1" destOrd="0" presId="urn:microsoft.com/office/officeart/2005/8/layout/hList1"/>
    <dgm:cxn modelId="{4B2EB370-B98A-49F4-8E01-900D467D84A0}" type="presParOf" srcId="{8FFDD8D1-4785-413A-A6D6-8E2D05D2A7B9}" destId="{C9E4B65B-458B-4D6E-92D6-5D1FBDF477D6}" srcOrd="3" destOrd="0" presId="urn:microsoft.com/office/officeart/2005/8/layout/hList1"/>
    <dgm:cxn modelId="{573F6503-455D-47AF-8773-01B37D7E1DE0}" type="presParOf" srcId="{8FFDD8D1-4785-413A-A6D6-8E2D05D2A7B9}" destId="{CFC35166-3513-496B-A657-AED40A58FA16}" srcOrd="4" destOrd="0" presId="urn:microsoft.com/office/officeart/2005/8/layout/hList1"/>
    <dgm:cxn modelId="{A01BC431-57FC-488E-B2AA-FB2AE39C8FB7}" type="presParOf" srcId="{CFC35166-3513-496B-A657-AED40A58FA16}" destId="{5D7BFCCA-EC33-46C0-85C2-BDC811D3938B}" srcOrd="0" destOrd="0" presId="urn:microsoft.com/office/officeart/2005/8/layout/hList1"/>
    <dgm:cxn modelId="{E64B4E2D-75CB-40AD-ADE4-A3540F81A140}" type="presParOf" srcId="{CFC35166-3513-496B-A657-AED40A58FA16}" destId="{A698CB43-AA43-451D-83BD-57752403E9F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D28972C-C647-4E4E-A5EE-59495A4713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2249EB0-B95A-4A74-8DCD-186C9B6398EF}">
      <dgm:prSet phldrT="[Text]"/>
      <dgm:spPr/>
      <dgm:t>
        <a:bodyPr/>
        <a:lstStyle/>
        <a:p>
          <a:r>
            <a:rPr lang="en-US" dirty="0" smtClean="0"/>
            <a:t>1. </a:t>
          </a:r>
          <a:r>
            <a:rPr lang="en-US" dirty="0" err="1" smtClean="0"/>
            <a:t>Nilai</a:t>
          </a:r>
          <a:r>
            <a:rPr lang="en-US" dirty="0" smtClean="0"/>
            <a:t>-</a:t>
          </a:r>
          <a:r>
            <a:rPr lang="en-US" dirty="0" err="1" smtClean="0"/>
            <a:t>nilai</a:t>
          </a:r>
          <a:r>
            <a:rPr lang="en-US" dirty="0" smtClean="0"/>
            <a:t> </a:t>
          </a:r>
          <a:r>
            <a:rPr lang="en-US" dirty="0" err="1" smtClean="0"/>
            <a:t>politik</a:t>
          </a:r>
          <a:endParaRPr lang="en-US" dirty="0"/>
        </a:p>
      </dgm:t>
    </dgm:pt>
    <dgm:pt modelId="{AE8F5E48-2136-416D-B6E7-BF78AA6A3DB1}" type="parTrans" cxnId="{E1BD050E-6B9F-4734-8495-89E2AA2E72EB}">
      <dgm:prSet/>
      <dgm:spPr/>
      <dgm:t>
        <a:bodyPr/>
        <a:lstStyle/>
        <a:p>
          <a:endParaRPr lang="en-US"/>
        </a:p>
      </dgm:t>
    </dgm:pt>
    <dgm:pt modelId="{DD42C654-967C-4D80-BCA4-D707E609BDD3}" type="sibTrans" cxnId="{E1BD050E-6B9F-4734-8495-89E2AA2E72EB}">
      <dgm:prSet/>
      <dgm:spPr/>
      <dgm:t>
        <a:bodyPr/>
        <a:lstStyle/>
        <a:p>
          <a:endParaRPr lang="en-US"/>
        </a:p>
      </dgm:t>
    </dgm:pt>
    <dgm:pt modelId="{1B71D5D7-CA31-4A90-B887-F4183BB9B8FE}">
      <dgm:prSet phldrT="[Text]"/>
      <dgm:spPr/>
      <dgm:t>
        <a:bodyPr/>
        <a:lstStyle/>
        <a:p>
          <a:r>
            <a:rPr lang="en-US" dirty="0" err="1" smtClean="0"/>
            <a:t>Pembuat</a:t>
          </a:r>
          <a:r>
            <a:rPr lang="en-US" dirty="0" smtClean="0"/>
            <a:t> </a:t>
          </a:r>
          <a:r>
            <a:rPr lang="en-US" dirty="0" err="1" smtClean="0"/>
            <a:t>keputusan</a:t>
          </a:r>
          <a:r>
            <a:rPr lang="en-US" dirty="0" smtClean="0"/>
            <a:t> </a:t>
          </a:r>
          <a:r>
            <a:rPr lang="en-US" dirty="0" err="1" smtClean="0"/>
            <a:t>mungkin</a:t>
          </a:r>
          <a:r>
            <a:rPr lang="en-US" dirty="0" smtClean="0"/>
            <a:t> </a:t>
          </a:r>
          <a:r>
            <a:rPr lang="en-US" dirty="0" err="1" smtClean="0"/>
            <a:t>menilai</a:t>
          </a:r>
          <a:r>
            <a:rPr lang="en-US" dirty="0" smtClean="0"/>
            <a:t> </a:t>
          </a:r>
          <a:r>
            <a:rPr lang="en-US" dirty="0" err="1" smtClean="0"/>
            <a:t>alternatif-alternatif</a:t>
          </a:r>
          <a:r>
            <a:rPr lang="en-US" dirty="0" smtClean="0"/>
            <a:t> </a:t>
          </a:r>
          <a:r>
            <a:rPr lang="en-US" dirty="0" err="1" smtClean="0"/>
            <a:t>kebijakan</a:t>
          </a:r>
          <a:r>
            <a:rPr lang="en-US" dirty="0" smtClean="0"/>
            <a:t> </a:t>
          </a:r>
          <a:r>
            <a:rPr lang="en-US" dirty="0" err="1" smtClean="0"/>
            <a:t>berdasarkan</a:t>
          </a:r>
          <a:r>
            <a:rPr lang="en-US" dirty="0" smtClean="0"/>
            <a:t> </a:t>
          </a:r>
          <a:r>
            <a:rPr lang="en-US" dirty="0" err="1" smtClean="0"/>
            <a:t>pada</a:t>
          </a:r>
          <a:r>
            <a:rPr lang="en-US" dirty="0" smtClean="0"/>
            <a:t> </a:t>
          </a:r>
          <a:r>
            <a:rPr lang="en-US" dirty="0" err="1" smtClean="0"/>
            <a:t>kepentingan</a:t>
          </a:r>
          <a:r>
            <a:rPr lang="en-US" dirty="0" smtClean="0"/>
            <a:t> </a:t>
          </a:r>
          <a:r>
            <a:rPr lang="en-US" dirty="0" err="1" smtClean="0"/>
            <a:t>partai</a:t>
          </a:r>
          <a:r>
            <a:rPr lang="en-US" dirty="0" smtClean="0"/>
            <a:t> </a:t>
          </a:r>
          <a:r>
            <a:rPr lang="en-US" dirty="0" err="1" smtClean="0"/>
            <a:t>politik</a:t>
          </a:r>
          <a:r>
            <a:rPr lang="en-US" dirty="0" smtClean="0"/>
            <a:t> </a:t>
          </a:r>
          <a:r>
            <a:rPr lang="en-US" dirty="0" err="1" smtClean="0"/>
            <a:t>kelompoknya</a:t>
          </a:r>
          <a:endParaRPr lang="en-US" dirty="0"/>
        </a:p>
      </dgm:t>
    </dgm:pt>
    <dgm:pt modelId="{E6FECA22-E51D-48CA-87BC-EE4E31FB4714}" type="parTrans" cxnId="{A283FEF8-7E8B-45A6-B512-A8B37996B2F6}">
      <dgm:prSet/>
      <dgm:spPr/>
      <dgm:t>
        <a:bodyPr/>
        <a:lstStyle/>
        <a:p>
          <a:endParaRPr lang="en-US"/>
        </a:p>
      </dgm:t>
    </dgm:pt>
    <dgm:pt modelId="{01C29D70-7CD1-4101-BC5E-F56C6E1EB35D}" type="sibTrans" cxnId="{A283FEF8-7E8B-45A6-B512-A8B37996B2F6}">
      <dgm:prSet/>
      <dgm:spPr/>
      <dgm:t>
        <a:bodyPr/>
        <a:lstStyle/>
        <a:p>
          <a:endParaRPr lang="en-US"/>
        </a:p>
      </dgm:t>
    </dgm:pt>
    <dgm:pt modelId="{6BE21978-B4DE-49A7-971D-DA79EDBF5753}">
      <dgm:prSet phldrT="[Text]"/>
      <dgm:spPr/>
      <dgm:t>
        <a:bodyPr/>
        <a:lstStyle/>
        <a:p>
          <a:r>
            <a:rPr lang="en-US" dirty="0" smtClean="0"/>
            <a:t>2. </a:t>
          </a:r>
          <a:r>
            <a:rPr lang="en-US" dirty="0" err="1" smtClean="0"/>
            <a:t>Nilai</a:t>
          </a:r>
          <a:r>
            <a:rPr lang="en-US" dirty="0" smtClean="0"/>
            <a:t>-</a:t>
          </a:r>
          <a:r>
            <a:rPr lang="en-US" dirty="0" err="1" smtClean="0"/>
            <a:t>nilai</a:t>
          </a:r>
          <a:r>
            <a:rPr lang="en-US" dirty="0" smtClean="0"/>
            <a:t> </a:t>
          </a:r>
          <a:r>
            <a:rPr lang="en-US" dirty="0" err="1" smtClean="0"/>
            <a:t>organisasi</a:t>
          </a:r>
          <a:endParaRPr lang="en-US" dirty="0"/>
        </a:p>
      </dgm:t>
    </dgm:pt>
    <dgm:pt modelId="{5F05987A-DE18-44C3-8996-052F0A117F90}" type="parTrans" cxnId="{9BBB7B18-72C8-4500-96E4-D9A2F9F8D06B}">
      <dgm:prSet/>
      <dgm:spPr/>
      <dgm:t>
        <a:bodyPr/>
        <a:lstStyle/>
        <a:p>
          <a:endParaRPr lang="en-US"/>
        </a:p>
      </dgm:t>
    </dgm:pt>
    <dgm:pt modelId="{18A86940-B1F0-4F86-B3BB-DA1D626145CC}" type="sibTrans" cxnId="{9BBB7B18-72C8-4500-96E4-D9A2F9F8D06B}">
      <dgm:prSet/>
      <dgm:spPr/>
      <dgm:t>
        <a:bodyPr/>
        <a:lstStyle/>
        <a:p>
          <a:endParaRPr lang="en-US"/>
        </a:p>
      </dgm:t>
    </dgm:pt>
    <dgm:pt modelId="{44CE4508-5D43-4253-A33B-E74B86F57349}">
      <dgm:prSet phldrT="[Text]"/>
      <dgm:spPr/>
      <dgm:t>
        <a:bodyPr/>
        <a:lstStyle/>
        <a:p>
          <a:r>
            <a:rPr lang="en-US" dirty="0" err="1" smtClean="0"/>
            <a:t>Pembuat</a:t>
          </a:r>
          <a:r>
            <a:rPr lang="en-US" dirty="0" smtClean="0"/>
            <a:t> </a:t>
          </a:r>
          <a:r>
            <a:rPr lang="en-US" dirty="0" err="1" smtClean="0"/>
            <a:t>keputusan</a:t>
          </a:r>
          <a:r>
            <a:rPr lang="en-US" dirty="0" smtClean="0"/>
            <a:t> </a:t>
          </a:r>
          <a:r>
            <a:rPr lang="en-US" dirty="0" err="1" smtClean="0"/>
            <a:t>juga</a:t>
          </a:r>
          <a:r>
            <a:rPr lang="en-US" dirty="0" smtClean="0"/>
            <a:t> </a:t>
          </a:r>
          <a:r>
            <a:rPr lang="en-US" dirty="0" err="1" smtClean="0"/>
            <a:t>mungkin</a:t>
          </a:r>
          <a:r>
            <a:rPr lang="en-US" dirty="0" smtClean="0"/>
            <a:t> </a:t>
          </a:r>
          <a:r>
            <a:rPr lang="en-US" dirty="0" err="1" smtClean="0"/>
            <a:t>dipengaruhi</a:t>
          </a:r>
          <a:r>
            <a:rPr lang="en-US" dirty="0" smtClean="0"/>
            <a:t> </a:t>
          </a:r>
          <a:r>
            <a:rPr lang="en-US" dirty="0" err="1" smtClean="0"/>
            <a:t>oleh</a:t>
          </a:r>
          <a:r>
            <a:rPr lang="en-US" dirty="0" smtClean="0"/>
            <a:t> </a:t>
          </a:r>
          <a:r>
            <a:rPr lang="en-US" dirty="0" err="1" smtClean="0"/>
            <a:t>nilai-nilai</a:t>
          </a:r>
          <a:r>
            <a:rPr lang="en-US" dirty="0" smtClean="0"/>
            <a:t> </a:t>
          </a:r>
          <a:r>
            <a:rPr lang="en-US" dirty="0" err="1" smtClean="0"/>
            <a:t>organisasi</a:t>
          </a:r>
          <a:r>
            <a:rPr lang="en-US" dirty="0" smtClean="0"/>
            <a:t>, </a:t>
          </a:r>
          <a:r>
            <a:rPr lang="en-US" dirty="0" err="1" smtClean="0"/>
            <a:t>dimana</a:t>
          </a:r>
          <a:r>
            <a:rPr lang="en-US" dirty="0" smtClean="0"/>
            <a:t> </a:t>
          </a:r>
          <a:r>
            <a:rPr lang="en-US" dirty="0" err="1" smtClean="0"/>
            <a:t>organisasi</a:t>
          </a:r>
          <a:r>
            <a:rPr lang="en-US" dirty="0" smtClean="0"/>
            <a:t> </a:t>
          </a:r>
          <a:r>
            <a:rPr lang="en-US" dirty="0" err="1" smtClean="0"/>
            <a:t>ini</a:t>
          </a:r>
          <a:r>
            <a:rPr lang="en-US" dirty="0" smtClean="0"/>
            <a:t> </a:t>
          </a:r>
          <a:r>
            <a:rPr lang="en-US" dirty="0" err="1" smtClean="0"/>
            <a:t>banyak</a:t>
          </a:r>
          <a:r>
            <a:rPr lang="en-US" dirty="0" smtClean="0"/>
            <a:t> </a:t>
          </a:r>
          <a:r>
            <a:rPr lang="en-US" dirty="0" err="1" smtClean="0"/>
            <a:t>menggunakan</a:t>
          </a:r>
          <a:r>
            <a:rPr lang="en-US" dirty="0" smtClean="0"/>
            <a:t> </a:t>
          </a:r>
          <a:r>
            <a:rPr lang="en-US" dirty="0" err="1" smtClean="0"/>
            <a:t>imbalan</a:t>
          </a:r>
          <a:r>
            <a:rPr lang="en-US" dirty="0" smtClean="0"/>
            <a:t>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dirty="0" err="1" smtClean="0"/>
            <a:t>sanksi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usahanya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mempengaruhi</a:t>
          </a:r>
          <a:r>
            <a:rPr lang="en-US" dirty="0" smtClean="0"/>
            <a:t> </a:t>
          </a:r>
          <a:r>
            <a:rPr lang="en-US" dirty="0" err="1" smtClean="0"/>
            <a:t>anggotanya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bertindak</a:t>
          </a:r>
          <a:r>
            <a:rPr lang="en-US" dirty="0" smtClean="0"/>
            <a:t> </a:t>
          </a:r>
          <a:r>
            <a:rPr lang="en-US" dirty="0" err="1" smtClean="0"/>
            <a:t>atas</a:t>
          </a:r>
          <a:r>
            <a:rPr lang="en-US" dirty="0" smtClean="0"/>
            <a:t> </a:t>
          </a:r>
          <a:r>
            <a:rPr lang="en-US" dirty="0" err="1" smtClean="0"/>
            <a:t>dasar</a:t>
          </a:r>
          <a:r>
            <a:rPr lang="en-US" dirty="0" smtClean="0"/>
            <a:t> </a:t>
          </a:r>
          <a:r>
            <a:rPr lang="en-US" dirty="0" err="1" smtClean="0"/>
            <a:t>nilai-nilai</a:t>
          </a:r>
          <a:r>
            <a:rPr lang="en-US" dirty="0" smtClean="0"/>
            <a:t> </a:t>
          </a:r>
          <a:r>
            <a:rPr lang="en-US" dirty="0" err="1" smtClean="0"/>
            <a:t>organisasi</a:t>
          </a:r>
          <a:r>
            <a:rPr lang="en-US" dirty="0" smtClean="0"/>
            <a:t>.</a:t>
          </a:r>
          <a:endParaRPr lang="en-US" dirty="0"/>
        </a:p>
      </dgm:t>
    </dgm:pt>
    <dgm:pt modelId="{DF34E564-BB46-4269-AC62-D4A476C24C1F}" type="parTrans" cxnId="{4ED32C80-E263-4F08-BBAA-A7E50CAF7604}">
      <dgm:prSet/>
      <dgm:spPr/>
      <dgm:t>
        <a:bodyPr/>
        <a:lstStyle/>
        <a:p>
          <a:endParaRPr lang="en-US"/>
        </a:p>
      </dgm:t>
    </dgm:pt>
    <dgm:pt modelId="{8B80CAC9-4975-458F-9234-E01985356721}" type="sibTrans" cxnId="{4ED32C80-E263-4F08-BBAA-A7E50CAF7604}">
      <dgm:prSet/>
      <dgm:spPr/>
      <dgm:t>
        <a:bodyPr/>
        <a:lstStyle/>
        <a:p>
          <a:endParaRPr lang="en-US"/>
        </a:p>
      </dgm:t>
    </dgm:pt>
    <dgm:pt modelId="{17B2919D-A595-492D-BD5E-89057833713B}">
      <dgm:prSet phldrT="[Text]"/>
      <dgm:spPr/>
      <dgm:t>
        <a:bodyPr/>
        <a:lstStyle/>
        <a:p>
          <a:r>
            <a:rPr lang="en-US" dirty="0" smtClean="0"/>
            <a:t>3. </a:t>
          </a:r>
          <a:r>
            <a:rPr lang="en-US" dirty="0" err="1" smtClean="0"/>
            <a:t>Nilai</a:t>
          </a:r>
          <a:r>
            <a:rPr lang="en-US" dirty="0" smtClean="0"/>
            <a:t>-</a:t>
          </a:r>
          <a:r>
            <a:rPr lang="en-US" dirty="0" err="1" smtClean="0"/>
            <a:t>nilai</a:t>
          </a:r>
          <a:r>
            <a:rPr lang="en-US" dirty="0" smtClean="0"/>
            <a:t> </a:t>
          </a:r>
          <a:r>
            <a:rPr lang="en-US" dirty="0" err="1" smtClean="0"/>
            <a:t>kebijakan</a:t>
          </a:r>
          <a:endParaRPr lang="en-US" dirty="0"/>
        </a:p>
      </dgm:t>
    </dgm:pt>
    <dgm:pt modelId="{D90F2CA1-B9D9-4AAF-BBA5-82070E2E07DA}" type="parTrans" cxnId="{026AC936-D2F7-462B-8DB9-E92E32C835B9}">
      <dgm:prSet/>
      <dgm:spPr/>
      <dgm:t>
        <a:bodyPr/>
        <a:lstStyle/>
        <a:p>
          <a:endParaRPr lang="en-US"/>
        </a:p>
      </dgm:t>
    </dgm:pt>
    <dgm:pt modelId="{17ED1301-8AD4-4FA5-A13E-C60AF0869431}" type="sibTrans" cxnId="{026AC936-D2F7-462B-8DB9-E92E32C835B9}">
      <dgm:prSet/>
      <dgm:spPr/>
      <dgm:t>
        <a:bodyPr/>
        <a:lstStyle/>
        <a:p>
          <a:endParaRPr lang="en-US"/>
        </a:p>
      </dgm:t>
    </dgm:pt>
    <dgm:pt modelId="{5B8F9161-BEF5-4D88-B12E-C453C32758D7}">
      <dgm:prSet phldrT="[Text]"/>
      <dgm:spPr/>
      <dgm:t>
        <a:bodyPr/>
        <a:lstStyle/>
        <a:p>
          <a:r>
            <a:rPr lang="en-US" dirty="0" err="1" smtClean="0"/>
            <a:t>Pembuat</a:t>
          </a:r>
          <a:r>
            <a:rPr lang="en-US" dirty="0" smtClean="0"/>
            <a:t> </a:t>
          </a:r>
          <a:r>
            <a:rPr lang="en-US" dirty="0" err="1" smtClean="0"/>
            <a:t>keputusan</a:t>
          </a:r>
          <a:r>
            <a:rPr lang="en-US" dirty="0" smtClean="0"/>
            <a:t> </a:t>
          </a:r>
          <a:r>
            <a:rPr lang="en-US" dirty="0" err="1" smtClean="0"/>
            <a:t>juga</a:t>
          </a:r>
          <a:r>
            <a:rPr lang="en-US" dirty="0" smtClean="0"/>
            <a:t> </a:t>
          </a:r>
          <a:r>
            <a:rPr lang="en-US" dirty="0" err="1" smtClean="0"/>
            <a:t>mungkin</a:t>
          </a:r>
          <a:r>
            <a:rPr lang="en-US" dirty="0" smtClean="0"/>
            <a:t> </a:t>
          </a:r>
          <a:r>
            <a:rPr lang="en-US" dirty="0" err="1" smtClean="0"/>
            <a:t>bertindak</a:t>
          </a:r>
          <a:r>
            <a:rPr lang="en-US" dirty="0" smtClean="0"/>
            <a:t> </a:t>
          </a:r>
          <a:r>
            <a:rPr lang="en-US" dirty="0" err="1" smtClean="0"/>
            <a:t>baik</a:t>
          </a:r>
          <a:r>
            <a:rPr lang="en-US" dirty="0" smtClean="0"/>
            <a:t> </a:t>
          </a:r>
          <a:r>
            <a:rPr lang="en-US" dirty="0" err="1" smtClean="0"/>
            <a:t>atas</a:t>
          </a:r>
          <a:r>
            <a:rPr lang="en-US" dirty="0" smtClean="0"/>
            <a:t> </a:t>
          </a:r>
          <a:r>
            <a:rPr lang="en-US" dirty="0" err="1" smtClean="0"/>
            <a:t>dasar</a:t>
          </a:r>
          <a:r>
            <a:rPr lang="en-US" dirty="0" smtClean="0"/>
            <a:t> </a:t>
          </a:r>
          <a:r>
            <a:rPr lang="en-US" dirty="0" err="1" smtClean="0"/>
            <a:t>persepsi</a:t>
          </a:r>
          <a:r>
            <a:rPr lang="en-US" dirty="0" smtClean="0"/>
            <a:t> </a:t>
          </a:r>
          <a:r>
            <a:rPr lang="en-US" dirty="0" err="1" smtClean="0"/>
            <a:t>mereka</a:t>
          </a:r>
          <a:r>
            <a:rPr lang="en-US" dirty="0" smtClean="0"/>
            <a:t> </a:t>
          </a:r>
          <a:r>
            <a:rPr lang="en-US" dirty="0" err="1" smtClean="0"/>
            <a:t>tentang</a:t>
          </a:r>
          <a:r>
            <a:rPr lang="en-US" dirty="0" smtClean="0"/>
            <a:t> </a:t>
          </a:r>
          <a:r>
            <a:rPr lang="en-US" dirty="0" err="1" smtClean="0"/>
            <a:t>kepentingan</a:t>
          </a:r>
          <a:r>
            <a:rPr lang="en-US" dirty="0" smtClean="0"/>
            <a:t> </a:t>
          </a:r>
          <a:r>
            <a:rPr lang="en-US" dirty="0" err="1" smtClean="0"/>
            <a:t>masyarakat</a:t>
          </a:r>
          <a:r>
            <a:rPr lang="en-US" dirty="0" smtClean="0"/>
            <a:t>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dirty="0" err="1" smtClean="0"/>
            <a:t>kepercayaan</a:t>
          </a:r>
          <a:r>
            <a:rPr lang="en-US" dirty="0" smtClean="0"/>
            <a:t> </a:t>
          </a:r>
          <a:r>
            <a:rPr lang="en-US" dirty="0" err="1" smtClean="0"/>
            <a:t>mengenari</a:t>
          </a:r>
          <a:r>
            <a:rPr lang="en-US" dirty="0" smtClean="0"/>
            <a:t> </a:t>
          </a:r>
          <a:r>
            <a:rPr lang="en-US" dirty="0" err="1" smtClean="0"/>
            <a:t>apa</a:t>
          </a:r>
          <a:r>
            <a:rPr lang="en-US" dirty="0" smtClean="0"/>
            <a:t> yang </a:t>
          </a:r>
          <a:r>
            <a:rPr lang="en-US" dirty="0" err="1" smtClean="0"/>
            <a:t>merupakan</a:t>
          </a:r>
          <a:r>
            <a:rPr lang="en-US" dirty="0" smtClean="0"/>
            <a:t> </a:t>
          </a:r>
          <a:r>
            <a:rPr lang="en-US" dirty="0" err="1" smtClean="0"/>
            <a:t>kebijakan</a:t>
          </a:r>
          <a:r>
            <a:rPr lang="en-US" dirty="0" smtClean="0"/>
            <a:t> </a:t>
          </a:r>
          <a:r>
            <a:rPr lang="en-US" dirty="0" err="1" smtClean="0"/>
            <a:t>publik</a:t>
          </a:r>
          <a:r>
            <a:rPr lang="en-US" dirty="0" smtClean="0"/>
            <a:t> </a:t>
          </a:r>
          <a:r>
            <a:rPr lang="en-US" dirty="0" err="1" smtClean="0"/>
            <a:t>secara</a:t>
          </a:r>
          <a:r>
            <a:rPr lang="en-US" dirty="0" smtClean="0"/>
            <a:t> moral </a:t>
          </a:r>
          <a:r>
            <a:rPr lang="en-US" dirty="0" err="1" smtClean="0"/>
            <a:t>benar</a:t>
          </a:r>
          <a:r>
            <a:rPr lang="en-US" dirty="0" smtClean="0"/>
            <a:t>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dirty="0" err="1" smtClean="0"/>
            <a:t>pantas</a:t>
          </a:r>
          <a:endParaRPr lang="en-US" dirty="0"/>
        </a:p>
      </dgm:t>
    </dgm:pt>
    <dgm:pt modelId="{919616EB-2CA8-4FDE-BCE0-5FF74FE8AC1A}" type="parTrans" cxnId="{3F4FF5AE-38F8-4AD5-BEEC-C5652A160ACD}">
      <dgm:prSet/>
      <dgm:spPr/>
      <dgm:t>
        <a:bodyPr/>
        <a:lstStyle/>
        <a:p>
          <a:endParaRPr lang="en-US"/>
        </a:p>
      </dgm:t>
    </dgm:pt>
    <dgm:pt modelId="{2574B726-9CAA-423F-8D0E-CBDDF7B5DC65}" type="sibTrans" cxnId="{3F4FF5AE-38F8-4AD5-BEEC-C5652A160ACD}">
      <dgm:prSet/>
      <dgm:spPr/>
      <dgm:t>
        <a:bodyPr/>
        <a:lstStyle/>
        <a:p>
          <a:endParaRPr lang="en-US"/>
        </a:p>
      </dgm:t>
    </dgm:pt>
    <dgm:pt modelId="{2DF23319-31CF-4041-BC99-C184F5C25437}">
      <dgm:prSet phldrT="[Text]"/>
      <dgm:spPr/>
      <dgm:t>
        <a:bodyPr/>
        <a:lstStyle/>
        <a:p>
          <a:endParaRPr lang="en-US" dirty="0"/>
        </a:p>
      </dgm:t>
    </dgm:pt>
    <dgm:pt modelId="{EFFC4AA3-1439-4DE4-937E-F483B958ACBF}" type="parTrans" cxnId="{B2DD454E-73CF-4A6E-B7CA-F75894E8004E}">
      <dgm:prSet/>
      <dgm:spPr/>
    </dgm:pt>
    <dgm:pt modelId="{EE2088AF-A81B-4562-8248-A3476E10CDE2}" type="sibTrans" cxnId="{B2DD454E-73CF-4A6E-B7CA-F75894E8004E}">
      <dgm:prSet/>
      <dgm:spPr/>
    </dgm:pt>
    <dgm:pt modelId="{8925B4B7-2E60-4EDF-8D87-EFFF39208ED0}">
      <dgm:prSet phldrT="[Text]"/>
      <dgm:spPr/>
      <dgm:t>
        <a:bodyPr/>
        <a:lstStyle/>
        <a:p>
          <a:endParaRPr lang="en-US" dirty="0"/>
        </a:p>
      </dgm:t>
    </dgm:pt>
    <dgm:pt modelId="{3427D88B-5608-4819-87AB-64E003F22F53}" type="parTrans" cxnId="{9CEFF6C4-3A48-46BC-BEF7-6209AF62F05C}">
      <dgm:prSet/>
      <dgm:spPr/>
    </dgm:pt>
    <dgm:pt modelId="{1473B1D0-03E7-48AD-B2CA-FDAD33490B75}" type="sibTrans" cxnId="{9CEFF6C4-3A48-46BC-BEF7-6209AF62F05C}">
      <dgm:prSet/>
      <dgm:spPr/>
    </dgm:pt>
    <dgm:pt modelId="{A81883CD-53C3-4826-A25A-C4A115C53D01}" type="pres">
      <dgm:prSet presAssocID="{2D28972C-C647-4E4E-A5EE-59495A4713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C62EF9A-08D6-4765-9087-2818EFC8A833}" type="pres">
      <dgm:prSet presAssocID="{B2249EB0-B95A-4A74-8DCD-186C9B6398E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71F3E9-9A70-4B19-AD47-E900752F8B1E}" type="pres">
      <dgm:prSet presAssocID="{B2249EB0-B95A-4A74-8DCD-186C9B6398EF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A9BF52-8766-4305-A40B-446C1B40FA02}" type="pres">
      <dgm:prSet presAssocID="{6BE21978-B4DE-49A7-971D-DA79EDBF5753}" presName="parentText" presStyleLbl="node1" presStyleIdx="1" presStyleCnt="3" custLinFactNeighborY="-69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ECA044-08FC-43CF-B637-424A69C0D0CD}" type="pres">
      <dgm:prSet presAssocID="{6BE21978-B4DE-49A7-971D-DA79EDBF5753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560694-B62A-4655-BE99-1F3DCB575CFC}" type="pres">
      <dgm:prSet presAssocID="{17B2919D-A595-492D-BD5E-89057833713B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708C07-03AC-4223-A3EA-3368639EDA33}" type="pres">
      <dgm:prSet presAssocID="{17B2919D-A595-492D-BD5E-89057833713B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283FEF8-7E8B-45A6-B512-A8B37996B2F6}" srcId="{B2249EB0-B95A-4A74-8DCD-186C9B6398EF}" destId="{1B71D5D7-CA31-4A90-B887-F4183BB9B8FE}" srcOrd="0" destOrd="0" parTransId="{E6FECA22-E51D-48CA-87BC-EE4E31FB4714}" sibTransId="{01C29D70-7CD1-4101-BC5E-F56C6E1EB35D}"/>
    <dgm:cxn modelId="{B2DD454E-73CF-4A6E-B7CA-F75894E8004E}" srcId="{B2249EB0-B95A-4A74-8DCD-186C9B6398EF}" destId="{2DF23319-31CF-4041-BC99-C184F5C25437}" srcOrd="1" destOrd="0" parTransId="{EFFC4AA3-1439-4DE4-937E-F483B958ACBF}" sibTransId="{EE2088AF-A81B-4562-8248-A3476E10CDE2}"/>
    <dgm:cxn modelId="{4ED32C80-E263-4F08-BBAA-A7E50CAF7604}" srcId="{6BE21978-B4DE-49A7-971D-DA79EDBF5753}" destId="{44CE4508-5D43-4253-A33B-E74B86F57349}" srcOrd="0" destOrd="0" parTransId="{DF34E564-BB46-4269-AC62-D4A476C24C1F}" sibTransId="{8B80CAC9-4975-458F-9234-E01985356721}"/>
    <dgm:cxn modelId="{D2502514-AFA8-4990-869B-1DECA6189974}" type="presOf" srcId="{2DF23319-31CF-4041-BC99-C184F5C25437}" destId="{8E71F3E9-9A70-4B19-AD47-E900752F8B1E}" srcOrd="0" destOrd="1" presId="urn:microsoft.com/office/officeart/2005/8/layout/vList2"/>
    <dgm:cxn modelId="{196F0F5E-FAD9-4A52-9FDE-B8BF20B4C3B3}" type="presOf" srcId="{44CE4508-5D43-4253-A33B-E74B86F57349}" destId="{69ECA044-08FC-43CF-B637-424A69C0D0CD}" srcOrd="0" destOrd="0" presId="urn:microsoft.com/office/officeart/2005/8/layout/vList2"/>
    <dgm:cxn modelId="{3F4FF5AE-38F8-4AD5-BEEC-C5652A160ACD}" srcId="{17B2919D-A595-492D-BD5E-89057833713B}" destId="{5B8F9161-BEF5-4D88-B12E-C453C32758D7}" srcOrd="0" destOrd="0" parTransId="{919616EB-2CA8-4FDE-BCE0-5FF74FE8AC1A}" sibTransId="{2574B726-9CAA-423F-8D0E-CBDDF7B5DC65}"/>
    <dgm:cxn modelId="{3792A776-A2B1-4F63-A05D-8925F006F3E8}" type="presOf" srcId="{5B8F9161-BEF5-4D88-B12E-C453C32758D7}" destId="{F2708C07-03AC-4223-A3EA-3368639EDA33}" srcOrd="0" destOrd="0" presId="urn:microsoft.com/office/officeart/2005/8/layout/vList2"/>
    <dgm:cxn modelId="{9CEFF6C4-3A48-46BC-BEF7-6209AF62F05C}" srcId="{6BE21978-B4DE-49A7-971D-DA79EDBF5753}" destId="{8925B4B7-2E60-4EDF-8D87-EFFF39208ED0}" srcOrd="1" destOrd="0" parTransId="{3427D88B-5608-4819-87AB-64E003F22F53}" sibTransId="{1473B1D0-03E7-48AD-B2CA-FDAD33490B75}"/>
    <dgm:cxn modelId="{9BBB7B18-72C8-4500-96E4-D9A2F9F8D06B}" srcId="{2D28972C-C647-4E4E-A5EE-59495A4713B3}" destId="{6BE21978-B4DE-49A7-971D-DA79EDBF5753}" srcOrd="1" destOrd="0" parTransId="{5F05987A-DE18-44C3-8996-052F0A117F90}" sibTransId="{18A86940-B1F0-4F86-B3BB-DA1D626145CC}"/>
    <dgm:cxn modelId="{026AC936-D2F7-462B-8DB9-E92E32C835B9}" srcId="{2D28972C-C647-4E4E-A5EE-59495A4713B3}" destId="{17B2919D-A595-492D-BD5E-89057833713B}" srcOrd="2" destOrd="0" parTransId="{D90F2CA1-B9D9-4AAF-BBA5-82070E2E07DA}" sibTransId="{17ED1301-8AD4-4FA5-A13E-C60AF0869431}"/>
    <dgm:cxn modelId="{CD5018B7-D2B3-4D9E-B671-49B93A54E606}" type="presOf" srcId="{8925B4B7-2E60-4EDF-8D87-EFFF39208ED0}" destId="{69ECA044-08FC-43CF-B637-424A69C0D0CD}" srcOrd="0" destOrd="1" presId="urn:microsoft.com/office/officeart/2005/8/layout/vList2"/>
    <dgm:cxn modelId="{B0BF9263-573F-4ADC-922E-0E5F6C4F2B4F}" type="presOf" srcId="{B2249EB0-B95A-4A74-8DCD-186C9B6398EF}" destId="{CC62EF9A-08D6-4765-9087-2818EFC8A833}" srcOrd="0" destOrd="0" presId="urn:microsoft.com/office/officeart/2005/8/layout/vList2"/>
    <dgm:cxn modelId="{F03F34AA-4ACC-4658-BB3B-4998126AA6F9}" type="presOf" srcId="{6BE21978-B4DE-49A7-971D-DA79EDBF5753}" destId="{C9A9BF52-8766-4305-A40B-446C1B40FA02}" srcOrd="0" destOrd="0" presId="urn:microsoft.com/office/officeart/2005/8/layout/vList2"/>
    <dgm:cxn modelId="{37F98353-60C6-4062-A353-B8CB5548EA15}" type="presOf" srcId="{17B2919D-A595-492D-BD5E-89057833713B}" destId="{05560694-B62A-4655-BE99-1F3DCB575CFC}" srcOrd="0" destOrd="0" presId="urn:microsoft.com/office/officeart/2005/8/layout/vList2"/>
    <dgm:cxn modelId="{E1BD050E-6B9F-4734-8495-89E2AA2E72EB}" srcId="{2D28972C-C647-4E4E-A5EE-59495A4713B3}" destId="{B2249EB0-B95A-4A74-8DCD-186C9B6398EF}" srcOrd="0" destOrd="0" parTransId="{AE8F5E48-2136-416D-B6E7-BF78AA6A3DB1}" sibTransId="{DD42C654-967C-4D80-BCA4-D707E609BDD3}"/>
    <dgm:cxn modelId="{2D629F41-C144-492A-8320-82A0BF6AFFD6}" type="presOf" srcId="{1B71D5D7-CA31-4A90-B887-F4183BB9B8FE}" destId="{8E71F3E9-9A70-4B19-AD47-E900752F8B1E}" srcOrd="0" destOrd="0" presId="urn:microsoft.com/office/officeart/2005/8/layout/vList2"/>
    <dgm:cxn modelId="{DF4E8B72-19E2-4F79-87E4-A4092C47F82D}" type="presOf" srcId="{2D28972C-C647-4E4E-A5EE-59495A4713B3}" destId="{A81883CD-53C3-4826-A25A-C4A115C53D01}" srcOrd="0" destOrd="0" presId="urn:microsoft.com/office/officeart/2005/8/layout/vList2"/>
    <dgm:cxn modelId="{CD3F0EC6-7B0C-48F3-99F5-4011E1BD7C5F}" type="presParOf" srcId="{A81883CD-53C3-4826-A25A-C4A115C53D01}" destId="{CC62EF9A-08D6-4765-9087-2818EFC8A833}" srcOrd="0" destOrd="0" presId="urn:microsoft.com/office/officeart/2005/8/layout/vList2"/>
    <dgm:cxn modelId="{0AEC5F68-D274-46DF-90A8-2146E911E38A}" type="presParOf" srcId="{A81883CD-53C3-4826-A25A-C4A115C53D01}" destId="{8E71F3E9-9A70-4B19-AD47-E900752F8B1E}" srcOrd="1" destOrd="0" presId="urn:microsoft.com/office/officeart/2005/8/layout/vList2"/>
    <dgm:cxn modelId="{E91D7759-DA99-466C-B502-7E940499F49B}" type="presParOf" srcId="{A81883CD-53C3-4826-A25A-C4A115C53D01}" destId="{C9A9BF52-8766-4305-A40B-446C1B40FA02}" srcOrd="2" destOrd="0" presId="urn:microsoft.com/office/officeart/2005/8/layout/vList2"/>
    <dgm:cxn modelId="{BD242512-080E-4314-A4B1-2A9232C6A6D7}" type="presParOf" srcId="{A81883CD-53C3-4826-A25A-C4A115C53D01}" destId="{69ECA044-08FC-43CF-B637-424A69C0D0CD}" srcOrd="3" destOrd="0" presId="urn:microsoft.com/office/officeart/2005/8/layout/vList2"/>
    <dgm:cxn modelId="{725AF2B7-0798-4A24-A20C-0FC53CA0BEE7}" type="presParOf" srcId="{A81883CD-53C3-4826-A25A-C4A115C53D01}" destId="{05560694-B62A-4655-BE99-1F3DCB575CFC}" srcOrd="4" destOrd="0" presId="urn:microsoft.com/office/officeart/2005/8/layout/vList2"/>
    <dgm:cxn modelId="{5EF42888-DE74-4167-9C10-59D6F221737F}" type="presParOf" srcId="{A81883CD-53C3-4826-A25A-C4A115C53D01}" destId="{F2708C07-03AC-4223-A3EA-3368639EDA33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D28972C-C647-4E4E-A5EE-59495A4713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6BED79B-739C-4137-9DEF-6281532A1B58}">
      <dgm:prSet phldrT="[Text]" custT="1"/>
      <dgm:spPr/>
      <dgm:t>
        <a:bodyPr/>
        <a:lstStyle/>
        <a:p>
          <a:r>
            <a:rPr lang="en-US" sz="2200" dirty="0" smtClean="0"/>
            <a:t>4. </a:t>
          </a:r>
          <a:r>
            <a:rPr lang="en-US" sz="2200" dirty="0" err="1" smtClean="0"/>
            <a:t>Nilai</a:t>
          </a:r>
          <a:r>
            <a:rPr lang="en-US" sz="2200" dirty="0" smtClean="0"/>
            <a:t>-</a:t>
          </a:r>
          <a:r>
            <a:rPr lang="en-US" sz="2200" dirty="0" err="1" smtClean="0"/>
            <a:t>nilai</a:t>
          </a:r>
          <a:r>
            <a:rPr lang="en-US" sz="2200" dirty="0" smtClean="0"/>
            <a:t> </a:t>
          </a:r>
          <a:r>
            <a:rPr lang="en-US" sz="2200" dirty="0" err="1" smtClean="0"/>
            <a:t>pribadi</a:t>
          </a:r>
          <a:endParaRPr lang="en-US" sz="2200" dirty="0"/>
        </a:p>
      </dgm:t>
    </dgm:pt>
    <dgm:pt modelId="{E5E3A632-37C7-469B-AFFF-85DCB1EF6414}" type="parTrans" cxnId="{7D88ACB2-16BD-4B9F-812F-D5F907573BC0}">
      <dgm:prSet/>
      <dgm:spPr/>
      <dgm:t>
        <a:bodyPr/>
        <a:lstStyle/>
        <a:p>
          <a:endParaRPr lang="en-US"/>
        </a:p>
      </dgm:t>
    </dgm:pt>
    <dgm:pt modelId="{35CD50F0-E975-417C-ADE3-836EA1C08A43}" type="sibTrans" cxnId="{7D88ACB2-16BD-4B9F-812F-D5F907573BC0}">
      <dgm:prSet/>
      <dgm:spPr/>
      <dgm:t>
        <a:bodyPr/>
        <a:lstStyle/>
        <a:p>
          <a:endParaRPr lang="en-US"/>
        </a:p>
      </dgm:t>
    </dgm:pt>
    <dgm:pt modelId="{A85DCA5D-C769-40FC-98AB-A60735DEA8BE}">
      <dgm:prSet phldrT="[Text]" custT="1"/>
      <dgm:spPr/>
      <dgm:t>
        <a:bodyPr/>
        <a:lstStyle/>
        <a:p>
          <a:r>
            <a:rPr lang="en-US" sz="2200" dirty="0" smtClean="0"/>
            <a:t>5. </a:t>
          </a:r>
          <a:r>
            <a:rPr lang="en-US" sz="2200" dirty="0" err="1" smtClean="0"/>
            <a:t>Nilai</a:t>
          </a:r>
          <a:r>
            <a:rPr lang="en-US" sz="2200" dirty="0" smtClean="0"/>
            <a:t>-</a:t>
          </a:r>
          <a:r>
            <a:rPr lang="en-US" sz="2200" dirty="0" err="1" smtClean="0"/>
            <a:t>nilai</a:t>
          </a:r>
          <a:r>
            <a:rPr lang="en-US" sz="2200" dirty="0" smtClean="0"/>
            <a:t> </a:t>
          </a:r>
          <a:r>
            <a:rPr lang="en-US" sz="2200" dirty="0" err="1" smtClean="0"/>
            <a:t>ideologi</a:t>
          </a:r>
          <a:endParaRPr lang="en-US" sz="2200" dirty="0"/>
        </a:p>
      </dgm:t>
    </dgm:pt>
    <dgm:pt modelId="{EACDDA97-7097-410B-A996-8F4A71DEF955}" type="parTrans" cxnId="{9CC5293C-F53F-4B74-9BF3-8C2A30641B28}">
      <dgm:prSet/>
      <dgm:spPr/>
      <dgm:t>
        <a:bodyPr/>
        <a:lstStyle/>
        <a:p>
          <a:endParaRPr lang="en-US"/>
        </a:p>
      </dgm:t>
    </dgm:pt>
    <dgm:pt modelId="{E0129E77-72B0-49B2-83C6-23ED7FE6FA58}" type="sibTrans" cxnId="{9CC5293C-F53F-4B74-9BF3-8C2A30641B28}">
      <dgm:prSet/>
      <dgm:spPr/>
      <dgm:t>
        <a:bodyPr/>
        <a:lstStyle/>
        <a:p>
          <a:endParaRPr lang="en-US"/>
        </a:p>
      </dgm:t>
    </dgm:pt>
    <dgm:pt modelId="{70276DBE-7358-488F-B123-45C6A6C1B0BB}">
      <dgm:prSet phldrT="[Text]" custT="1"/>
      <dgm:spPr/>
      <dgm:t>
        <a:bodyPr/>
        <a:lstStyle/>
        <a:p>
          <a:r>
            <a:rPr lang="en-US" sz="1700" dirty="0" err="1" smtClean="0"/>
            <a:t>Untuk</a:t>
          </a:r>
          <a:r>
            <a:rPr lang="en-US" sz="1700" dirty="0" smtClean="0"/>
            <a:t> </a:t>
          </a:r>
          <a:r>
            <a:rPr lang="en-US" sz="1700" dirty="0" err="1" smtClean="0"/>
            <a:t>melindungi</a:t>
          </a:r>
          <a:r>
            <a:rPr lang="en-US" sz="1700" dirty="0" smtClean="0"/>
            <a:t> </a:t>
          </a:r>
          <a:r>
            <a:rPr lang="en-US" sz="1700" dirty="0" err="1" smtClean="0"/>
            <a:t>dan</a:t>
          </a:r>
          <a:r>
            <a:rPr lang="en-US" sz="1700" dirty="0" smtClean="0"/>
            <a:t> </a:t>
          </a:r>
          <a:r>
            <a:rPr lang="en-US" sz="1700" dirty="0" err="1" smtClean="0"/>
            <a:t>mengembangkan</a:t>
          </a:r>
          <a:r>
            <a:rPr lang="en-US" sz="1700" dirty="0" smtClean="0"/>
            <a:t> </a:t>
          </a:r>
          <a:r>
            <a:rPr lang="en-US" sz="1700" dirty="0" err="1" smtClean="0"/>
            <a:t>kepentingan</a:t>
          </a:r>
          <a:r>
            <a:rPr lang="en-US" sz="1700" dirty="0" smtClean="0"/>
            <a:t> </a:t>
          </a:r>
          <a:r>
            <a:rPr lang="en-US" sz="1700" dirty="0" err="1" smtClean="0"/>
            <a:t>ekonomi</a:t>
          </a:r>
          <a:r>
            <a:rPr lang="en-US" sz="1700" dirty="0" smtClean="0"/>
            <a:t>, </a:t>
          </a:r>
          <a:r>
            <a:rPr lang="en-US" sz="1700" dirty="0" err="1" smtClean="0"/>
            <a:t>reputasi</a:t>
          </a:r>
          <a:r>
            <a:rPr lang="en-US" sz="1700" dirty="0" smtClean="0"/>
            <a:t>, </a:t>
          </a:r>
          <a:r>
            <a:rPr lang="en-US" sz="1700" dirty="0" err="1" smtClean="0"/>
            <a:t>atau</a:t>
          </a:r>
          <a:r>
            <a:rPr lang="en-US" sz="1700" dirty="0" smtClean="0"/>
            <a:t> </a:t>
          </a:r>
          <a:r>
            <a:rPr lang="en-US" sz="1700" dirty="0" err="1" smtClean="0"/>
            <a:t>kedudukan</a:t>
          </a:r>
          <a:r>
            <a:rPr lang="en-US" sz="1700" dirty="0" smtClean="0"/>
            <a:t> </a:t>
          </a:r>
          <a:r>
            <a:rPr lang="en-US" sz="1700" dirty="0" err="1" smtClean="0"/>
            <a:t>sejarah</a:t>
          </a:r>
          <a:r>
            <a:rPr lang="en-US" sz="1700" dirty="0" smtClean="0"/>
            <a:t> </a:t>
          </a:r>
          <a:r>
            <a:rPr lang="en-US" sz="1700" dirty="0" err="1" smtClean="0"/>
            <a:t>seseorang</a:t>
          </a:r>
          <a:r>
            <a:rPr lang="en-US" sz="1700" dirty="0" smtClean="0"/>
            <a:t> </a:t>
          </a:r>
          <a:r>
            <a:rPr lang="en-US" sz="1700" dirty="0" err="1" smtClean="0"/>
            <a:t>mungkin</a:t>
          </a:r>
          <a:r>
            <a:rPr lang="en-US" sz="1700" dirty="0" smtClean="0"/>
            <a:t> pula </a:t>
          </a:r>
          <a:r>
            <a:rPr lang="en-US" sz="1700" dirty="0" err="1" smtClean="0"/>
            <a:t>merupakan</a:t>
          </a:r>
          <a:r>
            <a:rPr lang="en-US" sz="1700" dirty="0" smtClean="0"/>
            <a:t> </a:t>
          </a:r>
          <a:r>
            <a:rPr lang="en-US" sz="1700" dirty="0" err="1" smtClean="0"/>
            <a:t>kriteria</a:t>
          </a:r>
          <a:r>
            <a:rPr lang="en-US" sz="1700" dirty="0" smtClean="0"/>
            <a:t> </a:t>
          </a:r>
          <a:r>
            <a:rPr lang="en-US" sz="1700" dirty="0" err="1" smtClean="0"/>
            <a:t>keputusan</a:t>
          </a:r>
          <a:endParaRPr lang="en-US" sz="1700" dirty="0"/>
        </a:p>
      </dgm:t>
    </dgm:pt>
    <dgm:pt modelId="{C56A5670-CF82-41F9-A0A5-715C91D2E8EB}" type="parTrans" cxnId="{3FCEE551-4CAF-4EC9-999B-1038C3246DDD}">
      <dgm:prSet/>
      <dgm:spPr/>
      <dgm:t>
        <a:bodyPr/>
        <a:lstStyle/>
        <a:p>
          <a:endParaRPr lang="en-US"/>
        </a:p>
      </dgm:t>
    </dgm:pt>
    <dgm:pt modelId="{3C28EFCE-3970-49C7-8EF3-BE7E59F14F60}" type="sibTrans" cxnId="{3FCEE551-4CAF-4EC9-999B-1038C3246DDD}">
      <dgm:prSet/>
      <dgm:spPr/>
      <dgm:t>
        <a:bodyPr/>
        <a:lstStyle/>
        <a:p>
          <a:endParaRPr lang="en-US"/>
        </a:p>
      </dgm:t>
    </dgm:pt>
    <dgm:pt modelId="{ED765BE1-B6F4-4F19-A370-46766851D13E}">
      <dgm:prSet phldrT="[Text]" custT="1"/>
      <dgm:spPr/>
      <dgm:t>
        <a:bodyPr/>
        <a:lstStyle/>
        <a:p>
          <a:r>
            <a:rPr lang="en-US" sz="1700" dirty="0" err="1" smtClean="0"/>
            <a:t>Ideologi</a:t>
          </a:r>
          <a:r>
            <a:rPr lang="en-US" sz="1700" dirty="0" smtClean="0"/>
            <a:t> (</a:t>
          </a:r>
          <a:r>
            <a:rPr lang="en-US" sz="1700" dirty="0" err="1" smtClean="0"/>
            <a:t>sperangkat</a:t>
          </a:r>
          <a:r>
            <a:rPr lang="en-US" sz="1700" dirty="0" smtClean="0"/>
            <a:t> </a:t>
          </a:r>
          <a:r>
            <a:rPr lang="en-US" sz="1700" dirty="0" err="1" smtClean="0"/>
            <a:t>nilai</a:t>
          </a:r>
          <a:r>
            <a:rPr lang="en-US" sz="1700" dirty="0" smtClean="0"/>
            <a:t> </a:t>
          </a:r>
          <a:r>
            <a:rPr lang="en-US" sz="1700" dirty="0" err="1" smtClean="0"/>
            <a:t>dan</a:t>
          </a:r>
          <a:r>
            <a:rPr lang="en-US" sz="1700" dirty="0" smtClean="0"/>
            <a:t> </a:t>
          </a:r>
          <a:r>
            <a:rPr lang="en-US" sz="1700" dirty="0" err="1" smtClean="0"/>
            <a:t>kepecayaan</a:t>
          </a:r>
          <a:r>
            <a:rPr lang="en-US" sz="1700" dirty="0" smtClean="0"/>
            <a:t> yang </a:t>
          </a:r>
          <a:r>
            <a:rPr lang="en-US" sz="1700" dirty="0" err="1" smtClean="0"/>
            <a:t>berhubungan</a:t>
          </a:r>
          <a:r>
            <a:rPr lang="en-US" sz="1700" dirty="0" smtClean="0"/>
            <a:t> </a:t>
          </a:r>
          <a:r>
            <a:rPr lang="en-US" sz="1700" dirty="0" err="1" smtClean="0"/>
            <a:t>dengan</a:t>
          </a:r>
          <a:r>
            <a:rPr lang="en-US" sz="1700" dirty="0" smtClean="0"/>
            <a:t> </a:t>
          </a:r>
          <a:r>
            <a:rPr lang="en-US" sz="1700" dirty="0" err="1" smtClean="0"/>
            <a:t>logis</a:t>
          </a:r>
          <a:r>
            <a:rPr lang="en-US" sz="1700" dirty="0" smtClean="0"/>
            <a:t> yang </a:t>
          </a:r>
          <a:r>
            <a:rPr lang="en-US" sz="1700" dirty="0" err="1" smtClean="0"/>
            <a:t>memberikan</a:t>
          </a:r>
          <a:r>
            <a:rPr lang="en-US" sz="1700" dirty="0" smtClean="0"/>
            <a:t> </a:t>
          </a:r>
          <a:r>
            <a:rPr lang="en-US" sz="1700" dirty="0" err="1" smtClean="0"/>
            <a:t>gambaran</a:t>
          </a:r>
          <a:r>
            <a:rPr lang="en-US" sz="1700" dirty="0" smtClean="0"/>
            <a:t> </a:t>
          </a:r>
          <a:r>
            <a:rPr lang="en-US" sz="1700" dirty="0" err="1" smtClean="0"/>
            <a:t>dunia</a:t>
          </a:r>
          <a:r>
            <a:rPr lang="en-US" sz="1700" dirty="0" smtClean="0"/>
            <a:t> yang </a:t>
          </a:r>
          <a:r>
            <a:rPr lang="en-US" sz="1700" dirty="0" err="1" smtClean="0"/>
            <a:t>disederhanakan</a:t>
          </a:r>
          <a:r>
            <a:rPr lang="en-US" sz="1700" dirty="0" smtClean="0"/>
            <a:t>) </a:t>
          </a:r>
          <a:r>
            <a:rPr lang="en-US" sz="1700" dirty="0" err="1" smtClean="0"/>
            <a:t>dijadikan</a:t>
          </a:r>
          <a:r>
            <a:rPr lang="en-US" sz="1700" dirty="0" smtClean="0"/>
            <a:t> </a:t>
          </a:r>
          <a:r>
            <a:rPr lang="en-US" sz="1700" dirty="0" err="1" smtClean="0"/>
            <a:t>pedoman</a:t>
          </a:r>
          <a:r>
            <a:rPr lang="en-US" sz="1700" dirty="0" smtClean="0"/>
            <a:t> </a:t>
          </a:r>
          <a:r>
            <a:rPr lang="en-US" sz="1700" dirty="0" err="1" smtClean="0"/>
            <a:t>perumusan</a:t>
          </a:r>
          <a:r>
            <a:rPr lang="en-US" sz="1700" dirty="0" smtClean="0"/>
            <a:t> </a:t>
          </a:r>
          <a:r>
            <a:rPr lang="en-US" sz="1700" dirty="0" err="1" smtClean="0"/>
            <a:t>kebijakan</a:t>
          </a:r>
          <a:r>
            <a:rPr lang="en-US" sz="1700" dirty="0" smtClean="0"/>
            <a:t>.</a:t>
          </a:r>
          <a:endParaRPr lang="en-US" sz="1700" dirty="0"/>
        </a:p>
      </dgm:t>
    </dgm:pt>
    <dgm:pt modelId="{C72944BD-9FE4-4BA0-8F5F-308329CC1BF2}" type="parTrans" cxnId="{7A8D3CDD-A492-4705-84B5-57E09F9809AE}">
      <dgm:prSet/>
      <dgm:spPr/>
      <dgm:t>
        <a:bodyPr/>
        <a:lstStyle/>
        <a:p>
          <a:endParaRPr lang="en-US"/>
        </a:p>
      </dgm:t>
    </dgm:pt>
    <dgm:pt modelId="{C1B6926A-8F25-4469-A396-E536D0C9F2C4}" type="sibTrans" cxnId="{7A8D3CDD-A492-4705-84B5-57E09F9809AE}">
      <dgm:prSet/>
      <dgm:spPr/>
      <dgm:t>
        <a:bodyPr/>
        <a:lstStyle/>
        <a:p>
          <a:endParaRPr lang="en-US"/>
        </a:p>
      </dgm:t>
    </dgm:pt>
    <dgm:pt modelId="{D1811697-BA9C-4A45-A9D0-A62CCB5C8F22}">
      <dgm:prSet phldrT="[Text]" custT="1"/>
      <dgm:spPr/>
      <dgm:t>
        <a:bodyPr/>
        <a:lstStyle/>
        <a:p>
          <a:endParaRPr lang="en-US" sz="1700" dirty="0"/>
        </a:p>
      </dgm:t>
    </dgm:pt>
    <dgm:pt modelId="{3C1B8038-13FB-4389-A8C9-B822313A7A7D}" type="parTrans" cxnId="{56955217-4234-4B02-92A6-F73619AED0D0}">
      <dgm:prSet/>
      <dgm:spPr/>
    </dgm:pt>
    <dgm:pt modelId="{8012E938-4492-4FF6-A6FF-D42181EFEE8D}" type="sibTrans" cxnId="{56955217-4234-4B02-92A6-F73619AED0D0}">
      <dgm:prSet/>
      <dgm:spPr/>
    </dgm:pt>
    <dgm:pt modelId="{A81883CD-53C3-4826-A25A-C4A115C53D01}" type="pres">
      <dgm:prSet presAssocID="{2D28972C-C647-4E4E-A5EE-59495A4713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82D129C-629F-4DDE-AF40-4E3676504C6B}" type="pres">
      <dgm:prSet presAssocID="{A6BED79B-739C-4137-9DEF-6281532A1B58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D736C4-0ACB-42BE-A7E2-0CC6D9A776AF}" type="pres">
      <dgm:prSet presAssocID="{A6BED79B-739C-4137-9DEF-6281532A1B58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374DDA-3B3B-4FFF-AEE1-DD6F3A929062}" type="pres">
      <dgm:prSet presAssocID="{A85DCA5D-C769-40FC-98AB-A60735DEA8B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DB0585-47E2-4677-BA3B-5B62C53471A9}" type="pres">
      <dgm:prSet presAssocID="{A85DCA5D-C769-40FC-98AB-A60735DEA8BE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A5ED6CE-F8BB-4370-BC04-1351C038187A}" type="presOf" srcId="{70276DBE-7358-488F-B123-45C6A6C1B0BB}" destId="{57D736C4-0ACB-42BE-A7E2-0CC6D9A776AF}" srcOrd="0" destOrd="0" presId="urn:microsoft.com/office/officeart/2005/8/layout/vList2"/>
    <dgm:cxn modelId="{E5AFA91B-6EEA-4994-955E-F01545DA1D18}" type="presOf" srcId="{ED765BE1-B6F4-4F19-A370-46766851D13E}" destId="{73DB0585-47E2-4677-BA3B-5B62C53471A9}" srcOrd="0" destOrd="0" presId="urn:microsoft.com/office/officeart/2005/8/layout/vList2"/>
    <dgm:cxn modelId="{7D88ACB2-16BD-4B9F-812F-D5F907573BC0}" srcId="{2D28972C-C647-4E4E-A5EE-59495A4713B3}" destId="{A6BED79B-739C-4137-9DEF-6281532A1B58}" srcOrd="0" destOrd="0" parTransId="{E5E3A632-37C7-469B-AFFF-85DCB1EF6414}" sibTransId="{35CD50F0-E975-417C-ADE3-836EA1C08A43}"/>
    <dgm:cxn modelId="{56955217-4234-4B02-92A6-F73619AED0D0}" srcId="{A6BED79B-739C-4137-9DEF-6281532A1B58}" destId="{D1811697-BA9C-4A45-A9D0-A62CCB5C8F22}" srcOrd="1" destOrd="0" parTransId="{3C1B8038-13FB-4389-A8C9-B822313A7A7D}" sibTransId="{8012E938-4492-4FF6-A6FF-D42181EFEE8D}"/>
    <dgm:cxn modelId="{78BACC5B-E483-47B8-A2DC-E146504D2E9E}" type="presOf" srcId="{A85DCA5D-C769-40FC-98AB-A60735DEA8BE}" destId="{F7374DDA-3B3B-4FFF-AEE1-DD6F3A929062}" srcOrd="0" destOrd="0" presId="urn:microsoft.com/office/officeart/2005/8/layout/vList2"/>
    <dgm:cxn modelId="{745ADEDF-807A-4395-9272-C55B9A10C043}" type="presOf" srcId="{D1811697-BA9C-4A45-A9D0-A62CCB5C8F22}" destId="{57D736C4-0ACB-42BE-A7E2-0CC6D9A776AF}" srcOrd="0" destOrd="1" presId="urn:microsoft.com/office/officeart/2005/8/layout/vList2"/>
    <dgm:cxn modelId="{3FCEE551-4CAF-4EC9-999B-1038C3246DDD}" srcId="{A6BED79B-739C-4137-9DEF-6281532A1B58}" destId="{70276DBE-7358-488F-B123-45C6A6C1B0BB}" srcOrd="0" destOrd="0" parTransId="{C56A5670-CF82-41F9-A0A5-715C91D2E8EB}" sibTransId="{3C28EFCE-3970-49C7-8EF3-BE7E59F14F60}"/>
    <dgm:cxn modelId="{7A8D3CDD-A492-4705-84B5-57E09F9809AE}" srcId="{A85DCA5D-C769-40FC-98AB-A60735DEA8BE}" destId="{ED765BE1-B6F4-4F19-A370-46766851D13E}" srcOrd="0" destOrd="0" parTransId="{C72944BD-9FE4-4BA0-8F5F-308329CC1BF2}" sibTransId="{C1B6926A-8F25-4469-A396-E536D0C9F2C4}"/>
    <dgm:cxn modelId="{9CC5293C-F53F-4B74-9BF3-8C2A30641B28}" srcId="{2D28972C-C647-4E4E-A5EE-59495A4713B3}" destId="{A85DCA5D-C769-40FC-98AB-A60735DEA8BE}" srcOrd="1" destOrd="0" parTransId="{EACDDA97-7097-410B-A996-8F4A71DEF955}" sibTransId="{E0129E77-72B0-49B2-83C6-23ED7FE6FA58}"/>
    <dgm:cxn modelId="{85DA0F54-D2F7-4C25-A445-9658F10A1EE9}" type="presOf" srcId="{A6BED79B-739C-4137-9DEF-6281532A1B58}" destId="{182D129C-629F-4DDE-AF40-4E3676504C6B}" srcOrd="0" destOrd="0" presId="urn:microsoft.com/office/officeart/2005/8/layout/vList2"/>
    <dgm:cxn modelId="{AD6D41AD-EDCF-42CE-A638-DD87FB5DCC12}" type="presOf" srcId="{2D28972C-C647-4E4E-A5EE-59495A4713B3}" destId="{A81883CD-53C3-4826-A25A-C4A115C53D01}" srcOrd="0" destOrd="0" presId="urn:microsoft.com/office/officeart/2005/8/layout/vList2"/>
    <dgm:cxn modelId="{94087BC4-8291-4C2B-887E-76F61025A972}" type="presParOf" srcId="{A81883CD-53C3-4826-A25A-C4A115C53D01}" destId="{182D129C-629F-4DDE-AF40-4E3676504C6B}" srcOrd="0" destOrd="0" presId="urn:microsoft.com/office/officeart/2005/8/layout/vList2"/>
    <dgm:cxn modelId="{125F0599-7B7C-49D9-A91B-61E1808455D0}" type="presParOf" srcId="{A81883CD-53C3-4826-A25A-C4A115C53D01}" destId="{57D736C4-0ACB-42BE-A7E2-0CC6D9A776AF}" srcOrd="1" destOrd="0" presId="urn:microsoft.com/office/officeart/2005/8/layout/vList2"/>
    <dgm:cxn modelId="{DE0B3FD3-8257-462A-A304-EC43FAFA413C}" type="presParOf" srcId="{A81883CD-53C3-4826-A25A-C4A115C53D01}" destId="{F7374DDA-3B3B-4FFF-AEE1-DD6F3A929062}" srcOrd="2" destOrd="0" presId="urn:microsoft.com/office/officeart/2005/8/layout/vList2"/>
    <dgm:cxn modelId="{FC1A93DE-A504-420D-ABF9-DE502A8A369C}" type="presParOf" srcId="{A81883CD-53C3-4826-A25A-C4A115C53D01}" destId="{73DB0585-47E2-4677-BA3B-5B62C53471A9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C260797-E2CE-49A1-A4DE-F14120FF06CC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B7F3486-5076-469F-8593-5F1BC26B605D}">
      <dgm:prSet phldrT="[Text]" custT="1"/>
      <dgm:spPr/>
      <dgm:t>
        <a:bodyPr/>
        <a:lstStyle/>
        <a:p>
          <a:r>
            <a:rPr lang="en-US" sz="2200" dirty="0" err="1" smtClean="0"/>
            <a:t>Konteks</a:t>
          </a:r>
          <a:r>
            <a:rPr lang="en-US" sz="2200" dirty="0" smtClean="0"/>
            <a:t> </a:t>
          </a:r>
          <a:r>
            <a:rPr lang="en-US" sz="2200" dirty="0" err="1" smtClean="0"/>
            <a:t>Kebudayaan</a:t>
          </a:r>
          <a:r>
            <a:rPr lang="en-US" sz="2200" dirty="0" smtClean="0"/>
            <a:t> </a:t>
          </a:r>
          <a:r>
            <a:rPr lang="en-US" sz="2200" dirty="0" err="1" smtClean="0"/>
            <a:t>Politik</a:t>
          </a:r>
          <a:endParaRPr lang="en-US" sz="2200" dirty="0"/>
        </a:p>
      </dgm:t>
    </dgm:pt>
    <dgm:pt modelId="{76139430-6F0B-4AC0-BBA7-A46FFEB0AF83}" type="parTrans" cxnId="{1D226B43-15F0-48C4-8240-7E801BA28673}">
      <dgm:prSet/>
      <dgm:spPr/>
      <dgm:t>
        <a:bodyPr/>
        <a:lstStyle/>
        <a:p>
          <a:endParaRPr lang="en-US"/>
        </a:p>
      </dgm:t>
    </dgm:pt>
    <dgm:pt modelId="{BF080C8C-81E8-4B69-A5C1-24D87937C7CE}" type="sibTrans" cxnId="{1D226B43-15F0-48C4-8240-7E801BA28673}">
      <dgm:prSet/>
      <dgm:spPr/>
      <dgm:t>
        <a:bodyPr/>
        <a:lstStyle/>
        <a:p>
          <a:endParaRPr lang="en-US"/>
        </a:p>
      </dgm:t>
    </dgm:pt>
    <dgm:pt modelId="{B719368D-0EE8-407D-ACF2-71E3CCFF390A}">
      <dgm:prSet phldrT="[Text]" custT="1"/>
      <dgm:spPr/>
      <dgm:t>
        <a:bodyPr/>
        <a:lstStyle/>
        <a:p>
          <a:r>
            <a:rPr lang="en-US" sz="2200" dirty="0" err="1" smtClean="0"/>
            <a:t>Setiap</a:t>
          </a:r>
          <a:r>
            <a:rPr lang="en-US" sz="2200" dirty="0" smtClean="0"/>
            <a:t> </a:t>
          </a:r>
          <a:r>
            <a:rPr lang="en-US" sz="2200" dirty="0" err="1" smtClean="0"/>
            <a:t>masyarakat</a:t>
          </a:r>
          <a:r>
            <a:rPr lang="en-US" sz="2200" dirty="0" smtClean="0"/>
            <a:t> </a:t>
          </a:r>
          <a:r>
            <a:rPr lang="en-US" sz="2200" dirty="0" err="1" smtClean="0"/>
            <a:t>memiliki</a:t>
          </a:r>
          <a:r>
            <a:rPr lang="en-US" sz="2200" dirty="0" smtClean="0"/>
            <a:t> </a:t>
          </a:r>
          <a:r>
            <a:rPr lang="en-US" sz="2200" dirty="0" err="1" smtClean="0"/>
            <a:t>kebudayaan</a:t>
          </a:r>
          <a:r>
            <a:rPr lang="en-US" sz="2200" dirty="0" smtClean="0"/>
            <a:t> </a:t>
          </a:r>
          <a:r>
            <a:rPr lang="en-US" sz="2200" dirty="0" err="1" smtClean="0"/>
            <a:t>tertentu</a:t>
          </a:r>
          <a:r>
            <a:rPr lang="en-US" sz="2200" dirty="0" smtClean="0"/>
            <a:t> yang </a:t>
          </a:r>
          <a:r>
            <a:rPr lang="en-US" sz="2200" dirty="0" err="1" smtClean="0"/>
            <a:t>membedakan</a:t>
          </a:r>
          <a:r>
            <a:rPr lang="en-US" sz="2200" dirty="0" smtClean="0"/>
            <a:t> </a:t>
          </a:r>
          <a:r>
            <a:rPr lang="en-US" sz="2200" dirty="0" err="1" smtClean="0"/>
            <a:t>nilai</a:t>
          </a:r>
          <a:r>
            <a:rPr lang="en-US" sz="2200" dirty="0" smtClean="0"/>
            <a:t> </a:t>
          </a:r>
          <a:r>
            <a:rPr lang="en-US" sz="2200" dirty="0" err="1" smtClean="0"/>
            <a:t>dan</a:t>
          </a:r>
          <a:r>
            <a:rPr lang="en-US" sz="2200" dirty="0" smtClean="0"/>
            <a:t> </a:t>
          </a:r>
          <a:r>
            <a:rPr lang="en-US" sz="2200" dirty="0" err="1" smtClean="0"/>
            <a:t>gaya</a:t>
          </a:r>
          <a:r>
            <a:rPr lang="en-US" sz="2200" dirty="0" smtClean="0"/>
            <a:t> </a:t>
          </a:r>
          <a:r>
            <a:rPr lang="en-US" sz="2200" dirty="0" err="1" smtClean="0"/>
            <a:t>hidup</a:t>
          </a:r>
          <a:r>
            <a:rPr lang="en-US" sz="2200" dirty="0" smtClean="0"/>
            <a:t> </a:t>
          </a:r>
          <a:r>
            <a:rPr lang="en-US" sz="2200" dirty="0" err="1" smtClean="0"/>
            <a:t>masing-masing</a:t>
          </a:r>
          <a:endParaRPr lang="en-US" sz="2200" dirty="0"/>
        </a:p>
      </dgm:t>
    </dgm:pt>
    <dgm:pt modelId="{88050204-6210-475D-9A68-25CD27EFAA48}" type="parTrans" cxnId="{6768B4C6-39A6-4808-AB59-F951DFD9AFE3}">
      <dgm:prSet/>
      <dgm:spPr/>
      <dgm:t>
        <a:bodyPr/>
        <a:lstStyle/>
        <a:p>
          <a:endParaRPr lang="en-US"/>
        </a:p>
      </dgm:t>
    </dgm:pt>
    <dgm:pt modelId="{A50A8D8C-5F34-4FD7-95AB-9A0BF6FD480F}" type="sibTrans" cxnId="{6768B4C6-39A6-4808-AB59-F951DFD9AFE3}">
      <dgm:prSet/>
      <dgm:spPr/>
      <dgm:t>
        <a:bodyPr/>
        <a:lstStyle/>
        <a:p>
          <a:endParaRPr lang="en-US"/>
        </a:p>
      </dgm:t>
    </dgm:pt>
    <dgm:pt modelId="{0D157D47-9291-4B82-887A-08D078283AE7}">
      <dgm:prSet phldrT="[Text]" phldr="1" custT="1"/>
      <dgm:spPr/>
      <dgm:t>
        <a:bodyPr/>
        <a:lstStyle/>
        <a:p>
          <a:endParaRPr lang="en-US" sz="2200"/>
        </a:p>
      </dgm:t>
    </dgm:pt>
    <dgm:pt modelId="{36A8E9A6-81B8-4D8C-BD85-CF79B40216A3}" type="parTrans" cxnId="{74E4A1C0-A95F-4356-8653-9BC0DDC44174}">
      <dgm:prSet/>
      <dgm:spPr/>
      <dgm:t>
        <a:bodyPr/>
        <a:lstStyle/>
        <a:p>
          <a:endParaRPr lang="en-US"/>
        </a:p>
      </dgm:t>
    </dgm:pt>
    <dgm:pt modelId="{EFA9BACB-9C16-4FEA-9A4B-9E636CBD7928}" type="sibTrans" cxnId="{74E4A1C0-A95F-4356-8653-9BC0DDC44174}">
      <dgm:prSet/>
      <dgm:spPr/>
      <dgm:t>
        <a:bodyPr/>
        <a:lstStyle/>
        <a:p>
          <a:endParaRPr lang="en-US"/>
        </a:p>
      </dgm:t>
    </dgm:pt>
    <dgm:pt modelId="{1C26CFBF-AF46-4D5A-9065-01568C921203}">
      <dgm:prSet phldrT="[Text]" custT="1"/>
      <dgm:spPr/>
      <dgm:t>
        <a:bodyPr/>
        <a:lstStyle/>
        <a:p>
          <a:r>
            <a:rPr lang="en-US" sz="2200" dirty="0" err="1" smtClean="0"/>
            <a:t>Konteks</a:t>
          </a:r>
          <a:r>
            <a:rPr lang="en-US" sz="2200" dirty="0" smtClean="0"/>
            <a:t> </a:t>
          </a:r>
          <a:r>
            <a:rPr lang="en-US" sz="2200" dirty="0" err="1" smtClean="0"/>
            <a:t>Sosial</a:t>
          </a:r>
          <a:r>
            <a:rPr lang="en-US" sz="2200" dirty="0" smtClean="0"/>
            <a:t> </a:t>
          </a:r>
          <a:r>
            <a:rPr lang="en-US" sz="2200" dirty="0" err="1" smtClean="0"/>
            <a:t>Ekonomi</a:t>
          </a:r>
          <a:endParaRPr lang="en-US" sz="2200" dirty="0"/>
        </a:p>
      </dgm:t>
    </dgm:pt>
    <dgm:pt modelId="{A87E9175-FB92-4FA7-9668-BF64D0D0AF2D}" type="parTrans" cxnId="{3DCB882D-12E3-4768-B6B5-52AA0234CE03}">
      <dgm:prSet/>
      <dgm:spPr/>
      <dgm:t>
        <a:bodyPr/>
        <a:lstStyle/>
        <a:p>
          <a:endParaRPr lang="en-US"/>
        </a:p>
      </dgm:t>
    </dgm:pt>
    <dgm:pt modelId="{A9CC8762-6BBE-484D-BAE2-1C784958CDB9}" type="sibTrans" cxnId="{3DCB882D-12E3-4768-B6B5-52AA0234CE03}">
      <dgm:prSet/>
      <dgm:spPr/>
      <dgm:t>
        <a:bodyPr/>
        <a:lstStyle/>
        <a:p>
          <a:endParaRPr lang="en-US"/>
        </a:p>
      </dgm:t>
    </dgm:pt>
    <dgm:pt modelId="{0C3C57C8-BC03-42DA-A1F9-B42C2C51000E}">
      <dgm:prSet phldrT="[Text]" custT="1"/>
      <dgm:spPr/>
      <dgm:t>
        <a:bodyPr/>
        <a:lstStyle/>
        <a:p>
          <a:r>
            <a:rPr lang="en-US" sz="2200" dirty="0" err="1" smtClean="0"/>
            <a:t>Kondisi</a:t>
          </a:r>
          <a:r>
            <a:rPr lang="en-US" sz="2200" dirty="0" smtClean="0"/>
            <a:t> </a:t>
          </a:r>
          <a:r>
            <a:rPr lang="en-US" sz="2200" dirty="0" err="1" smtClean="0"/>
            <a:t>sosial</a:t>
          </a:r>
          <a:r>
            <a:rPr lang="en-US" sz="2200" dirty="0" smtClean="0"/>
            <a:t> </a:t>
          </a:r>
          <a:r>
            <a:rPr lang="en-US" sz="2200" dirty="0" err="1" smtClean="0"/>
            <a:t>ekonomi</a:t>
          </a:r>
          <a:r>
            <a:rPr lang="en-US" sz="2200" dirty="0" smtClean="0"/>
            <a:t> </a:t>
          </a:r>
          <a:r>
            <a:rPr lang="en-US" sz="2200" dirty="0" err="1" smtClean="0"/>
            <a:t>juga</a:t>
          </a:r>
          <a:r>
            <a:rPr lang="en-US" sz="2200" dirty="0" smtClean="0"/>
            <a:t> </a:t>
          </a:r>
          <a:r>
            <a:rPr lang="en-US" sz="2200" dirty="0" err="1" smtClean="0"/>
            <a:t>merupakan</a:t>
          </a:r>
          <a:r>
            <a:rPr lang="en-US" sz="2200" dirty="0" smtClean="0"/>
            <a:t> </a:t>
          </a:r>
          <a:r>
            <a:rPr lang="en-US" sz="2200" dirty="0" err="1" smtClean="0"/>
            <a:t>variabel</a:t>
          </a:r>
          <a:r>
            <a:rPr lang="en-US" sz="2200" dirty="0" smtClean="0"/>
            <a:t> </a:t>
          </a:r>
          <a:r>
            <a:rPr lang="en-US" sz="2200" dirty="0" err="1" smtClean="0"/>
            <a:t>penting</a:t>
          </a:r>
          <a:r>
            <a:rPr lang="en-US" sz="2200" dirty="0" smtClean="0"/>
            <a:t> </a:t>
          </a:r>
          <a:r>
            <a:rPr lang="en-US" sz="2200" dirty="0" err="1" smtClean="0"/>
            <a:t>dalam</a:t>
          </a:r>
          <a:r>
            <a:rPr lang="en-US" sz="2200" dirty="0" smtClean="0"/>
            <a:t> </a:t>
          </a:r>
          <a:r>
            <a:rPr lang="en-US" sz="2200" dirty="0" err="1" smtClean="0"/>
            <a:t>proses</a:t>
          </a:r>
          <a:r>
            <a:rPr lang="en-US" sz="2200" dirty="0" smtClean="0"/>
            <a:t> </a:t>
          </a:r>
          <a:r>
            <a:rPr lang="en-US" sz="2200" dirty="0" err="1" smtClean="0"/>
            <a:t>perumusan</a:t>
          </a:r>
          <a:r>
            <a:rPr lang="en-US" sz="2200" dirty="0" smtClean="0"/>
            <a:t> </a:t>
          </a:r>
          <a:r>
            <a:rPr lang="en-US" sz="2200" dirty="0" err="1" smtClean="0"/>
            <a:t>kebijakan</a:t>
          </a:r>
          <a:endParaRPr lang="en-US" sz="2200" dirty="0"/>
        </a:p>
      </dgm:t>
    </dgm:pt>
    <dgm:pt modelId="{26C69498-9B2D-4CD9-89EE-585CA6967EF0}" type="parTrans" cxnId="{B988021D-EEAE-40D9-B9B1-1EB12DA38FC6}">
      <dgm:prSet/>
      <dgm:spPr/>
      <dgm:t>
        <a:bodyPr/>
        <a:lstStyle/>
        <a:p>
          <a:endParaRPr lang="en-US"/>
        </a:p>
      </dgm:t>
    </dgm:pt>
    <dgm:pt modelId="{1F1F626A-6144-4A64-8D63-595A5B6D0FA1}" type="sibTrans" cxnId="{B988021D-EEAE-40D9-B9B1-1EB12DA38FC6}">
      <dgm:prSet/>
      <dgm:spPr/>
      <dgm:t>
        <a:bodyPr/>
        <a:lstStyle/>
        <a:p>
          <a:endParaRPr lang="en-US"/>
        </a:p>
      </dgm:t>
    </dgm:pt>
    <dgm:pt modelId="{555D1933-09E9-4206-9E08-C3FF7D1F21D5}">
      <dgm:prSet phldrT="[Text]" phldr="1" custT="1"/>
      <dgm:spPr/>
      <dgm:t>
        <a:bodyPr/>
        <a:lstStyle/>
        <a:p>
          <a:endParaRPr lang="en-US" sz="2200" dirty="0"/>
        </a:p>
      </dgm:t>
    </dgm:pt>
    <dgm:pt modelId="{8BFA0EA6-7D7F-4A96-A16B-FB0772D29FCF}" type="parTrans" cxnId="{D7464BD4-59F1-479C-8309-ACE5C54FF2CE}">
      <dgm:prSet/>
      <dgm:spPr/>
      <dgm:t>
        <a:bodyPr/>
        <a:lstStyle/>
        <a:p>
          <a:endParaRPr lang="en-US"/>
        </a:p>
      </dgm:t>
    </dgm:pt>
    <dgm:pt modelId="{EF2D56C0-1362-4FD0-B5CB-BFF3C275805A}" type="sibTrans" cxnId="{D7464BD4-59F1-479C-8309-ACE5C54FF2CE}">
      <dgm:prSet/>
      <dgm:spPr/>
      <dgm:t>
        <a:bodyPr/>
        <a:lstStyle/>
        <a:p>
          <a:endParaRPr lang="en-US"/>
        </a:p>
      </dgm:t>
    </dgm:pt>
    <dgm:pt modelId="{545D8A58-84EC-4019-AFAB-B2C34DD2CC04}" type="pres">
      <dgm:prSet presAssocID="{CC260797-E2CE-49A1-A4DE-F14120FF06C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2418297-5E21-4683-BCAA-0EC58FB8CD1B}" type="pres">
      <dgm:prSet presAssocID="{9B7F3486-5076-469F-8593-5F1BC26B605D}" presName="composite" presStyleCnt="0"/>
      <dgm:spPr/>
    </dgm:pt>
    <dgm:pt modelId="{6F3545F1-2497-4E4B-A970-E12BCE4B0047}" type="pres">
      <dgm:prSet presAssocID="{9B7F3486-5076-469F-8593-5F1BC26B605D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C1AFEC-DE1C-40E9-8D57-327D87B9F622}" type="pres">
      <dgm:prSet presAssocID="{9B7F3486-5076-469F-8593-5F1BC26B605D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51A167-9ADE-462A-A6D4-A527F76E242D}" type="pres">
      <dgm:prSet presAssocID="{BF080C8C-81E8-4B69-A5C1-24D87937C7CE}" presName="space" presStyleCnt="0"/>
      <dgm:spPr/>
    </dgm:pt>
    <dgm:pt modelId="{DA21EFCC-2812-4798-A297-176129692A34}" type="pres">
      <dgm:prSet presAssocID="{1C26CFBF-AF46-4D5A-9065-01568C921203}" presName="composite" presStyleCnt="0"/>
      <dgm:spPr/>
    </dgm:pt>
    <dgm:pt modelId="{65E3D522-C340-4358-9807-9052AE0DDE39}" type="pres">
      <dgm:prSet presAssocID="{1C26CFBF-AF46-4D5A-9065-01568C921203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A8F2D6-F922-417A-85C3-7B2DB8120339}" type="pres">
      <dgm:prSet presAssocID="{1C26CFBF-AF46-4D5A-9065-01568C921203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2A517DD-5EBF-4293-B888-D207F42C03F0}" type="presOf" srcId="{CC260797-E2CE-49A1-A4DE-F14120FF06CC}" destId="{545D8A58-84EC-4019-AFAB-B2C34DD2CC04}" srcOrd="0" destOrd="0" presId="urn:microsoft.com/office/officeart/2005/8/layout/hList1"/>
    <dgm:cxn modelId="{F46F140A-B10E-49A2-B92C-B528D93E0B43}" type="presOf" srcId="{555D1933-09E9-4206-9E08-C3FF7D1F21D5}" destId="{49A8F2D6-F922-417A-85C3-7B2DB8120339}" srcOrd="0" destOrd="1" presId="urn:microsoft.com/office/officeart/2005/8/layout/hList1"/>
    <dgm:cxn modelId="{3DCB882D-12E3-4768-B6B5-52AA0234CE03}" srcId="{CC260797-E2CE-49A1-A4DE-F14120FF06CC}" destId="{1C26CFBF-AF46-4D5A-9065-01568C921203}" srcOrd="1" destOrd="0" parTransId="{A87E9175-FB92-4FA7-9668-BF64D0D0AF2D}" sibTransId="{A9CC8762-6BBE-484D-BAE2-1C784958CDB9}"/>
    <dgm:cxn modelId="{5096D75E-EBA5-48BC-A0DB-1B5436D4F570}" type="presOf" srcId="{9B7F3486-5076-469F-8593-5F1BC26B605D}" destId="{6F3545F1-2497-4E4B-A970-E12BCE4B0047}" srcOrd="0" destOrd="0" presId="urn:microsoft.com/office/officeart/2005/8/layout/hList1"/>
    <dgm:cxn modelId="{1D226B43-15F0-48C4-8240-7E801BA28673}" srcId="{CC260797-E2CE-49A1-A4DE-F14120FF06CC}" destId="{9B7F3486-5076-469F-8593-5F1BC26B605D}" srcOrd="0" destOrd="0" parTransId="{76139430-6F0B-4AC0-BBA7-A46FFEB0AF83}" sibTransId="{BF080C8C-81E8-4B69-A5C1-24D87937C7CE}"/>
    <dgm:cxn modelId="{0BA35E75-82E0-4D23-8005-D8CBBDA99BE6}" type="presOf" srcId="{B719368D-0EE8-407D-ACF2-71E3CCFF390A}" destId="{87C1AFEC-DE1C-40E9-8D57-327D87B9F622}" srcOrd="0" destOrd="0" presId="urn:microsoft.com/office/officeart/2005/8/layout/hList1"/>
    <dgm:cxn modelId="{74E4A1C0-A95F-4356-8653-9BC0DDC44174}" srcId="{9B7F3486-5076-469F-8593-5F1BC26B605D}" destId="{0D157D47-9291-4B82-887A-08D078283AE7}" srcOrd="1" destOrd="0" parTransId="{36A8E9A6-81B8-4D8C-BD85-CF79B40216A3}" sibTransId="{EFA9BACB-9C16-4FEA-9A4B-9E636CBD7928}"/>
    <dgm:cxn modelId="{6768B4C6-39A6-4808-AB59-F951DFD9AFE3}" srcId="{9B7F3486-5076-469F-8593-5F1BC26B605D}" destId="{B719368D-0EE8-407D-ACF2-71E3CCFF390A}" srcOrd="0" destOrd="0" parTransId="{88050204-6210-475D-9A68-25CD27EFAA48}" sibTransId="{A50A8D8C-5F34-4FD7-95AB-9A0BF6FD480F}"/>
    <dgm:cxn modelId="{B988021D-EEAE-40D9-B9B1-1EB12DA38FC6}" srcId="{1C26CFBF-AF46-4D5A-9065-01568C921203}" destId="{0C3C57C8-BC03-42DA-A1F9-B42C2C51000E}" srcOrd="0" destOrd="0" parTransId="{26C69498-9B2D-4CD9-89EE-585CA6967EF0}" sibTransId="{1F1F626A-6144-4A64-8D63-595A5B6D0FA1}"/>
    <dgm:cxn modelId="{6A81AF9F-AC69-4845-BD5F-65F5A547862E}" type="presOf" srcId="{1C26CFBF-AF46-4D5A-9065-01568C921203}" destId="{65E3D522-C340-4358-9807-9052AE0DDE39}" srcOrd="0" destOrd="0" presId="urn:microsoft.com/office/officeart/2005/8/layout/hList1"/>
    <dgm:cxn modelId="{D4CA0017-6C09-4A3F-B587-431E2CB8A68A}" type="presOf" srcId="{0D157D47-9291-4B82-887A-08D078283AE7}" destId="{87C1AFEC-DE1C-40E9-8D57-327D87B9F622}" srcOrd="0" destOrd="1" presId="urn:microsoft.com/office/officeart/2005/8/layout/hList1"/>
    <dgm:cxn modelId="{D7464BD4-59F1-479C-8309-ACE5C54FF2CE}" srcId="{1C26CFBF-AF46-4D5A-9065-01568C921203}" destId="{555D1933-09E9-4206-9E08-C3FF7D1F21D5}" srcOrd="1" destOrd="0" parTransId="{8BFA0EA6-7D7F-4A96-A16B-FB0772D29FCF}" sibTransId="{EF2D56C0-1362-4FD0-B5CB-BFF3C275805A}"/>
    <dgm:cxn modelId="{798EB721-DA3C-4E08-9F94-94A98FB7E260}" type="presOf" srcId="{0C3C57C8-BC03-42DA-A1F9-B42C2C51000E}" destId="{49A8F2D6-F922-417A-85C3-7B2DB8120339}" srcOrd="0" destOrd="0" presId="urn:microsoft.com/office/officeart/2005/8/layout/hList1"/>
    <dgm:cxn modelId="{6251D0B7-F8F6-43D1-AB95-4578922E4CFF}" type="presParOf" srcId="{545D8A58-84EC-4019-AFAB-B2C34DD2CC04}" destId="{22418297-5E21-4683-BCAA-0EC58FB8CD1B}" srcOrd="0" destOrd="0" presId="urn:microsoft.com/office/officeart/2005/8/layout/hList1"/>
    <dgm:cxn modelId="{80D284BE-2DCC-49FE-81B3-9885DAFEB4ED}" type="presParOf" srcId="{22418297-5E21-4683-BCAA-0EC58FB8CD1B}" destId="{6F3545F1-2497-4E4B-A970-E12BCE4B0047}" srcOrd="0" destOrd="0" presId="urn:microsoft.com/office/officeart/2005/8/layout/hList1"/>
    <dgm:cxn modelId="{DD1C45BF-B682-4870-B108-A5F6791F3FE8}" type="presParOf" srcId="{22418297-5E21-4683-BCAA-0EC58FB8CD1B}" destId="{87C1AFEC-DE1C-40E9-8D57-327D87B9F622}" srcOrd="1" destOrd="0" presId="urn:microsoft.com/office/officeart/2005/8/layout/hList1"/>
    <dgm:cxn modelId="{A8AA6AA5-A423-4505-812C-4A916614BF59}" type="presParOf" srcId="{545D8A58-84EC-4019-AFAB-B2C34DD2CC04}" destId="{A651A167-9ADE-462A-A6D4-A527F76E242D}" srcOrd="1" destOrd="0" presId="urn:microsoft.com/office/officeart/2005/8/layout/hList1"/>
    <dgm:cxn modelId="{1593F051-A795-4469-85F7-EEC33E0C47A0}" type="presParOf" srcId="{545D8A58-84EC-4019-AFAB-B2C34DD2CC04}" destId="{DA21EFCC-2812-4798-A297-176129692A34}" srcOrd="2" destOrd="0" presId="urn:microsoft.com/office/officeart/2005/8/layout/hList1"/>
    <dgm:cxn modelId="{03B26633-4F7C-4860-9F1A-49777706C686}" type="presParOf" srcId="{DA21EFCC-2812-4798-A297-176129692A34}" destId="{65E3D522-C340-4358-9807-9052AE0DDE39}" srcOrd="0" destOrd="0" presId="urn:microsoft.com/office/officeart/2005/8/layout/hList1"/>
    <dgm:cxn modelId="{C762D8FD-8FBE-4F19-87D2-97F5FC11D84E}" type="presParOf" srcId="{DA21EFCC-2812-4798-A297-176129692A34}" destId="{49A8F2D6-F922-417A-85C3-7B2DB812033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6EDD9F92-4C58-4D41-8A49-26A0C4A3C54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A659EBF-4979-4CE8-89A5-38F0A06086D9}">
      <dgm:prSet phldrT="[Text]" custT="1"/>
      <dgm:spPr/>
      <dgm:t>
        <a:bodyPr/>
        <a:lstStyle/>
        <a:p>
          <a:r>
            <a:rPr lang="en-US" sz="1500" dirty="0" smtClean="0"/>
            <a:t>1. </a:t>
          </a:r>
          <a:r>
            <a:rPr lang="en-US" sz="1500" dirty="0" err="1" smtClean="0"/>
            <a:t>Ukuran</a:t>
          </a:r>
          <a:r>
            <a:rPr lang="en-US" sz="1500" dirty="0" smtClean="0"/>
            <a:t>-</a:t>
          </a:r>
          <a:r>
            <a:rPr lang="en-US" sz="1500" dirty="0" err="1" smtClean="0"/>
            <a:t>ukuran</a:t>
          </a:r>
          <a:r>
            <a:rPr lang="en-US" sz="1500" dirty="0" smtClean="0"/>
            <a:t> </a:t>
          </a:r>
          <a:r>
            <a:rPr lang="en-US" sz="1500" dirty="0" err="1" smtClean="0"/>
            <a:t>dasar</a:t>
          </a:r>
          <a:r>
            <a:rPr lang="en-US" sz="1500" dirty="0" smtClean="0"/>
            <a:t> </a:t>
          </a:r>
          <a:r>
            <a:rPr lang="en-US" sz="1500" dirty="0" err="1" smtClean="0"/>
            <a:t>dan</a:t>
          </a:r>
          <a:r>
            <a:rPr lang="en-US" sz="1500" dirty="0" smtClean="0"/>
            <a:t> </a:t>
          </a:r>
          <a:r>
            <a:rPr lang="en-US" sz="1500" dirty="0" err="1" smtClean="0"/>
            <a:t>tujuan-tujuan</a:t>
          </a:r>
          <a:r>
            <a:rPr lang="en-US" sz="1500" dirty="0" smtClean="0"/>
            <a:t> </a:t>
          </a:r>
          <a:r>
            <a:rPr lang="en-US" sz="1500" dirty="0" err="1" smtClean="0"/>
            <a:t>kebijakan</a:t>
          </a:r>
          <a:endParaRPr lang="en-US" sz="1500" dirty="0"/>
        </a:p>
      </dgm:t>
    </dgm:pt>
    <dgm:pt modelId="{0E2575F7-A2A6-4FCC-87A0-1178A123E995}" type="parTrans" cxnId="{6866DF37-8835-4574-B4EE-B1DF335A148C}">
      <dgm:prSet/>
      <dgm:spPr/>
      <dgm:t>
        <a:bodyPr/>
        <a:lstStyle/>
        <a:p>
          <a:endParaRPr lang="en-US"/>
        </a:p>
      </dgm:t>
    </dgm:pt>
    <dgm:pt modelId="{05EC9348-E27C-453F-AB66-C0170AAEE24C}" type="sibTrans" cxnId="{6866DF37-8835-4574-B4EE-B1DF335A148C}">
      <dgm:prSet/>
      <dgm:spPr/>
      <dgm:t>
        <a:bodyPr/>
        <a:lstStyle/>
        <a:p>
          <a:endParaRPr lang="en-US"/>
        </a:p>
      </dgm:t>
    </dgm:pt>
    <dgm:pt modelId="{939529D0-1EC4-4333-81AB-67C43CA18817}">
      <dgm:prSet phldrT="[Text]" custT="1"/>
      <dgm:spPr/>
      <dgm:t>
        <a:bodyPr/>
        <a:lstStyle/>
        <a:p>
          <a:r>
            <a:rPr lang="en-US" sz="1500" dirty="0" smtClean="0"/>
            <a:t>2. </a:t>
          </a:r>
          <a:r>
            <a:rPr lang="en-US" sz="1500" dirty="0" err="1" smtClean="0"/>
            <a:t>Sumber</a:t>
          </a:r>
          <a:r>
            <a:rPr lang="en-US" sz="1500" dirty="0" smtClean="0"/>
            <a:t>-</a:t>
          </a:r>
          <a:r>
            <a:rPr lang="en-US" sz="1500" dirty="0" err="1" smtClean="0"/>
            <a:t>sumber</a:t>
          </a:r>
          <a:r>
            <a:rPr lang="en-US" sz="1500" dirty="0" smtClean="0"/>
            <a:t> </a:t>
          </a:r>
          <a:r>
            <a:rPr lang="en-US" sz="1500" dirty="0" err="1" smtClean="0"/>
            <a:t>kebijakan</a:t>
          </a:r>
          <a:endParaRPr lang="en-US" sz="1500" dirty="0"/>
        </a:p>
      </dgm:t>
    </dgm:pt>
    <dgm:pt modelId="{CAFEA356-8984-46BD-9010-0459B080C892}" type="parTrans" cxnId="{D9968B8C-C688-452E-BBAB-52AEF77F1003}">
      <dgm:prSet/>
      <dgm:spPr/>
      <dgm:t>
        <a:bodyPr/>
        <a:lstStyle/>
        <a:p>
          <a:endParaRPr lang="en-US"/>
        </a:p>
      </dgm:t>
    </dgm:pt>
    <dgm:pt modelId="{0D8FC4A4-68F8-4018-899D-C55788B8985C}" type="sibTrans" cxnId="{D9968B8C-C688-452E-BBAB-52AEF77F1003}">
      <dgm:prSet/>
      <dgm:spPr/>
      <dgm:t>
        <a:bodyPr/>
        <a:lstStyle/>
        <a:p>
          <a:endParaRPr lang="en-US"/>
        </a:p>
      </dgm:t>
    </dgm:pt>
    <dgm:pt modelId="{4CFAA224-D790-49DE-A20C-AA8C236D29B5}">
      <dgm:prSet phldrT="[Text]" custT="1"/>
      <dgm:spPr/>
      <dgm:t>
        <a:bodyPr/>
        <a:lstStyle/>
        <a:p>
          <a:r>
            <a:rPr lang="en-US" sz="1500" dirty="0" smtClean="0"/>
            <a:t>3. </a:t>
          </a:r>
          <a:r>
            <a:rPr lang="en-US" sz="1500" dirty="0" err="1" smtClean="0"/>
            <a:t>Komunikasi</a:t>
          </a:r>
          <a:r>
            <a:rPr lang="en-US" sz="1500" dirty="0" smtClean="0"/>
            <a:t> </a:t>
          </a:r>
          <a:r>
            <a:rPr lang="en-US" sz="1500" dirty="0" err="1" smtClean="0"/>
            <a:t>antar</a:t>
          </a:r>
          <a:r>
            <a:rPr lang="en-US" sz="1500" dirty="0" smtClean="0"/>
            <a:t> </a:t>
          </a:r>
          <a:r>
            <a:rPr lang="en-US" sz="1500" dirty="0" err="1" smtClean="0"/>
            <a:t>organisasi</a:t>
          </a:r>
          <a:r>
            <a:rPr lang="en-US" sz="1500" dirty="0" smtClean="0"/>
            <a:t> </a:t>
          </a:r>
          <a:r>
            <a:rPr lang="en-US" sz="1500" dirty="0" err="1" smtClean="0"/>
            <a:t>dan</a:t>
          </a:r>
          <a:r>
            <a:rPr lang="en-US" sz="1500" dirty="0" smtClean="0"/>
            <a:t> </a:t>
          </a:r>
          <a:r>
            <a:rPr lang="en-US" sz="1500" dirty="0" err="1" smtClean="0"/>
            <a:t>kegiatan-kegiatan</a:t>
          </a:r>
          <a:r>
            <a:rPr lang="en-US" sz="1500" dirty="0" smtClean="0"/>
            <a:t> </a:t>
          </a:r>
          <a:r>
            <a:rPr lang="en-US" sz="1500" dirty="0" err="1" smtClean="0"/>
            <a:t>pelaksanaan</a:t>
          </a:r>
          <a:endParaRPr lang="en-US" sz="1500" dirty="0"/>
        </a:p>
      </dgm:t>
    </dgm:pt>
    <dgm:pt modelId="{DD0A33B5-19F4-40B9-81F7-733A0DEC52EE}" type="parTrans" cxnId="{1C9C14FA-B8D3-4F52-B2F3-50EEB6A66803}">
      <dgm:prSet/>
      <dgm:spPr/>
      <dgm:t>
        <a:bodyPr/>
        <a:lstStyle/>
        <a:p>
          <a:endParaRPr lang="en-US"/>
        </a:p>
      </dgm:t>
    </dgm:pt>
    <dgm:pt modelId="{6CB2E8D1-FAE1-4950-93E5-684733BF22EA}" type="sibTrans" cxnId="{1C9C14FA-B8D3-4F52-B2F3-50EEB6A66803}">
      <dgm:prSet/>
      <dgm:spPr/>
      <dgm:t>
        <a:bodyPr/>
        <a:lstStyle/>
        <a:p>
          <a:endParaRPr lang="en-US"/>
        </a:p>
      </dgm:t>
    </dgm:pt>
    <dgm:pt modelId="{15889E7E-6F04-4739-813A-E1D80085DA3F}">
      <dgm:prSet custT="1"/>
      <dgm:spPr/>
      <dgm:t>
        <a:bodyPr/>
        <a:lstStyle/>
        <a:p>
          <a:r>
            <a:rPr lang="en-US" sz="1500" dirty="0" smtClean="0"/>
            <a:t>4. </a:t>
          </a:r>
          <a:r>
            <a:rPr lang="en-US" sz="1500" dirty="0" err="1" smtClean="0"/>
            <a:t>Karakteristik</a:t>
          </a:r>
          <a:r>
            <a:rPr lang="en-US" sz="1500" dirty="0" smtClean="0"/>
            <a:t> </a:t>
          </a:r>
          <a:r>
            <a:rPr lang="en-US" sz="1500" dirty="0" err="1" smtClean="0"/>
            <a:t>badan-badan</a:t>
          </a:r>
          <a:r>
            <a:rPr lang="en-US" sz="1500" dirty="0" smtClean="0"/>
            <a:t> </a:t>
          </a:r>
          <a:r>
            <a:rPr lang="en-US" sz="1500" dirty="0" err="1" smtClean="0"/>
            <a:t>pelaksana</a:t>
          </a:r>
          <a:endParaRPr lang="en-US" sz="1500" dirty="0" smtClean="0"/>
        </a:p>
      </dgm:t>
    </dgm:pt>
    <dgm:pt modelId="{4FB855CD-2091-4BB4-BACC-26DDEDE43BA5}" type="parTrans" cxnId="{038CFB08-8779-4DFE-8283-5FA5FE675384}">
      <dgm:prSet/>
      <dgm:spPr/>
      <dgm:t>
        <a:bodyPr/>
        <a:lstStyle/>
        <a:p>
          <a:endParaRPr lang="en-US"/>
        </a:p>
      </dgm:t>
    </dgm:pt>
    <dgm:pt modelId="{75423923-A881-40BF-A5BC-1B220490CDA3}" type="sibTrans" cxnId="{038CFB08-8779-4DFE-8283-5FA5FE675384}">
      <dgm:prSet/>
      <dgm:spPr/>
      <dgm:t>
        <a:bodyPr/>
        <a:lstStyle/>
        <a:p>
          <a:endParaRPr lang="en-US"/>
        </a:p>
      </dgm:t>
    </dgm:pt>
    <dgm:pt modelId="{371C927F-22B9-4CF7-8499-7A9BB78FF8D3}">
      <dgm:prSet custT="1"/>
      <dgm:spPr/>
      <dgm:t>
        <a:bodyPr/>
        <a:lstStyle/>
        <a:p>
          <a:r>
            <a:rPr lang="en-US" sz="1500" dirty="0" smtClean="0"/>
            <a:t>5. </a:t>
          </a:r>
          <a:r>
            <a:rPr lang="en-US" sz="1500" dirty="0" err="1" smtClean="0"/>
            <a:t>Kondisi</a:t>
          </a:r>
          <a:r>
            <a:rPr lang="en-US" sz="1500" dirty="0" smtClean="0"/>
            <a:t>-</a:t>
          </a:r>
          <a:r>
            <a:rPr lang="en-US" sz="1500" dirty="0" err="1" smtClean="0"/>
            <a:t>kondisi</a:t>
          </a:r>
          <a:r>
            <a:rPr lang="en-US" sz="1500" dirty="0" smtClean="0"/>
            <a:t> </a:t>
          </a:r>
          <a:r>
            <a:rPr lang="en-US" sz="1500" dirty="0" err="1" smtClean="0"/>
            <a:t>ekonomi</a:t>
          </a:r>
          <a:r>
            <a:rPr lang="en-US" sz="1500" dirty="0" smtClean="0"/>
            <a:t>, </a:t>
          </a:r>
          <a:r>
            <a:rPr lang="en-US" sz="1500" dirty="0" err="1" smtClean="0"/>
            <a:t>sosial</a:t>
          </a:r>
          <a:r>
            <a:rPr lang="en-US" sz="1500" dirty="0" smtClean="0"/>
            <a:t>, </a:t>
          </a:r>
          <a:r>
            <a:rPr lang="en-US" sz="1500" dirty="0" err="1" smtClean="0"/>
            <a:t>dan</a:t>
          </a:r>
          <a:r>
            <a:rPr lang="en-US" sz="1500" dirty="0" smtClean="0"/>
            <a:t> </a:t>
          </a:r>
          <a:r>
            <a:rPr lang="en-US" sz="1500" dirty="0" err="1" smtClean="0"/>
            <a:t>politik</a:t>
          </a:r>
          <a:endParaRPr lang="en-US" sz="1500" dirty="0" smtClean="0"/>
        </a:p>
      </dgm:t>
    </dgm:pt>
    <dgm:pt modelId="{5AED4ED7-3F3D-4B18-B756-E8D21FF12BB4}" type="parTrans" cxnId="{21FC35C1-822C-4FBF-BEBF-CF2EDC78EAC3}">
      <dgm:prSet/>
      <dgm:spPr/>
      <dgm:t>
        <a:bodyPr/>
        <a:lstStyle/>
        <a:p>
          <a:endParaRPr lang="en-US"/>
        </a:p>
      </dgm:t>
    </dgm:pt>
    <dgm:pt modelId="{55AC4919-EF20-46B9-B583-0CB1826639B6}" type="sibTrans" cxnId="{21FC35C1-822C-4FBF-BEBF-CF2EDC78EAC3}">
      <dgm:prSet/>
      <dgm:spPr/>
      <dgm:t>
        <a:bodyPr/>
        <a:lstStyle/>
        <a:p>
          <a:endParaRPr lang="en-US"/>
        </a:p>
      </dgm:t>
    </dgm:pt>
    <dgm:pt modelId="{08838310-A7D0-416F-95BC-558EE6BF765B}">
      <dgm:prSet custT="1"/>
      <dgm:spPr/>
      <dgm:t>
        <a:bodyPr/>
        <a:lstStyle/>
        <a:p>
          <a:r>
            <a:rPr lang="en-US" sz="1500" dirty="0" smtClean="0"/>
            <a:t>6. </a:t>
          </a:r>
          <a:r>
            <a:rPr lang="en-US" sz="1500" dirty="0" err="1" smtClean="0"/>
            <a:t>Kecenderungan</a:t>
          </a:r>
          <a:r>
            <a:rPr lang="en-US" sz="1500" dirty="0" smtClean="0"/>
            <a:t> </a:t>
          </a:r>
          <a:r>
            <a:rPr lang="en-US" sz="1500" dirty="0" err="1" smtClean="0"/>
            <a:t>pelaksana</a:t>
          </a:r>
          <a:r>
            <a:rPr lang="en-US" sz="1500" dirty="0" smtClean="0"/>
            <a:t> (</a:t>
          </a:r>
          <a:r>
            <a:rPr lang="en-US" sz="1500" dirty="0" err="1" smtClean="0"/>
            <a:t>implementors</a:t>
          </a:r>
          <a:r>
            <a:rPr lang="en-US" sz="1500" dirty="0" smtClean="0"/>
            <a:t>)</a:t>
          </a:r>
          <a:endParaRPr lang="en-US" sz="1500" dirty="0"/>
        </a:p>
      </dgm:t>
    </dgm:pt>
    <dgm:pt modelId="{17235F6A-E1CA-4904-B8B3-D1F387DE0655}" type="parTrans" cxnId="{890B881E-D96A-43AA-9EC8-B95ACA972A68}">
      <dgm:prSet/>
      <dgm:spPr/>
      <dgm:t>
        <a:bodyPr/>
        <a:lstStyle/>
        <a:p>
          <a:endParaRPr lang="en-US"/>
        </a:p>
      </dgm:t>
    </dgm:pt>
    <dgm:pt modelId="{B902FF18-1ED4-4C4A-8DA6-607761B8EE08}" type="sibTrans" cxnId="{890B881E-D96A-43AA-9EC8-B95ACA972A68}">
      <dgm:prSet/>
      <dgm:spPr/>
      <dgm:t>
        <a:bodyPr/>
        <a:lstStyle/>
        <a:p>
          <a:endParaRPr lang="en-US"/>
        </a:p>
      </dgm:t>
    </dgm:pt>
    <dgm:pt modelId="{844316EA-8092-4B5B-AD36-1BA60820FDEB}" type="pres">
      <dgm:prSet presAssocID="{6EDD9F92-4C58-4D41-8A49-26A0C4A3C54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65050E6-B091-410E-947A-B545ADB96C72}" type="pres">
      <dgm:prSet presAssocID="{9A659EBF-4979-4CE8-89A5-38F0A06086D9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0C80C9-31CE-4F62-AD1E-1DF33D778BC7}" type="pres">
      <dgm:prSet presAssocID="{05EC9348-E27C-453F-AB66-C0170AAEE24C}" presName="spacer" presStyleCnt="0"/>
      <dgm:spPr/>
    </dgm:pt>
    <dgm:pt modelId="{4BC1E3F7-12E6-4EA9-89A1-95E5A599F744}" type="pres">
      <dgm:prSet presAssocID="{939529D0-1EC4-4333-81AB-67C43CA18817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221EC8-4A37-4795-9BC2-1324D4CC32F5}" type="pres">
      <dgm:prSet presAssocID="{0D8FC4A4-68F8-4018-899D-C55788B8985C}" presName="spacer" presStyleCnt="0"/>
      <dgm:spPr/>
    </dgm:pt>
    <dgm:pt modelId="{6397C62D-2E77-4E64-8B33-F97A8E6090FF}" type="pres">
      <dgm:prSet presAssocID="{4CFAA224-D790-49DE-A20C-AA8C236D29B5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752CE2-3880-49B5-9642-07AD0F4C887B}" type="pres">
      <dgm:prSet presAssocID="{6CB2E8D1-FAE1-4950-93E5-684733BF22EA}" presName="spacer" presStyleCnt="0"/>
      <dgm:spPr/>
    </dgm:pt>
    <dgm:pt modelId="{946AEF72-B4D4-4FA9-A571-21137486F35D}" type="pres">
      <dgm:prSet presAssocID="{15889E7E-6F04-4739-813A-E1D80085DA3F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0A5FA5-21F3-4BCB-AF28-F73AE7CCE646}" type="pres">
      <dgm:prSet presAssocID="{75423923-A881-40BF-A5BC-1B220490CDA3}" presName="spacer" presStyleCnt="0"/>
      <dgm:spPr/>
    </dgm:pt>
    <dgm:pt modelId="{BEFA0C07-5A30-43D8-A725-AE26A6D306E1}" type="pres">
      <dgm:prSet presAssocID="{371C927F-22B9-4CF7-8499-7A9BB78FF8D3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979FBA-7B66-4A87-8070-94195E7FA785}" type="pres">
      <dgm:prSet presAssocID="{55AC4919-EF20-46B9-B583-0CB1826639B6}" presName="spacer" presStyleCnt="0"/>
      <dgm:spPr/>
    </dgm:pt>
    <dgm:pt modelId="{94228780-653F-4F58-BA64-19B57457A69D}" type="pres">
      <dgm:prSet presAssocID="{08838310-A7D0-416F-95BC-558EE6BF765B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866DF37-8835-4574-B4EE-B1DF335A148C}" srcId="{6EDD9F92-4C58-4D41-8A49-26A0C4A3C540}" destId="{9A659EBF-4979-4CE8-89A5-38F0A06086D9}" srcOrd="0" destOrd="0" parTransId="{0E2575F7-A2A6-4FCC-87A0-1178A123E995}" sibTransId="{05EC9348-E27C-453F-AB66-C0170AAEE24C}"/>
    <dgm:cxn modelId="{A84E6E5E-7275-420B-8D03-65961B249E87}" type="presOf" srcId="{939529D0-1EC4-4333-81AB-67C43CA18817}" destId="{4BC1E3F7-12E6-4EA9-89A1-95E5A599F744}" srcOrd="0" destOrd="0" presId="urn:microsoft.com/office/officeart/2005/8/layout/vList2"/>
    <dgm:cxn modelId="{1C9C14FA-B8D3-4F52-B2F3-50EEB6A66803}" srcId="{6EDD9F92-4C58-4D41-8A49-26A0C4A3C540}" destId="{4CFAA224-D790-49DE-A20C-AA8C236D29B5}" srcOrd="2" destOrd="0" parTransId="{DD0A33B5-19F4-40B9-81F7-733A0DEC52EE}" sibTransId="{6CB2E8D1-FAE1-4950-93E5-684733BF22EA}"/>
    <dgm:cxn modelId="{EA2C0A8B-7DB1-4FFA-86BD-CFC8BDBCEB46}" type="presOf" srcId="{15889E7E-6F04-4739-813A-E1D80085DA3F}" destId="{946AEF72-B4D4-4FA9-A571-21137486F35D}" srcOrd="0" destOrd="0" presId="urn:microsoft.com/office/officeart/2005/8/layout/vList2"/>
    <dgm:cxn modelId="{21FC35C1-822C-4FBF-BEBF-CF2EDC78EAC3}" srcId="{6EDD9F92-4C58-4D41-8A49-26A0C4A3C540}" destId="{371C927F-22B9-4CF7-8499-7A9BB78FF8D3}" srcOrd="4" destOrd="0" parTransId="{5AED4ED7-3F3D-4B18-B756-E8D21FF12BB4}" sibTransId="{55AC4919-EF20-46B9-B583-0CB1826639B6}"/>
    <dgm:cxn modelId="{D9968B8C-C688-452E-BBAB-52AEF77F1003}" srcId="{6EDD9F92-4C58-4D41-8A49-26A0C4A3C540}" destId="{939529D0-1EC4-4333-81AB-67C43CA18817}" srcOrd="1" destOrd="0" parTransId="{CAFEA356-8984-46BD-9010-0459B080C892}" sibTransId="{0D8FC4A4-68F8-4018-899D-C55788B8985C}"/>
    <dgm:cxn modelId="{BFB0A8F0-8936-40CA-98B8-A5C366CCD028}" type="presOf" srcId="{4CFAA224-D790-49DE-A20C-AA8C236D29B5}" destId="{6397C62D-2E77-4E64-8B33-F97A8E6090FF}" srcOrd="0" destOrd="0" presId="urn:microsoft.com/office/officeart/2005/8/layout/vList2"/>
    <dgm:cxn modelId="{096F47E4-7893-4141-9EBC-099D832B33DE}" type="presOf" srcId="{9A659EBF-4979-4CE8-89A5-38F0A06086D9}" destId="{865050E6-B091-410E-947A-B545ADB96C72}" srcOrd="0" destOrd="0" presId="urn:microsoft.com/office/officeart/2005/8/layout/vList2"/>
    <dgm:cxn modelId="{FBB12A50-97B9-42F6-856C-BD4B2ABD2CCE}" type="presOf" srcId="{6EDD9F92-4C58-4D41-8A49-26A0C4A3C540}" destId="{844316EA-8092-4B5B-AD36-1BA60820FDEB}" srcOrd="0" destOrd="0" presId="urn:microsoft.com/office/officeart/2005/8/layout/vList2"/>
    <dgm:cxn modelId="{18FB9AD9-92B5-46D2-BBB9-5EDBE3A6FFFD}" type="presOf" srcId="{371C927F-22B9-4CF7-8499-7A9BB78FF8D3}" destId="{BEFA0C07-5A30-43D8-A725-AE26A6D306E1}" srcOrd="0" destOrd="0" presId="urn:microsoft.com/office/officeart/2005/8/layout/vList2"/>
    <dgm:cxn modelId="{43135BCE-A1B3-4693-86E7-BA12DB666BF1}" type="presOf" srcId="{08838310-A7D0-416F-95BC-558EE6BF765B}" destId="{94228780-653F-4F58-BA64-19B57457A69D}" srcOrd="0" destOrd="0" presId="urn:microsoft.com/office/officeart/2005/8/layout/vList2"/>
    <dgm:cxn modelId="{890B881E-D96A-43AA-9EC8-B95ACA972A68}" srcId="{6EDD9F92-4C58-4D41-8A49-26A0C4A3C540}" destId="{08838310-A7D0-416F-95BC-558EE6BF765B}" srcOrd="5" destOrd="0" parTransId="{17235F6A-E1CA-4904-B8B3-D1F387DE0655}" sibTransId="{B902FF18-1ED4-4C4A-8DA6-607761B8EE08}"/>
    <dgm:cxn modelId="{038CFB08-8779-4DFE-8283-5FA5FE675384}" srcId="{6EDD9F92-4C58-4D41-8A49-26A0C4A3C540}" destId="{15889E7E-6F04-4739-813A-E1D80085DA3F}" srcOrd="3" destOrd="0" parTransId="{4FB855CD-2091-4BB4-BACC-26DDEDE43BA5}" sibTransId="{75423923-A881-40BF-A5BC-1B220490CDA3}"/>
    <dgm:cxn modelId="{618C2DB7-55B0-4FA3-A506-36CC5A15DE92}" type="presParOf" srcId="{844316EA-8092-4B5B-AD36-1BA60820FDEB}" destId="{865050E6-B091-410E-947A-B545ADB96C72}" srcOrd="0" destOrd="0" presId="urn:microsoft.com/office/officeart/2005/8/layout/vList2"/>
    <dgm:cxn modelId="{18090B00-9065-4DFE-9CE9-BA7C668D51A6}" type="presParOf" srcId="{844316EA-8092-4B5B-AD36-1BA60820FDEB}" destId="{260C80C9-31CE-4F62-AD1E-1DF33D778BC7}" srcOrd="1" destOrd="0" presId="urn:microsoft.com/office/officeart/2005/8/layout/vList2"/>
    <dgm:cxn modelId="{FF3E7BDB-F64D-432F-82C8-2384D709F0A6}" type="presParOf" srcId="{844316EA-8092-4B5B-AD36-1BA60820FDEB}" destId="{4BC1E3F7-12E6-4EA9-89A1-95E5A599F744}" srcOrd="2" destOrd="0" presId="urn:microsoft.com/office/officeart/2005/8/layout/vList2"/>
    <dgm:cxn modelId="{7A827E28-00CE-4296-88E6-71C351D708FF}" type="presParOf" srcId="{844316EA-8092-4B5B-AD36-1BA60820FDEB}" destId="{D1221EC8-4A37-4795-9BC2-1324D4CC32F5}" srcOrd="3" destOrd="0" presId="urn:microsoft.com/office/officeart/2005/8/layout/vList2"/>
    <dgm:cxn modelId="{E427C872-EFBF-4044-A240-657C5235488D}" type="presParOf" srcId="{844316EA-8092-4B5B-AD36-1BA60820FDEB}" destId="{6397C62D-2E77-4E64-8B33-F97A8E6090FF}" srcOrd="4" destOrd="0" presId="urn:microsoft.com/office/officeart/2005/8/layout/vList2"/>
    <dgm:cxn modelId="{10DE5E4A-4F15-453B-B2F4-A5C6D6318A43}" type="presParOf" srcId="{844316EA-8092-4B5B-AD36-1BA60820FDEB}" destId="{62752CE2-3880-49B5-9642-07AD0F4C887B}" srcOrd="5" destOrd="0" presId="urn:microsoft.com/office/officeart/2005/8/layout/vList2"/>
    <dgm:cxn modelId="{FB16CB04-0921-4FB8-9871-8FE92511E98C}" type="presParOf" srcId="{844316EA-8092-4B5B-AD36-1BA60820FDEB}" destId="{946AEF72-B4D4-4FA9-A571-21137486F35D}" srcOrd="6" destOrd="0" presId="urn:microsoft.com/office/officeart/2005/8/layout/vList2"/>
    <dgm:cxn modelId="{7E1055DA-61ED-47C2-AE50-94CD247001D9}" type="presParOf" srcId="{844316EA-8092-4B5B-AD36-1BA60820FDEB}" destId="{FB0A5FA5-21F3-4BCB-AF28-F73AE7CCE646}" srcOrd="7" destOrd="0" presId="urn:microsoft.com/office/officeart/2005/8/layout/vList2"/>
    <dgm:cxn modelId="{A0209D58-97E5-4FAB-88BB-5B56A3D1C250}" type="presParOf" srcId="{844316EA-8092-4B5B-AD36-1BA60820FDEB}" destId="{BEFA0C07-5A30-43D8-A725-AE26A6D306E1}" srcOrd="8" destOrd="0" presId="urn:microsoft.com/office/officeart/2005/8/layout/vList2"/>
    <dgm:cxn modelId="{F3C1A6E4-4DB7-4DAE-8C4C-EDD5195DD5F0}" type="presParOf" srcId="{844316EA-8092-4B5B-AD36-1BA60820FDEB}" destId="{3E979FBA-7B66-4A87-8070-94195E7FA785}" srcOrd="9" destOrd="0" presId="urn:microsoft.com/office/officeart/2005/8/layout/vList2"/>
    <dgm:cxn modelId="{9EC65448-465B-4B3A-9969-D22353FD9AFB}" type="presParOf" srcId="{844316EA-8092-4B5B-AD36-1BA60820FDEB}" destId="{94228780-653F-4F58-BA64-19B57457A69D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93AF11-B792-4378-829A-93363D2AFAA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2BC2B16-5037-4330-AC8D-25ACE6FCCB5B}">
      <dgm:prSet phldrT="[Text]" custT="1"/>
      <dgm:spPr/>
      <dgm:t>
        <a:bodyPr/>
        <a:lstStyle/>
        <a:p>
          <a:r>
            <a:rPr lang="en-US" sz="2000" dirty="0" smtClean="0"/>
            <a:t>Model &amp; </a:t>
          </a:r>
          <a:r>
            <a:rPr lang="en-US" sz="2000" dirty="0" err="1" smtClean="0"/>
            <a:t>Pendekatan</a:t>
          </a:r>
          <a:r>
            <a:rPr lang="en-US" sz="2000" dirty="0" smtClean="0"/>
            <a:t> </a:t>
          </a:r>
          <a:r>
            <a:rPr lang="en-US" sz="2000" dirty="0" err="1" smtClean="0"/>
            <a:t>Analisis</a:t>
          </a:r>
          <a:r>
            <a:rPr lang="en-US" sz="2000" dirty="0" smtClean="0"/>
            <a:t> </a:t>
          </a:r>
          <a:r>
            <a:rPr lang="en-US" sz="2000" dirty="0" err="1" smtClean="0"/>
            <a:t>Kebijakan</a:t>
          </a:r>
          <a:r>
            <a:rPr lang="en-US" sz="2000" dirty="0" smtClean="0"/>
            <a:t> </a:t>
          </a:r>
          <a:r>
            <a:rPr lang="en-US" sz="2000" dirty="0" err="1" smtClean="0"/>
            <a:t>Publik</a:t>
          </a:r>
          <a:endParaRPr lang="en-US" sz="2000" dirty="0"/>
        </a:p>
      </dgm:t>
    </dgm:pt>
    <dgm:pt modelId="{AB9B5A8A-C17D-4CE3-8A13-015F7AD152B1}" type="parTrans" cxnId="{294BD6F3-655C-4564-8D59-331BFEB59977}">
      <dgm:prSet/>
      <dgm:spPr/>
      <dgm:t>
        <a:bodyPr/>
        <a:lstStyle/>
        <a:p>
          <a:endParaRPr lang="en-US"/>
        </a:p>
      </dgm:t>
    </dgm:pt>
    <dgm:pt modelId="{459B384A-332B-4682-9747-4EF9BD056989}" type="sibTrans" cxnId="{294BD6F3-655C-4564-8D59-331BFEB59977}">
      <dgm:prSet/>
      <dgm:spPr/>
      <dgm:t>
        <a:bodyPr/>
        <a:lstStyle/>
        <a:p>
          <a:endParaRPr lang="en-US"/>
        </a:p>
      </dgm:t>
    </dgm:pt>
    <dgm:pt modelId="{5DC6ED76-EAEC-42AB-B24A-12C4C6D97311}">
      <dgm:prSet phldrT="[Text]" custT="1"/>
      <dgm:spPr/>
      <dgm:t>
        <a:bodyPr/>
        <a:lstStyle/>
        <a:p>
          <a:r>
            <a:rPr lang="en-US" sz="2000" dirty="0" smtClean="0"/>
            <a:t>Model </a:t>
          </a:r>
          <a:r>
            <a:rPr lang="en-US" sz="2000" dirty="0" err="1" smtClean="0"/>
            <a:t>dalam</a:t>
          </a:r>
          <a:r>
            <a:rPr lang="en-US" sz="2000" dirty="0" smtClean="0"/>
            <a:t> </a:t>
          </a:r>
          <a:r>
            <a:rPr lang="en-US" sz="2000" dirty="0" err="1" smtClean="0"/>
            <a:t>Analisis</a:t>
          </a:r>
          <a:r>
            <a:rPr lang="en-US" sz="2000" dirty="0" smtClean="0"/>
            <a:t> KP </a:t>
          </a:r>
          <a:endParaRPr lang="en-US" sz="2000" dirty="0"/>
        </a:p>
      </dgm:t>
    </dgm:pt>
    <dgm:pt modelId="{FFC55159-2FD1-4EC3-A0A5-F886FDBC9254}" type="parTrans" cxnId="{7160AA57-B8ED-4F0D-BC97-0509275A9A7D}">
      <dgm:prSet/>
      <dgm:spPr/>
      <dgm:t>
        <a:bodyPr/>
        <a:lstStyle/>
        <a:p>
          <a:endParaRPr lang="en-US"/>
        </a:p>
      </dgm:t>
    </dgm:pt>
    <dgm:pt modelId="{5D6DF291-67C4-43B3-8FDF-4AB58347F2A2}" type="sibTrans" cxnId="{7160AA57-B8ED-4F0D-BC97-0509275A9A7D}">
      <dgm:prSet/>
      <dgm:spPr/>
      <dgm:t>
        <a:bodyPr/>
        <a:lstStyle/>
        <a:p>
          <a:endParaRPr lang="en-US"/>
        </a:p>
      </dgm:t>
    </dgm:pt>
    <dgm:pt modelId="{383331A1-AF06-42C5-80B4-A7F2620FF4A2}">
      <dgm:prSet phldrT="[Text]" custT="1"/>
      <dgm:spPr/>
      <dgm:t>
        <a:bodyPr/>
        <a:lstStyle/>
        <a:p>
          <a:r>
            <a:rPr lang="en-US" sz="2000" dirty="0" smtClean="0"/>
            <a:t>Model </a:t>
          </a:r>
          <a:r>
            <a:rPr lang="en-US" sz="2000" dirty="0" err="1" smtClean="0"/>
            <a:t>Elitis</a:t>
          </a:r>
          <a:endParaRPr lang="en-US" sz="2000" dirty="0"/>
        </a:p>
      </dgm:t>
    </dgm:pt>
    <dgm:pt modelId="{3FC291F5-C5A6-4F2D-9F12-8E8D879D0B9C}" type="parTrans" cxnId="{EE59D655-CF6B-47F2-9DB1-87DF6D260C4C}">
      <dgm:prSet/>
      <dgm:spPr/>
      <dgm:t>
        <a:bodyPr/>
        <a:lstStyle/>
        <a:p>
          <a:endParaRPr lang="en-US"/>
        </a:p>
      </dgm:t>
    </dgm:pt>
    <dgm:pt modelId="{DD63A8FE-497D-4619-9704-8330637BD41F}" type="sibTrans" cxnId="{EE59D655-CF6B-47F2-9DB1-87DF6D260C4C}">
      <dgm:prSet/>
      <dgm:spPr/>
      <dgm:t>
        <a:bodyPr/>
        <a:lstStyle/>
        <a:p>
          <a:endParaRPr lang="en-US"/>
        </a:p>
      </dgm:t>
    </dgm:pt>
    <dgm:pt modelId="{850A3CEA-8E58-4BDC-9339-9C04778735BE}">
      <dgm:prSet phldrT="[Text]" custT="1"/>
      <dgm:spPr/>
      <dgm:t>
        <a:bodyPr/>
        <a:lstStyle/>
        <a:p>
          <a:r>
            <a:rPr lang="en-US" sz="2000" dirty="0" smtClean="0"/>
            <a:t>Model </a:t>
          </a:r>
          <a:r>
            <a:rPr lang="en-US" sz="2000" dirty="0" err="1" smtClean="0"/>
            <a:t>Pluralis</a:t>
          </a:r>
          <a:endParaRPr lang="en-US" sz="2000" dirty="0"/>
        </a:p>
      </dgm:t>
    </dgm:pt>
    <dgm:pt modelId="{89A9391C-DF08-403B-8993-636CA081E39D}" type="parTrans" cxnId="{4455FC1D-6613-4068-ADCE-96DA46B6FC47}">
      <dgm:prSet/>
      <dgm:spPr/>
      <dgm:t>
        <a:bodyPr/>
        <a:lstStyle/>
        <a:p>
          <a:endParaRPr lang="en-US"/>
        </a:p>
      </dgm:t>
    </dgm:pt>
    <dgm:pt modelId="{D854A085-F7A8-4855-A15B-EFC0F6DB576F}" type="sibTrans" cxnId="{4455FC1D-6613-4068-ADCE-96DA46B6FC47}">
      <dgm:prSet/>
      <dgm:spPr/>
      <dgm:t>
        <a:bodyPr/>
        <a:lstStyle/>
        <a:p>
          <a:endParaRPr lang="en-US"/>
        </a:p>
      </dgm:t>
    </dgm:pt>
    <dgm:pt modelId="{F97DE2AF-1AB3-4E82-A85B-2FECD7ECEA1E}">
      <dgm:prSet phldrT="[Text]" custT="1"/>
      <dgm:spPr/>
      <dgm:t>
        <a:bodyPr/>
        <a:lstStyle/>
        <a:p>
          <a:r>
            <a:rPr lang="en-US" sz="2000" dirty="0" err="1" smtClean="0"/>
            <a:t>Pendekatan</a:t>
          </a:r>
          <a:r>
            <a:rPr lang="en-US" sz="2000" dirty="0" smtClean="0"/>
            <a:t> </a:t>
          </a:r>
          <a:r>
            <a:rPr lang="en-US" sz="2000" dirty="0" err="1" smtClean="0"/>
            <a:t>dalam</a:t>
          </a:r>
          <a:r>
            <a:rPr lang="en-US" sz="2000" dirty="0" smtClean="0"/>
            <a:t> </a:t>
          </a:r>
          <a:r>
            <a:rPr lang="en-US" sz="2000" dirty="0" err="1" smtClean="0"/>
            <a:t>Analisis</a:t>
          </a:r>
          <a:r>
            <a:rPr lang="en-US" sz="2000" dirty="0" smtClean="0"/>
            <a:t> KP</a:t>
          </a:r>
          <a:endParaRPr lang="en-US" sz="2000" dirty="0"/>
        </a:p>
      </dgm:t>
    </dgm:pt>
    <dgm:pt modelId="{180BC352-0D71-41BA-96D1-DD3407AB1B76}" type="parTrans" cxnId="{D0DA392B-2CCE-405D-B56A-AF077297CE44}">
      <dgm:prSet/>
      <dgm:spPr/>
      <dgm:t>
        <a:bodyPr/>
        <a:lstStyle/>
        <a:p>
          <a:endParaRPr lang="en-US"/>
        </a:p>
      </dgm:t>
    </dgm:pt>
    <dgm:pt modelId="{F79DA7D7-5084-4477-9357-E339381435DF}" type="sibTrans" cxnId="{D0DA392B-2CCE-405D-B56A-AF077297CE44}">
      <dgm:prSet/>
      <dgm:spPr/>
      <dgm:t>
        <a:bodyPr/>
        <a:lstStyle/>
        <a:p>
          <a:endParaRPr lang="en-US"/>
        </a:p>
      </dgm:t>
    </dgm:pt>
    <dgm:pt modelId="{326B40CE-AD32-4A40-A32B-6CAF517027E0}">
      <dgm:prSet phldrT="[Text]" custT="1"/>
      <dgm:spPr/>
      <dgm:t>
        <a:bodyPr/>
        <a:lstStyle/>
        <a:p>
          <a:r>
            <a:rPr lang="en-US" sz="1800" dirty="0" err="1" smtClean="0"/>
            <a:t>Pendekatan</a:t>
          </a:r>
          <a:r>
            <a:rPr lang="en-US" sz="1800" dirty="0" smtClean="0"/>
            <a:t> </a:t>
          </a:r>
          <a:r>
            <a:rPr lang="en-US" sz="1800" dirty="0" err="1" smtClean="0"/>
            <a:t>Kelompok</a:t>
          </a:r>
          <a:endParaRPr lang="en-US" sz="1800" dirty="0"/>
        </a:p>
      </dgm:t>
    </dgm:pt>
    <dgm:pt modelId="{0CAE0E72-CC22-47CC-AD26-29E8D2E00542}" type="parTrans" cxnId="{DB380F0B-04B4-4CE4-9286-1E1FFA56CB3D}">
      <dgm:prSet/>
      <dgm:spPr/>
      <dgm:t>
        <a:bodyPr/>
        <a:lstStyle/>
        <a:p>
          <a:endParaRPr lang="en-US"/>
        </a:p>
      </dgm:t>
    </dgm:pt>
    <dgm:pt modelId="{BCE9D099-A0A9-40DF-B696-1E499B8EB394}" type="sibTrans" cxnId="{DB380F0B-04B4-4CE4-9286-1E1FFA56CB3D}">
      <dgm:prSet/>
      <dgm:spPr/>
      <dgm:t>
        <a:bodyPr/>
        <a:lstStyle/>
        <a:p>
          <a:endParaRPr lang="en-US"/>
        </a:p>
      </dgm:t>
    </dgm:pt>
    <dgm:pt modelId="{FD9F542F-8057-4438-B048-1DA4718E27F8}">
      <dgm:prSet custT="1"/>
      <dgm:spPr/>
      <dgm:t>
        <a:bodyPr/>
        <a:lstStyle/>
        <a:p>
          <a:r>
            <a:rPr lang="en-US" sz="1800" dirty="0" err="1" smtClean="0"/>
            <a:t>Pendekatan</a:t>
          </a:r>
          <a:r>
            <a:rPr lang="en-US" sz="1800" dirty="0" smtClean="0"/>
            <a:t> </a:t>
          </a:r>
          <a:r>
            <a:rPr lang="en-US" sz="1800" dirty="0" err="1" smtClean="0"/>
            <a:t>Proses</a:t>
          </a:r>
          <a:r>
            <a:rPr lang="en-US" sz="1800" dirty="0" smtClean="0"/>
            <a:t> </a:t>
          </a:r>
          <a:r>
            <a:rPr lang="en-US" sz="1800" dirty="0" err="1" smtClean="0"/>
            <a:t>Fungsional</a:t>
          </a:r>
          <a:endParaRPr lang="en-US" sz="1800" dirty="0"/>
        </a:p>
      </dgm:t>
    </dgm:pt>
    <dgm:pt modelId="{C35C9A65-5473-4DC9-B868-1A94B4FF87D7}" type="parTrans" cxnId="{89675535-AC15-4519-85A4-52B55982794C}">
      <dgm:prSet/>
      <dgm:spPr/>
      <dgm:t>
        <a:bodyPr/>
        <a:lstStyle/>
        <a:p>
          <a:endParaRPr lang="en-US"/>
        </a:p>
      </dgm:t>
    </dgm:pt>
    <dgm:pt modelId="{E03A2BC5-6C1E-4C65-9F41-48FC16E48121}" type="sibTrans" cxnId="{89675535-AC15-4519-85A4-52B55982794C}">
      <dgm:prSet/>
      <dgm:spPr/>
      <dgm:t>
        <a:bodyPr/>
        <a:lstStyle/>
        <a:p>
          <a:endParaRPr lang="en-US"/>
        </a:p>
      </dgm:t>
    </dgm:pt>
    <dgm:pt modelId="{E278D38B-401D-4A75-BAAE-FD1C1BE64872}">
      <dgm:prSet custT="1"/>
      <dgm:spPr/>
      <dgm:t>
        <a:bodyPr/>
        <a:lstStyle/>
        <a:p>
          <a:r>
            <a:rPr lang="en-US" sz="1800" dirty="0" err="1" smtClean="0"/>
            <a:t>Pendekatan</a:t>
          </a:r>
          <a:r>
            <a:rPr lang="en-US" sz="1800" dirty="0" smtClean="0"/>
            <a:t> </a:t>
          </a:r>
          <a:r>
            <a:rPr lang="en-US" sz="1800" dirty="0" err="1" smtClean="0"/>
            <a:t>psikologis</a:t>
          </a:r>
          <a:endParaRPr lang="en-US" sz="1800" dirty="0"/>
        </a:p>
      </dgm:t>
    </dgm:pt>
    <dgm:pt modelId="{4DF21A89-05A0-48BE-BFBA-F1E321D18D01}" type="parTrans" cxnId="{75B3BD12-143A-427F-92FD-C3CBED06780E}">
      <dgm:prSet/>
      <dgm:spPr/>
      <dgm:t>
        <a:bodyPr/>
        <a:lstStyle/>
        <a:p>
          <a:endParaRPr lang="en-US"/>
        </a:p>
      </dgm:t>
    </dgm:pt>
    <dgm:pt modelId="{9D08C21A-6A31-40DB-AF4D-0836292A4947}" type="sibTrans" cxnId="{75B3BD12-143A-427F-92FD-C3CBED06780E}">
      <dgm:prSet/>
      <dgm:spPr/>
      <dgm:t>
        <a:bodyPr/>
        <a:lstStyle/>
        <a:p>
          <a:endParaRPr lang="en-US"/>
        </a:p>
      </dgm:t>
    </dgm:pt>
    <dgm:pt modelId="{0CD2E07A-DB5D-43E0-B602-5622A7C9715A}">
      <dgm:prSet custT="1"/>
      <dgm:spPr/>
      <dgm:t>
        <a:bodyPr/>
        <a:lstStyle/>
        <a:p>
          <a:r>
            <a:rPr lang="en-US" sz="1800" dirty="0" err="1" smtClean="0"/>
            <a:t>Pendekatan</a:t>
          </a:r>
          <a:r>
            <a:rPr lang="en-US" sz="1800" dirty="0" smtClean="0"/>
            <a:t> </a:t>
          </a:r>
          <a:r>
            <a:rPr lang="en-US" sz="1800" dirty="0" err="1" smtClean="0"/>
            <a:t>kelembagaan</a:t>
          </a:r>
          <a:endParaRPr lang="en-US" sz="1800" dirty="0"/>
        </a:p>
      </dgm:t>
    </dgm:pt>
    <dgm:pt modelId="{6134714D-B5C7-4897-8E13-3F1289016966}" type="parTrans" cxnId="{2CA5E583-B61C-442A-BEA5-2412F2103D79}">
      <dgm:prSet/>
      <dgm:spPr/>
      <dgm:t>
        <a:bodyPr/>
        <a:lstStyle/>
        <a:p>
          <a:endParaRPr lang="en-US"/>
        </a:p>
      </dgm:t>
    </dgm:pt>
    <dgm:pt modelId="{151CE506-64F5-44BC-850D-0327BFA84906}" type="sibTrans" cxnId="{2CA5E583-B61C-442A-BEA5-2412F2103D79}">
      <dgm:prSet/>
      <dgm:spPr/>
      <dgm:t>
        <a:bodyPr/>
        <a:lstStyle/>
        <a:p>
          <a:endParaRPr lang="en-US"/>
        </a:p>
      </dgm:t>
    </dgm:pt>
    <dgm:pt modelId="{D02D1A05-E422-4ED3-BD7B-D32566149E95}">
      <dgm:prSet custT="1"/>
      <dgm:spPr/>
      <dgm:t>
        <a:bodyPr/>
        <a:lstStyle/>
        <a:p>
          <a:r>
            <a:rPr lang="en-US" sz="1800" dirty="0" err="1" smtClean="0"/>
            <a:t>Pendekatan</a:t>
          </a:r>
          <a:r>
            <a:rPr lang="en-US" sz="1800" dirty="0" smtClean="0"/>
            <a:t> </a:t>
          </a:r>
          <a:r>
            <a:rPr lang="en-US" sz="1800" dirty="0" err="1" smtClean="0"/>
            <a:t>peran</a:t>
          </a:r>
          <a:r>
            <a:rPr lang="en-US" sz="1800" dirty="0" smtClean="0"/>
            <a:t> </a:t>
          </a:r>
          <a:r>
            <a:rPr lang="en-US" sz="1800" dirty="0" err="1" smtClean="0"/>
            <a:t>serta</a:t>
          </a:r>
          <a:r>
            <a:rPr lang="en-US" sz="1800" dirty="0" smtClean="0"/>
            <a:t> </a:t>
          </a:r>
          <a:r>
            <a:rPr lang="en-US" sz="1800" dirty="0" err="1" smtClean="0"/>
            <a:t>warga</a:t>
          </a:r>
          <a:r>
            <a:rPr lang="en-US" sz="1800" dirty="0" smtClean="0"/>
            <a:t> </a:t>
          </a:r>
          <a:r>
            <a:rPr lang="en-US" sz="1800" dirty="0" err="1" smtClean="0"/>
            <a:t>negara</a:t>
          </a:r>
          <a:endParaRPr lang="en-US" sz="1800" dirty="0"/>
        </a:p>
      </dgm:t>
    </dgm:pt>
    <dgm:pt modelId="{96849297-185C-495D-945B-96A71BE109DC}" type="parTrans" cxnId="{B2FD98E2-10CE-49C6-8C1C-C014D7088A1B}">
      <dgm:prSet/>
      <dgm:spPr/>
      <dgm:t>
        <a:bodyPr/>
        <a:lstStyle/>
        <a:p>
          <a:endParaRPr lang="en-US"/>
        </a:p>
      </dgm:t>
    </dgm:pt>
    <dgm:pt modelId="{FBA7F327-F09B-4FE6-904E-C0DF3F929454}" type="sibTrans" cxnId="{B2FD98E2-10CE-49C6-8C1C-C014D7088A1B}">
      <dgm:prSet/>
      <dgm:spPr/>
      <dgm:t>
        <a:bodyPr/>
        <a:lstStyle/>
        <a:p>
          <a:endParaRPr lang="en-US"/>
        </a:p>
      </dgm:t>
    </dgm:pt>
    <dgm:pt modelId="{3E2AA818-A8EF-4ECE-9A8B-4E38570641FE}" type="pres">
      <dgm:prSet presAssocID="{5493AF11-B792-4378-829A-93363D2AFA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B7C6302-CAEB-4447-992D-AF5EF1791DB2}" type="pres">
      <dgm:prSet presAssocID="{A2BC2B16-5037-4330-AC8D-25ACE6FCCB5B}" presName="hierRoot1" presStyleCnt="0">
        <dgm:presLayoutVars>
          <dgm:hierBranch val="init"/>
        </dgm:presLayoutVars>
      </dgm:prSet>
      <dgm:spPr/>
    </dgm:pt>
    <dgm:pt modelId="{008CD5B6-1549-4004-9166-01EA42EC12BE}" type="pres">
      <dgm:prSet presAssocID="{A2BC2B16-5037-4330-AC8D-25ACE6FCCB5B}" presName="rootComposite1" presStyleCnt="0"/>
      <dgm:spPr/>
    </dgm:pt>
    <dgm:pt modelId="{AC6BC03A-B1DA-47C9-969A-1F2E24599BCC}" type="pres">
      <dgm:prSet presAssocID="{A2BC2B16-5037-4330-AC8D-25ACE6FCCB5B}" presName="rootText1" presStyleLbl="node0" presStyleIdx="0" presStyleCnt="1" custScaleX="78894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8986794-8162-4CE6-B43D-491D7185BEAE}" type="pres">
      <dgm:prSet presAssocID="{A2BC2B16-5037-4330-AC8D-25ACE6FCCB5B}" presName="rootConnector1" presStyleLbl="node1" presStyleIdx="0" presStyleCnt="0"/>
      <dgm:spPr/>
      <dgm:t>
        <a:bodyPr/>
        <a:lstStyle/>
        <a:p>
          <a:endParaRPr lang="en-US"/>
        </a:p>
      </dgm:t>
    </dgm:pt>
    <dgm:pt modelId="{7E4B5246-1696-41B6-B664-30B85CFA3116}" type="pres">
      <dgm:prSet presAssocID="{A2BC2B16-5037-4330-AC8D-25ACE6FCCB5B}" presName="hierChild2" presStyleCnt="0"/>
      <dgm:spPr/>
    </dgm:pt>
    <dgm:pt modelId="{74B520E6-288F-40AB-B347-E4BA2B0922AC}" type="pres">
      <dgm:prSet presAssocID="{FFC55159-2FD1-4EC3-A0A5-F886FDBC9254}" presName="Name37" presStyleLbl="parChTrans1D2" presStyleIdx="0" presStyleCnt="2"/>
      <dgm:spPr/>
      <dgm:t>
        <a:bodyPr/>
        <a:lstStyle/>
        <a:p>
          <a:endParaRPr lang="en-US"/>
        </a:p>
      </dgm:t>
    </dgm:pt>
    <dgm:pt modelId="{C7BCB9E8-7DE2-43A8-A302-3193074DE00D}" type="pres">
      <dgm:prSet presAssocID="{5DC6ED76-EAEC-42AB-B24A-12C4C6D97311}" presName="hierRoot2" presStyleCnt="0">
        <dgm:presLayoutVars>
          <dgm:hierBranch val="init"/>
        </dgm:presLayoutVars>
      </dgm:prSet>
      <dgm:spPr/>
    </dgm:pt>
    <dgm:pt modelId="{92E2C3F6-CF6E-4060-8AD5-0EA73C089E1A}" type="pres">
      <dgm:prSet presAssocID="{5DC6ED76-EAEC-42AB-B24A-12C4C6D97311}" presName="rootComposite" presStyleCnt="0"/>
      <dgm:spPr/>
    </dgm:pt>
    <dgm:pt modelId="{B2518235-19EA-4363-BA4E-A7E0A14B48E7}" type="pres">
      <dgm:prSet presAssocID="{5DC6ED76-EAEC-42AB-B24A-12C4C6D97311}" presName="rootText" presStyleLbl="node2" presStyleIdx="0" presStyleCnt="2" custScaleX="331697" custScale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C0A8279-B35D-4FFB-AC20-AA0336E6C1DB}" type="pres">
      <dgm:prSet presAssocID="{5DC6ED76-EAEC-42AB-B24A-12C4C6D97311}" presName="rootConnector" presStyleLbl="node2" presStyleIdx="0" presStyleCnt="2"/>
      <dgm:spPr/>
      <dgm:t>
        <a:bodyPr/>
        <a:lstStyle/>
        <a:p>
          <a:endParaRPr lang="en-US"/>
        </a:p>
      </dgm:t>
    </dgm:pt>
    <dgm:pt modelId="{DE9B8AEE-D91D-44E5-BB0D-0B816489880F}" type="pres">
      <dgm:prSet presAssocID="{5DC6ED76-EAEC-42AB-B24A-12C4C6D97311}" presName="hierChild4" presStyleCnt="0"/>
      <dgm:spPr/>
    </dgm:pt>
    <dgm:pt modelId="{EE227823-A31D-4076-A81F-3A3A209DB15F}" type="pres">
      <dgm:prSet presAssocID="{3FC291F5-C5A6-4F2D-9F12-8E8D879D0B9C}" presName="Name37" presStyleLbl="parChTrans1D3" presStyleIdx="0" presStyleCnt="7"/>
      <dgm:spPr/>
      <dgm:t>
        <a:bodyPr/>
        <a:lstStyle/>
        <a:p>
          <a:endParaRPr lang="en-US"/>
        </a:p>
      </dgm:t>
    </dgm:pt>
    <dgm:pt modelId="{0776D023-F770-4278-818C-8DD23EE6BDCB}" type="pres">
      <dgm:prSet presAssocID="{383331A1-AF06-42C5-80B4-A7F2620FF4A2}" presName="hierRoot2" presStyleCnt="0">
        <dgm:presLayoutVars>
          <dgm:hierBranch val="init"/>
        </dgm:presLayoutVars>
      </dgm:prSet>
      <dgm:spPr/>
    </dgm:pt>
    <dgm:pt modelId="{CE497392-6D36-41E8-A119-8503F2EA7EE6}" type="pres">
      <dgm:prSet presAssocID="{383331A1-AF06-42C5-80B4-A7F2620FF4A2}" presName="rootComposite" presStyleCnt="0"/>
      <dgm:spPr/>
    </dgm:pt>
    <dgm:pt modelId="{2E7A580A-588D-45C1-BE9B-D3553E185FE8}" type="pres">
      <dgm:prSet presAssocID="{383331A1-AF06-42C5-80B4-A7F2620FF4A2}" presName="rootText" presStyleLbl="node3" presStyleIdx="0" presStyleCnt="7" custScaleX="234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58692EA-1A61-4FE8-88AD-C07288EABD38}" type="pres">
      <dgm:prSet presAssocID="{383331A1-AF06-42C5-80B4-A7F2620FF4A2}" presName="rootConnector" presStyleLbl="node3" presStyleIdx="0" presStyleCnt="7"/>
      <dgm:spPr/>
      <dgm:t>
        <a:bodyPr/>
        <a:lstStyle/>
        <a:p>
          <a:endParaRPr lang="en-US"/>
        </a:p>
      </dgm:t>
    </dgm:pt>
    <dgm:pt modelId="{5BC4AF31-66B3-447D-A369-E7B0A1880A74}" type="pres">
      <dgm:prSet presAssocID="{383331A1-AF06-42C5-80B4-A7F2620FF4A2}" presName="hierChild4" presStyleCnt="0"/>
      <dgm:spPr/>
    </dgm:pt>
    <dgm:pt modelId="{3A3A0968-4B91-4A7F-B031-5AB19B73E75F}" type="pres">
      <dgm:prSet presAssocID="{383331A1-AF06-42C5-80B4-A7F2620FF4A2}" presName="hierChild5" presStyleCnt="0"/>
      <dgm:spPr/>
    </dgm:pt>
    <dgm:pt modelId="{019473B0-549F-4489-A82C-C247E2E188AA}" type="pres">
      <dgm:prSet presAssocID="{89A9391C-DF08-403B-8993-636CA081E39D}" presName="Name37" presStyleLbl="parChTrans1D3" presStyleIdx="1" presStyleCnt="7"/>
      <dgm:spPr/>
      <dgm:t>
        <a:bodyPr/>
        <a:lstStyle/>
        <a:p>
          <a:endParaRPr lang="en-US"/>
        </a:p>
      </dgm:t>
    </dgm:pt>
    <dgm:pt modelId="{6FFA7D76-0399-4631-A15B-2890679B0C23}" type="pres">
      <dgm:prSet presAssocID="{850A3CEA-8E58-4BDC-9339-9C04778735BE}" presName="hierRoot2" presStyleCnt="0">
        <dgm:presLayoutVars>
          <dgm:hierBranch val="init"/>
        </dgm:presLayoutVars>
      </dgm:prSet>
      <dgm:spPr/>
    </dgm:pt>
    <dgm:pt modelId="{8E1003FE-8D55-4509-94E0-2E2B75D4A098}" type="pres">
      <dgm:prSet presAssocID="{850A3CEA-8E58-4BDC-9339-9C04778735BE}" presName="rootComposite" presStyleCnt="0"/>
      <dgm:spPr/>
    </dgm:pt>
    <dgm:pt modelId="{5E6E7419-A785-49B5-B1C7-3DA45FEDBF5B}" type="pres">
      <dgm:prSet presAssocID="{850A3CEA-8E58-4BDC-9339-9C04778735BE}" presName="rootText" presStyleLbl="node3" presStyleIdx="1" presStyleCnt="7" custScaleX="23428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D9A705-CBD9-42AC-9406-D68C1F517411}" type="pres">
      <dgm:prSet presAssocID="{850A3CEA-8E58-4BDC-9339-9C04778735BE}" presName="rootConnector" presStyleLbl="node3" presStyleIdx="1" presStyleCnt="7"/>
      <dgm:spPr/>
      <dgm:t>
        <a:bodyPr/>
        <a:lstStyle/>
        <a:p>
          <a:endParaRPr lang="en-US"/>
        </a:p>
      </dgm:t>
    </dgm:pt>
    <dgm:pt modelId="{2992DB68-E8AA-4546-9C51-781A84A2514B}" type="pres">
      <dgm:prSet presAssocID="{850A3CEA-8E58-4BDC-9339-9C04778735BE}" presName="hierChild4" presStyleCnt="0"/>
      <dgm:spPr/>
    </dgm:pt>
    <dgm:pt modelId="{9D2967ED-C475-4A83-959A-3B906D1E3ACB}" type="pres">
      <dgm:prSet presAssocID="{850A3CEA-8E58-4BDC-9339-9C04778735BE}" presName="hierChild5" presStyleCnt="0"/>
      <dgm:spPr/>
    </dgm:pt>
    <dgm:pt modelId="{EB762994-5B16-469F-8C94-09FD72627D07}" type="pres">
      <dgm:prSet presAssocID="{5DC6ED76-EAEC-42AB-B24A-12C4C6D97311}" presName="hierChild5" presStyleCnt="0"/>
      <dgm:spPr/>
    </dgm:pt>
    <dgm:pt modelId="{F9EE7A63-C92E-431F-80EC-F877B5192844}" type="pres">
      <dgm:prSet presAssocID="{180BC352-0D71-41BA-96D1-DD3407AB1B76}" presName="Name37" presStyleLbl="parChTrans1D2" presStyleIdx="1" presStyleCnt="2"/>
      <dgm:spPr/>
      <dgm:t>
        <a:bodyPr/>
        <a:lstStyle/>
        <a:p>
          <a:endParaRPr lang="en-US"/>
        </a:p>
      </dgm:t>
    </dgm:pt>
    <dgm:pt modelId="{5218FDD4-7B12-4D70-8A74-CCC9EE2E0444}" type="pres">
      <dgm:prSet presAssocID="{F97DE2AF-1AB3-4E82-A85B-2FECD7ECEA1E}" presName="hierRoot2" presStyleCnt="0">
        <dgm:presLayoutVars>
          <dgm:hierBranch val="init"/>
        </dgm:presLayoutVars>
      </dgm:prSet>
      <dgm:spPr/>
    </dgm:pt>
    <dgm:pt modelId="{F9C55761-F0C9-4447-9DFF-66FB684852C6}" type="pres">
      <dgm:prSet presAssocID="{F97DE2AF-1AB3-4E82-A85B-2FECD7ECEA1E}" presName="rootComposite" presStyleCnt="0"/>
      <dgm:spPr/>
    </dgm:pt>
    <dgm:pt modelId="{9CA42E5F-ADC5-43F9-97E7-EDBC9B101F72}" type="pres">
      <dgm:prSet presAssocID="{F97DE2AF-1AB3-4E82-A85B-2FECD7ECEA1E}" presName="rootText" presStyleLbl="node2" presStyleIdx="1" presStyleCnt="2" custScaleX="44016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2C2A62E-7A3F-43B6-9B96-587F0C0184D0}" type="pres">
      <dgm:prSet presAssocID="{F97DE2AF-1AB3-4E82-A85B-2FECD7ECEA1E}" presName="rootConnector" presStyleLbl="node2" presStyleIdx="1" presStyleCnt="2"/>
      <dgm:spPr/>
      <dgm:t>
        <a:bodyPr/>
        <a:lstStyle/>
        <a:p>
          <a:endParaRPr lang="en-US"/>
        </a:p>
      </dgm:t>
    </dgm:pt>
    <dgm:pt modelId="{9BAE2653-3989-4911-B275-CAE585204F56}" type="pres">
      <dgm:prSet presAssocID="{F97DE2AF-1AB3-4E82-A85B-2FECD7ECEA1E}" presName="hierChild4" presStyleCnt="0"/>
      <dgm:spPr/>
    </dgm:pt>
    <dgm:pt modelId="{C3713AF2-2816-43A6-B6A4-871E3FD3BE19}" type="pres">
      <dgm:prSet presAssocID="{0CAE0E72-CC22-47CC-AD26-29E8D2E00542}" presName="Name37" presStyleLbl="parChTrans1D3" presStyleIdx="2" presStyleCnt="7"/>
      <dgm:spPr/>
      <dgm:t>
        <a:bodyPr/>
        <a:lstStyle/>
        <a:p>
          <a:endParaRPr lang="en-US"/>
        </a:p>
      </dgm:t>
    </dgm:pt>
    <dgm:pt modelId="{0F648EA2-EA26-4298-9929-C13413A2ADFD}" type="pres">
      <dgm:prSet presAssocID="{326B40CE-AD32-4A40-A32B-6CAF517027E0}" presName="hierRoot2" presStyleCnt="0">
        <dgm:presLayoutVars>
          <dgm:hierBranch val="init"/>
        </dgm:presLayoutVars>
      </dgm:prSet>
      <dgm:spPr/>
    </dgm:pt>
    <dgm:pt modelId="{9A32D309-8971-4389-A032-C809A05F5634}" type="pres">
      <dgm:prSet presAssocID="{326B40CE-AD32-4A40-A32B-6CAF517027E0}" presName="rootComposite" presStyleCnt="0"/>
      <dgm:spPr/>
    </dgm:pt>
    <dgm:pt modelId="{9334219E-3E04-4CE1-A621-9E94187EAFD8}" type="pres">
      <dgm:prSet presAssocID="{326B40CE-AD32-4A40-A32B-6CAF517027E0}" presName="rootText" presStyleLbl="node3" presStyleIdx="2" presStyleCnt="7" custScaleX="44089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ACADE3A-003E-4105-9FBC-A721ACA42A77}" type="pres">
      <dgm:prSet presAssocID="{326B40CE-AD32-4A40-A32B-6CAF517027E0}" presName="rootConnector" presStyleLbl="node3" presStyleIdx="2" presStyleCnt="7"/>
      <dgm:spPr/>
      <dgm:t>
        <a:bodyPr/>
        <a:lstStyle/>
        <a:p>
          <a:endParaRPr lang="en-US"/>
        </a:p>
      </dgm:t>
    </dgm:pt>
    <dgm:pt modelId="{7A0A3453-D1EB-4C3B-8C62-6BA4971B8107}" type="pres">
      <dgm:prSet presAssocID="{326B40CE-AD32-4A40-A32B-6CAF517027E0}" presName="hierChild4" presStyleCnt="0"/>
      <dgm:spPr/>
    </dgm:pt>
    <dgm:pt modelId="{C724C177-DE0E-4154-ABAD-377DE0364DB1}" type="pres">
      <dgm:prSet presAssocID="{326B40CE-AD32-4A40-A32B-6CAF517027E0}" presName="hierChild5" presStyleCnt="0"/>
      <dgm:spPr/>
    </dgm:pt>
    <dgm:pt modelId="{89F665A6-447C-4008-92B4-AB971468C3A9}" type="pres">
      <dgm:prSet presAssocID="{C35C9A65-5473-4DC9-B868-1A94B4FF87D7}" presName="Name37" presStyleLbl="parChTrans1D3" presStyleIdx="3" presStyleCnt="7"/>
      <dgm:spPr/>
      <dgm:t>
        <a:bodyPr/>
        <a:lstStyle/>
        <a:p>
          <a:endParaRPr lang="en-US"/>
        </a:p>
      </dgm:t>
    </dgm:pt>
    <dgm:pt modelId="{09F5AA35-A223-465F-9644-F31B1A3EE53D}" type="pres">
      <dgm:prSet presAssocID="{FD9F542F-8057-4438-B048-1DA4718E27F8}" presName="hierRoot2" presStyleCnt="0">
        <dgm:presLayoutVars>
          <dgm:hierBranch val="init"/>
        </dgm:presLayoutVars>
      </dgm:prSet>
      <dgm:spPr/>
    </dgm:pt>
    <dgm:pt modelId="{FCBB3839-2F58-4169-9B8D-07BA1F776765}" type="pres">
      <dgm:prSet presAssocID="{FD9F542F-8057-4438-B048-1DA4718E27F8}" presName="rootComposite" presStyleCnt="0"/>
      <dgm:spPr/>
    </dgm:pt>
    <dgm:pt modelId="{88C47B62-83E8-42BA-99E0-1BB576EF8707}" type="pres">
      <dgm:prSet presAssocID="{FD9F542F-8057-4438-B048-1DA4718E27F8}" presName="rootText" presStyleLbl="node3" presStyleIdx="3" presStyleCnt="7" custScaleX="44089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F2B9FC3-A828-4E5C-B0F9-F16CD63C1234}" type="pres">
      <dgm:prSet presAssocID="{FD9F542F-8057-4438-B048-1DA4718E27F8}" presName="rootConnector" presStyleLbl="node3" presStyleIdx="3" presStyleCnt="7"/>
      <dgm:spPr/>
      <dgm:t>
        <a:bodyPr/>
        <a:lstStyle/>
        <a:p>
          <a:endParaRPr lang="en-US"/>
        </a:p>
      </dgm:t>
    </dgm:pt>
    <dgm:pt modelId="{280BBC84-82B7-4BD0-8D2B-8B2FC3E416CA}" type="pres">
      <dgm:prSet presAssocID="{FD9F542F-8057-4438-B048-1DA4718E27F8}" presName="hierChild4" presStyleCnt="0"/>
      <dgm:spPr/>
    </dgm:pt>
    <dgm:pt modelId="{F8C61755-FBAD-4338-BAD0-7DDA9FEB0B99}" type="pres">
      <dgm:prSet presAssocID="{FD9F542F-8057-4438-B048-1DA4718E27F8}" presName="hierChild5" presStyleCnt="0"/>
      <dgm:spPr/>
    </dgm:pt>
    <dgm:pt modelId="{91F36957-E10D-4C97-8C34-1CAE36EA5BB1}" type="pres">
      <dgm:prSet presAssocID="{6134714D-B5C7-4897-8E13-3F1289016966}" presName="Name37" presStyleLbl="parChTrans1D3" presStyleIdx="4" presStyleCnt="7"/>
      <dgm:spPr/>
      <dgm:t>
        <a:bodyPr/>
        <a:lstStyle/>
        <a:p>
          <a:endParaRPr lang="en-US"/>
        </a:p>
      </dgm:t>
    </dgm:pt>
    <dgm:pt modelId="{82C6B715-FD0F-4C1E-81AC-D2DB46F6D16E}" type="pres">
      <dgm:prSet presAssocID="{0CD2E07A-DB5D-43E0-B602-5622A7C9715A}" presName="hierRoot2" presStyleCnt="0">
        <dgm:presLayoutVars>
          <dgm:hierBranch val="init"/>
        </dgm:presLayoutVars>
      </dgm:prSet>
      <dgm:spPr/>
    </dgm:pt>
    <dgm:pt modelId="{17DEDCAE-B978-48C8-8371-8A814B5CF026}" type="pres">
      <dgm:prSet presAssocID="{0CD2E07A-DB5D-43E0-B602-5622A7C9715A}" presName="rootComposite" presStyleCnt="0"/>
      <dgm:spPr/>
    </dgm:pt>
    <dgm:pt modelId="{B38A6C2D-6B27-4453-86ED-9AEC5D46FC91}" type="pres">
      <dgm:prSet presAssocID="{0CD2E07A-DB5D-43E0-B602-5622A7C9715A}" presName="rootText" presStyleLbl="node3" presStyleIdx="4" presStyleCnt="7" custScaleX="44089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AC1CFC7-A4D5-49AD-A898-5F18AE39BDFD}" type="pres">
      <dgm:prSet presAssocID="{0CD2E07A-DB5D-43E0-B602-5622A7C9715A}" presName="rootConnector" presStyleLbl="node3" presStyleIdx="4" presStyleCnt="7"/>
      <dgm:spPr/>
      <dgm:t>
        <a:bodyPr/>
        <a:lstStyle/>
        <a:p>
          <a:endParaRPr lang="en-US"/>
        </a:p>
      </dgm:t>
    </dgm:pt>
    <dgm:pt modelId="{BA8D9BA7-C2D0-4359-8472-38FF4DB4BEF6}" type="pres">
      <dgm:prSet presAssocID="{0CD2E07A-DB5D-43E0-B602-5622A7C9715A}" presName="hierChild4" presStyleCnt="0"/>
      <dgm:spPr/>
    </dgm:pt>
    <dgm:pt modelId="{BD86B515-DE3A-4F82-8642-66BB22DB0BDF}" type="pres">
      <dgm:prSet presAssocID="{0CD2E07A-DB5D-43E0-B602-5622A7C9715A}" presName="hierChild5" presStyleCnt="0"/>
      <dgm:spPr/>
    </dgm:pt>
    <dgm:pt modelId="{A77380D2-5A6A-40E6-B1C0-589AE7F44D63}" type="pres">
      <dgm:prSet presAssocID="{96849297-185C-495D-945B-96A71BE109DC}" presName="Name37" presStyleLbl="parChTrans1D3" presStyleIdx="5" presStyleCnt="7"/>
      <dgm:spPr/>
      <dgm:t>
        <a:bodyPr/>
        <a:lstStyle/>
        <a:p>
          <a:endParaRPr lang="en-US"/>
        </a:p>
      </dgm:t>
    </dgm:pt>
    <dgm:pt modelId="{B61B4F2E-6FC9-4EC6-9515-C6BE853DAA9F}" type="pres">
      <dgm:prSet presAssocID="{D02D1A05-E422-4ED3-BD7B-D32566149E95}" presName="hierRoot2" presStyleCnt="0">
        <dgm:presLayoutVars>
          <dgm:hierBranch val="init"/>
        </dgm:presLayoutVars>
      </dgm:prSet>
      <dgm:spPr/>
    </dgm:pt>
    <dgm:pt modelId="{3997E0DD-A565-440A-8D7E-F4F0FBFD2E07}" type="pres">
      <dgm:prSet presAssocID="{D02D1A05-E422-4ED3-BD7B-D32566149E95}" presName="rootComposite" presStyleCnt="0"/>
      <dgm:spPr/>
    </dgm:pt>
    <dgm:pt modelId="{9E9C8211-2940-4ED2-A4F5-2BB3E036916D}" type="pres">
      <dgm:prSet presAssocID="{D02D1A05-E422-4ED3-BD7B-D32566149E95}" presName="rootText" presStyleLbl="node3" presStyleIdx="5" presStyleCnt="7" custScaleX="44089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76330F8-B89B-424C-807E-6D0C899D7387}" type="pres">
      <dgm:prSet presAssocID="{D02D1A05-E422-4ED3-BD7B-D32566149E95}" presName="rootConnector" presStyleLbl="node3" presStyleIdx="5" presStyleCnt="7"/>
      <dgm:spPr/>
      <dgm:t>
        <a:bodyPr/>
        <a:lstStyle/>
        <a:p>
          <a:endParaRPr lang="en-US"/>
        </a:p>
      </dgm:t>
    </dgm:pt>
    <dgm:pt modelId="{A96EDFB0-EDC2-48CC-B286-8EE59563F30A}" type="pres">
      <dgm:prSet presAssocID="{D02D1A05-E422-4ED3-BD7B-D32566149E95}" presName="hierChild4" presStyleCnt="0"/>
      <dgm:spPr/>
    </dgm:pt>
    <dgm:pt modelId="{2BF6B01F-47C0-43B0-AC83-B4AA934BA75B}" type="pres">
      <dgm:prSet presAssocID="{D02D1A05-E422-4ED3-BD7B-D32566149E95}" presName="hierChild5" presStyleCnt="0"/>
      <dgm:spPr/>
    </dgm:pt>
    <dgm:pt modelId="{46571DC8-EC93-4E83-BF48-3446A59A38AE}" type="pres">
      <dgm:prSet presAssocID="{4DF21A89-05A0-48BE-BFBA-F1E321D18D01}" presName="Name37" presStyleLbl="parChTrans1D3" presStyleIdx="6" presStyleCnt="7"/>
      <dgm:spPr/>
      <dgm:t>
        <a:bodyPr/>
        <a:lstStyle/>
        <a:p>
          <a:endParaRPr lang="en-US"/>
        </a:p>
      </dgm:t>
    </dgm:pt>
    <dgm:pt modelId="{C9BF3B9F-7C73-4208-A066-D899A5E19E3F}" type="pres">
      <dgm:prSet presAssocID="{E278D38B-401D-4A75-BAAE-FD1C1BE64872}" presName="hierRoot2" presStyleCnt="0">
        <dgm:presLayoutVars>
          <dgm:hierBranch val="init"/>
        </dgm:presLayoutVars>
      </dgm:prSet>
      <dgm:spPr/>
    </dgm:pt>
    <dgm:pt modelId="{DED17943-473E-4507-B78B-60A28DACD9F6}" type="pres">
      <dgm:prSet presAssocID="{E278D38B-401D-4A75-BAAE-FD1C1BE64872}" presName="rootComposite" presStyleCnt="0"/>
      <dgm:spPr/>
    </dgm:pt>
    <dgm:pt modelId="{8ABD4887-1857-451B-AAE5-F2CC9D513053}" type="pres">
      <dgm:prSet presAssocID="{E278D38B-401D-4A75-BAAE-FD1C1BE64872}" presName="rootText" presStyleLbl="node3" presStyleIdx="6" presStyleCnt="7" custScaleX="440895" custLinFactNeighborX="-2529" custLinFactNeighborY="1182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CAE8DF4-E555-43A6-999F-47FC016E209E}" type="pres">
      <dgm:prSet presAssocID="{E278D38B-401D-4A75-BAAE-FD1C1BE64872}" presName="rootConnector" presStyleLbl="node3" presStyleIdx="6" presStyleCnt="7"/>
      <dgm:spPr/>
      <dgm:t>
        <a:bodyPr/>
        <a:lstStyle/>
        <a:p>
          <a:endParaRPr lang="en-US"/>
        </a:p>
      </dgm:t>
    </dgm:pt>
    <dgm:pt modelId="{1FDCDF0D-F39F-4192-A6DB-CBCF513A4927}" type="pres">
      <dgm:prSet presAssocID="{E278D38B-401D-4A75-BAAE-FD1C1BE64872}" presName="hierChild4" presStyleCnt="0"/>
      <dgm:spPr/>
    </dgm:pt>
    <dgm:pt modelId="{A01CF6FD-AC09-4A17-BC57-4E11F69E9BD9}" type="pres">
      <dgm:prSet presAssocID="{E278D38B-401D-4A75-BAAE-FD1C1BE64872}" presName="hierChild5" presStyleCnt="0"/>
      <dgm:spPr/>
    </dgm:pt>
    <dgm:pt modelId="{CDEAD7D4-C907-427E-8A77-7142A09E75EB}" type="pres">
      <dgm:prSet presAssocID="{F97DE2AF-1AB3-4E82-A85B-2FECD7ECEA1E}" presName="hierChild5" presStyleCnt="0"/>
      <dgm:spPr/>
    </dgm:pt>
    <dgm:pt modelId="{9E57E827-C4BB-4FA3-AEF1-C81E63E854CB}" type="pres">
      <dgm:prSet presAssocID="{A2BC2B16-5037-4330-AC8D-25ACE6FCCB5B}" presName="hierChild3" presStyleCnt="0"/>
      <dgm:spPr/>
    </dgm:pt>
  </dgm:ptLst>
  <dgm:cxnLst>
    <dgm:cxn modelId="{42FF040D-9153-4814-AC1C-A92C867D2393}" type="presOf" srcId="{F97DE2AF-1AB3-4E82-A85B-2FECD7ECEA1E}" destId="{9CA42E5F-ADC5-43F9-97E7-EDBC9B101F72}" srcOrd="0" destOrd="0" presId="urn:microsoft.com/office/officeart/2005/8/layout/orgChart1"/>
    <dgm:cxn modelId="{D0DA392B-2CCE-405D-B56A-AF077297CE44}" srcId="{A2BC2B16-5037-4330-AC8D-25ACE6FCCB5B}" destId="{F97DE2AF-1AB3-4E82-A85B-2FECD7ECEA1E}" srcOrd="1" destOrd="0" parTransId="{180BC352-0D71-41BA-96D1-DD3407AB1B76}" sibTransId="{F79DA7D7-5084-4477-9357-E339381435DF}"/>
    <dgm:cxn modelId="{B2FD98E2-10CE-49C6-8C1C-C014D7088A1B}" srcId="{F97DE2AF-1AB3-4E82-A85B-2FECD7ECEA1E}" destId="{D02D1A05-E422-4ED3-BD7B-D32566149E95}" srcOrd="3" destOrd="0" parTransId="{96849297-185C-495D-945B-96A71BE109DC}" sibTransId="{FBA7F327-F09B-4FE6-904E-C0DF3F929454}"/>
    <dgm:cxn modelId="{67880D99-6165-4BA2-B253-BCBB04E3D4B5}" type="presOf" srcId="{383331A1-AF06-42C5-80B4-A7F2620FF4A2}" destId="{458692EA-1A61-4FE8-88AD-C07288EABD38}" srcOrd="1" destOrd="0" presId="urn:microsoft.com/office/officeart/2005/8/layout/orgChart1"/>
    <dgm:cxn modelId="{CB3EDD2E-C09D-4F20-B7CE-7A330F671F07}" type="presOf" srcId="{0CD2E07A-DB5D-43E0-B602-5622A7C9715A}" destId="{DAC1CFC7-A4D5-49AD-A898-5F18AE39BDFD}" srcOrd="1" destOrd="0" presId="urn:microsoft.com/office/officeart/2005/8/layout/orgChart1"/>
    <dgm:cxn modelId="{4455FC1D-6613-4068-ADCE-96DA46B6FC47}" srcId="{5DC6ED76-EAEC-42AB-B24A-12C4C6D97311}" destId="{850A3CEA-8E58-4BDC-9339-9C04778735BE}" srcOrd="1" destOrd="0" parTransId="{89A9391C-DF08-403B-8993-636CA081E39D}" sibTransId="{D854A085-F7A8-4855-A15B-EFC0F6DB576F}"/>
    <dgm:cxn modelId="{C05C9073-6A3D-49C7-913B-4BA6035A3637}" type="presOf" srcId="{0CD2E07A-DB5D-43E0-B602-5622A7C9715A}" destId="{B38A6C2D-6B27-4453-86ED-9AEC5D46FC91}" srcOrd="0" destOrd="0" presId="urn:microsoft.com/office/officeart/2005/8/layout/orgChart1"/>
    <dgm:cxn modelId="{2D7197A9-D1DC-4BE6-8EAF-8F622B5F8285}" type="presOf" srcId="{FD9F542F-8057-4438-B048-1DA4718E27F8}" destId="{88C47B62-83E8-42BA-99E0-1BB576EF8707}" srcOrd="0" destOrd="0" presId="urn:microsoft.com/office/officeart/2005/8/layout/orgChart1"/>
    <dgm:cxn modelId="{7160AA57-B8ED-4F0D-BC97-0509275A9A7D}" srcId="{A2BC2B16-5037-4330-AC8D-25ACE6FCCB5B}" destId="{5DC6ED76-EAEC-42AB-B24A-12C4C6D97311}" srcOrd="0" destOrd="0" parTransId="{FFC55159-2FD1-4EC3-A0A5-F886FDBC9254}" sibTransId="{5D6DF291-67C4-43B3-8FDF-4AB58347F2A2}"/>
    <dgm:cxn modelId="{571B49AD-0508-4705-B4B6-E0310A3D4E92}" type="presOf" srcId="{5DC6ED76-EAEC-42AB-B24A-12C4C6D97311}" destId="{B2518235-19EA-4363-BA4E-A7E0A14B48E7}" srcOrd="0" destOrd="0" presId="urn:microsoft.com/office/officeart/2005/8/layout/orgChart1"/>
    <dgm:cxn modelId="{9F949D03-67A0-409A-9459-A99868DA319B}" type="presOf" srcId="{0CAE0E72-CC22-47CC-AD26-29E8D2E00542}" destId="{C3713AF2-2816-43A6-B6A4-871E3FD3BE19}" srcOrd="0" destOrd="0" presId="urn:microsoft.com/office/officeart/2005/8/layout/orgChart1"/>
    <dgm:cxn modelId="{758E3451-1C01-4361-967F-DFC2CCE43CB7}" type="presOf" srcId="{FFC55159-2FD1-4EC3-A0A5-F886FDBC9254}" destId="{74B520E6-288F-40AB-B347-E4BA2B0922AC}" srcOrd="0" destOrd="0" presId="urn:microsoft.com/office/officeart/2005/8/layout/orgChart1"/>
    <dgm:cxn modelId="{E50DA621-D2EF-468D-8875-BCDCE99EC1D3}" type="presOf" srcId="{4DF21A89-05A0-48BE-BFBA-F1E321D18D01}" destId="{46571DC8-EC93-4E83-BF48-3446A59A38AE}" srcOrd="0" destOrd="0" presId="urn:microsoft.com/office/officeart/2005/8/layout/orgChart1"/>
    <dgm:cxn modelId="{FEC36234-484B-41F7-B0A8-2FD57212BDFD}" type="presOf" srcId="{E278D38B-401D-4A75-BAAE-FD1C1BE64872}" destId="{8ABD4887-1857-451B-AAE5-F2CC9D513053}" srcOrd="0" destOrd="0" presId="urn:microsoft.com/office/officeart/2005/8/layout/orgChart1"/>
    <dgm:cxn modelId="{1FC348ED-77B6-4119-9C87-0AD7EF419A7D}" type="presOf" srcId="{6134714D-B5C7-4897-8E13-3F1289016966}" destId="{91F36957-E10D-4C97-8C34-1CAE36EA5BB1}" srcOrd="0" destOrd="0" presId="urn:microsoft.com/office/officeart/2005/8/layout/orgChart1"/>
    <dgm:cxn modelId="{89675535-AC15-4519-85A4-52B55982794C}" srcId="{F97DE2AF-1AB3-4E82-A85B-2FECD7ECEA1E}" destId="{FD9F542F-8057-4438-B048-1DA4718E27F8}" srcOrd="1" destOrd="0" parTransId="{C35C9A65-5473-4DC9-B868-1A94B4FF87D7}" sibTransId="{E03A2BC5-6C1E-4C65-9F41-48FC16E48121}"/>
    <dgm:cxn modelId="{6F8E6D33-6F45-4437-BB7F-4BB2D69E2C23}" type="presOf" srcId="{5493AF11-B792-4378-829A-93363D2AFAA2}" destId="{3E2AA818-A8EF-4ECE-9A8B-4E38570641FE}" srcOrd="0" destOrd="0" presId="urn:microsoft.com/office/officeart/2005/8/layout/orgChart1"/>
    <dgm:cxn modelId="{AE79FC59-A43C-44F6-8534-699198AB5F8A}" type="presOf" srcId="{D02D1A05-E422-4ED3-BD7B-D32566149E95}" destId="{376330F8-B89B-424C-807E-6D0C899D7387}" srcOrd="1" destOrd="0" presId="urn:microsoft.com/office/officeart/2005/8/layout/orgChart1"/>
    <dgm:cxn modelId="{DA7096DC-43E9-4F51-A4D4-BA07B4DDB870}" type="presOf" srcId="{E278D38B-401D-4A75-BAAE-FD1C1BE64872}" destId="{6CAE8DF4-E555-43A6-999F-47FC016E209E}" srcOrd="1" destOrd="0" presId="urn:microsoft.com/office/officeart/2005/8/layout/orgChart1"/>
    <dgm:cxn modelId="{294BD6F3-655C-4564-8D59-331BFEB59977}" srcId="{5493AF11-B792-4378-829A-93363D2AFAA2}" destId="{A2BC2B16-5037-4330-AC8D-25ACE6FCCB5B}" srcOrd="0" destOrd="0" parTransId="{AB9B5A8A-C17D-4CE3-8A13-015F7AD152B1}" sibTransId="{459B384A-332B-4682-9747-4EF9BD056989}"/>
    <dgm:cxn modelId="{847C296C-9474-4080-9182-333DE159FD97}" type="presOf" srcId="{F97DE2AF-1AB3-4E82-A85B-2FECD7ECEA1E}" destId="{92C2A62E-7A3F-43B6-9B96-587F0C0184D0}" srcOrd="1" destOrd="0" presId="urn:microsoft.com/office/officeart/2005/8/layout/orgChart1"/>
    <dgm:cxn modelId="{2CA5E583-B61C-442A-BEA5-2412F2103D79}" srcId="{F97DE2AF-1AB3-4E82-A85B-2FECD7ECEA1E}" destId="{0CD2E07A-DB5D-43E0-B602-5622A7C9715A}" srcOrd="2" destOrd="0" parTransId="{6134714D-B5C7-4897-8E13-3F1289016966}" sibTransId="{151CE506-64F5-44BC-850D-0327BFA84906}"/>
    <dgm:cxn modelId="{9CF7F880-5572-4F87-B131-A10F304DDC56}" type="presOf" srcId="{180BC352-0D71-41BA-96D1-DD3407AB1B76}" destId="{F9EE7A63-C92E-431F-80EC-F877B5192844}" srcOrd="0" destOrd="0" presId="urn:microsoft.com/office/officeart/2005/8/layout/orgChart1"/>
    <dgm:cxn modelId="{EE59D655-CF6B-47F2-9DB1-87DF6D260C4C}" srcId="{5DC6ED76-EAEC-42AB-B24A-12C4C6D97311}" destId="{383331A1-AF06-42C5-80B4-A7F2620FF4A2}" srcOrd="0" destOrd="0" parTransId="{3FC291F5-C5A6-4F2D-9F12-8E8D879D0B9C}" sibTransId="{DD63A8FE-497D-4619-9704-8330637BD41F}"/>
    <dgm:cxn modelId="{02F658CC-2E99-42C0-B17B-A681F898948F}" type="presOf" srcId="{96849297-185C-495D-945B-96A71BE109DC}" destId="{A77380D2-5A6A-40E6-B1C0-589AE7F44D63}" srcOrd="0" destOrd="0" presId="urn:microsoft.com/office/officeart/2005/8/layout/orgChart1"/>
    <dgm:cxn modelId="{315A3D7E-4F75-4ACD-943F-3AA451C0E0D1}" type="presOf" srcId="{850A3CEA-8E58-4BDC-9339-9C04778735BE}" destId="{BFD9A705-CBD9-42AC-9406-D68C1F517411}" srcOrd="1" destOrd="0" presId="urn:microsoft.com/office/officeart/2005/8/layout/orgChart1"/>
    <dgm:cxn modelId="{E8FFAB67-1FF8-4D2B-904F-505406D93AAE}" type="presOf" srcId="{326B40CE-AD32-4A40-A32B-6CAF517027E0}" destId="{3ACADE3A-003E-4105-9FBC-A721ACA42A77}" srcOrd="1" destOrd="0" presId="urn:microsoft.com/office/officeart/2005/8/layout/orgChart1"/>
    <dgm:cxn modelId="{75B3BD12-143A-427F-92FD-C3CBED06780E}" srcId="{F97DE2AF-1AB3-4E82-A85B-2FECD7ECEA1E}" destId="{E278D38B-401D-4A75-BAAE-FD1C1BE64872}" srcOrd="4" destOrd="0" parTransId="{4DF21A89-05A0-48BE-BFBA-F1E321D18D01}" sibTransId="{9D08C21A-6A31-40DB-AF4D-0836292A4947}"/>
    <dgm:cxn modelId="{ACBC8689-201C-4238-8F28-4B70BF5E544C}" type="presOf" srcId="{5DC6ED76-EAEC-42AB-B24A-12C4C6D97311}" destId="{6C0A8279-B35D-4FFB-AC20-AA0336E6C1DB}" srcOrd="1" destOrd="0" presId="urn:microsoft.com/office/officeart/2005/8/layout/orgChart1"/>
    <dgm:cxn modelId="{DB5C9A8C-29AC-4078-8DED-EEAB6E13C381}" type="presOf" srcId="{326B40CE-AD32-4A40-A32B-6CAF517027E0}" destId="{9334219E-3E04-4CE1-A621-9E94187EAFD8}" srcOrd="0" destOrd="0" presId="urn:microsoft.com/office/officeart/2005/8/layout/orgChart1"/>
    <dgm:cxn modelId="{F3AD2A38-0917-4F3F-8390-2271557644E3}" type="presOf" srcId="{383331A1-AF06-42C5-80B4-A7F2620FF4A2}" destId="{2E7A580A-588D-45C1-BE9B-D3553E185FE8}" srcOrd="0" destOrd="0" presId="urn:microsoft.com/office/officeart/2005/8/layout/orgChart1"/>
    <dgm:cxn modelId="{DB380F0B-04B4-4CE4-9286-1E1FFA56CB3D}" srcId="{F97DE2AF-1AB3-4E82-A85B-2FECD7ECEA1E}" destId="{326B40CE-AD32-4A40-A32B-6CAF517027E0}" srcOrd="0" destOrd="0" parTransId="{0CAE0E72-CC22-47CC-AD26-29E8D2E00542}" sibTransId="{BCE9D099-A0A9-40DF-B696-1E499B8EB394}"/>
    <dgm:cxn modelId="{916BF541-F55E-4D2C-BB93-D6BAFC31CF92}" type="presOf" srcId="{850A3CEA-8E58-4BDC-9339-9C04778735BE}" destId="{5E6E7419-A785-49B5-B1C7-3DA45FEDBF5B}" srcOrd="0" destOrd="0" presId="urn:microsoft.com/office/officeart/2005/8/layout/orgChart1"/>
    <dgm:cxn modelId="{65C59E90-2A78-40A6-B10C-A0D751669B03}" type="presOf" srcId="{C35C9A65-5473-4DC9-B868-1A94B4FF87D7}" destId="{89F665A6-447C-4008-92B4-AB971468C3A9}" srcOrd="0" destOrd="0" presId="urn:microsoft.com/office/officeart/2005/8/layout/orgChart1"/>
    <dgm:cxn modelId="{33DE7DAC-368C-4BE4-9454-9E0402284C7A}" type="presOf" srcId="{D02D1A05-E422-4ED3-BD7B-D32566149E95}" destId="{9E9C8211-2940-4ED2-A4F5-2BB3E036916D}" srcOrd="0" destOrd="0" presId="urn:microsoft.com/office/officeart/2005/8/layout/orgChart1"/>
    <dgm:cxn modelId="{C22F47AD-B7F3-4504-9FDC-5D84E6F9798C}" type="presOf" srcId="{89A9391C-DF08-403B-8993-636CA081E39D}" destId="{019473B0-549F-4489-A82C-C247E2E188AA}" srcOrd="0" destOrd="0" presId="urn:microsoft.com/office/officeart/2005/8/layout/orgChart1"/>
    <dgm:cxn modelId="{606702FE-57F9-4204-8F38-A6B49C3E452B}" type="presOf" srcId="{A2BC2B16-5037-4330-AC8D-25ACE6FCCB5B}" destId="{58986794-8162-4CE6-B43D-491D7185BEAE}" srcOrd="1" destOrd="0" presId="urn:microsoft.com/office/officeart/2005/8/layout/orgChart1"/>
    <dgm:cxn modelId="{883B6D23-AEBA-4DB2-A1D4-F082DD766F38}" type="presOf" srcId="{A2BC2B16-5037-4330-AC8D-25ACE6FCCB5B}" destId="{AC6BC03A-B1DA-47C9-969A-1F2E24599BCC}" srcOrd="0" destOrd="0" presId="urn:microsoft.com/office/officeart/2005/8/layout/orgChart1"/>
    <dgm:cxn modelId="{7C469E6E-522C-4049-91BA-C7A2FA2F8062}" type="presOf" srcId="{3FC291F5-C5A6-4F2D-9F12-8E8D879D0B9C}" destId="{EE227823-A31D-4076-A81F-3A3A209DB15F}" srcOrd="0" destOrd="0" presId="urn:microsoft.com/office/officeart/2005/8/layout/orgChart1"/>
    <dgm:cxn modelId="{36997711-09D6-44BB-892C-8951A943B319}" type="presOf" srcId="{FD9F542F-8057-4438-B048-1DA4718E27F8}" destId="{EF2B9FC3-A828-4E5C-B0F9-F16CD63C1234}" srcOrd="1" destOrd="0" presId="urn:microsoft.com/office/officeart/2005/8/layout/orgChart1"/>
    <dgm:cxn modelId="{5D31D0CC-D07F-4E97-A3CB-B58840A0D4F7}" type="presParOf" srcId="{3E2AA818-A8EF-4ECE-9A8B-4E38570641FE}" destId="{AB7C6302-CAEB-4447-992D-AF5EF1791DB2}" srcOrd="0" destOrd="0" presId="urn:microsoft.com/office/officeart/2005/8/layout/orgChart1"/>
    <dgm:cxn modelId="{F08EADF7-5306-4CFE-98F5-3BFC66F261EB}" type="presParOf" srcId="{AB7C6302-CAEB-4447-992D-AF5EF1791DB2}" destId="{008CD5B6-1549-4004-9166-01EA42EC12BE}" srcOrd="0" destOrd="0" presId="urn:microsoft.com/office/officeart/2005/8/layout/orgChart1"/>
    <dgm:cxn modelId="{D3928B53-3D9F-4B0A-BBD8-A58FD1E5A41A}" type="presParOf" srcId="{008CD5B6-1549-4004-9166-01EA42EC12BE}" destId="{AC6BC03A-B1DA-47C9-969A-1F2E24599BCC}" srcOrd="0" destOrd="0" presId="urn:microsoft.com/office/officeart/2005/8/layout/orgChart1"/>
    <dgm:cxn modelId="{48FD28E4-FB0D-405E-A72A-99B073674556}" type="presParOf" srcId="{008CD5B6-1549-4004-9166-01EA42EC12BE}" destId="{58986794-8162-4CE6-B43D-491D7185BEAE}" srcOrd="1" destOrd="0" presId="urn:microsoft.com/office/officeart/2005/8/layout/orgChart1"/>
    <dgm:cxn modelId="{F0E9FF27-370B-42A5-901E-F451A7775DCE}" type="presParOf" srcId="{AB7C6302-CAEB-4447-992D-AF5EF1791DB2}" destId="{7E4B5246-1696-41B6-B664-30B85CFA3116}" srcOrd="1" destOrd="0" presId="urn:microsoft.com/office/officeart/2005/8/layout/orgChart1"/>
    <dgm:cxn modelId="{0591EF36-3F22-40E0-82CF-71C0B4938484}" type="presParOf" srcId="{7E4B5246-1696-41B6-B664-30B85CFA3116}" destId="{74B520E6-288F-40AB-B347-E4BA2B0922AC}" srcOrd="0" destOrd="0" presId="urn:microsoft.com/office/officeart/2005/8/layout/orgChart1"/>
    <dgm:cxn modelId="{3908258C-4047-423E-AC32-5E9A06410AAE}" type="presParOf" srcId="{7E4B5246-1696-41B6-B664-30B85CFA3116}" destId="{C7BCB9E8-7DE2-43A8-A302-3193074DE00D}" srcOrd="1" destOrd="0" presId="urn:microsoft.com/office/officeart/2005/8/layout/orgChart1"/>
    <dgm:cxn modelId="{667E35DF-D87F-4CF9-B122-70BC8C4FA52A}" type="presParOf" srcId="{C7BCB9E8-7DE2-43A8-A302-3193074DE00D}" destId="{92E2C3F6-CF6E-4060-8AD5-0EA73C089E1A}" srcOrd="0" destOrd="0" presId="urn:microsoft.com/office/officeart/2005/8/layout/orgChart1"/>
    <dgm:cxn modelId="{2D294F34-A198-49F1-8E16-67523D6E6485}" type="presParOf" srcId="{92E2C3F6-CF6E-4060-8AD5-0EA73C089E1A}" destId="{B2518235-19EA-4363-BA4E-A7E0A14B48E7}" srcOrd="0" destOrd="0" presId="urn:microsoft.com/office/officeart/2005/8/layout/orgChart1"/>
    <dgm:cxn modelId="{13959FC4-80EC-4666-A79C-AD6A782BBAE7}" type="presParOf" srcId="{92E2C3F6-CF6E-4060-8AD5-0EA73C089E1A}" destId="{6C0A8279-B35D-4FFB-AC20-AA0336E6C1DB}" srcOrd="1" destOrd="0" presId="urn:microsoft.com/office/officeart/2005/8/layout/orgChart1"/>
    <dgm:cxn modelId="{075CA6EB-CDF4-4F50-A7C4-8D4101DCA156}" type="presParOf" srcId="{C7BCB9E8-7DE2-43A8-A302-3193074DE00D}" destId="{DE9B8AEE-D91D-44E5-BB0D-0B816489880F}" srcOrd="1" destOrd="0" presId="urn:microsoft.com/office/officeart/2005/8/layout/orgChart1"/>
    <dgm:cxn modelId="{65A4F647-3CE9-4C2F-9F08-FB5C867D681A}" type="presParOf" srcId="{DE9B8AEE-D91D-44E5-BB0D-0B816489880F}" destId="{EE227823-A31D-4076-A81F-3A3A209DB15F}" srcOrd="0" destOrd="0" presId="urn:microsoft.com/office/officeart/2005/8/layout/orgChart1"/>
    <dgm:cxn modelId="{8FE9094F-3AA8-4A3F-BC53-3CEA06728B1A}" type="presParOf" srcId="{DE9B8AEE-D91D-44E5-BB0D-0B816489880F}" destId="{0776D023-F770-4278-818C-8DD23EE6BDCB}" srcOrd="1" destOrd="0" presId="urn:microsoft.com/office/officeart/2005/8/layout/orgChart1"/>
    <dgm:cxn modelId="{5E29AAE8-4148-47F1-82A5-B6A5C6340EAE}" type="presParOf" srcId="{0776D023-F770-4278-818C-8DD23EE6BDCB}" destId="{CE497392-6D36-41E8-A119-8503F2EA7EE6}" srcOrd="0" destOrd="0" presId="urn:microsoft.com/office/officeart/2005/8/layout/orgChart1"/>
    <dgm:cxn modelId="{72211EAE-DC8E-41C2-8036-C4D3175EEE2A}" type="presParOf" srcId="{CE497392-6D36-41E8-A119-8503F2EA7EE6}" destId="{2E7A580A-588D-45C1-BE9B-D3553E185FE8}" srcOrd="0" destOrd="0" presId="urn:microsoft.com/office/officeart/2005/8/layout/orgChart1"/>
    <dgm:cxn modelId="{C7DC4980-C56B-4D72-BC13-F08E9FF5A37A}" type="presParOf" srcId="{CE497392-6D36-41E8-A119-8503F2EA7EE6}" destId="{458692EA-1A61-4FE8-88AD-C07288EABD38}" srcOrd="1" destOrd="0" presId="urn:microsoft.com/office/officeart/2005/8/layout/orgChart1"/>
    <dgm:cxn modelId="{E006B07D-74EC-4C23-973B-C470453DA0C9}" type="presParOf" srcId="{0776D023-F770-4278-818C-8DD23EE6BDCB}" destId="{5BC4AF31-66B3-447D-A369-E7B0A1880A74}" srcOrd="1" destOrd="0" presId="urn:microsoft.com/office/officeart/2005/8/layout/orgChart1"/>
    <dgm:cxn modelId="{6B5C96A2-1A0D-4B40-9366-5C5F1E65D781}" type="presParOf" srcId="{0776D023-F770-4278-818C-8DD23EE6BDCB}" destId="{3A3A0968-4B91-4A7F-B031-5AB19B73E75F}" srcOrd="2" destOrd="0" presId="urn:microsoft.com/office/officeart/2005/8/layout/orgChart1"/>
    <dgm:cxn modelId="{8EE16083-DB58-480D-AE9E-6C26F7E34463}" type="presParOf" srcId="{DE9B8AEE-D91D-44E5-BB0D-0B816489880F}" destId="{019473B0-549F-4489-A82C-C247E2E188AA}" srcOrd="2" destOrd="0" presId="urn:microsoft.com/office/officeart/2005/8/layout/orgChart1"/>
    <dgm:cxn modelId="{445B1ABF-E250-431C-B550-3B5BFFD12374}" type="presParOf" srcId="{DE9B8AEE-D91D-44E5-BB0D-0B816489880F}" destId="{6FFA7D76-0399-4631-A15B-2890679B0C23}" srcOrd="3" destOrd="0" presId="urn:microsoft.com/office/officeart/2005/8/layout/orgChart1"/>
    <dgm:cxn modelId="{6D4B0DA6-396A-4F5F-B809-D11DF9ADEB68}" type="presParOf" srcId="{6FFA7D76-0399-4631-A15B-2890679B0C23}" destId="{8E1003FE-8D55-4509-94E0-2E2B75D4A098}" srcOrd="0" destOrd="0" presId="urn:microsoft.com/office/officeart/2005/8/layout/orgChart1"/>
    <dgm:cxn modelId="{7EDAF846-D809-4C8D-BC17-09C72E04C76B}" type="presParOf" srcId="{8E1003FE-8D55-4509-94E0-2E2B75D4A098}" destId="{5E6E7419-A785-49B5-B1C7-3DA45FEDBF5B}" srcOrd="0" destOrd="0" presId="urn:microsoft.com/office/officeart/2005/8/layout/orgChart1"/>
    <dgm:cxn modelId="{9A8E6E4E-2746-4149-A079-739358118F8A}" type="presParOf" srcId="{8E1003FE-8D55-4509-94E0-2E2B75D4A098}" destId="{BFD9A705-CBD9-42AC-9406-D68C1F517411}" srcOrd="1" destOrd="0" presId="urn:microsoft.com/office/officeart/2005/8/layout/orgChart1"/>
    <dgm:cxn modelId="{861365BC-8908-4DC0-B473-0677EADBEE87}" type="presParOf" srcId="{6FFA7D76-0399-4631-A15B-2890679B0C23}" destId="{2992DB68-E8AA-4546-9C51-781A84A2514B}" srcOrd="1" destOrd="0" presId="urn:microsoft.com/office/officeart/2005/8/layout/orgChart1"/>
    <dgm:cxn modelId="{DF73B519-EB3D-4739-9EE3-16F3F08580DD}" type="presParOf" srcId="{6FFA7D76-0399-4631-A15B-2890679B0C23}" destId="{9D2967ED-C475-4A83-959A-3B906D1E3ACB}" srcOrd="2" destOrd="0" presId="urn:microsoft.com/office/officeart/2005/8/layout/orgChart1"/>
    <dgm:cxn modelId="{92DB35A6-4E81-4535-A74A-43960409798C}" type="presParOf" srcId="{C7BCB9E8-7DE2-43A8-A302-3193074DE00D}" destId="{EB762994-5B16-469F-8C94-09FD72627D07}" srcOrd="2" destOrd="0" presId="urn:microsoft.com/office/officeart/2005/8/layout/orgChart1"/>
    <dgm:cxn modelId="{0DA062E7-BBE2-43B2-86AB-0647787CE762}" type="presParOf" srcId="{7E4B5246-1696-41B6-B664-30B85CFA3116}" destId="{F9EE7A63-C92E-431F-80EC-F877B5192844}" srcOrd="2" destOrd="0" presId="urn:microsoft.com/office/officeart/2005/8/layout/orgChart1"/>
    <dgm:cxn modelId="{B86599BB-4CBA-4D82-8F71-07F72E02EC69}" type="presParOf" srcId="{7E4B5246-1696-41B6-B664-30B85CFA3116}" destId="{5218FDD4-7B12-4D70-8A74-CCC9EE2E0444}" srcOrd="3" destOrd="0" presId="urn:microsoft.com/office/officeart/2005/8/layout/orgChart1"/>
    <dgm:cxn modelId="{12A5862D-1639-49FE-86A7-A04B557DB2A1}" type="presParOf" srcId="{5218FDD4-7B12-4D70-8A74-CCC9EE2E0444}" destId="{F9C55761-F0C9-4447-9DFF-66FB684852C6}" srcOrd="0" destOrd="0" presId="urn:microsoft.com/office/officeart/2005/8/layout/orgChart1"/>
    <dgm:cxn modelId="{0020C7AE-7C96-4DBF-BFB9-5645AC6A8050}" type="presParOf" srcId="{F9C55761-F0C9-4447-9DFF-66FB684852C6}" destId="{9CA42E5F-ADC5-43F9-97E7-EDBC9B101F72}" srcOrd="0" destOrd="0" presId="urn:microsoft.com/office/officeart/2005/8/layout/orgChart1"/>
    <dgm:cxn modelId="{0C45681D-9B94-4751-8E28-C545A20C6342}" type="presParOf" srcId="{F9C55761-F0C9-4447-9DFF-66FB684852C6}" destId="{92C2A62E-7A3F-43B6-9B96-587F0C0184D0}" srcOrd="1" destOrd="0" presId="urn:microsoft.com/office/officeart/2005/8/layout/orgChart1"/>
    <dgm:cxn modelId="{7321A5C7-F2E0-46E4-9A5C-B25AB3620D8A}" type="presParOf" srcId="{5218FDD4-7B12-4D70-8A74-CCC9EE2E0444}" destId="{9BAE2653-3989-4911-B275-CAE585204F56}" srcOrd="1" destOrd="0" presId="urn:microsoft.com/office/officeart/2005/8/layout/orgChart1"/>
    <dgm:cxn modelId="{BFD35FD6-9995-4EC2-A7A8-16C5133E8E93}" type="presParOf" srcId="{9BAE2653-3989-4911-B275-CAE585204F56}" destId="{C3713AF2-2816-43A6-B6A4-871E3FD3BE19}" srcOrd="0" destOrd="0" presId="urn:microsoft.com/office/officeart/2005/8/layout/orgChart1"/>
    <dgm:cxn modelId="{EC29EC3C-B42D-4A4E-BF53-4C40047E2F43}" type="presParOf" srcId="{9BAE2653-3989-4911-B275-CAE585204F56}" destId="{0F648EA2-EA26-4298-9929-C13413A2ADFD}" srcOrd="1" destOrd="0" presId="urn:microsoft.com/office/officeart/2005/8/layout/orgChart1"/>
    <dgm:cxn modelId="{028285B3-E6C2-469A-AC1D-858FE79EE4D1}" type="presParOf" srcId="{0F648EA2-EA26-4298-9929-C13413A2ADFD}" destId="{9A32D309-8971-4389-A032-C809A05F5634}" srcOrd="0" destOrd="0" presId="urn:microsoft.com/office/officeart/2005/8/layout/orgChart1"/>
    <dgm:cxn modelId="{56274A81-0784-4B66-912E-A3F8815E1444}" type="presParOf" srcId="{9A32D309-8971-4389-A032-C809A05F5634}" destId="{9334219E-3E04-4CE1-A621-9E94187EAFD8}" srcOrd="0" destOrd="0" presId="urn:microsoft.com/office/officeart/2005/8/layout/orgChart1"/>
    <dgm:cxn modelId="{5A0B1866-2CB4-4848-A4FF-9147AFE43A18}" type="presParOf" srcId="{9A32D309-8971-4389-A032-C809A05F5634}" destId="{3ACADE3A-003E-4105-9FBC-A721ACA42A77}" srcOrd="1" destOrd="0" presId="urn:microsoft.com/office/officeart/2005/8/layout/orgChart1"/>
    <dgm:cxn modelId="{C31AC3B8-7CE6-437D-9EBD-E98A53A7FD30}" type="presParOf" srcId="{0F648EA2-EA26-4298-9929-C13413A2ADFD}" destId="{7A0A3453-D1EB-4C3B-8C62-6BA4971B8107}" srcOrd="1" destOrd="0" presId="urn:microsoft.com/office/officeart/2005/8/layout/orgChart1"/>
    <dgm:cxn modelId="{6C6F6C82-C567-4882-A12F-861745A935F3}" type="presParOf" srcId="{0F648EA2-EA26-4298-9929-C13413A2ADFD}" destId="{C724C177-DE0E-4154-ABAD-377DE0364DB1}" srcOrd="2" destOrd="0" presId="urn:microsoft.com/office/officeart/2005/8/layout/orgChart1"/>
    <dgm:cxn modelId="{EF764E7D-3E70-48C2-AE3A-EE4C4B946D3D}" type="presParOf" srcId="{9BAE2653-3989-4911-B275-CAE585204F56}" destId="{89F665A6-447C-4008-92B4-AB971468C3A9}" srcOrd="2" destOrd="0" presId="urn:microsoft.com/office/officeart/2005/8/layout/orgChart1"/>
    <dgm:cxn modelId="{9DB010D1-951A-452C-939F-2E4CF5326B49}" type="presParOf" srcId="{9BAE2653-3989-4911-B275-CAE585204F56}" destId="{09F5AA35-A223-465F-9644-F31B1A3EE53D}" srcOrd="3" destOrd="0" presId="urn:microsoft.com/office/officeart/2005/8/layout/orgChart1"/>
    <dgm:cxn modelId="{17E6B66C-69AF-4A85-B3AF-037D950EF50C}" type="presParOf" srcId="{09F5AA35-A223-465F-9644-F31B1A3EE53D}" destId="{FCBB3839-2F58-4169-9B8D-07BA1F776765}" srcOrd="0" destOrd="0" presId="urn:microsoft.com/office/officeart/2005/8/layout/orgChart1"/>
    <dgm:cxn modelId="{2E004E3B-52CF-4CA5-847D-51F815DCE11F}" type="presParOf" srcId="{FCBB3839-2F58-4169-9B8D-07BA1F776765}" destId="{88C47B62-83E8-42BA-99E0-1BB576EF8707}" srcOrd="0" destOrd="0" presId="urn:microsoft.com/office/officeart/2005/8/layout/orgChart1"/>
    <dgm:cxn modelId="{DDEB15D3-D975-4C0C-868C-521687C2084B}" type="presParOf" srcId="{FCBB3839-2F58-4169-9B8D-07BA1F776765}" destId="{EF2B9FC3-A828-4E5C-B0F9-F16CD63C1234}" srcOrd="1" destOrd="0" presId="urn:microsoft.com/office/officeart/2005/8/layout/orgChart1"/>
    <dgm:cxn modelId="{4EA50CB0-5735-4701-B69B-5B4FDCA17800}" type="presParOf" srcId="{09F5AA35-A223-465F-9644-F31B1A3EE53D}" destId="{280BBC84-82B7-4BD0-8D2B-8B2FC3E416CA}" srcOrd="1" destOrd="0" presId="urn:microsoft.com/office/officeart/2005/8/layout/orgChart1"/>
    <dgm:cxn modelId="{BF96E45D-D23A-4571-B1F0-4ADB4572DF5F}" type="presParOf" srcId="{09F5AA35-A223-465F-9644-F31B1A3EE53D}" destId="{F8C61755-FBAD-4338-BAD0-7DDA9FEB0B99}" srcOrd="2" destOrd="0" presId="urn:microsoft.com/office/officeart/2005/8/layout/orgChart1"/>
    <dgm:cxn modelId="{68F7AA1E-3E76-47A6-8621-C8D6A270EFAF}" type="presParOf" srcId="{9BAE2653-3989-4911-B275-CAE585204F56}" destId="{91F36957-E10D-4C97-8C34-1CAE36EA5BB1}" srcOrd="4" destOrd="0" presId="urn:microsoft.com/office/officeart/2005/8/layout/orgChart1"/>
    <dgm:cxn modelId="{3A146B78-228F-410C-9A41-EA1D43C1E28D}" type="presParOf" srcId="{9BAE2653-3989-4911-B275-CAE585204F56}" destId="{82C6B715-FD0F-4C1E-81AC-D2DB46F6D16E}" srcOrd="5" destOrd="0" presId="urn:microsoft.com/office/officeart/2005/8/layout/orgChart1"/>
    <dgm:cxn modelId="{6DB85A78-D95D-4271-9CD7-A966DFBE56AC}" type="presParOf" srcId="{82C6B715-FD0F-4C1E-81AC-D2DB46F6D16E}" destId="{17DEDCAE-B978-48C8-8371-8A814B5CF026}" srcOrd="0" destOrd="0" presId="urn:microsoft.com/office/officeart/2005/8/layout/orgChart1"/>
    <dgm:cxn modelId="{1683EDB2-62A6-4A79-8D2B-E8D5B54D2EB7}" type="presParOf" srcId="{17DEDCAE-B978-48C8-8371-8A814B5CF026}" destId="{B38A6C2D-6B27-4453-86ED-9AEC5D46FC91}" srcOrd="0" destOrd="0" presId="urn:microsoft.com/office/officeart/2005/8/layout/orgChart1"/>
    <dgm:cxn modelId="{6E105264-465E-4398-8F00-2F0055280CD1}" type="presParOf" srcId="{17DEDCAE-B978-48C8-8371-8A814B5CF026}" destId="{DAC1CFC7-A4D5-49AD-A898-5F18AE39BDFD}" srcOrd="1" destOrd="0" presId="urn:microsoft.com/office/officeart/2005/8/layout/orgChart1"/>
    <dgm:cxn modelId="{B2D36A63-BAB9-474F-8BBA-7FDFD73F90AD}" type="presParOf" srcId="{82C6B715-FD0F-4C1E-81AC-D2DB46F6D16E}" destId="{BA8D9BA7-C2D0-4359-8472-38FF4DB4BEF6}" srcOrd="1" destOrd="0" presId="urn:microsoft.com/office/officeart/2005/8/layout/orgChart1"/>
    <dgm:cxn modelId="{4E7E9644-4CB1-4AB9-91A5-C3283315F103}" type="presParOf" srcId="{82C6B715-FD0F-4C1E-81AC-D2DB46F6D16E}" destId="{BD86B515-DE3A-4F82-8642-66BB22DB0BDF}" srcOrd="2" destOrd="0" presId="urn:microsoft.com/office/officeart/2005/8/layout/orgChart1"/>
    <dgm:cxn modelId="{B0830441-048E-4D25-9C09-F85E69380A61}" type="presParOf" srcId="{9BAE2653-3989-4911-B275-CAE585204F56}" destId="{A77380D2-5A6A-40E6-B1C0-589AE7F44D63}" srcOrd="6" destOrd="0" presId="urn:microsoft.com/office/officeart/2005/8/layout/orgChart1"/>
    <dgm:cxn modelId="{913FCBD9-0E45-415C-BA14-74728A34F6AA}" type="presParOf" srcId="{9BAE2653-3989-4911-B275-CAE585204F56}" destId="{B61B4F2E-6FC9-4EC6-9515-C6BE853DAA9F}" srcOrd="7" destOrd="0" presId="urn:microsoft.com/office/officeart/2005/8/layout/orgChart1"/>
    <dgm:cxn modelId="{F13766CA-E031-4FCE-BCFB-29BC5A95DFF0}" type="presParOf" srcId="{B61B4F2E-6FC9-4EC6-9515-C6BE853DAA9F}" destId="{3997E0DD-A565-440A-8D7E-F4F0FBFD2E07}" srcOrd="0" destOrd="0" presId="urn:microsoft.com/office/officeart/2005/8/layout/orgChart1"/>
    <dgm:cxn modelId="{DD6AA23D-EE4B-4D56-A349-CD962D7F0D61}" type="presParOf" srcId="{3997E0DD-A565-440A-8D7E-F4F0FBFD2E07}" destId="{9E9C8211-2940-4ED2-A4F5-2BB3E036916D}" srcOrd="0" destOrd="0" presId="urn:microsoft.com/office/officeart/2005/8/layout/orgChart1"/>
    <dgm:cxn modelId="{BD327432-D21D-4183-90DB-C717B60D4609}" type="presParOf" srcId="{3997E0DD-A565-440A-8D7E-F4F0FBFD2E07}" destId="{376330F8-B89B-424C-807E-6D0C899D7387}" srcOrd="1" destOrd="0" presId="urn:microsoft.com/office/officeart/2005/8/layout/orgChart1"/>
    <dgm:cxn modelId="{3606C91A-262C-4563-B797-B635F043DA9B}" type="presParOf" srcId="{B61B4F2E-6FC9-4EC6-9515-C6BE853DAA9F}" destId="{A96EDFB0-EDC2-48CC-B286-8EE59563F30A}" srcOrd="1" destOrd="0" presId="urn:microsoft.com/office/officeart/2005/8/layout/orgChart1"/>
    <dgm:cxn modelId="{36932CC2-E8B9-425A-8E7F-0083DA8CC0D5}" type="presParOf" srcId="{B61B4F2E-6FC9-4EC6-9515-C6BE853DAA9F}" destId="{2BF6B01F-47C0-43B0-AC83-B4AA934BA75B}" srcOrd="2" destOrd="0" presId="urn:microsoft.com/office/officeart/2005/8/layout/orgChart1"/>
    <dgm:cxn modelId="{2D89580B-6CE3-4A13-9810-EA302B96C84C}" type="presParOf" srcId="{9BAE2653-3989-4911-B275-CAE585204F56}" destId="{46571DC8-EC93-4E83-BF48-3446A59A38AE}" srcOrd="8" destOrd="0" presId="urn:microsoft.com/office/officeart/2005/8/layout/orgChart1"/>
    <dgm:cxn modelId="{05CD83CD-8F05-43E9-9AF7-B44D23F3E53D}" type="presParOf" srcId="{9BAE2653-3989-4911-B275-CAE585204F56}" destId="{C9BF3B9F-7C73-4208-A066-D899A5E19E3F}" srcOrd="9" destOrd="0" presId="urn:microsoft.com/office/officeart/2005/8/layout/orgChart1"/>
    <dgm:cxn modelId="{589BE6FF-CF7B-4F9C-9622-8BAB9DC9C69C}" type="presParOf" srcId="{C9BF3B9F-7C73-4208-A066-D899A5E19E3F}" destId="{DED17943-473E-4507-B78B-60A28DACD9F6}" srcOrd="0" destOrd="0" presId="urn:microsoft.com/office/officeart/2005/8/layout/orgChart1"/>
    <dgm:cxn modelId="{6F568A09-5EE3-4291-B250-0C3D02744BE4}" type="presParOf" srcId="{DED17943-473E-4507-B78B-60A28DACD9F6}" destId="{8ABD4887-1857-451B-AAE5-F2CC9D513053}" srcOrd="0" destOrd="0" presId="urn:microsoft.com/office/officeart/2005/8/layout/orgChart1"/>
    <dgm:cxn modelId="{0AA5E0D3-2366-47DE-BCBE-85F8C42837B5}" type="presParOf" srcId="{DED17943-473E-4507-B78B-60A28DACD9F6}" destId="{6CAE8DF4-E555-43A6-999F-47FC016E209E}" srcOrd="1" destOrd="0" presId="urn:microsoft.com/office/officeart/2005/8/layout/orgChart1"/>
    <dgm:cxn modelId="{49D43BBC-CCD6-42B9-B418-7490BAA3F3FC}" type="presParOf" srcId="{C9BF3B9F-7C73-4208-A066-D899A5E19E3F}" destId="{1FDCDF0D-F39F-4192-A6DB-CBCF513A4927}" srcOrd="1" destOrd="0" presId="urn:microsoft.com/office/officeart/2005/8/layout/orgChart1"/>
    <dgm:cxn modelId="{05BE242B-7146-409B-AC59-710163A231F2}" type="presParOf" srcId="{C9BF3B9F-7C73-4208-A066-D899A5E19E3F}" destId="{A01CF6FD-AC09-4A17-BC57-4E11F69E9BD9}" srcOrd="2" destOrd="0" presId="urn:microsoft.com/office/officeart/2005/8/layout/orgChart1"/>
    <dgm:cxn modelId="{DEF1A426-DBAE-4A9D-9772-78AE5B2BB1C2}" type="presParOf" srcId="{5218FDD4-7B12-4D70-8A74-CCC9EE2E0444}" destId="{CDEAD7D4-C907-427E-8A77-7142A09E75EB}" srcOrd="2" destOrd="0" presId="urn:microsoft.com/office/officeart/2005/8/layout/orgChart1"/>
    <dgm:cxn modelId="{182967DE-2E82-4E7F-8A76-A8CE398064E3}" type="presParOf" srcId="{AB7C6302-CAEB-4447-992D-AF5EF1791DB2}" destId="{9E57E827-C4BB-4FA3-AEF1-C81E63E854C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4207188-F4C1-446F-9761-784F3EE08A0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E3B1F6F-BD20-4679-811D-EB5D82C74240}">
      <dgm:prSet phldrT="[Text]"/>
      <dgm:spPr/>
      <dgm:t>
        <a:bodyPr/>
        <a:lstStyle/>
        <a:p>
          <a:r>
            <a:rPr lang="en-US" dirty="0" smtClean="0"/>
            <a:t>1. Model </a:t>
          </a:r>
          <a:r>
            <a:rPr lang="en-US" dirty="0" err="1" smtClean="0"/>
            <a:t>Sistem</a:t>
          </a:r>
          <a:endParaRPr lang="en-US" dirty="0"/>
        </a:p>
      </dgm:t>
    </dgm:pt>
    <dgm:pt modelId="{4E42FF82-3027-4E4C-9108-B82E2B38AE11}" type="parTrans" cxnId="{2DA0C1A1-A7A7-4CAE-B991-AAB578031CC3}">
      <dgm:prSet/>
      <dgm:spPr/>
      <dgm:t>
        <a:bodyPr/>
        <a:lstStyle/>
        <a:p>
          <a:endParaRPr lang="en-US"/>
        </a:p>
      </dgm:t>
    </dgm:pt>
    <dgm:pt modelId="{B22E22DA-B76C-4F65-8F79-93FA92C2D735}" type="sibTrans" cxnId="{2DA0C1A1-A7A7-4CAE-B991-AAB578031CC3}">
      <dgm:prSet/>
      <dgm:spPr/>
      <dgm:t>
        <a:bodyPr/>
        <a:lstStyle/>
        <a:p>
          <a:endParaRPr lang="en-US"/>
        </a:p>
      </dgm:t>
    </dgm:pt>
    <dgm:pt modelId="{D042BB6B-C0D3-419E-A87F-38794D301123}">
      <dgm:prSet phldrT="[Text]"/>
      <dgm:spPr/>
      <dgm:t>
        <a:bodyPr/>
        <a:lstStyle/>
        <a:p>
          <a:r>
            <a:rPr lang="en-US" dirty="0" smtClean="0"/>
            <a:t>2. Model Rational </a:t>
          </a:r>
          <a:r>
            <a:rPr lang="en-US" dirty="0" err="1" smtClean="0"/>
            <a:t>Komprehensif</a:t>
          </a:r>
          <a:endParaRPr lang="en-US" dirty="0"/>
        </a:p>
      </dgm:t>
    </dgm:pt>
    <dgm:pt modelId="{11BD087F-3B82-4D9B-9F5F-CFCA06C2C966}" type="parTrans" cxnId="{C166A54E-8669-4656-8EBD-453E9F00B6C8}">
      <dgm:prSet/>
      <dgm:spPr/>
      <dgm:t>
        <a:bodyPr/>
        <a:lstStyle/>
        <a:p>
          <a:endParaRPr lang="en-US"/>
        </a:p>
      </dgm:t>
    </dgm:pt>
    <dgm:pt modelId="{B84B8791-B823-4EC0-AC90-1B619E2D894D}" type="sibTrans" cxnId="{C166A54E-8669-4656-8EBD-453E9F00B6C8}">
      <dgm:prSet/>
      <dgm:spPr/>
      <dgm:t>
        <a:bodyPr/>
        <a:lstStyle/>
        <a:p>
          <a:endParaRPr lang="en-US"/>
        </a:p>
      </dgm:t>
    </dgm:pt>
    <dgm:pt modelId="{90F8347C-3E83-4C42-BF88-F70942880241}">
      <dgm:prSet phldrT="[Text]"/>
      <dgm:spPr/>
      <dgm:t>
        <a:bodyPr/>
        <a:lstStyle/>
        <a:p>
          <a:r>
            <a:rPr lang="en-US" dirty="0" smtClean="0"/>
            <a:t>3. Model </a:t>
          </a:r>
          <a:r>
            <a:rPr lang="en-US" dirty="0" err="1" smtClean="0"/>
            <a:t>Inkremental</a:t>
          </a:r>
          <a:endParaRPr lang="en-US" dirty="0"/>
        </a:p>
      </dgm:t>
    </dgm:pt>
    <dgm:pt modelId="{F967E5D0-1D6D-43ED-BCBD-69F062179AF7}" type="parTrans" cxnId="{D5D63239-DFED-40DB-920C-B61DE6DE4D90}">
      <dgm:prSet/>
      <dgm:spPr/>
      <dgm:t>
        <a:bodyPr/>
        <a:lstStyle/>
        <a:p>
          <a:endParaRPr lang="en-US"/>
        </a:p>
      </dgm:t>
    </dgm:pt>
    <dgm:pt modelId="{2C2E6B15-3983-432B-BEC6-A6C172DE6C42}" type="sibTrans" cxnId="{D5D63239-DFED-40DB-920C-B61DE6DE4D90}">
      <dgm:prSet/>
      <dgm:spPr/>
      <dgm:t>
        <a:bodyPr/>
        <a:lstStyle/>
        <a:p>
          <a:endParaRPr lang="en-US"/>
        </a:p>
      </dgm:t>
    </dgm:pt>
    <dgm:pt modelId="{8A1AD50A-ECBA-41D6-9E85-E72664A22329}">
      <dgm:prSet/>
      <dgm:spPr/>
      <dgm:t>
        <a:bodyPr/>
        <a:lstStyle/>
        <a:p>
          <a:r>
            <a:rPr lang="en-US" dirty="0" smtClean="0"/>
            <a:t>4. Model </a:t>
          </a:r>
          <a:r>
            <a:rPr lang="en-US" dirty="0" err="1" smtClean="0"/>
            <a:t>Mixedscanning</a:t>
          </a:r>
          <a:endParaRPr lang="en-US" dirty="0"/>
        </a:p>
      </dgm:t>
    </dgm:pt>
    <dgm:pt modelId="{C3D46BC4-D94E-4E19-8466-11DF2F17B371}" type="parTrans" cxnId="{2BF01FF8-889A-4A9A-9370-3EA4C2928003}">
      <dgm:prSet/>
      <dgm:spPr/>
    </dgm:pt>
    <dgm:pt modelId="{49EDBDC0-799F-4296-8EF0-B3F25556E945}" type="sibTrans" cxnId="{2BF01FF8-889A-4A9A-9370-3EA4C2928003}">
      <dgm:prSet/>
      <dgm:spPr/>
    </dgm:pt>
    <dgm:pt modelId="{DF0C1FB0-02DA-4875-B7A7-276F6D3500B3}" type="pres">
      <dgm:prSet presAssocID="{34207188-F4C1-446F-9761-784F3EE08A0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9725A6C-2381-402C-B9B9-145AA10DC661}" type="pres">
      <dgm:prSet presAssocID="{5E3B1F6F-BD20-4679-811D-EB5D82C74240}" presName="parentLin" presStyleCnt="0"/>
      <dgm:spPr/>
    </dgm:pt>
    <dgm:pt modelId="{1CAFBBDA-BD5F-48E9-9C65-05263277B50A}" type="pres">
      <dgm:prSet presAssocID="{5E3B1F6F-BD20-4679-811D-EB5D82C74240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40EC4074-185C-4544-9361-03187C406AF3}" type="pres">
      <dgm:prSet presAssocID="{5E3B1F6F-BD20-4679-811D-EB5D82C74240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04752C-5726-4D3B-B643-F624243A7FAB}" type="pres">
      <dgm:prSet presAssocID="{5E3B1F6F-BD20-4679-811D-EB5D82C74240}" presName="negativeSpace" presStyleCnt="0"/>
      <dgm:spPr/>
    </dgm:pt>
    <dgm:pt modelId="{F4A064B4-4528-44EE-9359-8496260DBDDA}" type="pres">
      <dgm:prSet presAssocID="{5E3B1F6F-BD20-4679-811D-EB5D82C74240}" presName="childText" presStyleLbl="conFgAcc1" presStyleIdx="0" presStyleCnt="4">
        <dgm:presLayoutVars>
          <dgm:bulletEnabled val="1"/>
        </dgm:presLayoutVars>
      </dgm:prSet>
      <dgm:spPr/>
    </dgm:pt>
    <dgm:pt modelId="{0EBC3FE9-6F12-4FA0-99F2-2C0D069C0946}" type="pres">
      <dgm:prSet presAssocID="{B22E22DA-B76C-4F65-8F79-93FA92C2D735}" presName="spaceBetweenRectangles" presStyleCnt="0"/>
      <dgm:spPr/>
    </dgm:pt>
    <dgm:pt modelId="{8E3C4A34-6A67-4E9E-A74D-E627D1C13C8D}" type="pres">
      <dgm:prSet presAssocID="{D042BB6B-C0D3-419E-A87F-38794D301123}" presName="parentLin" presStyleCnt="0"/>
      <dgm:spPr/>
    </dgm:pt>
    <dgm:pt modelId="{7A65E43C-6712-45BC-8E43-A3F554C05F56}" type="pres">
      <dgm:prSet presAssocID="{D042BB6B-C0D3-419E-A87F-38794D301123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ED81C2B6-4AAD-492B-9F17-DE7236C7F363}" type="pres">
      <dgm:prSet presAssocID="{D042BB6B-C0D3-419E-A87F-38794D301123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3DF913-ED32-4344-B499-0323656FD5CA}" type="pres">
      <dgm:prSet presAssocID="{D042BB6B-C0D3-419E-A87F-38794D301123}" presName="negativeSpace" presStyleCnt="0"/>
      <dgm:spPr/>
    </dgm:pt>
    <dgm:pt modelId="{05393AD5-FF7C-47AF-9568-52282BEB7733}" type="pres">
      <dgm:prSet presAssocID="{D042BB6B-C0D3-419E-A87F-38794D301123}" presName="childText" presStyleLbl="conFgAcc1" presStyleIdx="1" presStyleCnt="4">
        <dgm:presLayoutVars>
          <dgm:bulletEnabled val="1"/>
        </dgm:presLayoutVars>
      </dgm:prSet>
      <dgm:spPr/>
    </dgm:pt>
    <dgm:pt modelId="{0FD501C8-3A2F-4677-83AD-FF9A7FD0FF3E}" type="pres">
      <dgm:prSet presAssocID="{B84B8791-B823-4EC0-AC90-1B619E2D894D}" presName="spaceBetweenRectangles" presStyleCnt="0"/>
      <dgm:spPr/>
    </dgm:pt>
    <dgm:pt modelId="{6308AFF0-8F03-463B-B29B-FAADF218D25E}" type="pres">
      <dgm:prSet presAssocID="{90F8347C-3E83-4C42-BF88-F70942880241}" presName="parentLin" presStyleCnt="0"/>
      <dgm:spPr/>
    </dgm:pt>
    <dgm:pt modelId="{93A1A691-BDD1-4F69-9DD8-004AD270A7C2}" type="pres">
      <dgm:prSet presAssocID="{90F8347C-3E83-4C42-BF88-F70942880241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FF776769-AE52-4369-9856-AD4491049CAA}" type="pres">
      <dgm:prSet presAssocID="{90F8347C-3E83-4C42-BF88-F70942880241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78AC95-02E4-4699-B294-60BB3A40A336}" type="pres">
      <dgm:prSet presAssocID="{90F8347C-3E83-4C42-BF88-F70942880241}" presName="negativeSpace" presStyleCnt="0"/>
      <dgm:spPr/>
    </dgm:pt>
    <dgm:pt modelId="{76840D4E-C985-4A2B-AF94-00EF76591FAF}" type="pres">
      <dgm:prSet presAssocID="{90F8347C-3E83-4C42-BF88-F70942880241}" presName="childText" presStyleLbl="conFgAcc1" presStyleIdx="2" presStyleCnt="4">
        <dgm:presLayoutVars>
          <dgm:bulletEnabled val="1"/>
        </dgm:presLayoutVars>
      </dgm:prSet>
      <dgm:spPr/>
    </dgm:pt>
    <dgm:pt modelId="{26D3D04B-4728-474C-8B8F-C4F297BDF0E8}" type="pres">
      <dgm:prSet presAssocID="{2C2E6B15-3983-432B-BEC6-A6C172DE6C42}" presName="spaceBetweenRectangles" presStyleCnt="0"/>
      <dgm:spPr/>
    </dgm:pt>
    <dgm:pt modelId="{E1A45BF8-0DEA-4647-94C7-08B780EB8667}" type="pres">
      <dgm:prSet presAssocID="{8A1AD50A-ECBA-41D6-9E85-E72664A22329}" presName="parentLin" presStyleCnt="0"/>
      <dgm:spPr/>
    </dgm:pt>
    <dgm:pt modelId="{2FB60DEC-7327-4A1D-B197-C1942A47477D}" type="pres">
      <dgm:prSet presAssocID="{8A1AD50A-ECBA-41D6-9E85-E72664A22329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07F2B428-7F76-478E-944A-5075FF966978}" type="pres">
      <dgm:prSet presAssocID="{8A1AD50A-ECBA-41D6-9E85-E72664A22329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8DC1A4-104C-4BC1-83DE-836834BBC2E0}" type="pres">
      <dgm:prSet presAssocID="{8A1AD50A-ECBA-41D6-9E85-E72664A22329}" presName="negativeSpace" presStyleCnt="0"/>
      <dgm:spPr/>
    </dgm:pt>
    <dgm:pt modelId="{212EB924-3A80-4AA8-A4E8-A5836C5699FB}" type="pres">
      <dgm:prSet presAssocID="{8A1AD50A-ECBA-41D6-9E85-E72664A22329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00A92F16-2230-406B-B30D-617BD8FC4EFC}" type="presOf" srcId="{8A1AD50A-ECBA-41D6-9E85-E72664A22329}" destId="{2FB60DEC-7327-4A1D-B197-C1942A47477D}" srcOrd="0" destOrd="0" presId="urn:microsoft.com/office/officeart/2005/8/layout/list1"/>
    <dgm:cxn modelId="{123D83CF-D7E3-4622-8483-E21EBD03C54A}" type="presOf" srcId="{34207188-F4C1-446F-9761-784F3EE08A0F}" destId="{DF0C1FB0-02DA-4875-B7A7-276F6D3500B3}" srcOrd="0" destOrd="0" presId="urn:microsoft.com/office/officeart/2005/8/layout/list1"/>
    <dgm:cxn modelId="{AB934ED8-F516-44A2-A75C-66BC4D84B777}" type="presOf" srcId="{90F8347C-3E83-4C42-BF88-F70942880241}" destId="{FF776769-AE52-4369-9856-AD4491049CAA}" srcOrd="1" destOrd="0" presId="urn:microsoft.com/office/officeart/2005/8/layout/list1"/>
    <dgm:cxn modelId="{2DA0C1A1-A7A7-4CAE-B991-AAB578031CC3}" srcId="{34207188-F4C1-446F-9761-784F3EE08A0F}" destId="{5E3B1F6F-BD20-4679-811D-EB5D82C74240}" srcOrd="0" destOrd="0" parTransId="{4E42FF82-3027-4E4C-9108-B82E2B38AE11}" sibTransId="{B22E22DA-B76C-4F65-8F79-93FA92C2D735}"/>
    <dgm:cxn modelId="{D5D63239-DFED-40DB-920C-B61DE6DE4D90}" srcId="{34207188-F4C1-446F-9761-784F3EE08A0F}" destId="{90F8347C-3E83-4C42-BF88-F70942880241}" srcOrd="2" destOrd="0" parTransId="{F967E5D0-1D6D-43ED-BCBD-69F062179AF7}" sibTransId="{2C2E6B15-3983-432B-BEC6-A6C172DE6C42}"/>
    <dgm:cxn modelId="{E299C10A-5CE5-402B-A19A-56173D6E3041}" type="presOf" srcId="{90F8347C-3E83-4C42-BF88-F70942880241}" destId="{93A1A691-BDD1-4F69-9DD8-004AD270A7C2}" srcOrd="0" destOrd="0" presId="urn:microsoft.com/office/officeart/2005/8/layout/list1"/>
    <dgm:cxn modelId="{3B8A892C-8C94-4CEB-9949-F579149ECAA0}" type="presOf" srcId="{8A1AD50A-ECBA-41D6-9E85-E72664A22329}" destId="{07F2B428-7F76-478E-944A-5075FF966978}" srcOrd="1" destOrd="0" presId="urn:microsoft.com/office/officeart/2005/8/layout/list1"/>
    <dgm:cxn modelId="{2BF01FF8-889A-4A9A-9370-3EA4C2928003}" srcId="{34207188-F4C1-446F-9761-784F3EE08A0F}" destId="{8A1AD50A-ECBA-41D6-9E85-E72664A22329}" srcOrd="3" destOrd="0" parTransId="{C3D46BC4-D94E-4E19-8466-11DF2F17B371}" sibTransId="{49EDBDC0-799F-4296-8EF0-B3F25556E945}"/>
    <dgm:cxn modelId="{FCA5033A-7CC8-4D8B-8E1F-311F99C888AA}" type="presOf" srcId="{5E3B1F6F-BD20-4679-811D-EB5D82C74240}" destId="{1CAFBBDA-BD5F-48E9-9C65-05263277B50A}" srcOrd="0" destOrd="0" presId="urn:microsoft.com/office/officeart/2005/8/layout/list1"/>
    <dgm:cxn modelId="{C166A54E-8669-4656-8EBD-453E9F00B6C8}" srcId="{34207188-F4C1-446F-9761-784F3EE08A0F}" destId="{D042BB6B-C0D3-419E-A87F-38794D301123}" srcOrd="1" destOrd="0" parTransId="{11BD087F-3B82-4D9B-9F5F-CFCA06C2C966}" sibTransId="{B84B8791-B823-4EC0-AC90-1B619E2D894D}"/>
    <dgm:cxn modelId="{113DF9A4-B720-4C78-96B6-60B8B7B24FFB}" type="presOf" srcId="{5E3B1F6F-BD20-4679-811D-EB5D82C74240}" destId="{40EC4074-185C-4544-9361-03187C406AF3}" srcOrd="1" destOrd="0" presId="urn:microsoft.com/office/officeart/2005/8/layout/list1"/>
    <dgm:cxn modelId="{A2DBF2D0-E83B-4671-A4CF-261FB927F6D1}" type="presOf" srcId="{D042BB6B-C0D3-419E-A87F-38794D301123}" destId="{ED81C2B6-4AAD-492B-9F17-DE7236C7F363}" srcOrd="1" destOrd="0" presId="urn:microsoft.com/office/officeart/2005/8/layout/list1"/>
    <dgm:cxn modelId="{A288D665-72D2-4A59-A80F-CD6AA53131EA}" type="presOf" srcId="{D042BB6B-C0D3-419E-A87F-38794D301123}" destId="{7A65E43C-6712-45BC-8E43-A3F554C05F56}" srcOrd="0" destOrd="0" presId="urn:microsoft.com/office/officeart/2005/8/layout/list1"/>
    <dgm:cxn modelId="{84B0D8BE-85AB-4688-81E7-7EAB4D9D1155}" type="presParOf" srcId="{DF0C1FB0-02DA-4875-B7A7-276F6D3500B3}" destId="{09725A6C-2381-402C-B9B9-145AA10DC661}" srcOrd="0" destOrd="0" presId="urn:microsoft.com/office/officeart/2005/8/layout/list1"/>
    <dgm:cxn modelId="{6F996A2B-FB81-450A-8723-2C3778BD691D}" type="presParOf" srcId="{09725A6C-2381-402C-B9B9-145AA10DC661}" destId="{1CAFBBDA-BD5F-48E9-9C65-05263277B50A}" srcOrd="0" destOrd="0" presId="urn:microsoft.com/office/officeart/2005/8/layout/list1"/>
    <dgm:cxn modelId="{00BB9D63-5ABB-4438-BE17-D2507206156D}" type="presParOf" srcId="{09725A6C-2381-402C-B9B9-145AA10DC661}" destId="{40EC4074-185C-4544-9361-03187C406AF3}" srcOrd="1" destOrd="0" presId="urn:microsoft.com/office/officeart/2005/8/layout/list1"/>
    <dgm:cxn modelId="{71C30C3A-631B-41F2-ABFE-E94715EFE565}" type="presParOf" srcId="{DF0C1FB0-02DA-4875-B7A7-276F6D3500B3}" destId="{2204752C-5726-4D3B-B643-F624243A7FAB}" srcOrd="1" destOrd="0" presId="urn:microsoft.com/office/officeart/2005/8/layout/list1"/>
    <dgm:cxn modelId="{B2AB6E7A-FB42-4F48-BA07-0181D308BCEE}" type="presParOf" srcId="{DF0C1FB0-02DA-4875-B7A7-276F6D3500B3}" destId="{F4A064B4-4528-44EE-9359-8496260DBDDA}" srcOrd="2" destOrd="0" presId="urn:microsoft.com/office/officeart/2005/8/layout/list1"/>
    <dgm:cxn modelId="{F25B0A6E-592C-4C2D-9181-B3B03EFFEBE5}" type="presParOf" srcId="{DF0C1FB0-02DA-4875-B7A7-276F6D3500B3}" destId="{0EBC3FE9-6F12-4FA0-99F2-2C0D069C0946}" srcOrd="3" destOrd="0" presId="urn:microsoft.com/office/officeart/2005/8/layout/list1"/>
    <dgm:cxn modelId="{F71B77E6-0A1C-4153-83EC-488EE1B8FF59}" type="presParOf" srcId="{DF0C1FB0-02DA-4875-B7A7-276F6D3500B3}" destId="{8E3C4A34-6A67-4E9E-A74D-E627D1C13C8D}" srcOrd="4" destOrd="0" presId="urn:microsoft.com/office/officeart/2005/8/layout/list1"/>
    <dgm:cxn modelId="{019003A4-8DE5-4F53-94CD-A967A3CF1D66}" type="presParOf" srcId="{8E3C4A34-6A67-4E9E-A74D-E627D1C13C8D}" destId="{7A65E43C-6712-45BC-8E43-A3F554C05F56}" srcOrd="0" destOrd="0" presId="urn:microsoft.com/office/officeart/2005/8/layout/list1"/>
    <dgm:cxn modelId="{BDD97294-D929-40FC-B0C9-E0B1DB3CDC95}" type="presParOf" srcId="{8E3C4A34-6A67-4E9E-A74D-E627D1C13C8D}" destId="{ED81C2B6-4AAD-492B-9F17-DE7236C7F363}" srcOrd="1" destOrd="0" presId="urn:microsoft.com/office/officeart/2005/8/layout/list1"/>
    <dgm:cxn modelId="{D6E514C5-B3AB-4B2D-818B-F932D2945727}" type="presParOf" srcId="{DF0C1FB0-02DA-4875-B7A7-276F6D3500B3}" destId="{F83DF913-ED32-4344-B499-0323656FD5CA}" srcOrd="5" destOrd="0" presId="urn:microsoft.com/office/officeart/2005/8/layout/list1"/>
    <dgm:cxn modelId="{115C2D3C-EE1B-4AC2-94DF-65CBAC65F59D}" type="presParOf" srcId="{DF0C1FB0-02DA-4875-B7A7-276F6D3500B3}" destId="{05393AD5-FF7C-47AF-9568-52282BEB7733}" srcOrd="6" destOrd="0" presId="urn:microsoft.com/office/officeart/2005/8/layout/list1"/>
    <dgm:cxn modelId="{4AEF7914-2B99-4969-952B-4AA836D64216}" type="presParOf" srcId="{DF0C1FB0-02DA-4875-B7A7-276F6D3500B3}" destId="{0FD501C8-3A2F-4677-83AD-FF9A7FD0FF3E}" srcOrd="7" destOrd="0" presId="urn:microsoft.com/office/officeart/2005/8/layout/list1"/>
    <dgm:cxn modelId="{0A46D388-5712-47E9-B2F4-37822C57C4D7}" type="presParOf" srcId="{DF0C1FB0-02DA-4875-B7A7-276F6D3500B3}" destId="{6308AFF0-8F03-463B-B29B-FAADF218D25E}" srcOrd="8" destOrd="0" presId="urn:microsoft.com/office/officeart/2005/8/layout/list1"/>
    <dgm:cxn modelId="{0B5FF541-2E3B-42D0-9A74-42B195D4AFD2}" type="presParOf" srcId="{6308AFF0-8F03-463B-B29B-FAADF218D25E}" destId="{93A1A691-BDD1-4F69-9DD8-004AD270A7C2}" srcOrd="0" destOrd="0" presId="urn:microsoft.com/office/officeart/2005/8/layout/list1"/>
    <dgm:cxn modelId="{C4D00197-FDEA-4ECF-B7A9-04D58E162AE5}" type="presParOf" srcId="{6308AFF0-8F03-463B-B29B-FAADF218D25E}" destId="{FF776769-AE52-4369-9856-AD4491049CAA}" srcOrd="1" destOrd="0" presId="urn:microsoft.com/office/officeart/2005/8/layout/list1"/>
    <dgm:cxn modelId="{60F48C6B-4664-439F-975C-F16D80FDCDAA}" type="presParOf" srcId="{DF0C1FB0-02DA-4875-B7A7-276F6D3500B3}" destId="{0478AC95-02E4-4699-B294-60BB3A40A336}" srcOrd="9" destOrd="0" presId="urn:microsoft.com/office/officeart/2005/8/layout/list1"/>
    <dgm:cxn modelId="{9362907D-D3A6-4078-A800-01E6A61C2CAC}" type="presParOf" srcId="{DF0C1FB0-02DA-4875-B7A7-276F6D3500B3}" destId="{76840D4E-C985-4A2B-AF94-00EF76591FAF}" srcOrd="10" destOrd="0" presId="urn:microsoft.com/office/officeart/2005/8/layout/list1"/>
    <dgm:cxn modelId="{67250073-0013-4DD2-83EB-8C4B05923CCC}" type="presParOf" srcId="{DF0C1FB0-02DA-4875-B7A7-276F6D3500B3}" destId="{26D3D04B-4728-474C-8B8F-C4F297BDF0E8}" srcOrd="11" destOrd="0" presId="urn:microsoft.com/office/officeart/2005/8/layout/list1"/>
    <dgm:cxn modelId="{49A69B17-5DD7-4B08-A178-5432F78EBF4C}" type="presParOf" srcId="{DF0C1FB0-02DA-4875-B7A7-276F6D3500B3}" destId="{E1A45BF8-0DEA-4647-94C7-08B780EB8667}" srcOrd="12" destOrd="0" presId="urn:microsoft.com/office/officeart/2005/8/layout/list1"/>
    <dgm:cxn modelId="{791B140F-875C-4C92-9A98-16F4D3CDD456}" type="presParOf" srcId="{E1A45BF8-0DEA-4647-94C7-08B780EB8667}" destId="{2FB60DEC-7327-4A1D-B197-C1942A47477D}" srcOrd="0" destOrd="0" presId="urn:microsoft.com/office/officeart/2005/8/layout/list1"/>
    <dgm:cxn modelId="{708A7DAF-09EF-4C1C-A71E-A48E6B6EFB2B}" type="presParOf" srcId="{E1A45BF8-0DEA-4647-94C7-08B780EB8667}" destId="{07F2B428-7F76-478E-944A-5075FF966978}" srcOrd="1" destOrd="0" presId="urn:microsoft.com/office/officeart/2005/8/layout/list1"/>
    <dgm:cxn modelId="{5C584A06-8981-45BF-9106-30F8AA981299}" type="presParOf" srcId="{DF0C1FB0-02DA-4875-B7A7-276F6D3500B3}" destId="{248DC1A4-104C-4BC1-83DE-836834BBC2E0}" srcOrd="13" destOrd="0" presId="urn:microsoft.com/office/officeart/2005/8/layout/list1"/>
    <dgm:cxn modelId="{7B289F6A-E361-4FCE-A604-459875C048D3}" type="presParOf" srcId="{DF0C1FB0-02DA-4875-B7A7-276F6D3500B3}" destId="{212EB924-3A80-4AA8-A4E8-A5836C5699FB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104B39E-D09B-438F-A104-E442CEDB62F7}" type="doc">
      <dgm:prSet loTypeId="urn:microsoft.com/office/officeart/2005/8/layout/process2" loCatId="process" qsTypeId="urn:microsoft.com/office/officeart/2005/8/quickstyle/simple1" qsCatId="simple" csTypeId="urn:microsoft.com/office/officeart/2005/8/colors/colorful1#1" csCatId="colorful" phldr="1"/>
      <dgm:spPr/>
    </dgm:pt>
    <dgm:pt modelId="{1747685F-1644-4F4F-A023-B4610D7D4706}">
      <dgm:prSet phldrT="[Text]"/>
      <dgm:spPr/>
      <dgm:t>
        <a:bodyPr/>
        <a:lstStyle/>
        <a:p>
          <a:r>
            <a:rPr lang="en-US" dirty="0" err="1" smtClean="0"/>
            <a:t>Penyusunan</a:t>
          </a:r>
          <a:r>
            <a:rPr lang="en-US" dirty="0" smtClean="0"/>
            <a:t> Agenda</a:t>
          </a:r>
          <a:endParaRPr lang="en-US" dirty="0"/>
        </a:p>
      </dgm:t>
    </dgm:pt>
    <dgm:pt modelId="{DFD4489D-ACCB-474D-8F1D-25661ADF90E1}" type="parTrans" cxnId="{8091CC79-D6E6-4C6F-A3EF-B66A5E3BF6D1}">
      <dgm:prSet/>
      <dgm:spPr/>
      <dgm:t>
        <a:bodyPr/>
        <a:lstStyle/>
        <a:p>
          <a:endParaRPr lang="en-US"/>
        </a:p>
      </dgm:t>
    </dgm:pt>
    <dgm:pt modelId="{499B3BE0-62CA-486A-A118-4F60BC2CD89A}" type="sibTrans" cxnId="{8091CC79-D6E6-4C6F-A3EF-B66A5E3BF6D1}">
      <dgm:prSet/>
      <dgm:spPr/>
      <dgm:t>
        <a:bodyPr/>
        <a:lstStyle/>
        <a:p>
          <a:endParaRPr lang="en-US"/>
        </a:p>
      </dgm:t>
    </dgm:pt>
    <dgm:pt modelId="{D510F69E-B923-4629-B223-E6FBB3E4BD0A}">
      <dgm:prSet phldrT="[Text]"/>
      <dgm:spPr/>
      <dgm:t>
        <a:bodyPr/>
        <a:lstStyle/>
        <a:p>
          <a:r>
            <a:rPr lang="en-US" dirty="0" err="1" smtClean="0"/>
            <a:t>Formulasi</a:t>
          </a:r>
          <a:r>
            <a:rPr lang="en-US" dirty="0" smtClean="0"/>
            <a:t> </a:t>
          </a:r>
          <a:r>
            <a:rPr lang="en-US" dirty="0" err="1" smtClean="0"/>
            <a:t>Kebijakan</a:t>
          </a:r>
          <a:endParaRPr lang="en-US" dirty="0"/>
        </a:p>
      </dgm:t>
    </dgm:pt>
    <dgm:pt modelId="{C85CEB42-BDA1-4DB9-AA5C-1CD01FBE8060}" type="parTrans" cxnId="{1C53B180-19FF-436F-9398-168F3235381C}">
      <dgm:prSet/>
      <dgm:spPr/>
      <dgm:t>
        <a:bodyPr/>
        <a:lstStyle/>
        <a:p>
          <a:endParaRPr lang="en-US"/>
        </a:p>
      </dgm:t>
    </dgm:pt>
    <dgm:pt modelId="{F4CC7E97-ECE6-46B5-A2C5-B39E84414B00}" type="sibTrans" cxnId="{1C53B180-19FF-436F-9398-168F3235381C}">
      <dgm:prSet/>
      <dgm:spPr/>
      <dgm:t>
        <a:bodyPr/>
        <a:lstStyle/>
        <a:p>
          <a:endParaRPr lang="en-US"/>
        </a:p>
      </dgm:t>
    </dgm:pt>
    <dgm:pt modelId="{87E06EAC-71A0-42A6-8FB6-A3E9DED8EEA6}">
      <dgm:prSet phldrT="[Text]"/>
      <dgm:spPr/>
      <dgm:t>
        <a:bodyPr/>
        <a:lstStyle/>
        <a:p>
          <a:r>
            <a:rPr lang="en-US" dirty="0" err="1" smtClean="0"/>
            <a:t>Adopsi</a:t>
          </a:r>
          <a:r>
            <a:rPr lang="en-US" dirty="0" smtClean="0"/>
            <a:t> </a:t>
          </a:r>
          <a:r>
            <a:rPr lang="en-US" dirty="0" err="1" smtClean="0"/>
            <a:t>Kebijakan</a:t>
          </a:r>
          <a:endParaRPr lang="en-US" dirty="0"/>
        </a:p>
      </dgm:t>
    </dgm:pt>
    <dgm:pt modelId="{866DD65F-F2CF-4019-A4F1-5B51F87F7E1A}" type="parTrans" cxnId="{69771AF9-95BA-4418-BB52-04BECC88EBEB}">
      <dgm:prSet/>
      <dgm:spPr/>
      <dgm:t>
        <a:bodyPr/>
        <a:lstStyle/>
        <a:p>
          <a:endParaRPr lang="en-US"/>
        </a:p>
      </dgm:t>
    </dgm:pt>
    <dgm:pt modelId="{F4460945-627B-4CDD-B1A7-2104172FF15F}" type="sibTrans" cxnId="{69771AF9-95BA-4418-BB52-04BECC88EBEB}">
      <dgm:prSet/>
      <dgm:spPr/>
      <dgm:t>
        <a:bodyPr/>
        <a:lstStyle/>
        <a:p>
          <a:endParaRPr lang="en-US"/>
        </a:p>
      </dgm:t>
    </dgm:pt>
    <dgm:pt modelId="{CCB14441-654D-4539-8768-376A40072A99}">
      <dgm:prSet/>
      <dgm:spPr/>
      <dgm:t>
        <a:bodyPr/>
        <a:lstStyle/>
        <a:p>
          <a:r>
            <a:rPr lang="en-US" dirty="0" err="1" smtClean="0"/>
            <a:t>Evaluasi</a:t>
          </a:r>
          <a:r>
            <a:rPr lang="en-US" dirty="0" smtClean="0"/>
            <a:t> </a:t>
          </a:r>
          <a:r>
            <a:rPr lang="en-US" dirty="0" err="1" smtClean="0"/>
            <a:t>Kebijakan</a:t>
          </a:r>
          <a:endParaRPr lang="en-US" dirty="0"/>
        </a:p>
      </dgm:t>
    </dgm:pt>
    <dgm:pt modelId="{2389539F-CECB-4748-9CFF-FD7928E30D12}" type="parTrans" cxnId="{CE57C735-5C64-4B3A-BD0E-ECC0E4AAA9FB}">
      <dgm:prSet/>
      <dgm:spPr/>
      <dgm:t>
        <a:bodyPr/>
        <a:lstStyle/>
        <a:p>
          <a:endParaRPr lang="en-US"/>
        </a:p>
      </dgm:t>
    </dgm:pt>
    <dgm:pt modelId="{E96D464D-4A35-452A-BCB8-0E2DF566E00E}" type="sibTrans" cxnId="{CE57C735-5C64-4B3A-BD0E-ECC0E4AAA9FB}">
      <dgm:prSet/>
      <dgm:spPr/>
      <dgm:t>
        <a:bodyPr/>
        <a:lstStyle/>
        <a:p>
          <a:endParaRPr lang="en-US"/>
        </a:p>
      </dgm:t>
    </dgm:pt>
    <dgm:pt modelId="{1C3D3977-37D4-46B0-A26B-1EF301CF1BCC}">
      <dgm:prSet/>
      <dgm:spPr/>
      <dgm:t>
        <a:bodyPr/>
        <a:lstStyle/>
        <a:p>
          <a:r>
            <a:rPr lang="en-US" dirty="0" err="1" smtClean="0"/>
            <a:t>Implementasi</a:t>
          </a:r>
          <a:r>
            <a:rPr lang="en-US" dirty="0" smtClean="0"/>
            <a:t> </a:t>
          </a:r>
          <a:r>
            <a:rPr lang="en-US" dirty="0" err="1" smtClean="0"/>
            <a:t>Kebijakan</a:t>
          </a:r>
          <a:endParaRPr lang="en-US" dirty="0"/>
        </a:p>
      </dgm:t>
    </dgm:pt>
    <dgm:pt modelId="{647817E5-318C-4077-BB75-8B67BA69ADDF}" type="parTrans" cxnId="{87AE541B-3BFA-410B-AA6C-9C15F1E55A49}">
      <dgm:prSet/>
      <dgm:spPr/>
      <dgm:t>
        <a:bodyPr/>
        <a:lstStyle/>
        <a:p>
          <a:endParaRPr lang="en-US"/>
        </a:p>
      </dgm:t>
    </dgm:pt>
    <dgm:pt modelId="{E5634437-6424-4C08-BEAD-2073EDA7ADA6}" type="sibTrans" cxnId="{87AE541B-3BFA-410B-AA6C-9C15F1E55A49}">
      <dgm:prSet/>
      <dgm:spPr/>
      <dgm:t>
        <a:bodyPr/>
        <a:lstStyle/>
        <a:p>
          <a:endParaRPr lang="en-US"/>
        </a:p>
      </dgm:t>
    </dgm:pt>
    <dgm:pt modelId="{0440FF30-8D78-4DFB-958F-D2F7D7474F4C}" type="pres">
      <dgm:prSet presAssocID="{0104B39E-D09B-438F-A104-E442CEDB62F7}" presName="linearFlow" presStyleCnt="0">
        <dgm:presLayoutVars>
          <dgm:resizeHandles val="exact"/>
        </dgm:presLayoutVars>
      </dgm:prSet>
      <dgm:spPr/>
    </dgm:pt>
    <dgm:pt modelId="{9272E5E7-850D-4358-B95A-68C7B95D6088}" type="pres">
      <dgm:prSet presAssocID="{1747685F-1644-4F4F-A023-B4610D7D4706}" presName="node" presStyleLbl="node1" presStyleIdx="0" presStyleCnt="5" custScaleX="2053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9D2E3E-91EA-49D5-827D-20E9FD422ACC}" type="pres">
      <dgm:prSet presAssocID="{499B3BE0-62CA-486A-A118-4F60BC2CD89A}" presName="sibTrans" presStyleLbl="sibTrans2D1" presStyleIdx="0" presStyleCnt="4" custScaleX="137933" custScaleY="94498"/>
      <dgm:spPr/>
      <dgm:t>
        <a:bodyPr/>
        <a:lstStyle/>
        <a:p>
          <a:endParaRPr lang="en-US"/>
        </a:p>
      </dgm:t>
    </dgm:pt>
    <dgm:pt modelId="{A8353C60-6C76-4B2A-B4A1-48A79242A1B3}" type="pres">
      <dgm:prSet presAssocID="{499B3BE0-62CA-486A-A118-4F60BC2CD89A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34B48C25-24AC-4274-AAD8-2E58957A2542}" type="pres">
      <dgm:prSet presAssocID="{D510F69E-B923-4629-B223-E6FBB3E4BD0A}" presName="node" presStyleLbl="node1" presStyleIdx="1" presStyleCnt="5" custScaleX="2053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87C6C8-8EE0-44AA-9563-D81FB66721AA}" type="pres">
      <dgm:prSet presAssocID="{F4CC7E97-ECE6-46B5-A2C5-B39E84414B00}" presName="sibTrans" presStyleLbl="sibTrans2D1" presStyleIdx="1" presStyleCnt="4" custScaleX="137933" custScaleY="94498"/>
      <dgm:spPr/>
      <dgm:t>
        <a:bodyPr/>
        <a:lstStyle/>
        <a:p>
          <a:endParaRPr lang="en-US"/>
        </a:p>
      </dgm:t>
    </dgm:pt>
    <dgm:pt modelId="{FC5607FF-2F70-430C-B5FD-81ECC65171CC}" type="pres">
      <dgm:prSet presAssocID="{F4CC7E97-ECE6-46B5-A2C5-B39E84414B00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EDEEF054-61D4-46EA-AFA0-D3AABF843645}" type="pres">
      <dgm:prSet presAssocID="{87E06EAC-71A0-42A6-8FB6-A3E9DED8EEA6}" presName="node" presStyleLbl="node1" presStyleIdx="2" presStyleCnt="5" custScaleX="2053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129648-06CE-483D-9516-821EE1331BC0}" type="pres">
      <dgm:prSet presAssocID="{F4460945-627B-4CDD-B1A7-2104172FF15F}" presName="sibTrans" presStyleLbl="sibTrans2D1" presStyleIdx="2" presStyleCnt="4" custScaleX="137933" custScaleY="94498"/>
      <dgm:spPr/>
      <dgm:t>
        <a:bodyPr/>
        <a:lstStyle/>
        <a:p>
          <a:endParaRPr lang="en-US"/>
        </a:p>
      </dgm:t>
    </dgm:pt>
    <dgm:pt modelId="{2244728D-A4B8-4984-A3E2-49EA84B13DA0}" type="pres">
      <dgm:prSet presAssocID="{F4460945-627B-4CDD-B1A7-2104172FF15F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EC2CFD28-5403-4052-9852-3A0FD2C2B038}" type="pres">
      <dgm:prSet presAssocID="{1C3D3977-37D4-46B0-A26B-1EF301CF1BCC}" presName="node" presStyleLbl="node1" presStyleIdx="3" presStyleCnt="5" custScaleX="2053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D57A3D-3B8A-4C5A-A374-EFA5B96F8038}" type="pres">
      <dgm:prSet presAssocID="{E5634437-6424-4C08-BEAD-2073EDA7ADA6}" presName="sibTrans" presStyleLbl="sibTrans2D1" presStyleIdx="3" presStyleCnt="4" custScaleX="137933" custScaleY="94498"/>
      <dgm:spPr/>
      <dgm:t>
        <a:bodyPr/>
        <a:lstStyle/>
        <a:p>
          <a:endParaRPr lang="en-US"/>
        </a:p>
      </dgm:t>
    </dgm:pt>
    <dgm:pt modelId="{B97BFC1E-404D-47C0-AD38-FAEB95B31268}" type="pres">
      <dgm:prSet presAssocID="{E5634437-6424-4C08-BEAD-2073EDA7ADA6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75C09FDE-35A8-4808-BE8C-879EB0385A2E}" type="pres">
      <dgm:prSet presAssocID="{CCB14441-654D-4539-8768-376A40072A99}" presName="node" presStyleLbl="node1" presStyleIdx="4" presStyleCnt="5" custScaleX="2053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091CC79-D6E6-4C6F-A3EF-B66A5E3BF6D1}" srcId="{0104B39E-D09B-438F-A104-E442CEDB62F7}" destId="{1747685F-1644-4F4F-A023-B4610D7D4706}" srcOrd="0" destOrd="0" parTransId="{DFD4489D-ACCB-474D-8F1D-25661ADF90E1}" sibTransId="{499B3BE0-62CA-486A-A118-4F60BC2CD89A}"/>
    <dgm:cxn modelId="{283B3A1E-C519-467C-88BA-7CE40B0E30E0}" type="presOf" srcId="{87E06EAC-71A0-42A6-8FB6-A3E9DED8EEA6}" destId="{EDEEF054-61D4-46EA-AFA0-D3AABF843645}" srcOrd="0" destOrd="0" presId="urn:microsoft.com/office/officeart/2005/8/layout/process2"/>
    <dgm:cxn modelId="{69771AF9-95BA-4418-BB52-04BECC88EBEB}" srcId="{0104B39E-D09B-438F-A104-E442CEDB62F7}" destId="{87E06EAC-71A0-42A6-8FB6-A3E9DED8EEA6}" srcOrd="2" destOrd="0" parTransId="{866DD65F-F2CF-4019-A4F1-5B51F87F7E1A}" sibTransId="{F4460945-627B-4CDD-B1A7-2104172FF15F}"/>
    <dgm:cxn modelId="{CCD6CB74-A4A3-49D1-87B4-03E1A7D1A5DE}" type="presOf" srcId="{F4460945-627B-4CDD-B1A7-2104172FF15F}" destId="{25129648-06CE-483D-9516-821EE1331BC0}" srcOrd="0" destOrd="0" presId="urn:microsoft.com/office/officeart/2005/8/layout/process2"/>
    <dgm:cxn modelId="{3755A12C-7801-436D-8330-8CE7E040CFA9}" type="presOf" srcId="{F4CC7E97-ECE6-46B5-A2C5-B39E84414B00}" destId="{FC5607FF-2F70-430C-B5FD-81ECC65171CC}" srcOrd="1" destOrd="0" presId="urn:microsoft.com/office/officeart/2005/8/layout/process2"/>
    <dgm:cxn modelId="{1C3B0359-75CC-45A4-A9E2-BE3F9061EFFD}" type="presOf" srcId="{CCB14441-654D-4539-8768-376A40072A99}" destId="{75C09FDE-35A8-4808-BE8C-879EB0385A2E}" srcOrd="0" destOrd="0" presId="urn:microsoft.com/office/officeart/2005/8/layout/process2"/>
    <dgm:cxn modelId="{1C53B180-19FF-436F-9398-168F3235381C}" srcId="{0104B39E-D09B-438F-A104-E442CEDB62F7}" destId="{D510F69E-B923-4629-B223-E6FBB3E4BD0A}" srcOrd="1" destOrd="0" parTransId="{C85CEB42-BDA1-4DB9-AA5C-1CD01FBE8060}" sibTransId="{F4CC7E97-ECE6-46B5-A2C5-B39E84414B00}"/>
    <dgm:cxn modelId="{A2706F32-5E50-4C75-9F1A-2A4BD1BCAC59}" type="presOf" srcId="{1747685F-1644-4F4F-A023-B4610D7D4706}" destId="{9272E5E7-850D-4358-B95A-68C7B95D6088}" srcOrd="0" destOrd="0" presId="urn:microsoft.com/office/officeart/2005/8/layout/process2"/>
    <dgm:cxn modelId="{838C4DB7-0B63-4789-9D48-565D4461B64C}" type="presOf" srcId="{0104B39E-D09B-438F-A104-E442CEDB62F7}" destId="{0440FF30-8D78-4DFB-958F-D2F7D7474F4C}" srcOrd="0" destOrd="0" presId="urn:microsoft.com/office/officeart/2005/8/layout/process2"/>
    <dgm:cxn modelId="{61EAA893-130B-4383-A08E-2BC45F64E480}" type="presOf" srcId="{F4CC7E97-ECE6-46B5-A2C5-B39E84414B00}" destId="{B987C6C8-8EE0-44AA-9563-D81FB66721AA}" srcOrd="0" destOrd="0" presId="urn:microsoft.com/office/officeart/2005/8/layout/process2"/>
    <dgm:cxn modelId="{A949FD4F-2273-42A1-919F-59F29565BBA5}" type="presOf" srcId="{D510F69E-B923-4629-B223-E6FBB3E4BD0A}" destId="{34B48C25-24AC-4274-AAD8-2E58957A2542}" srcOrd="0" destOrd="0" presId="urn:microsoft.com/office/officeart/2005/8/layout/process2"/>
    <dgm:cxn modelId="{CFCBB037-D418-4DBE-8484-0B0EEC03383A}" type="presOf" srcId="{1C3D3977-37D4-46B0-A26B-1EF301CF1BCC}" destId="{EC2CFD28-5403-4052-9852-3A0FD2C2B038}" srcOrd="0" destOrd="0" presId="urn:microsoft.com/office/officeart/2005/8/layout/process2"/>
    <dgm:cxn modelId="{35FD042B-23DF-4E3C-B8CF-199A05267382}" type="presOf" srcId="{499B3BE0-62CA-486A-A118-4F60BC2CD89A}" destId="{EF9D2E3E-91EA-49D5-827D-20E9FD422ACC}" srcOrd="0" destOrd="0" presId="urn:microsoft.com/office/officeart/2005/8/layout/process2"/>
    <dgm:cxn modelId="{5F7CEF7C-D1CB-4344-AC17-FE6BBFB589AC}" type="presOf" srcId="{F4460945-627B-4CDD-B1A7-2104172FF15F}" destId="{2244728D-A4B8-4984-A3E2-49EA84B13DA0}" srcOrd="1" destOrd="0" presId="urn:microsoft.com/office/officeart/2005/8/layout/process2"/>
    <dgm:cxn modelId="{5B2642B4-9277-4272-8152-37243C0D5AE7}" type="presOf" srcId="{E5634437-6424-4C08-BEAD-2073EDA7ADA6}" destId="{1AD57A3D-3B8A-4C5A-A374-EFA5B96F8038}" srcOrd="0" destOrd="0" presId="urn:microsoft.com/office/officeart/2005/8/layout/process2"/>
    <dgm:cxn modelId="{CE57C735-5C64-4B3A-BD0E-ECC0E4AAA9FB}" srcId="{0104B39E-D09B-438F-A104-E442CEDB62F7}" destId="{CCB14441-654D-4539-8768-376A40072A99}" srcOrd="4" destOrd="0" parTransId="{2389539F-CECB-4748-9CFF-FD7928E30D12}" sibTransId="{E96D464D-4A35-452A-BCB8-0E2DF566E00E}"/>
    <dgm:cxn modelId="{87AE541B-3BFA-410B-AA6C-9C15F1E55A49}" srcId="{0104B39E-D09B-438F-A104-E442CEDB62F7}" destId="{1C3D3977-37D4-46B0-A26B-1EF301CF1BCC}" srcOrd="3" destOrd="0" parTransId="{647817E5-318C-4077-BB75-8B67BA69ADDF}" sibTransId="{E5634437-6424-4C08-BEAD-2073EDA7ADA6}"/>
    <dgm:cxn modelId="{4960DEFC-55F9-4593-AA91-651D35294F73}" type="presOf" srcId="{499B3BE0-62CA-486A-A118-4F60BC2CD89A}" destId="{A8353C60-6C76-4B2A-B4A1-48A79242A1B3}" srcOrd="1" destOrd="0" presId="urn:microsoft.com/office/officeart/2005/8/layout/process2"/>
    <dgm:cxn modelId="{63F986E7-F153-4777-BD1E-2FACEA78AAD3}" type="presOf" srcId="{E5634437-6424-4C08-BEAD-2073EDA7ADA6}" destId="{B97BFC1E-404D-47C0-AD38-FAEB95B31268}" srcOrd="1" destOrd="0" presId="urn:microsoft.com/office/officeart/2005/8/layout/process2"/>
    <dgm:cxn modelId="{F3FE1E12-F5AC-4711-B188-8BB8B6D6FB89}" type="presParOf" srcId="{0440FF30-8D78-4DFB-958F-D2F7D7474F4C}" destId="{9272E5E7-850D-4358-B95A-68C7B95D6088}" srcOrd="0" destOrd="0" presId="urn:microsoft.com/office/officeart/2005/8/layout/process2"/>
    <dgm:cxn modelId="{B591439B-DCDC-4804-A166-2931DB5C1462}" type="presParOf" srcId="{0440FF30-8D78-4DFB-958F-D2F7D7474F4C}" destId="{EF9D2E3E-91EA-49D5-827D-20E9FD422ACC}" srcOrd="1" destOrd="0" presId="urn:microsoft.com/office/officeart/2005/8/layout/process2"/>
    <dgm:cxn modelId="{A84A5F64-B279-4830-81CC-4976A14F6E56}" type="presParOf" srcId="{EF9D2E3E-91EA-49D5-827D-20E9FD422ACC}" destId="{A8353C60-6C76-4B2A-B4A1-48A79242A1B3}" srcOrd="0" destOrd="0" presId="urn:microsoft.com/office/officeart/2005/8/layout/process2"/>
    <dgm:cxn modelId="{F825C988-B22D-451D-8863-BCF6FE498D44}" type="presParOf" srcId="{0440FF30-8D78-4DFB-958F-D2F7D7474F4C}" destId="{34B48C25-24AC-4274-AAD8-2E58957A2542}" srcOrd="2" destOrd="0" presId="urn:microsoft.com/office/officeart/2005/8/layout/process2"/>
    <dgm:cxn modelId="{C551ED40-DE70-4DC9-A1F9-A7C71A985BDE}" type="presParOf" srcId="{0440FF30-8D78-4DFB-958F-D2F7D7474F4C}" destId="{B987C6C8-8EE0-44AA-9563-D81FB66721AA}" srcOrd="3" destOrd="0" presId="urn:microsoft.com/office/officeart/2005/8/layout/process2"/>
    <dgm:cxn modelId="{60C9C83E-5EBE-440E-8494-46FAE78A4DF0}" type="presParOf" srcId="{B987C6C8-8EE0-44AA-9563-D81FB66721AA}" destId="{FC5607FF-2F70-430C-B5FD-81ECC65171CC}" srcOrd="0" destOrd="0" presId="urn:microsoft.com/office/officeart/2005/8/layout/process2"/>
    <dgm:cxn modelId="{EABB3B74-D1E1-450E-9E65-0730E100D6B6}" type="presParOf" srcId="{0440FF30-8D78-4DFB-958F-D2F7D7474F4C}" destId="{EDEEF054-61D4-46EA-AFA0-D3AABF843645}" srcOrd="4" destOrd="0" presId="urn:microsoft.com/office/officeart/2005/8/layout/process2"/>
    <dgm:cxn modelId="{9DAFAC66-92D5-4485-9D14-73B1373EA81F}" type="presParOf" srcId="{0440FF30-8D78-4DFB-958F-D2F7D7474F4C}" destId="{25129648-06CE-483D-9516-821EE1331BC0}" srcOrd="5" destOrd="0" presId="urn:microsoft.com/office/officeart/2005/8/layout/process2"/>
    <dgm:cxn modelId="{3F4B7A36-0376-4D3D-97EB-27A8E77A4E9A}" type="presParOf" srcId="{25129648-06CE-483D-9516-821EE1331BC0}" destId="{2244728D-A4B8-4984-A3E2-49EA84B13DA0}" srcOrd="0" destOrd="0" presId="urn:microsoft.com/office/officeart/2005/8/layout/process2"/>
    <dgm:cxn modelId="{ABCBE441-C153-4F58-A532-6C38C7E241FC}" type="presParOf" srcId="{0440FF30-8D78-4DFB-958F-D2F7D7474F4C}" destId="{EC2CFD28-5403-4052-9852-3A0FD2C2B038}" srcOrd="6" destOrd="0" presId="urn:microsoft.com/office/officeart/2005/8/layout/process2"/>
    <dgm:cxn modelId="{B8EA204E-8CFC-4426-B4EE-8FB5DA2465CE}" type="presParOf" srcId="{0440FF30-8D78-4DFB-958F-D2F7D7474F4C}" destId="{1AD57A3D-3B8A-4C5A-A374-EFA5B96F8038}" srcOrd="7" destOrd="0" presId="urn:microsoft.com/office/officeart/2005/8/layout/process2"/>
    <dgm:cxn modelId="{C099D710-A47E-496E-8BC7-2CF565AD3D74}" type="presParOf" srcId="{1AD57A3D-3B8A-4C5A-A374-EFA5B96F8038}" destId="{B97BFC1E-404D-47C0-AD38-FAEB95B31268}" srcOrd="0" destOrd="0" presId="urn:microsoft.com/office/officeart/2005/8/layout/process2"/>
    <dgm:cxn modelId="{8D3AE904-7B6F-452E-BB1F-876FABE7A717}" type="presParOf" srcId="{0440FF30-8D78-4DFB-958F-D2F7D7474F4C}" destId="{75C09FDE-35A8-4808-BE8C-879EB0385A2E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BBAAB60-5755-4A2F-9B41-B3171B78596C}" type="doc">
      <dgm:prSet loTypeId="urn:microsoft.com/office/officeart/2005/8/layout/list1" loCatId="list" qsTypeId="urn:microsoft.com/office/officeart/2005/8/quickstyle/simple1" qsCatId="simple" csTypeId="urn:microsoft.com/office/officeart/2005/8/colors/colorful1#2" csCatId="colorful" phldr="1"/>
      <dgm:spPr/>
    </dgm:pt>
    <dgm:pt modelId="{11ED9F31-80BA-465D-BC26-D0AC457DF924}">
      <dgm:prSet phldrT="[Text]"/>
      <dgm:spPr/>
      <dgm:t>
        <a:bodyPr/>
        <a:lstStyle/>
        <a:p>
          <a:r>
            <a:rPr lang="en-US" dirty="0" smtClean="0"/>
            <a:t>1. </a:t>
          </a:r>
          <a:r>
            <a:rPr lang="en-US" dirty="0" err="1" smtClean="0"/>
            <a:t>Formulasi</a:t>
          </a:r>
          <a:r>
            <a:rPr lang="en-US" dirty="0" smtClean="0"/>
            <a:t> </a:t>
          </a:r>
          <a:r>
            <a:rPr lang="en-US" dirty="0" err="1" smtClean="0"/>
            <a:t>Masalah</a:t>
          </a:r>
          <a:r>
            <a:rPr lang="en-US" dirty="0" smtClean="0"/>
            <a:t> (problem formulation):</a:t>
          </a:r>
          <a:endParaRPr lang="en-US" dirty="0"/>
        </a:p>
      </dgm:t>
    </dgm:pt>
    <dgm:pt modelId="{91E1901D-124F-4086-B26E-C1BA0DBEFAE2}" type="parTrans" cxnId="{0229313F-9FD6-4405-BC8B-341AB9267039}">
      <dgm:prSet/>
      <dgm:spPr/>
      <dgm:t>
        <a:bodyPr/>
        <a:lstStyle/>
        <a:p>
          <a:endParaRPr lang="en-US"/>
        </a:p>
      </dgm:t>
    </dgm:pt>
    <dgm:pt modelId="{5F90DC49-78EF-499E-BED9-5F42F3F4CE54}" type="sibTrans" cxnId="{0229313F-9FD6-4405-BC8B-341AB9267039}">
      <dgm:prSet/>
      <dgm:spPr/>
      <dgm:t>
        <a:bodyPr/>
        <a:lstStyle/>
        <a:p>
          <a:endParaRPr lang="en-US"/>
        </a:p>
      </dgm:t>
    </dgm:pt>
    <dgm:pt modelId="{70CA58C6-EF6A-4226-9ADB-6F1808D46A91}">
      <dgm:prSet/>
      <dgm:spPr/>
      <dgm:t>
        <a:bodyPr/>
        <a:lstStyle/>
        <a:p>
          <a:r>
            <a:rPr lang="en-US" dirty="0" smtClean="0"/>
            <a:t>2. </a:t>
          </a:r>
          <a:r>
            <a:rPr lang="en-US" dirty="0" err="1" smtClean="0"/>
            <a:t>Formulasi</a:t>
          </a:r>
          <a:r>
            <a:rPr lang="en-US" dirty="0" smtClean="0"/>
            <a:t> </a:t>
          </a:r>
          <a:r>
            <a:rPr lang="en-US" dirty="0" err="1" smtClean="0"/>
            <a:t>Kebijakan</a:t>
          </a:r>
          <a:r>
            <a:rPr lang="en-US" dirty="0" smtClean="0"/>
            <a:t> (formulation)</a:t>
          </a:r>
        </a:p>
      </dgm:t>
    </dgm:pt>
    <dgm:pt modelId="{148ABF2E-F7BF-41B8-B04A-6BA60E16B625}" type="parTrans" cxnId="{049009F6-E61B-4BC5-B9E3-1BE30600744E}">
      <dgm:prSet/>
      <dgm:spPr/>
      <dgm:t>
        <a:bodyPr/>
        <a:lstStyle/>
        <a:p>
          <a:endParaRPr lang="en-US"/>
        </a:p>
      </dgm:t>
    </dgm:pt>
    <dgm:pt modelId="{FC2B171D-F5C4-4B88-8465-D8449D0CCB36}" type="sibTrans" cxnId="{049009F6-E61B-4BC5-B9E3-1BE30600744E}">
      <dgm:prSet/>
      <dgm:spPr/>
      <dgm:t>
        <a:bodyPr/>
        <a:lstStyle/>
        <a:p>
          <a:endParaRPr lang="en-US"/>
        </a:p>
      </dgm:t>
    </dgm:pt>
    <dgm:pt modelId="{58542298-9072-4600-B1D9-36158CA0F4E2}">
      <dgm:prSet/>
      <dgm:spPr/>
      <dgm:t>
        <a:bodyPr/>
        <a:lstStyle/>
        <a:p>
          <a:r>
            <a:rPr lang="en-US" dirty="0" smtClean="0"/>
            <a:t>3. </a:t>
          </a:r>
          <a:r>
            <a:rPr lang="en-US" dirty="0" err="1" smtClean="0"/>
            <a:t>Penentuan</a:t>
          </a:r>
          <a:r>
            <a:rPr lang="en-US" dirty="0" smtClean="0"/>
            <a:t> </a:t>
          </a:r>
          <a:r>
            <a:rPr lang="en-US" dirty="0" err="1" smtClean="0"/>
            <a:t>Kebijakan</a:t>
          </a:r>
          <a:r>
            <a:rPr lang="en-US" dirty="0" smtClean="0"/>
            <a:t> (adoption)</a:t>
          </a:r>
        </a:p>
      </dgm:t>
    </dgm:pt>
    <dgm:pt modelId="{055324D5-EDE8-4997-AC70-14D54897FEB5}" type="parTrans" cxnId="{CE1C60E7-F996-447F-8052-44C7DA2839F2}">
      <dgm:prSet/>
      <dgm:spPr/>
      <dgm:t>
        <a:bodyPr/>
        <a:lstStyle/>
        <a:p>
          <a:endParaRPr lang="en-US"/>
        </a:p>
      </dgm:t>
    </dgm:pt>
    <dgm:pt modelId="{0FA529E0-0E92-42F0-AFB1-6234CED794B0}" type="sibTrans" cxnId="{CE1C60E7-F996-447F-8052-44C7DA2839F2}">
      <dgm:prSet/>
      <dgm:spPr/>
      <dgm:t>
        <a:bodyPr/>
        <a:lstStyle/>
        <a:p>
          <a:endParaRPr lang="en-US"/>
        </a:p>
      </dgm:t>
    </dgm:pt>
    <dgm:pt modelId="{BEDA781E-1750-48C6-B206-49BF7526AE90}">
      <dgm:prSet/>
      <dgm:spPr/>
      <dgm:t>
        <a:bodyPr/>
        <a:lstStyle/>
        <a:p>
          <a:r>
            <a:rPr lang="en-US" dirty="0" smtClean="0"/>
            <a:t>4. </a:t>
          </a:r>
          <a:r>
            <a:rPr lang="en-US" dirty="0" err="1" smtClean="0"/>
            <a:t>Implementasi</a:t>
          </a:r>
          <a:r>
            <a:rPr lang="en-US" dirty="0" smtClean="0"/>
            <a:t> (implementation)</a:t>
          </a:r>
        </a:p>
      </dgm:t>
    </dgm:pt>
    <dgm:pt modelId="{AB829C3A-7D4B-4C8F-A5A1-ADBF5B63AE24}" type="parTrans" cxnId="{5647ACE8-0107-4195-9801-070EC0A36051}">
      <dgm:prSet/>
      <dgm:spPr/>
      <dgm:t>
        <a:bodyPr/>
        <a:lstStyle/>
        <a:p>
          <a:endParaRPr lang="en-US"/>
        </a:p>
      </dgm:t>
    </dgm:pt>
    <dgm:pt modelId="{A4FD2177-620B-4E7A-A4A3-B1F9BFF7CACD}" type="sibTrans" cxnId="{5647ACE8-0107-4195-9801-070EC0A36051}">
      <dgm:prSet/>
      <dgm:spPr/>
      <dgm:t>
        <a:bodyPr/>
        <a:lstStyle/>
        <a:p>
          <a:endParaRPr lang="en-US"/>
        </a:p>
      </dgm:t>
    </dgm:pt>
    <dgm:pt modelId="{840D81C1-3A33-4169-BAE2-C436A8B10E7F}">
      <dgm:prSet/>
      <dgm:spPr/>
      <dgm:t>
        <a:bodyPr/>
        <a:lstStyle/>
        <a:p>
          <a:r>
            <a:rPr lang="en-US" dirty="0" smtClean="0"/>
            <a:t>5. </a:t>
          </a:r>
          <a:r>
            <a:rPr lang="en-US" dirty="0" err="1" smtClean="0"/>
            <a:t>Evaluasi</a:t>
          </a:r>
          <a:endParaRPr lang="en-US" dirty="0" smtClean="0"/>
        </a:p>
      </dgm:t>
    </dgm:pt>
    <dgm:pt modelId="{8B37A90B-27FD-4BAB-B5FC-50E6D008D7A5}" type="parTrans" cxnId="{FF138588-9A68-4BAD-AD5E-32F8A717A6FA}">
      <dgm:prSet/>
      <dgm:spPr/>
      <dgm:t>
        <a:bodyPr/>
        <a:lstStyle/>
        <a:p>
          <a:endParaRPr lang="en-US"/>
        </a:p>
      </dgm:t>
    </dgm:pt>
    <dgm:pt modelId="{E0B6A9CC-6D19-494C-882A-11D8E4AA095C}" type="sibTrans" cxnId="{FF138588-9A68-4BAD-AD5E-32F8A717A6FA}">
      <dgm:prSet/>
      <dgm:spPr/>
      <dgm:t>
        <a:bodyPr/>
        <a:lstStyle/>
        <a:p>
          <a:endParaRPr lang="en-US"/>
        </a:p>
      </dgm:t>
    </dgm:pt>
    <dgm:pt modelId="{23AA9199-E48B-4941-93A6-040A6A2C3E13}">
      <dgm:prSet phldrT="[Text]"/>
      <dgm:spPr/>
      <dgm:t>
        <a:bodyPr/>
        <a:lstStyle/>
        <a:p>
          <a:r>
            <a:rPr lang="en-US" dirty="0" err="1" smtClean="0"/>
            <a:t>Apa</a:t>
          </a:r>
          <a:r>
            <a:rPr lang="en-US" dirty="0" smtClean="0"/>
            <a:t> </a:t>
          </a:r>
          <a:r>
            <a:rPr lang="en-US" dirty="0" err="1" smtClean="0"/>
            <a:t>masalahnya</a:t>
          </a:r>
          <a:r>
            <a:rPr lang="en-US" dirty="0" smtClean="0"/>
            <a:t>? </a:t>
          </a:r>
          <a:r>
            <a:rPr lang="en-US" dirty="0" err="1" smtClean="0"/>
            <a:t>Apa</a:t>
          </a:r>
          <a:r>
            <a:rPr lang="en-US" dirty="0" smtClean="0"/>
            <a:t> yang </a:t>
          </a:r>
          <a:r>
            <a:rPr lang="en-US" dirty="0" err="1" smtClean="0"/>
            <a:t>membuat</a:t>
          </a:r>
          <a:r>
            <a:rPr lang="en-US" dirty="0" smtClean="0"/>
            <a:t> </a:t>
          </a:r>
          <a:r>
            <a:rPr lang="en-US" dirty="0" err="1" smtClean="0"/>
            <a:t>hal</a:t>
          </a:r>
          <a:r>
            <a:rPr lang="en-US" dirty="0" smtClean="0"/>
            <a:t> </a:t>
          </a:r>
          <a:r>
            <a:rPr lang="en-US" dirty="0" err="1" smtClean="0"/>
            <a:t>tersebut</a:t>
          </a:r>
          <a:r>
            <a:rPr lang="en-US" dirty="0" smtClean="0"/>
            <a:t> </a:t>
          </a:r>
          <a:r>
            <a:rPr lang="en-US" dirty="0" err="1" smtClean="0"/>
            <a:t>menjadi</a:t>
          </a:r>
          <a:r>
            <a:rPr lang="en-US" dirty="0" smtClean="0"/>
            <a:t> </a:t>
          </a:r>
          <a:r>
            <a:rPr lang="en-US" dirty="0" err="1" smtClean="0"/>
            <a:t>masalah</a:t>
          </a:r>
          <a:r>
            <a:rPr lang="en-US" dirty="0" smtClean="0"/>
            <a:t>?</a:t>
          </a:r>
          <a:endParaRPr lang="en-US" dirty="0"/>
        </a:p>
      </dgm:t>
    </dgm:pt>
    <dgm:pt modelId="{806FC3F3-DCCB-4E14-B2DB-5C29A49B8D35}" type="parTrans" cxnId="{0982B339-D2CC-4BA6-86E0-212F4EEA7F84}">
      <dgm:prSet/>
      <dgm:spPr/>
      <dgm:t>
        <a:bodyPr/>
        <a:lstStyle/>
        <a:p>
          <a:endParaRPr lang="en-US"/>
        </a:p>
      </dgm:t>
    </dgm:pt>
    <dgm:pt modelId="{303F639E-FF62-4BBE-A3DC-4B9228126EC9}" type="sibTrans" cxnId="{0982B339-D2CC-4BA6-86E0-212F4EEA7F84}">
      <dgm:prSet/>
      <dgm:spPr/>
      <dgm:t>
        <a:bodyPr/>
        <a:lstStyle/>
        <a:p>
          <a:endParaRPr lang="en-US"/>
        </a:p>
      </dgm:t>
    </dgm:pt>
    <dgm:pt modelId="{72F31B10-14B0-48F0-A076-0DCA97461BEE}">
      <dgm:prSet phldrT="[Text]"/>
      <dgm:spPr/>
      <dgm:t>
        <a:bodyPr/>
        <a:lstStyle/>
        <a:p>
          <a:r>
            <a:rPr lang="en-US" dirty="0" err="1" smtClean="0"/>
            <a:t>Bagaimana</a:t>
          </a:r>
          <a:r>
            <a:rPr lang="en-US" dirty="0" smtClean="0"/>
            <a:t> </a:t>
          </a:r>
          <a:r>
            <a:rPr lang="en-US" dirty="0" err="1" smtClean="0"/>
            <a:t>masalah</a:t>
          </a:r>
          <a:r>
            <a:rPr lang="en-US" dirty="0" smtClean="0"/>
            <a:t> </a:t>
          </a:r>
          <a:r>
            <a:rPr lang="en-US" dirty="0" err="1" smtClean="0"/>
            <a:t>tsb</a:t>
          </a:r>
          <a:r>
            <a:rPr lang="en-US" dirty="0" smtClean="0"/>
            <a:t> </a:t>
          </a:r>
          <a:r>
            <a:rPr lang="en-US" dirty="0" err="1" smtClean="0"/>
            <a:t>dapat</a:t>
          </a:r>
          <a:r>
            <a:rPr lang="en-US" dirty="0" smtClean="0"/>
            <a:t> </a:t>
          </a:r>
          <a:r>
            <a:rPr lang="en-US" dirty="0" err="1" smtClean="0"/>
            <a:t>masuk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agenda </a:t>
          </a:r>
          <a:r>
            <a:rPr lang="en-US" dirty="0" err="1" smtClean="0"/>
            <a:t>kebijakan</a:t>
          </a:r>
          <a:r>
            <a:rPr lang="en-US" dirty="0" smtClean="0"/>
            <a:t>?</a:t>
          </a:r>
          <a:endParaRPr lang="en-US" dirty="0"/>
        </a:p>
      </dgm:t>
    </dgm:pt>
    <dgm:pt modelId="{A108B3D5-01CB-4102-AC84-4DC38376133E}" type="parTrans" cxnId="{166A1E17-1217-4CDD-9D0F-537B3AC55A7D}">
      <dgm:prSet/>
      <dgm:spPr/>
      <dgm:t>
        <a:bodyPr/>
        <a:lstStyle/>
        <a:p>
          <a:endParaRPr lang="en-US"/>
        </a:p>
      </dgm:t>
    </dgm:pt>
    <dgm:pt modelId="{E4DAE181-DC83-4D57-BEA4-BC731139B2FE}" type="sibTrans" cxnId="{166A1E17-1217-4CDD-9D0F-537B3AC55A7D}">
      <dgm:prSet/>
      <dgm:spPr/>
      <dgm:t>
        <a:bodyPr/>
        <a:lstStyle/>
        <a:p>
          <a:endParaRPr lang="en-US"/>
        </a:p>
      </dgm:t>
    </dgm:pt>
    <dgm:pt modelId="{4024EDD6-E335-491A-A54C-ADDEE02B54DD}">
      <dgm:prSet/>
      <dgm:spPr/>
      <dgm:t>
        <a:bodyPr/>
        <a:lstStyle/>
        <a:p>
          <a:r>
            <a:rPr lang="en-US" dirty="0" err="1" smtClean="0"/>
            <a:t>Bagaimana</a:t>
          </a:r>
          <a:r>
            <a:rPr lang="en-US" dirty="0" smtClean="0"/>
            <a:t> </a:t>
          </a:r>
          <a:r>
            <a:rPr lang="en-US" dirty="0" err="1" smtClean="0"/>
            <a:t>mengembangkan</a:t>
          </a:r>
          <a:r>
            <a:rPr lang="en-US" dirty="0" smtClean="0"/>
            <a:t> </a:t>
          </a:r>
          <a:r>
            <a:rPr lang="en-US" dirty="0" err="1" smtClean="0"/>
            <a:t>pilihan-pilihan</a:t>
          </a:r>
          <a:r>
            <a:rPr lang="en-US" dirty="0" smtClean="0"/>
            <a:t>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dirty="0" err="1" smtClean="0"/>
            <a:t>alternatif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memecahkan</a:t>
          </a:r>
          <a:r>
            <a:rPr lang="en-US" dirty="0" smtClean="0"/>
            <a:t> </a:t>
          </a:r>
          <a:r>
            <a:rPr lang="en-US" dirty="0" err="1" smtClean="0"/>
            <a:t>masalah</a:t>
          </a:r>
          <a:r>
            <a:rPr lang="en-US" dirty="0" smtClean="0"/>
            <a:t> </a:t>
          </a:r>
          <a:r>
            <a:rPr lang="en-US" dirty="0" err="1" smtClean="0"/>
            <a:t>tsb</a:t>
          </a:r>
          <a:r>
            <a:rPr lang="en-US" dirty="0" smtClean="0"/>
            <a:t>?</a:t>
          </a:r>
        </a:p>
      </dgm:t>
    </dgm:pt>
    <dgm:pt modelId="{8BF5CB5C-204A-4FF5-A3C4-10EEDA3FC08B}" type="parTrans" cxnId="{27D07473-BEEE-41E3-8ED2-C37903A8D743}">
      <dgm:prSet/>
      <dgm:spPr/>
      <dgm:t>
        <a:bodyPr/>
        <a:lstStyle/>
        <a:p>
          <a:endParaRPr lang="en-US"/>
        </a:p>
      </dgm:t>
    </dgm:pt>
    <dgm:pt modelId="{5C35E8B4-12D9-4FEC-805B-A9A3F29B80BC}" type="sibTrans" cxnId="{27D07473-BEEE-41E3-8ED2-C37903A8D743}">
      <dgm:prSet/>
      <dgm:spPr/>
      <dgm:t>
        <a:bodyPr/>
        <a:lstStyle/>
        <a:p>
          <a:endParaRPr lang="en-US"/>
        </a:p>
      </dgm:t>
    </dgm:pt>
    <dgm:pt modelId="{C91CABEC-F9F0-4022-9E86-DC80743F335E}">
      <dgm:prSet/>
      <dgm:spPr/>
      <dgm:t>
        <a:bodyPr/>
        <a:lstStyle/>
        <a:p>
          <a:r>
            <a:rPr lang="en-US" dirty="0" err="1" smtClean="0"/>
            <a:t>Siapa</a:t>
          </a:r>
          <a:r>
            <a:rPr lang="en-US" dirty="0" smtClean="0"/>
            <a:t> </a:t>
          </a:r>
          <a:r>
            <a:rPr lang="en-US" dirty="0" err="1" smtClean="0"/>
            <a:t>saja</a:t>
          </a:r>
          <a:r>
            <a:rPr lang="en-US" dirty="0" smtClean="0"/>
            <a:t> yang </a:t>
          </a:r>
          <a:r>
            <a:rPr lang="en-US" dirty="0" err="1" smtClean="0"/>
            <a:t>berpartisipasi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formulasi</a:t>
          </a:r>
          <a:r>
            <a:rPr lang="en-US" dirty="0" smtClean="0"/>
            <a:t> </a:t>
          </a:r>
          <a:r>
            <a:rPr lang="en-US" dirty="0" err="1" smtClean="0"/>
            <a:t>kebijakan</a:t>
          </a:r>
          <a:r>
            <a:rPr lang="en-US" dirty="0" smtClean="0"/>
            <a:t>?</a:t>
          </a:r>
        </a:p>
      </dgm:t>
    </dgm:pt>
    <dgm:pt modelId="{ECDC1FF1-BCC2-4E16-A261-20E4C3059AC9}" type="parTrans" cxnId="{27533B21-76B5-413D-B3DC-5D545B58E158}">
      <dgm:prSet/>
      <dgm:spPr/>
      <dgm:t>
        <a:bodyPr/>
        <a:lstStyle/>
        <a:p>
          <a:endParaRPr lang="en-US"/>
        </a:p>
      </dgm:t>
    </dgm:pt>
    <dgm:pt modelId="{ADA8FE50-03E7-49B6-91D9-A060C171DF7E}" type="sibTrans" cxnId="{27533B21-76B5-413D-B3DC-5D545B58E158}">
      <dgm:prSet/>
      <dgm:spPr/>
      <dgm:t>
        <a:bodyPr/>
        <a:lstStyle/>
        <a:p>
          <a:endParaRPr lang="en-US"/>
        </a:p>
      </dgm:t>
    </dgm:pt>
    <dgm:pt modelId="{7FC5ED1D-310E-40CD-8259-D8536BB9ECA4}">
      <dgm:prSet/>
      <dgm:spPr/>
      <dgm:t>
        <a:bodyPr/>
        <a:lstStyle/>
        <a:p>
          <a:r>
            <a:rPr lang="en-US" dirty="0" err="1" smtClean="0"/>
            <a:t>Bagaimana</a:t>
          </a:r>
          <a:r>
            <a:rPr lang="en-US" dirty="0" smtClean="0"/>
            <a:t> </a:t>
          </a:r>
          <a:r>
            <a:rPr lang="en-US" dirty="0" err="1" smtClean="0"/>
            <a:t>alternatif</a:t>
          </a:r>
          <a:r>
            <a:rPr lang="en-US" dirty="0" smtClean="0"/>
            <a:t> </a:t>
          </a:r>
          <a:r>
            <a:rPr lang="en-US" dirty="0" err="1" smtClean="0"/>
            <a:t>ditetapkan</a:t>
          </a:r>
          <a:r>
            <a:rPr lang="en-US" dirty="0" smtClean="0"/>
            <a:t>? </a:t>
          </a:r>
          <a:r>
            <a:rPr lang="en-US" dirty="0" err="1" smtClean="0"/>
            <a:t>Persyaratan</a:t>
          </a:r>
          <a:r>
            <a:rPr lang="en-US" dirty="0" smtClean="0"/>
            <a:t>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dirty="0" err="1" smtClean="0"/>
            <a:t>kriteria</a:t>
          </a:r>
          <a:r>
            <a:rPr lang="en-US" dirty="0" smtClean="0"/>
            <a:t> </a:t>
          </a:r>
          <a:r>
            <a:rPr lang="en-US" dirty="0" err="1" smtClean="0"/>
            <a:t>seperti</a:t>
          </a:r>
          <a:r>
            <a:rPr lang="en-US" dirty="0" smtClean="0"/>
            <a:t> </a:t>
          </a:r>
          <a:r>
            <a:rPr lang="en-US" dirty="0" err="1" smtClean="0"/>
            <a:t>apa</a:t>
          </a:r>
          <a:r>
            <a:rPr lang="en-US" dirty="0" smtClean="0"/>
            <a:t> yang </a:t>
          </a:r>
          <a:r>
            <a:rPr lang="en-US" dirty="0" err="1" smtClean="0"/>
            <a:t>harus</a:t>
          </a:r>
          <a:r>
            <a:rPr lang="en-US" dirty="0" smtClean="0"/>
            <a:t> </a:t>
          </a:r>
          <a:r>
            <a:rPr lang="en-US" dirty="0" err="1" smtClean="0"/>
            <a:t>dipenuhi</a:t>
          </a:r>
          <a:r>
            <a:rPr lang="en-US" dirty="0" smtClean="0"/>
            <a:t>? </a:t>
          </a:r>
        </a:p>
      </dgm:t>
    </dgm:pt>
    <dgm:pt modelId="{DCB4D86F-8F90-44C6-B030-DD8BA6FB55FC}" type="parTrans" cxnId="{E5900C9D-D649-4DB4-BC53-5D86EC4AE419}">
      <dgm:prSet/>
      <dgm:spPr/>
      <dgm:t>
        <a:bodyPr/>
        <a:lstStyle/>
        <a:p>
          <a:endParaRPr lang="en-US"/>
        </a:p>
      </dgm:t>
    </dgm:pt>
    <dgm:pt modelId="{5B683B0A-0920-4B7A-92C7-EF293E0356CE}" type="sibTrans" cxnId="{E5900C9D-D649-4DB4-BC53-5D86EC4AE419}">
      <dgm:prSet/>
      <dgm:spPr/>
      <dgm:t>
        <a:bodyPr/>
        <a:lstStyle/>
        <a:p>
          <a:endParaRPr lang="en-US"/>
        </a:p>
      </dgm:t>
    </dgm:pt>
    <dgm:pt modelId="{34C8AFFA-6AEC-4A6B-A93A-AE93FA3C3A07}">
      <dgm:prSet/>
      <dgm:spPr/>
      <dgm:t>
        <a:bodyPr/>
        <a:lstStyle/>
        <a:p>
          <a:r>
            <a:rPr lang="en-US" dirty="0" err="1" smtClean="0"/>
            <a:t>Siapa</a:t>
          </a:r>
          <a:r>
            <a:rPr lang="en-US" dirty="0" smtClean="0"/>
            <a:t> yang </a:t>
          </a:r>
          <a:r>
            <a:rPr lang="en-US" dirty="0" err="1" smtClean="0"/>
            <a:t>akan</a:t>
          </a:r>
          <a:r>
            <a:rPr lang="en-US" dirty="0" smtClean="0"/>
            <a:t> </a:t>
          </a:r>
          <a:r>
            <a:rPr lang="en-US" dirty="0" err="1" smtClean="0"/>
            <a:t>melaksanakan</a:t>
          </a:r>
          <a:r>
            <a:rPr lang="en-US" dirty="0" smtClean="0"/>
            <a:t> </a:t>
          </a:r>
          <a:r>
            <a:rPr lang="en-US" dirty="0" err="1" smtClean="0"/>
            <a:t>kebijakan</a:t>
          </a:r>
          <a:r>
            <a:rPr lang="en-US" dirty="0" smtClean="0"/>
            <a:t>? </a:t>
          </a:r>
          <a:r>
            <a:rPr lang="en-US" dirty="0" err="1" smtClean="0"/>
            <a:t>Bagaimana</a:t>
          </a:r>
          <a:r>
            <a:rPr lang="en-US" dirty="0" smtClean="0"/>
            <a:t> </a:t>
          </a:r>
          <a:r>
            <a:rPr lang="en-US" dirty="0" err="1" smtClean="0"/>
            <a:t>proses</a:t>
          </a:r>
          <a:r>
            <a:rPr lang="en-US" dirty="0" smtClean="0"/>
            <a:t>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dirty="0" err="1" smtClean="0"/>
            <a:t>strategi</a:t>
          </a:r>
          <a:r>
            <a:rPr lang="en-US" dirty="0" smtClean="0"/>
            <a:t> </a:t>
          </a:r>
          <a:r>
            <a:rPr lang="en-US" dirty="0" err="1" smtClean="0"/>
            <a:t>utk</a:t>
          </a:r>
          <a:r>
            <a:rPr lang="en-US" dirty="0" smtClean="0"/>
            <a:t> </a:t>
          </a:r>
          <a:r>
            <a:rPr lang="en-US" dirty="0" err="1" smtClean="0"/>
            <a:t>melaksanakan</a:t>
          </a:r>
          <a:r>
            <a:rPr lang="en-US" dirty="0" smtClean="0"/>
            <a:t> </a:t>
          </a:r>
          <a:r>
            <a:rPr lang="en-US" dirty="0" err="1" smtClean="0"/>
            <a:t>kebijakan</a:t>
          </a:r>
          <a:r>
            <a:rPr lang="en-US" dirty="0" smtClean="0"/>
            <a:t>? </a:t>
          </a:r>
          <a:r>
            <a:rPr lang="en-US" dirty="0" err="1" smtClean="0"/>
            <a:t>Apa</a:t>
          </a:r>
          <a:r>
            <a:rPr lang="en-US" dirty="0" smtClean="0"/>
            <a:t> </a:t>
          </a:r>
          <a:r>
            <a:rPr lang="en-US" dirty="0" err="1" smtClean="0"/>
            <a:t>isi</a:t>
          </a:r>
          <a:r>
            <a:rPr lang="en-US" dirty="0" smtClean="0"/>
            <a:t> </a:t>
          </a:r>
          <a:r>
            <a:rPr lang="en-US" dirty="0" err="1" smtClean="0"/>
            <a:t>dari</a:t>
          </a:r>
          <a:r>
            <a:rPr lang="en-US" dirty="0" smtClean="0"/>
            <a:t> </a:t>
          </a:r>
          <a:r>
            <a:rPr lang="en-US" dirty="0" err="1" smtClean="0"/>
            <a:t>kebijakan</a:t>
          </a:r>
          <a:r>
            <a:rPr lang="en-US" dirty="0" smtClean="0"/>
            <a:t> </a:t>
          </a:r>
          <a:r>
            <a:rPr lang="en-US" dirty="0" err="1" smtClean="0"/>
            <a:t>yg</a:t>
          </a:r>
          <a:r>
            <a:rPr lang="en-US" dirty="0" smtClean="0"/>
            <a:t> </a:t>
          </a:r>
          <a:r>
            <a:rPr lang="en-US" dirty="0" err="1" smtClean="0"/>
            <a:t>telah</a:t>
          </a:r>
          <a:r>
            <a:rPr lang="en-US" dirty="0" smtClean="0"/>
            <a:t> </a:t>
          </a:r>
          <a:r>
            <a:rPr lang="en-US" dirty="0" err="1" smtClean="0"/>
            <a:t>ditetapkan</a:t>
          </a:r>
          <a:endParaRPr lang="en-US" dirty="0" smtClean="0"/>
        </a:p>
      </dgm:t>
    </dgm:pt>
    <dgm:pt modelId="{4712358F-5F41-4106-9F82-7DABF6A9BE91}" type="parTrans" cxnId="{EAE0E01E-3771-455C-A097-B79972D7A754}">
      <dgm:prSet/>
      <dgm:spPr/>
      <dgm:t>
        <a:bodyPr/>
        <a:lstStyle/>
        <a:p>
          <a:endParaRPr lang="en-US"/>
        </a:p>
      </dgm:t>
    </dgm:pt>
    <dgm:pt modelId="{7F36DDA8-5954-4319-9C97-D72B183A7993}" type="sibTrans" cxnId="{EAE0E01E-3771-455C-A097-B79972D7A754}">
      <dgm:prSet/>
      <dgm:spPr/>
      <dgm:t>
        <a:bodyPr/>
        <a:lstStyle/>
        <a:p>
          <a:endParaRPr lang="en-US"/>
        </a:p>
      </dgm:t>
    </dgm:pt>
    <dgm:pt modelId="{C33BC8A9-DD37-4BD9-BD9B-5FC918CDF2D0}">
      <dgm:prSet/>
      <dgm:spPr/>
      <dgm:t>
        <a:bodyPr/>
        <a:lstStyle/>
        <a:p>
          <a:r>
            <a:rPr lang="en-US" dirty="0" err="1" smtClean="0"/>
            <a:t>Siapa</a:t>
          </a:r>
          <a:r>
            <a:rPr lang="en-US" dirty="0" smtClean="0"/>
            <a:t> yang </a:t>
          </a:r>
          <a:r>
            <a:rPr lang="en-US" dirty="0" err="1" smtClean="0"/>
            <a:t>terlibat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implementasi</a:t>
          </a:r>
          <a:r>
            <a:rPr lang="en-US" dirty="0" smtClean="0"/>
            <a:t> </a:t>
          </a:r>
          <a:r>
            <a:rPr lang="en-US" dirty="0" err="1" smtClean="0"/>
            <a:t>kebijakan</a:t>
          </a:r>
          <a:r>
            <a:rPr lang="en-US" dirty="0" smtClean="0"/>
            <a:t>? </a:t>
          </a:r>
          <a:r>
            <a:rPr lang="en-US" dirty="0" err="1" smtClean="0"/>
            <a:t>Apa</a:t>
          </a:r>
          <a:r>
            <a:rPr lang="en-US" dirty="0" smtClean="0"/>
            <a:t> yang </a:t>
          </a:r>
          <a:r>
            <a:rPr lang="en-US" dirty="0" err="1" smtClean="0"/>
            <a:t>mereka</a:t>
          </a:r>
          <a:r>
            <a:rPr lang="en-US" dirty="0" smtClean="0"/>
            <a:t> </a:t>
          </a:r>
          <a:r>
            <a:rPr lang="en-US" dirty="0" err="1" smtClean="0"/>
            <a:t>kerjakan</a:t>
          </a:r>
          <a:r>
            <a:rPr lang="en-US" dirty="0" smtClean="0"/>
            <a:t>? </a:t>
          </a:r>
          <a:r>
            <a:rPr lang="en-US" dirty="0" err="1" smtClean="0"/>
            <a:t>Apa</a:t>
          </a:r>
          <a:r>
            <a:rPr lang="en-US" dirty="0" smtClean="0"/>
            <a:t> </a:t>
          </a:r>
          <a:r>
            <a:rPr lang="en-US" dirty="0" err="1" smtClean="0"/>
            <a:t>dampak</a:t>
          </a:r>
          <a:r>
            <a:rPr lang="en-US" dirty="0" smtClean="0"/>
            <a:t> </a:t>
          </a:r>
          <a:r>
            <a:rPr lang="en-US" dirty="0" err="1" smtClean="0"/>
            <a:t>dari</a:t>
          </a:r>
          <a:r>
            <a:rPr lang="en-US" dirty="0" smtClean="0"/>
            <a:t> </a:t>
          </a:r>
          <a:r>
            <a:rPr lang="en-US" dirty="0" err="1" smtClean="0"/>
            <a:t>isi</a:t>
          </a:r>
          <a:r>
            <a:rPr lang="en-US" dirty="0" smtClean="0"/>
            <a:t> </a:t>
          </a:r>
          <a:r>
            <a:rPr lang="en-US" dirty="0" err="1" smtClean="0"/>
            <a:t>kebijakan</a:t>
          </a:r>
          <a:r>
            <a:rPr lang="en-US" dirty="0" smtClean="0"/>
            <a:t>?</a:t>
          </a:r>
        </a:p>
      </dgm:t>
    </dgm:pt>
    <dgm:pt modelId="{9A5C897E-E9D6-4FD7-B46D-362717D29FA2}" type="parTrans" cxnId="{65353E03-1FC7-4905-9020-94CA387B1AE9}">
      <dgm:prSet/>
      <dgm:spPr/>
      <dgm:t>
        <a:bodyPr/>
        <a:lstStyle/>
        <a:p>
          <a:endParaRPr lang="en-US"/>
        </a:p>
      </dgm:t>
    </dgm:pt>
    <dgm:pt modelId="{7CBAC9E3-B5F5-480E-95D2-2FFBBD29305C}" type="sibTrans" cxnId="{65353E03-1FC7-4905-9020-94CA387B1AE9}">
      <dgm:prSet/>
      <dgm:spPr/>
      <dgm:t>
        <a:bodyPr/>
        <a:lstStyle/>
        <a:p>
          <a:endParaRPr lang="en-US"/>
        </a:p>
      </dgm:t>
    </dgm:pt>
    <dgm:pt modelId="{5EA0BB99-81E8-4DE7-8304-D893271C1BF3}">
      <dgm:prSet/>
      <dgm:spPr/>
      <dgm:t>
        <a:bodyPr/>
        <a:lstStyle/>
        <a:p>
          <a:r>
            <a:rPr lang="en-US" dirty="0" err="1" smtClean="0"/>
            <a:t>Bagaimana</a:t>
          </a:r>
          <a:r>
            <a:rPr lang="en-US" dirty="0" smtClean="0"/>
            <a:t> </a:t>
          </a:r>
          <a:r>
            <a:rPr lang="en-US" dirty="0" err="1" smtClean="0"/>
            <a:t>tingkat</a:t>
          </a:r>
          <a:r>
            <a:rPr lang="en-US" dirty="0" smtClean="0"/>
            <a:t> </a:t>
          </a:r>
          <a:r>
            <a:rPr lang="en-US" dirty="0" err="1" smtClean="0"/>
            <a:t>keberhasilan</a:t>
          </a:r>
          <a:r>
            <a:rPr lang="en-US" dirty="0" smtClean="0"/>
            <a:t>? </a:t>
          </a:r>
          <a:r>
            <a:rPr lang="en-US" dirty="0" err="1" smtClean="0"/>
            <a:t>Siapa</a:t>
          </a:r>
          <a:r>
            <a:rPr lang="en-US" dirty="0" smtClean="0"/>
            <a:t> yang </a:t>
          </a:r>
          <a:r>
            <a:rPr lang="en-US" dirty="0" err="1" smtClean="0"/>
            <a:t>mengevaluasi</a:t>
          </a:r>
          <a:r>
            <a:rPr lang="en-US" dirty="0" smtClean="0"/>
            <a:t>? </a:t>
          </a:r>
          <a:r>
            <a:rPr lang="en-US" dirty="0" err="1" smtClean="0"/>
            <a:t>Apa</a:t>
          </a:r>
          <a:r>
            <a:rPr lang="en-US" dirty="0" smtClean="0"/>
            <a:t> </a:t>
          </a:r>
          <a:r>
            <a:rPr lang="en-US" dirty="0" err="1" smtClean="0"/>
            <a:t>konsekuensi</a:t>
          </a:r>
          <a:r>
            <a:rPr lang="en-US" dirty="0" smtClean="0"/>
            <a:t> </a:t>
          </a:r>
          <a:r>
            <a:rPr lang="en-US" dirty="0" err="1" smtClean="0"/>
            <a:t>dari</a:t>
          </a:r>
          <a:r>
            <a:rPr lang="en-US" dirty="0" smtClean="0"/>
            <a:t> </a:t>
          </a:r>
          <a:r>
            <a:rPr lang="en-US" dirty="0" err="1" smtClean="0"/>
            <a:t>evaluasi</a:t>
          </a:r>
          <a:r>
            <a:rPr lang="en-US" dirty="0" smtClean="0"/>
            <a:t> </a:t>
          </a:r>
          <a:r>
            <a:rPr lang="en-US" dirty="0" err="1" smtClean="0"/>
            <a:t>kebijakan</a:t>
          </a:r>
          <a:r>
            <a:rPr lang="en-US" dirty="0" smtClean="0"/>
            <a:t>? </a:t>
          </a:r>
          <a:r>
            <a:rPr lang="en-US" dirty="0" err="1" smtClean="0"/>
            <a:t>Adakah</a:t>
          </a:r>
          <a:r>
            <a:rPr lang="en-US" dirty="0" smtClean="0"/>
            <a:t> </a:t>
          </a:r>
          <a:r>
            <a:rPr lang="en-US" dirty="0" err="1" smtClean="0"/>
            <a:t>tuntutan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melakukan</a:t>
          </a:r>
          <a:r>
            <a:rPr lang="en-US" dirty="0" smtClean="0"/>
            <a:t> </a:t>
          </a:r>
          <a:r>
            <a:rPr lang="en-US" dirty="0" err="1" smtClean="0"/>
            <a:t>perubahan</a:t>
          </a:r>
          <a:r>
            <a:rPr lang="en-US" dirty="0" smtClean="0"/>
            <a:t>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dirty="0" err="1" smtClean="0"/>
            <a:t>pembatalan</a:t>
          </a:r>
          <a:r>
            <a:rPr lang="en-US" dirty="0" smtClean="0"/>
            <a:t>?</a:t>
          </a:r>
        </a:p>
      </dgm:t>
    </dgm:pt>
    <dgm:pt modelId="{03035651-B919-410A-AF79-6154555F7A52}" type="parTrans" cxnId="{8821B5EE-B49F-40DA-896F-6D783E2EA43D}">
      <dgm:prSet/>
      <dgm:spPr/>
      <dgm:t>
        <a:bodyPr/>
        <a:lstStyle/>
        <a:p>
          <a:endParaRPr lang="en-US"/>
        </a:p>
      </dgm:t>
    </dgm:pt>
    <dgm:pt modelId="{D08C7076-5456-442F-8FAB-C70A37D57809}" type="sibTrans" cxnId="{8821B5EE-B49F-40DA-896F-6D783E2EA43D}">
      <dgm:prSet/>
      <dgm:spPr/>
      <dgm:t>
        <a:bodyPr/>
        <a:lstStyle/>
        <a:p>
          <a:endParaRPr lang="en-US"/>
        </a:p>
      </dgm:t>
    </dgm:pt>
    <dgm:pt modelId="{B3747905-D480-4543-B3FE-0AF2BD962430}" type="pres">
      <dgm:prSet presAssocID="{1BBAAB60-5755-4A2F-9B41-B3171B78596C}" presName="linear" presStyleCnt="0">
        <dgm:presLayoutVars>
          <dgm:dir/>
          <dgm:animLvl val="lvl"/>
          <dgm:resizeHandles val="exact"/>
        </dgm:presLayoutVars>
      </dgm:prSet>
      <dgm:spPr/>
    </dgm:pt>
    <dgm:pt modelId="{DBF4D9CE-C964-4409-9A43-1E85A63D9D73}" type="pres">
      <dgm:prSet presAssocID="{11ED9F31-80BA-465D-BC26-D0AC457DF924}" presName="parentLin" presStyleCnt="0"/>
      <dgm:spPr/>
    </dgm:pt>
    <dgm:pt modelId="{ABD258FE-3BD8-4AE1-AD67-D1C7C8CFFAD9}" type="pres">
      <dgm:prSet presAssocID="{11ED9F31-80BA-465D-BC26-D0AC457DF924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03C6E831-86BC-4ADF-AA15-3B63989FBE0E}" type="pres">
      <dgm:prSet presAssocID="{11ED9F31-80BA-465D-BC26-D0AC457DF924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FF81E1-4817-40CC-BFC4-D6F9A4E6C10B}" type="pres">
      <dgm:prSet presAssocID="{11ED9F31-80BA-465D-BC26-D0AC457DF924}" presName="negativeSpace" presStyleCnt="0"/>
      <dgm:spPr/>
    </dgm:pt>
    <dgm:pt modelId="{D8841165-D5BE-49DB-8B63-3A6671B3C5C7}" type="pres">
      <dgm:prSet presAssocID="{11ED9F31-80BA-465D-BC26-D0AC457DF924}" presName="childText" presStyleLbl="con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4119B6-6D2F-4804-B36A-A744F0432000}" type="pres">
      <dgm:prSet presAssocID="{5F90DC49-78EF-499E-BED9-5F42F3F4CE54}" presName="spaceBetweenRectangles" presStyleCnt="0"/>
      <dgm:spPr/>
    </dgm:pt>
    <dgm:pt modelId="{407A2901-4906-4CA0-ADC2-8A2124FB4168}" type="pres">
      <dgm:prSet presAssocID="{70CA58C6-EF6A-4226-9ADB-6F1808D46A91}" presName="parentLin" presStyleCnt="0"/>
      <dgm:spPr/>
    </dgm:pt>
    <dgm:pt modelId="{876D07E6-4B89-445B-B0F9-CB349E69F3C2}" type="pres">
      <dgm:prSet presAssocID="{70CA58C6-EF6A-4226-9ADB-6F1808D46A91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205FE247-DF6C-4236-AA87-865B7608169D}" type="pres">
      <dgm:prSet presAssocID="{70CA58C6-EF6A-4226-9ADB-6F1808D46A91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34EB87-B478-4120-8DCB-C965558452CA}" type="pres">
      <dgm:prSet presAssocID="{70CA58C6-EF6A-4226-9ADB-6F1808D46A91}" presName="negativeSpace" presStyleCnt="0"/>
      <dgm:spPr/>
    </dgm:pt>
    <dgm:pt modelId="{12CA9CAC-E8B5-4E34-A790-14E144B3CF7C}" type="pres">
      <dgm:prSet presAssocID="{70CA58C6-EF6A-4226-9ADB-6F1808D46A91}" presName="childText" presStyleLbl="con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1C5FDD-FB09-4E8E-8241-817B15CEBB55}" type="pres">
      <dgm:prSet presAssocID="{FC2B171D-F5C4-4B88-8465-D8449D0CCB36}" presName="spaceBetweenRectangles" presStyleCnt="0"/>
      <dgm:spPr/>
    </dgm:pt>
    <dgm:pt modelId="{95F60459-FAB0-45B9-9FA4-86E8A25AA582}" type="pres">
      <dgm:prSet presAssocID="{58542298-9072-4600-B1D9-36158CA0F4E2}" presName="parentLin" presStyleCnt="0"/>
      <dgm:spPr/>
    </dgm:pt>
    <dgm:pt modelId="{8D7BA8C2-0073-49D9-90EA-15FBFBE5DDD5}" type="pres">
      <dgm:prSet presAssocID="{58542298-9072-4600-B1D9-36158CA0F4E2}" presName="parentLeftMargin" presStyleLbl="node1" presStyleIdx="1" presStyleCnt="5"/>
      <dgm:spPr/>
      <dgm:t>
        <a:bodyPr/>
        <a:lstStyle/>
        <a:p>
          <a:endParaRPr lang="en-US"/>
        </a:p>
      </dgm:t>
    </dgm:pt>
    <dgm:pt modelId="{541281F5-66C3-4B57-A481-900A00F13379}" type="pres">
      <dgm:prSet presAssocID="{58542298-9072-4600-B1D9-36158CA0F4E2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13819A-F915-42AF-979B-53C442C8C59C}" type="pres">
      <dgm:prSet presAssocID="{58542298-9072-4600-B1D9-36158CA0F4E2}" presName="negativeSpace" presStyleCnt="0"/>
      <dgm:spPr/>
    </dgm:pt>
    <dgm:pt modelId="{23FEA4EA-353A-4FA7-92F0-52EAE5CE4F14}" type="pres">
      <dgm:prSet presAssocID="{58542298-9072-4600-B1D9-36158CA0F4E2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8D2559-F3F8-45C7-8F19-3B7A24E042E1}" type="pres">
      <dgm:prSet presAssocID="{0FA529E0-0E92-42F0-AFB1-6234CED794B0}" presName="spaceBetweenRectangles" presStyleCnt="0"/>
      <dgm:spPr/>
    </dgm:pt>
    <dgm:pt modelId="{18D7D068-CCB0-4D61-9ACC-24B8671870CB}" type="pres">
      <dgm:prSet presAssocID="{BEDA781E-1750-48C6-B206-49BF7526AE90}" presName="parentLin" presStyleCnt="0"/>
      <dgm:spPr/>
    </dgm:pt>
    <dgm:pt modelId="{AE5FA44E-2791-4098-8608-5B2AB01E5AC5}" type="pres">
      <dgm:prSet presAssocID="{BEDA781E-1750-48C6-B206-49BF7526AE90}" presName="parentLeftMargin" presStyleLbl="node1" presStyleIdx="2" presStyleCnt="5"/>
      <dgm:spPr/>
      <dgm:t>
        <a:bodyPr/>
        <a:lstStyle/>
        <a:p>
          <a:endParaRPr lang="en-US"/>
        </a:p>
      </dgm:t>
    </dgm:pt>
    <dgm:pt modelId="{5282E424-A5D4-4B23-8003-D09207D31BF6}" type="pres">
      <dgm:prSet presAssocID="{BEDA781E-1750-48C6-B206-49BF7526AE90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CA79BE-EAB1-4765-A2F8-C54D80559EA6}" type="pres">
      <dgm:prSet presAssocID="{BEDA781E-1750-48C6-B206-49BF7526AE90}" presName="negativeSpace" presStyleCnt="0"/>
      <dgm:spPr/>
    </dgm:pt>
    <dgm:pt modelId="{3212610F-EE9A-45E6-A16E-D7D42FF11A08}" type="pres">
      <dgm:prSet presAssocID="{BEDA781E-1750-48C6-B206-49BF7526AE90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E4D358-FCEE-428D-BC1A-2D7C4BFADFEB}" type="pres">
      <dgm:prSet presAssocID="{A4FD2177-620B-4E7A-A4A3-B1F9BFF7CACD}" presName="spaceBetweenRectangles" presStyleCnt="0"/>
      <dgm:spPr/>
    </dgm:pt>
    <dgm:pt modelId="{34D1FCCE-EAFC-492D-8B4E-11C10957FBA8}" type="pres">
      <dgm:prSet presAssocID="{840D81C1-3A33-4169-BAE2-C436A8B10E7F}" presName="parentLin" presStyleCnt="0"/>
      <dgm:spPr/>
    </dgm:pt>
    <dgm:pt modelId="{25511699-3E79-45BE-AFAA-3AD0FF514425}" type="pres">
      <dgm:prSet presAssocID="{840D81C1-3A33-4169-BAE2-C436A8B10E7F}" presName="parentLeftMargin" presStyleLbl="node1" presStyleIdx="3" presStyleCnt="5"/>
      <dgm:spPr/>
      <dgm:t>
        <a:bodyPr/>
        <a:lstStyle/>
        <a:p>
          <a:endParaRPr lang="en-US"/>
        </a:p>
      </dgm:t>
    </dgm:pt>
    <dgm:pt modelId="{40BF827F-5032-49B4-A63D-909375751AD2}" type="pres">
      <dgm:prSet presAssocID="{840D81C1-3A33-4169-BAE2-C436A8B10E7F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BAD6C1-E3C6-4BCB-9037-B58F2CFAB000}" type="pres">
      <dgm:prSet presAssocID="{840D81C1-3A33-4169-BAE2-C436A8B10E7F}" presName="negativeSpace" presStyleCnt="0"/>
      <dgm:spPr/>
    </dgm:pt>
    <dgm:pt modelId="{2A0DBE22-EBB1-4CCA-AFA1-B585F35FD9D9}" type="pres">
      <dgm:prSet presAssocID="{840D81C1-3A33-4169-BAE2-C436A8B10E7F}" presName="childText" presStyleLbl="con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982B339-D2CC-4BA6-86E0-212F4EEA7F84}" srcId="{11ED9F31-80BA-465D-BC26-D0AC457DF924}" destId="{23AA9199-E48B-4941-93A6-040A6A2C3E13}" srcOrd="0" destOrd="0" parTransId="{806FC3F3-DCCB-4E14-B2DB-5C29A49B8D35}" sibTransId="{303F639E-FF62-4BBE-A3DC-4B9228126EC9}"/>
    <dgm:cxn modelId="{9D09001F-27C1-4F89-AB3C-7B094FC2C307}" type="presOf" srcId="{1BBAAB60-5755-4A2F-9B41-B3171B78596C}" destId="{B3747905-D480-4543-B3FE-0AF2BD962430}" srcOrd="0" destOrd="0" presId="urn:microsoft.com/office/officeart/2005/8/layout/list1"/>
    <dgm:cxn modelId="{8E3AC48F-25EC-45C2-B4F7-DFCF45F74BBD}" type="presOf" srcId="{58542298-9072-4600-B1D9-36158CA0F4E2}" destId="{8D7BA8C2-0073-49D9-90EA-15FBFBE5DDD5}" srcOrd="0" destOrd="0" presId="urn:microsoft.com/office/officeart/2005/8/layout/list1"/>
    <dgm:cxn modelId="{049009F6-E61B-4BC5-B9E3-1BE30600744E}" srcId="{1BBAAB60-5755-4A2F-9B41-B3171B78596C}" destId="{70CA58C6-EF6A-4226-9ADB-6F1808D46A91}" srcOrd="1" destOrd="0" parTransId="{148ABF2E-F7BF-41B8-B04A-6BA60E16B625}" sibTransId="{FC2B171D-F5C4-4B88-8465-D8449D0CCB36}"/>
    <dgm:cxn modelId="{FFF45012-5F3D-4B05-B638-EED39C404A68}" type="presOf" srcId="{5EA0BB99-81E8-4DE7-8304-D893271C1BF3}" destId="{2A0DBE22-EBB1-4CCA-AFA1-B585F35FD9D9}" srcOrd="0" destOrd="0" presId="urn:microsoft.com/office/officeart/2005/8/layout/list1"/>
    <dgm:cxn modelId="{65353E03-1FC7-4905-9020-94CA387B1AE9}" srcId="{BEDA781E-1750-48C6-B206-49BF7526AE90}" destId="{C33BC8A9-DD37-4BD9-BD9B-5FC918CDF2D0}" srcOrd="0" destOrd="0" parTransId="{9A5C897E-E9D6-4FD7-B46D-362717D29FA2}" sibTransId="{7CBAC9E3-B5F5-480E-95D2-2FFBBD29305C}"/>
    <dgm:cxn modelId="{29FF2032-14DB-400C-9F06-C9BCE5B6583E}" type="presOf" srcId="{58542298-9072-4600-B1D9-36158CA0F4E2}" destId="{541281F5-66C3-4B57-A481-900A00F13379}" srcOrd="1" destOrd="0" presId="urn:microsoft.com/office/officeart/2005/8/layout/list1"/>
    <dgm:cxn modelId="{7CCA5CC9-91FF-46CB-AD8C-8FEB56C7C271}" type="presOf" srcId="{7FC5ED1D-310E-40CD-8259-D8536BB9ECA4}" destId="{23FEA4EA-353A-4FA7-92F0-52EAE5CE4F14}" srcOrd="0" destOrd="0" presId="urn:microsoft.com/office/officeart/2005/8/layout/list1"/>
    <dgm:cxn modelId="{4DD830ED-2C4C-4141-BA41-3DCD4E016848}" type="presOf" srcId="{840D81C1-3A33-4169-BAE2-C436A8B10E7F}" destId="{40BF827F-5032-49B4-A63D-909375751AD2}" srcOrd="1" destOrd="0" presId="urn:microsoft.com/office/officeart/2005/8/layout/list1"/>
    <dgm:cxn modelId="{F761E2C0-4268-44B6-9EFC-D2B268A9031B}" type="presOf" srcId="{4024EDD6-E335-491A-A54C-ADDEE02B54DD}" destId="{12CA9CAC-E8B5-4E34-A790-14E144B3CF7C}" srcOrd="0" destOrd="0" presId="urn:microsoft.com/office/officeart/2005/8/layout/list1"/>
    <dgm:cxn modelId="{8821B5EE-B49F-40DA-896F-6D783E2EA43D}" srcId="{840D81C1-3A33-4169-BAE2-C436A8B10E7F}" destId="{5EA0BB99-81E8-4DE7-8304-D893271C1BF3}" srcOrd="0" destOrd="0" parTransId="{03035651-B919-410A-AF79-6154555F7A52}" sibTransId="{D08C7076-5456-442F-8FAB-C70A37D57809}"/>
    <dgm:cxn modelId="{11A22E3F-6B0F-4765-B559-AB201CFD8588}" type="presOf" srcId="{C33BC8A9-DD37-4BD9-BD9B-5FC918CDF2D0}" destId="{3212610F-EE9A-45E6-A16E-D7D42FF11A08}" srcOrd="0" destOrd="0" presId="urn:microsoft.com/office/officeart/2005/8/layout/list1"/>
    <dgm:cxn modelId="{27D07473-BEEE-41E3-8ED2-C37903A8D743}" srcId="{70CA58C6-EF6A-4226-9ADB-6F1808D46A91}" destId="{4024EDD6-E335-491A-A54C-ADDEE02B54DD}" srcOrd="0" destOrd="0" parTransId="{8BF5CB5C-204A-4FF5-A3C4-10EEDA3FC08B}" sibTransId="{5C35E8B4-12D9-4FEC-805B-A9A3F29B80BC}"/>
    <dgm:cxn modelId="{FC9F94EC-2473-41F0-B57F-80A2F3B7EA6D}" type="presOf" srcId="{72F31B10-14B0-48F0-A076-0DCA97461BEE}" destId="{D8841165-D5BE-49DB-8B63-3A6671B3C5C7}" srcOrd="0" destOrd="1" presId="urn:microsoft.com/office/officeart/2005/8/layout/list1"/>
    <dgm:cxn modelId="{3DE81670-A611-42D2-A0F1-6A02D3C40F2A}" type="presOf" srcId="{70CA58C6-EF6A-4226-9ADB-6F1808D46A91}" destId="{876D07E6-4B89-445B-B0F9-CB349E69F3C2}" srcOrd="0" destOrd="0" presId="urn:microsoft.com/office/officeart/2005/8/layout/list1"/>
    <dgm:cxn modelId="{27533B21-76B5-413D-B3DC-5D545B58E158}" srcId="{70CA58C6-EF6A-4226-9ADB-6F1808D46A91}" destId="{C91CABEC-F9F0-4022-9E86-DC80743F335E}" srcOrd="1" destOrd="0" parTransId="{ECDC1FF1-BCC2-4E16-A261-20E4C3059AC9}" sibTransId="{ADA8FE50-03E7-49B6-91D9-A060C171DF7E}"/>
    <dgm:cxn modelId="{884A8DD1-2F4B-4474-A520-3588E33B55CD}" type="presOf" srcId="{34C8AFFA-6AEC-4A6B-A93A-AE93FA3C3A07}" destId="{23FEA4EA-353A-4FA7-92F0-52EAE5CE4F14}" srcOrd="0" destOrd="1" presId="urn:microsoft.com/office/officeart/2005/8/layout/list1"/>
    <dgm:cxn modelId="{FF138588-9A68-4BAD-AD5E-32F8A717A6FA}" srcId="{1BBAAB60-5755-4A2F-9B41-B3171B78596C}" destId="{840D81C1-3A33-4169-BAE2-C436A8B10E7F}" srcOrd="4" destOrd="0" parTransId="{8B37A90B-27FD-4BAB-B5FC-50E6D008D7A5}" sibTransId="{E0B6A9CC-6D19-494C-882A-11D8E4AA095C}"/>
    <dgm:cxn modelId="{020F4AB4-FE4E-41FA-9177-2F6DAED820A1}" type="presOf" srcId="{23AA9199-E48B-4941-93A6-040A6A2C3E13}" destId="{D8841165-D5BE-49DB-8B63-3A6671B3C5C7}" srcOrd="0" destOrd="0" presId="urn:microsoft.com/office/officeart/2005/8/layout/list1"/>
    <dgm:cxn modelId="{2EC82248-80A7-4270-98E7-EE7D602F1832}" type="presOf" srcId="{70CA58C6-EF6A-4226-9ADB-6F1808D46A91}" destId="{205FE247-DF6C-4236-AA87-865B7608169D}" srcOrd="1" destOrd="0" presId="urn:microsoft.com/office/officeart/2005/8/layout/list1"/>
    <dgm:cxn modelId="{E5900C9D-D649-4DB4-BC53-5D86EC4AE419}" srcId="{58542298-9072-4600-B1D9-36158CA0F4E2}" destId="{7FC5ED1D-310E-40CD-8259-D8536BB9ECA4}" srcOrd="0" destOrd="0" parTransId="{DCB4D86F-8F90-44C6-B030-DD8BA6FB55FC}" sibTransId="{5B683B0A-0920-4B7A-92C7-EF293E0356CE}"/>
    <dgm:cxn modelId="{5F5583DD-F2BF-4ECD-8057-AA4295EE3290}" type="presOf" srcId="{840D81C1-3A33-4169-BAE2-C436A8B10E7F}" destId="{25511699-3E79-45BE-AFAA-3AD0FF514425}" srcOrd="0" destOrd="0" presId="urn:microsoft.com/office/officeart/2005/8/layout/list1"/>
    <dgm:cxn modelId="{5647ACE8-0107-4195-9801-070EC0A36051}" srcId="{1BBAAB60-5755-4A2F-9B41-B3171B78596C}" destId="{BEDA781E-1750-48C6-B206-49BF7526AE90}" srcOrd="3" destOrd="0" parTransId="{AB829C3A-7D4B-4C8F-A5A1-ADBF5B63AE24}" sibTransId="{A4FD2177-620B-4E7A-A4A3-B1F9BFF7CACD}"/>
    <dgm:cxn modelId="{EAE0E01E-3771-455C-A097-B79972D7A754}" srcId="{58542298-9072-4600-B1D9-36158CA0F4E2}" destId="{34C8AFFA-6AEC-4A6B-A93A-AE93FA3C3A07}" srcOrd="1" destOrd="0" parTransId="{4712358F-5F41-4106-9F82-7DABF6A9BE91}" sibTransId="{7F36DDA8-5954-4319-9C97-D72B183A7993}"/>
    <dgm:cxn modelId="{E61258CE-738B-41BE-A1F5-2E8DBEBA1D87}" type="presOf" srcId="{C91CABEC-F9F0-4022-9E86-DC80743F335E}" destId="{12CA9CAC-E8B5-4E34-A790-14E144B3CF7C}" srcOrd="0" destOrd="1" presId="urn:microsoft.com/office/officeart/2005/8/layout/list1"/>
    <dgm:cxn modelId="{CE1C60E7-F996-447F-8052-44C7DA2839F2}" srcId="{1BBAAB60-5755-4A2F-9B41-B3171B78596C}" destId="{58542298-9072-4600-B1D9-36158CA0F4E2}" srcOrd="2" destOrd="0" parTransId="{055324D5-EDE8-4997-AC70-14D54897FEB5}" sibTransId="{0FA529E0-0E92-42F0-AFB1-6234CED794B0}"/>
    <dgm:cxn modelId="{2B43B5EA-AE2F-4EEE-9DE3-22D1A0599EF2}" type="presOf" srcId="{BEDA781E-1750-48C6-B206-49BF7526AE90}" destId="{5282E424-A5D4-4B23-8003-D09207D31BF6}" srcOrd="1" destOrd="0" presId="urn:microsoft.com/office/officeart/2005/8/layout/list1"/>
    <dgm:cxn modelId="{AE6E03A2-2D84-44BB-BAEA-F93E9CEF4DB0}" type="presOf" srcId="{BEDA781E-1750-48C6-B206-49BF7526AE90}" destId="{AE5FA44E-2791-4098-8608-5B2AB01E5AC5}" srcOrd="0" destOrd="0" presId="urn:microsoft.com/office/officeart/2005/8/layout/list1"/>
    <dgm:cxn modelId="{22F5E786-82AE-47FA-8E57-7274988C4987}" type="presOf" srcId="{11ED9F31-80BA-465D-BC26-D0AC457DF924}" destId="{ABD258FE-3BD8-4AE1-AD67-D1C7C8CFFAD9}" srcOrd="0" destOrd="0" presId="urn:microsoft.com/office/officeart/2005/8/layout/list1"/>
    <dgm:cxn modelId="{6C8DA41E-82D2-439E-80FB-8FA5B2D5F05F}" type="presOf" srcId="{11ED9F31-80BA-465D-BC26-D0AC457DF924}" destId="{03C6E831-86BC-4ADF-AA15-3B63989FBE0E}" srcOrd="1" destOrd="0" presId="urn:microsoft.com/office/officeart/2005/8/layout/list1"/>
    <dgm:cxn modelId="{0229313F-9FD6-4405-BC8B-341AB9267039}" srcId="{1BBAAB60-5755-4A2F-9B41-B3171B78596C}" destId="{11ED9F31-80BA-465D-BC26-D0AC457DF924}" srcOrd="0" destOrd="0" parTransId="{91E1901D-124F-4086-B26E-C1BA0DBEFAE2}" sibTransId="{5F90DC49-78EF-499E-BED9-5F42F3F4CE54}"/>
    <dgm:cxn modelId="{166A1E17-1217-4CDD-9D0F-537B3AC55A7D}" srcId="{11ED9F31-80BA-465D-BC26-D0AC457DF924}" destId="{72F31B10-14B0-48F0-A076-0DCA97461BEE}" srcOrd="1" destOrd="0" parTransId="{A108B3D5-01CB-4102-AC84-4DC38376133E}" sibTransId="{E4DAE181-DC83-4D57-BEA4-BC731139B2FE}"/>
    <dgm:cxn modelId="{08C2A93B-3F8D-4FD9-971F-98F3DEE9BBE9}" type="presParOf" srcId="{B3747905-D480-4543-B3FE-0AF2BD962430}" destId="{DBF4D9CE-C964-4409-9A43-1E85A63D9D73}" srcOrd="0" destOrd="0" presId="urn:microsoft.com/office/officeart/2005/8/layout/list1"/>
    <dgm:cxn modelId="{588A1E45-7222-451C-BC37-505DD0C5B64A}" type="presParOf" srcId="{DBF4D9CE-C964-4409-9A43-1E85A63D9D73}" destId="{ABD258FE-3BD8-4AE1-AD67-D1C7C8CFFAD9}" srcOrd="0" destOrd="0" presId="urn:microsoft.com/office/officeart/2005/8/layout/list1"/>
    <dgm:cxn modelId="{7F6506D6-95C1-4881-8E40-6E87C7CB692E}" type="presParOf" srcId="{DBF4D9CE-C964-4409-9A43-1E85A63D9D73}" destId="{03C6E831-86BC-4ADF-AA15-3B63989FBE0E}" srcOrd="1" destOrd="0" presId="urn:microsoft.com/office/officeart/2005/8/layout/list1"/>
    <dgm:cxn modelId="{BF6B3BDF-D4D5-4530-B62E-316D9784B5E2}" type="presParOf" srcId="{B3747905-D480-4543-B3FE-0AF2BD962430}" destId="{71FF81E1-4817-40CC-BFC4-D6F9A4E6C10B}" srcOrd="1" destOrd="0" presId="urn:microsoft.com/office/officeart/2005/8/layout/list1"/>
    <dgm:cxn modelId="{DB6AED27-E15E-47AF-B6DC-7765DF38D892}" type="presParOf" srcId="{B3747905-D480-4543-B3FE-0AF2BD962430}" destId="{D8841165-D5BE-49DB-8B63-3A6671B3C5C7}" srcOrd="2" destOrd="0" presId="urn:microsoft.com/office/officeart/2005/8/layout/list1"/>
    <dgm:cxn modelId="{C691BDB0-1055-4627-9313-F3E8DC38FD7B}" type="presParOf" srcId="{B3747905-D480-4543-B3FE-0AF2BD962430}" destId="{CF4119B6-6D2F-4804-B36A-A744F0432000}" srcOrd="3" destOrd="0" presId="urn:microsoft.com/office/officeart/2005/8/layout/list1"/>
    <dgm:cxn modelId="{32FBC2AB-1C45-43EC-B0D3-9641CE348E8A}" type="presParOf" srcId="{B3747905-D480-4543-B3FE-0AF2BD962430}" destId="{407A2901-4906-4CA0-ADC2-8A2124FB4168}" srcOrd="4" destOrd="0" presId="urn:microsoft.com/office/officeart/2005/8/layout/list1"/>
    <dgm:cxn modelId="{92F7AA20-F82C-4AA2-A8CB-470EEB6CD2AB}" type="presParOf" srcId="{407A2901-4906-4CA0-ADC2-8A2124FB4168}" destId="{876D07E6-4B89-445B-B0F9-CB349E69F3C2}" srcOrd="0" destOrd="0" presId="urn:microsoft.com/office/officeart/2005/8/layout/list1"/>
    <dgm:cxn modelId="{BB736F21-050A-4624-8889-7F4B1F916E00}" type="presParOf" srcId="{407A2901-4906-4CA0-ADC2-8A2124FB4168}" destId="{205FE247-DF6C-4236-AA87-865B7608169D}" srcOrd="1" destOrd="0" presId="urn:microsoft.com/office/officeart/2005/8/layout/list1"/>
    <dgm:cxn modelId="{49B4E900-E5EA-4E34-AF0B-37D26BA6BA73}" type="presParOf" srcId="{B3747905-D480-4543-B3FE-0AF2BD962430}" destId="{8D34EB87-B478-4120-8DCB-C965558452CA}" srcOrd="5" destOrd="0" presId="urn:microsoft.com/office/officeart/2005/8/layout/list1"/>
    <dgm:cxn modelId="{BC265488-BB20-43B7-9234-DAC0644395F4}" type="presParOf" srcId="{B3747905-D480-4543-B3FE-0AF2BD962430}" destId="{12CA9CAC-E8B5-4E34-A790-14E144B3CF7C}" srcOrd="6" destOrd="0" presId="urn:microsoft.com/office/officeart/2005/8/layout/list1"/>
    <dgm:cxn modelId="{604047DF-08D1-4995-934D-57938906ABDB}" type="presParOf" srcId="{B3747905-D480-4543-B3FE-0AF2BD962430}" destId="{E31C5FDD-FB09-4E8E-8241-817B15CEBB55}" srcOrd="7" destOrd="0" presId="urn:microsoft.com/office/officeart/2005/8/layout/list1"/>
    <dgm:cxn modelId="{1D2C961D-9CD0-4DE0-8B8F-BDB74C46FE51}" type="presParOf" srcId="{B3747905-D480-4543-B3FE-0AF2BD962430}" destId="{95F60459-FAB0-45B9-9FA4-86E8A25AA582}" srcOrd="8" destOrd="0" presId="urn:microsoft.com/office/officeart/2005/8/layout/list1"/>
    <dgm:cxn modelId="{4AAEF58D-2031-45CF-9541-2497ED363A38}" type="presParOf" srcId="{95F60459-FAB0-45B9-9FA4-86E8A25AA582}" destId="{8D7BA8C2-0073-49D9-90EA-15FBFBE5DDD5}" srcOrd="0" destOrd="0" presId="urn:microsoft.com/office/officeart/2005/8/layout/list1"/>
    <dgm:cxn modelId="{3EFBBF50-9F19-4318-AB07-A9FA1CEC7430}" type="presParOf" srcId="{95F60459-FAB0-45B9-9FA4-86E8A25AA582}" destId="{541281F5-66C3-4B57-A481-900A00F13379}" srcOrd="1" destOrd="0" presId="urn:microsoft.com/office/officeart/2005/8/layout/list1"/>
    <dgm:cxn modelId="{F4FA2A34-B303-4B94-B5B7-5873ECA93C56}" type="presParOf" srcId="{B3747905-D480-4543-B3FE-0AF2BD962430}" destId="{8913819A-F915-42AF-979B-53C442C8C59C}" srcOrd="9" destOrd="0" presId="urn:microsoft.com/office/officeart/2005/8/layout/list1"/>
    <dgm:cxn modelId="{3480ED54-4500-4674-8674-FAEC0576A668}" type="presParOf" srcId="{B3747905-D480-4543-B3FE-0AF2BD962430}" destId="{23FEA4EA-353A-4FA7-92F0-52EAE5CE4F14}" srcOrd="10" destOrd="0" presId="urn:microsoft.com/office/officeart/2005/8/layout/list1"/>
    <dgm:cxn modelId="{222FAB4C-18D6-4E7D-97D3-FC525D6FD6F5}" type="presParOf" srcId="{B3747905-D480-4543-B3FE-0AF2BD962430}" destId="{AD8D2559-F3F8-45C7-8F19-3B7A24E042E1}" srcOrd="11" destOrd="0" presId="urn:microsoft.com/office/officeart/2005/8/layout/list1"/>
    <dgm:cxn modelId="{85C6FD2F-FCB1-4CC3-A5D5-C4DDF58CFC3C}" type="presParOf" srcId="{B3747905-D480-4543-B3FE-0AF2BD962430}" destId="{18D7D068-CCB0-4D61-9ACC-24B8671870CB}" srcOrd="12" destOrd="0" presId="urn:microsoft.com/office/officeart/2005/8/layout/list1"/>
    <dgm:cxn modelId="{422244C6-D301-4E8D-A35B-820F67CB1EC9}" type="presParOf" srcId="{18D7D068-CCB0-4D61-9ACC-24B8671870CB}" destId="{AE5FA44E-2791-4098-8608-5B2AB01E5AC5}" srcOrd="0" destOrd="0" presId="urn:microsoft.com/office/officeart/2005/8/layout/list1"/>
    <dgm:cxn modelId="{D1AB0A3A-DD62-4E2F-92EF-3F94989019D4}" type="presParOf" srcId="{18D7D068-CCB0-4D61-9ACC-24B8671870CB}" destId="{5282E424-A5D4-4B23-8003-D09207D31BF6}" srcOrd="1" destOrd="0" presId="urn:microsoft.com/office/officeart/2005/8/layout/list1"/>
    <dgm:cxn modelId="{FFFCB269-5D1B-47E2-B1CB-38F58F1A0CCC}" type="presParOf" srcId="{B3747905-D480-4543-B3FE-0AF2BD962430}" destId="{1DCA79BE-EAB1-4765-A2F8-C54D80559EA6}" srcOrd="13" destOrd="0" presId="urn:microsoft.com/office/officeart/2005/8/layout/list1"/>
    <dgm:cxn modelId="{C483EDC6-3F58-48E6-808B-ACFD525220FF}" type="presParOf" srcId="{B3747905-D480-4543-B3FE-0AF2BD962430}" destId="{3212610F-EE9A-45E6-A16E-D7D42FF11A08}" srcOrd="14" destOrd="0" presId="urn:microsoft.com/office/officeart/2005/8/layout/list1"/>
    <dgm:cxn modelId="{01BF0563-745F-4302-8677-6A40ED637128}" type="presParOf" srcId="{B3747905-D480-4543-B3FE-0AF2BD962430}" destId="{35E4D358-FCEE-428D-BC1A-2D7C4BFADFEB}" srcOrd="15" destOrd="0" presId="urn:microsoft.com/office/officeart/2005/8/layout/list1"/>
    <dgm:cxn modelId="{49E68AAF-1747-485D-8F10-F9F87BBF2D65}" type="presParOf" srcId="{B3747905-D480-4543-B3FE-0AF2BD962430}" destId="{34D1FCCE-EAFC-492D-8B4E-11C10957FBA8}" srcOrd="16" destOrd="0" presId="urn:microsoft.com/office/officeart/2005/8/layout/list1"/>
    <dgm:cxn modelId="{3B729BBF-8837-472D-866E-F3445E9F39F5}" type="presParOf" srcId="{34D1FCCE-EAFC-492D-8B4E-11C10957FBA8}" destId="{25511699-3E79-45BE-AFAA-3AD0FF514425}" srcOrd="0" destOrd="0" presId="urn:microsoft.com/office/officeart/2005/8/layout/list1"/>
    <dgm:cxn modelId="{5D6D1B8C-7367-4F7A-81FE-166487578F49}" type="presParOf" srcId="{34D1FCCE-EAFC-492D-8B4E-11C10957FBA8}" destId="{40BF827F-5032-49B4-A63D-909375751AD2}" srcOrd="1" destOrd="0" presId="urn:microsoft.com/office/officeart/2005/8/layout/list1"/>
    <dgm:cxn modelId="{780CC7D2-FAAB-4461-9B42-350FBF4B12C7}" type="presParOf" srcId="{B3747905-D480-4543-B3FE-0AF2BD962430}" destId="{2BBAD6C1-E3C6-4BCB-9037-B58F2CFAB000}" srcOrd="17" destOrd="0" presId="urn:microsoft.com/office/officeart/2005/8/layout/list1"/>
    <dgm:cxn modelId="{017655A9-7F4F-4556-8D24-F29405A058EB}" type="presParOf" srcId="{B3747905-D480-4543-B3FE-0AF2BD962430}" destId="{2A0DBE22-EBB1-4CCA-AFA1-B585F35FD9D9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8C07F20-4F95-4870-81EF-0711D14306B3}" type="doc">
      <dgm:prSet loTypeId="urn:microsoft.com/office/officeart/2005/8/layout/vProcess5" loCatId="process" qsTypeId="urn:microsoft.com/office/officeart/2005/8/quickstyle/simple1" qsCatId="simple" csTypeId="urn:microsoft.com/office/officeart/2005/8/colors/colorful1#3" csCatId="colorful" phldr="1"/>
      <dgm:spPr/>
      <dgm:t>
        <a:bodyPr/>
        <a:lstStyle/>
        <a:p>
          <a:endParaRPr lang="en-US"/>
        </a:p>
      </dgm:t>
    </dgm:pt>
    <dgm:pt modelId="{9F41FC1B-FF05-467E-A13A-43997B490C99}">
      <dgm:prSet phldrT="[Text]"/>
      <dgm:spPr/>
      <dgm:t>
        <a:bodyPr/>
        <a:lstStyle/>
        <a:p>
          <a:r>
            <a:rPr lang="en-US" dirty="0" err="1" smtClean="0"/>
            <a:t>Penyusunan</a:t>
          </a:r>
          <a:r>
            <a:rPr lang="en-US" dirty="0" smtClean="0"/>
            <a:t> agenda (agenda setting), </a:t>
          </a:r>
          <a:r>
            <a:rPr lang="en-US" dirty="0" err="1" smtClean="0"/>
            <a:t>yakni</a:t>
          </a:r>
          <a:r>
            <a:rPr lang="en-US" dirty="0" smtClean="0"/>
            <a:t> </a:t>
          </a:r>
          <a:r>
            <a:rPr lang="en-US" dirty="0" err="1" smtClean="0"/>
            <a:t>proses</a:t>
          </a:r>
          <a:r>
            <a:rPr lang="en-US" dirty="0" smtClean="0"/>
            <a:t> </a:t>
          </a:r>
          <a:r>
            <a:rPr lang="en-US" dirty="0" err="1" smtClean="0"/>
            <a:t>agas</a:t>
          </a:r>
          <a:r>
            <a:rPr lang="en-US" dirty="0" smtClean="0"/>
            <a:t> </a:t>
          </a:r>
          <a:r>
            <a:rPr lang="en-US" dirty="0" err="1" smtClean="0"/>
            <a:t>suatu</a:t>
          </a:r>
          <a:r>
            <a:rPr lang="en-US" dirty="0" smtClean="0"/>
            <a:t> </a:t>
          </a:r>
          <a:r>
            <a:rPr lang="en-US" dirty="0" err="1" smtClean="0"/>
            <a:t>masalah</a:t>
          </a:r>
          <a:r>
            <a:rPr lang="en-US" dirty="0" smtClean="0"/>
            <a:t> </a:t>
          </a:r>
          <a:r>
            <a:rPr lang="en-US" dirty="0" err="1" smtClean="0"/>
            <a:t>bisa</a:t>
          </a:r>
          <a:r>
            <a:rPr lang="en-US" dirty="0" smtClean="0"/>
            <a:t> </a:t>
          </a:r>
          <a:r>
            <a:rPr lang="en-US" dirty="0" err="1" smtClean="0"/>
            <a:t>mendapat</a:t>
          </a:r>
          <a:r>
            <a:rPr lang="en-US" dirty="0" smtClean="0"/>
            <a:t> </a:t>
          </a:r>
          <a:r>
            <a:rPr lang="en-US" dirty="0" err="1" smtClean="0"/>
            <a:t>perhatian</a:t>
          </a:r>
          <a:r>
            <a:rPr lang="en-US" dirty="0" smtClean="0"/>
            <a:t> </a:t>
          </a:r>
          <a:r>
            <a:rPr lang="en-US" dirty="0" err="1" smtClean="0"/>
            <a:t>dari</a:t>
          </a:r>
          <a:r>
            <a:rPr lang="en-US" dirty="0" smtClean="0"/>
            <a:t> </a:t>
          </a:r>
          <a:r>
            <a:rPr lang="en-US" dirty="0" err="1" smtClean="0"/>
            <a:t>pemerintah</a:t>
          </a:r>
          <a:endParaRPr lang="en-US" dirty="0"/>
        </a:p>
      </dgm:t>
    </dgm:pt>
    <dgm:pt modelId="{2697E323-D184-4F16-BDE6-FF7A1F4C3CD9}" type="parTrans" cxnId="{1754CD15-3C26-4B91-B468-3F73311C43C5}">
      <dgm:prSet/>
      <dgm:spPr/>
      <dgm:t>
        <a:bodyPr/>
        <a:lstStyle/>
        <a:p>
          <a:endParaRPr lang="en-US"/>
        </a:p>
      </dgm:t>
    </dgm:pt>
    <dgm:pt modelId="{A42F5168-B400-4B19-AEB5-155774E6D9E8}" type="sibTrans" cxnId="{1754CD15-3C26-4B91-B468-3F73311C43C5}">
      <dgm:prSet/>
      <dgm:spPr/>
      <dgm:t>
        <a:bodyPr/>
        <a:lstStyle/>
        <a:p>
          <a:endParaRPr lang="en-US"/>
        </a:p>
      </dgm:t>
    </dgm:pt>
    <dgm:pt modelId="{BC8F770E-A6B3-412D-985B-F7FA04BF9A45}">
      <dgm:prSet phldrT="[Text]"/>
      <dgm:spPr/>
      <dgm:t>
        <a:bodyPr/>
        <a:lstStyle/>
        <a:p>
          <a:r>
            <a:rPr lang="en-US" dirty="0" err="1" smtClean="0"/>
            <a:t>Pembuatan</a:t>
          </a:r>
          <a:r>
            <a:rPr lang="en-US" dirty="0" smtClean="0"/>
            <a:t> </a:t>
          </a:r>
          <a:r>
            <a:rPr lang="en-US" dirty="0" err="1" smtClean="0"/>
            <a:t>kebijakan</a:t>
          </a:r>
          <a:r>
            <a:rPr lang="en-US" dirty="0" smtClean="0"/>
            <a:t> (decision making), </a:t>
          </a:r>
          <a:r>
            <a:rPr lang="en-US" dirty="0" err="1" smtClean="0"/>
            <a:t>yakni</a:t>
          </a:r>
          <a:r>
            <a:rPr lang="en-US" dirty="0" smtClean="0"/>
            <a:t> </a:t>
          </a:r>
          <a:r>
            <a:rPr lang="en-US" dirty="0" err="1" smtClean="0"/>
            <a:t>proses</a:t>
          </a:r>
          <a:r>
            <a:rPr lang="en-US" dirty="0" smtClean="0"/>
            <a:t> </a:t>
          </a:r>
          <a:r>
            <a:rPr lang="en-US" dirty="0" err="1" smtClean="0"/>
            <a:t>ketika</a:t>
          </a:r>
          <a:r>
            <a:rPr lang="en-US" dirty="0" smtClean="0"/>
            <a:t> </a:t>
          </a:r>
          <a:r>
            <a:rPr lang="en-US" dirty="0" err="1" smtClean="0"/>
            <a:t>pemerintah</a:t>
          </a:r>
          <a:r>
            <a:rPr lang="en-US" dirty="0" smtClean="0"/>
            <a:t> </a:t>
          </a:r>
          <a:r>
            <a:rPr lang="en-US" dirty="0" err="1" smtClean="0"/>
            <a:t>memilih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melakukan</a:t>
          </a:r>
          <a:r>
            <a:rPr lang="en-US" dirty="0" smtClean="0"/>
            <a:t> </a:t>
          </a:r>
          <a:r>
            <a:rPr lang="en-US" dirty="0" err="1" smtClean="0"/>
            <a:t>suatu</a:t>
          </a:r>
          <a:r>
            <a:rPr lang="en-US" dirty="0" smtClean="0"/>
            <a:t> </a:t>
          </a:r>
          <a:r>
            <a:rPr lang="en-US" dirty="0" err="1" smtClean="0"/>
            <a:t>tindakan</a:t>
          </a:r>
          <a:r>
            <a:rPr lang="en-US" dirty="0" smtClean="0"/>
            <a:t>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melakukan</a:t>
          </a:r>
          <a:r>
            <a:rPr lang="en-US" dirty="0" smtClean="0"/>
            <a:t> </a:t>
          </a:r>
          <a:r>
            <a:rPr lang="en-US" dirty="0" err="1" smtClean="0"/>
            <a:t>sesuatu</a:t>
          </a:r>
          <a:r>
            <a:rPr lang="en-US" dirty="0" smtClean="0"/>
            <a:t> </a:t>
          </a:r>
          <a:r>
            <a:rPr lang="en-US" dirty="0" err="1" smtClean="0"/>
            <a:t>tindakan</a:t>
          </a:r>
          <a:endParaRPr lang="en-US" dirty="0"/>
        </a:p>
      </dgm:t>
    </dgm:pt>
    <dgm:pt modelId="{D9B09265-8754-473B-8EF6-08FDF574AB56}" type="parTrans" cxnId="{391DC375-B697-44D7-82E9-FC3278ED0719}">
      <dgm:prSet/>
      <dgm:spPr/>
      <dgm:t>
        <a:bodyPr/>
        <a:lstStyle/>
        <a:p>
          <a:endParaRPr lang="en-US"/>
        </a:p>
      </dgm:t>
    </dgm:pt>
    <dgm:pt modelId="{A21C974B-58ED-4ABE-8376-6E9715990C2F}" type="sibTrans" cxnId="{391DC375-B697-44D7-82E9-FC3278ED0719}">
      <dgm:prSet/>
      <dgm:spPr/>
      <dgm:t>
        <a:bodyPr/>
        <a:lstStyle/>
        <a:p>
          <a:endParaRPr lang="en-US"/>
        </a:p>
      </dgm:t>
    </dgm:pt>
    <dgm:pt modelId="{87548DCC-DA0C-46E3-AA9C-28DA102D49B9}">
      <dgm:prSet phldrT="[Text]"/>
      <dgm:spPr/>
      <dgm:t>
        <a:bodyPr/>
        <a:lstStyle/>
        <a:p>
          <a:r>
            <a:rPr lang="en-US" dirty="0" err="1" smtClean="0"/>
            <a:t>Implementasi</a:t>
          </a:r>
          <a:r>
            <a:rPr lang="en-US" dirty="0" smtClean="0"/>
            <a:t> </a:t>
          </a:r>
          <a:r>
            <a:rPr lang="en-US" dirty="0" err="1" smtClean="0"/>
            <a:t>kebijakan</a:t>
          </a:r>
          <a:r>
            <a:rPr lang="en-US" dirty="0" smtClean="0"/>
            <a:t> (policy implementation), </a:t>
          </a:r>
          <a:r>
            <a:rPr lang="en-US" dirty="0" err="1" smtClean="0"/>
            <a:t>yaitu</a:t>
          </a:r>
          <a:r>
            <a:rPr lang="en-US" dirty="0" smtClean="0"/>
            <a:t> </a:t>
          </a:r>
          <a:r>
            <a:rPr lang="en-US" dirty="0" err="1" smtClean="0"/>
            <a:t>proses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melaksanakan</a:t>
          </a:r>
          <a:r>
            <a:rPr lang="en-US" dirty="0" smtClean="0"/>
            <a:t> </a:t>
          </a:r>
          <a:r>
            <a:rPr lang="en-US" dirty="0" err="1" smtClean="0"/>
            <a:t>kebijakan</a:t>
          </a:r>
          <a:r>
            <a:rPr lang="en-US" dirty="0" smtClean="0"/>
            <a:t> </a:t>
          </a:r>
          <a:r>
            <a:rPr lang="en-US" dirty="0" err="1" smtClean="0"/>
            <a:t>supaya</a:t>
          </a:r>
          <a:r>
            <a:rPr lang="en-US" dirty="0" smtClean="0"/>
            <a:t> </a:t>
          </a:r>
          <a:r>
            <a:rPr lang="en-US" dirty="0" err="1" smtClean="0"/>
            <a:t>mencapai</a:t>
          </a:r>
          <a:r>
            <a:rPr lang="en-US" dirty="0" smtClean="0"/>
            <a:t> </a:t>
          </a:r>
          <a:r>
            <a:rPr lang="en-US" dirty="0" err="1" smtClean="0"/>
            <a:t>hasil</a:t>
          </a:r>
          <a:endParaRPr lang="en-US" dirty="0"/>
        </a:p>
      </dgm:t>
    </dgm:pt>
    <dgm:pt modelId="{735AF9FD-31D6-408C-A6CB-EA731856F632}" type="parTrans" cxnId="{CB0928EF-AC9E-4DF1-A6EB-88D9114A64AE}">
      <dgm:prSet/>
      <dgm:spPr/>
      <dgm:t>
        <a:bodyPr/>
        <a:lstStyle/>
        <a:p>
          <a:endParaRPr lang="en-US"/>
        </a:p>
      </dgm:t>
    </dgm:pt>
    <dgm:pt modelId="{688ECD1F-FAE7-462B-A678-6C9227F7C2C8}" type="sibTrans" cxnId="{CB0928EF-AC9E-4DF1-A6EB-88D9114A64AE}">
      <dgm:prSet/>
      <dgm:spPr/>
      <dgm:t>
        <a:bodyPr/>
        <a:lstStyle/>
        <a:p>
          <a:endParaRPr lang="en-US"/>
        </a:p>
      </dgm:t>
    </dgm:pt>
    <dgm:pt modelId="{F6E157C3-0E81-4F78-94BA-818E58A2827A}">
      <dgm:prSet phldrT="[Text]"/>
      <dgm:spPr/>
      <dgm:t>
        <a:bodyPr/>
        <a:lstStyle/>
        <a:p>
          <a:r>
            <a:rPr lang="en-US" dirty="0" err="1" smtClean="0"/>
            <a:t>Formulasi</a:t>
          </a:r>
          <a:r>
            <a:rPr lang="en-US" dirty="0" smtClean="0"/>
            <a:t> </a:t>
          </a:r>
          <a:r>
            <a:rPr lang="en-US" dirty="0" err="1" smtClean="0"/>
            <a:t>kebijakan</a:t>
          </a:r>
          <a:r>
            <a:rPr lang="en-US" dirty="0" smtClean="0"/>
            <a:t> (policy formulation), </a:t>
          </a:r>
          <a:r>
            <a:rPr lang="en-US" dirty="0" err="1" smtClean="0"/>
            <a:t>yakni</a:t>
          </a:r>
          <a:r>
            <a:rPr lang="en-US" dirty="0" smtClean="0"/>
            <a:t> </a:t>
          </a:r>
          <a:r>
            <a:rPr lang="en-US" dirty="0" err="1" smtClean="0"/>
            <a:t>proses</a:t>
          </a:r>
          <a:r>
            <a:rPr lang="en-US" dirty="0" smtClean="0"/>
            <a:t> </a:t>
          </a:r>
          <a:r>
            <a:rPr lang="en-US" dirty="0" err="1" smtClean="0"/>
            <a:t>perumusan</a:t>
          </a:r>
          <a:r>
            <a:rPr lang="en-US" dirty="0" smtClean="0"/>
            <a:t> </a:t>
          </a:r>
          <a:r>
            <a:rPr lang="en-US" dirty="0" err="1" smtClean="0"/>
            <a:t>pilihan-pilihan</a:t>
          </a:r>
          <a:r>
            <a:rPr lang="en-US" dirty="0" smtClean="0"/>
            <a:t> </a:t>
          </a:r>
          <a:r>
            <a:rPr lang="en-US" dirty="0" err="1" smtClean="0"/>
            <a:t>kebijakan</a:t>
          </a:r>
          <a:r>
            <a:rPr lang="en-US" dirty="0" smtClean="0"/>
            <a:t> </a:t>
          </a:r>
          <a:r>
            <a:rPr lang="en-US" dirty="0" err="1" smtClean="0"/>
            <a:t>oleh</a:t>
          </a:r>
          <a:r>
            <a:rPr lang="en-US" dirty="0" smtClean="0"/>
            <a:t> </a:t>
          </a:r>
          <a:r>
            <a:rPr lang="en-US" dirty="0" err="1" smtClean="0"/>
            <a:t>pemerintah</a:t>
          </a:r>
          <a:endParaRPr lang="en-US" dirty="0"/>
        </a:p>
      </dgm:t>
    </dgm:pt>
    <dgm:pt modelId="{ECF4BB1E-6B4E-43C7-A4AC-C663B155691F}" type="parTrans" cxnId="{952C3846-1048-4A43-B02F-53D9D67E216F}">
      <dgm:prSet/>
      <dgm:spPr/>
      <dgm:t>
        <a:bodyPr/>
        <a:lstStyle/>
        <a:p>
          <a:endParaRPr lang="en-US"/>
        </a:p>
      </dgm:t>
    </dgm:pt>
    <dgm:pt modelId="{78C79237-CD54-47FC-94AE-4CEB2F696022}" type="sibTrans" cxnId="{952C3846-1048-4A43-B02F-53D9D67E216F}">
      <dgm:prSet/>
      <dgm:spPr/>
      <dgm:t>
        <a:bodyPr/>
        <a:lstStyle/>
        <a:p>
          <a:endParaRPr lang="en-US"/>
        </a:p>
      </dgm:t>
    </dgm:pt>
    <dgm:pt modelId="{826EEB4C-DB07-4BAD-BEBB-8157B8C42538}">
      <dgm:prSet phldrT="[Text]"/>
      <dgm:spPr/>
      <dgm:t>
        <a:bodyPr/>
        <a:lstStyle/>
        <a:p>
          <a:r>
            <a:rPr lang="en-US" dirty="0" err="1" smtClean="0"/>
            <a:t>Evaluasi</a:t>
          </a:r>
          <a:r>
            <a:rPr lang="en-US" dirty="0" smtClean="0"/>
            <a:t> </a:t>
          </a:r>
          <a:r>
            <a:rPr lang="en-US" dirty="0" err="1" smtClean="0"/>
            <a:t>kebijakan</a:t>
          </a:r>
          <a:r>
            <a:rPr lang="en-US" dirty="0" smtClean="0"/>
            <a:t> (</a:t>
          </a:r>
          <a:r>
            <a:rPr lang="en-US" dirty="0" err="1" smtClean="0"/>
            <a:t>policu</a:t>
          </a:r>
          <a:r>
            <a:rPr lang="en-US" dirty="0" smtClean="0"/>
            <a:t> evaluation), </a:t>
          </a:r>
          <a:r>
            <a:rPr lang="en-US" dirty="0" err="1" smtClean="0"/>
            <a:t>yakni</a:t>
          </a:r>
          <a:r>
            <a:rPr lang="en-US" dirty="0" smtClean="0"/>
            <a:t> </a:t>
          </a:r>
          <a:r>
            <a:rPr lang="en-US" dirty="0" err="1" smtClean="0"/>
            <a:t>proses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memonitor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menilai</a:t>
          </a:r>
          <a:r>
            <a:rPr lang="en-US" dirty="0" smtClean="0"/>
            <a:t> </a:t>
          </a:r>
          <a:r>
            <a:rPr lang="en-US" dirty="0" err="1" smtClean="0"/>
            <a:t>hasil</a:t>
          </a:r>
          <a:r>
            <a:rPr lang="en-US" dirty="0" smtClean="0"/>
            <a:t> </a:t>
          </a:r>
          <a:r>
            <a:rPr lang="en-US" dirty="0" err="1" smtClean="0"/>
            <a:t>ayau</a:t>
          </a:r>
          <a:r>
            <a:rPr lang="en-US" dirty="0" smtClean="0"/>
            <a:t> </a:t>
          </a:r>
          <a:r>
            <a:rPr lang="en-US" dirty="0" err="1" smtClean="0"/>
            <a:t>kinerja</a:t>
          </a:r>
          <a:r>
            <a:rPr lang="en-US" dirty="0" smtClean="0"/>
            <a:t> </a:t>
          </a:r>
          <a:r>
            <a:rPr lang="en-US" dirty="0" err="1" smtClean="0"/>
            <a:t>kebijakan</a:t>
          </a:r>
          <a:endParaRPr lang="en-US" dirty="0"/>
        </a:p>
      </dgm:t>
    </dgm:pt>
    <dgm:pt modelId="{886DC27F-013D-417F-AA48-6126B9F79D65}" type="parTrans" cxnId="{43EA3729-CB2F-4C6B-881E-882D20A0CFDF}">
      <dgm:prSet/>
      <dgm:spPr/>
      <dgm:t>
        <a:bodyPr/>
        <a:lstStyle/>
        <a:p>
          <a:endParaRPr lang="en-US"/>
        </a:p>
      </dgm:t>
    </dgm:pt>
    <dgm:pt modelId="{40F9A694-C5B8-4579-A220-3B90F47CE72C}" type="sibTrans" cxnId="{43EA3729-CB2F-4C6B-881E-882D20A0CFDF}">
      <dgm:prSet/>
      <dgm:spPr/>
      <dgm:t>
        <a:bodyPr/>
        <a:lstStyle/>
        <a:p>
          <a:endParaRPr lang="en-US"/>
        </a:p>
      </dgm:t>
    </dgm:pt>
    <dgm:pt modelId="{93545D6B-B51D-4C3B-8DC3-30660CE1E509}" type="pres">
      <dgm:prSet presAssocID="{78C07F20-4F95-4870-81EF-0711D14306B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2C1420D-0F25-43A4-A406-16C615553C18}" type="pres">
      <dgm:prSet presAssocID="{78C07F20-4F95-4870-81EF-0711D14306B3}" presName="dummyMaxCanvas" presStyleCnt="0">
        <dgm:presLayoutVars/>
      </dgm:prSet>
      <dgm:spPr/>
    </dgm:pt>
    <dgm:pt modelId="{34B4E833-7161-4F26-B256-C813683426D1}" type="pres">
      <dgm:prSet presAssocID="{78C07F20-4F95-4870-81EF-0711D14306B3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2FD6D1-4B43-4E81-B740-F3514B6809E6}" type="pres">
      <dgm:prSet presAssocID="{78C07F20-4F95-4870-81EF-0711D14306B3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2E6F07-9B4A-4F44-9B43-3549CF73F677}" type="pres">
      <dgm:prSet presAssocID="{78C07F20-4F95-4870-81EF-0711D14306B3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A2559B-8CBB-42D5-A994-A8A49136D859}" type="pres">
      <dgm:prSet presAssocID="{78C07F20-4F95-4870-81EF-0711D14306B3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556288-BFB8-43E0-BE8F-D2404781DD11}" type="pres">
      <dgm:prSet presAssocID="{78C07F20-4F95-4870-81EF-0711D14306B3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D67E9E-BF3B-4A57-8738-06D4D9565825}" type="pres">
      <dgm:prSet presAssocID="{78C07F20-4F95-4870-81EF-0711D14306B3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5E108E-24ED-4267-A2E3-DCACAA8FA36B}" type="pres">
      <dgm:prSet presAssocID="{78C07F20-4F95-4870-81EF-0711D14306B3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19A109-FF6A-44FC-BE85-736B099E0E59}" type="pres">
      <dgm:prSet presAssocID="{78C07F20-4F95-4870-81EF-0711D14306B3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DA0482-6E5B-411E-8F45-A243837E604A}" type="pres">
      <dgm:prSet presAssocID="{78C07F20-4F95-4870-81EF-0711D14306B3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DE0C9B-74F0-47E3-A653-931560942187}" type="pres">
      <dgm:prSet presAssocID="{78C07F20-4F95-4870-81EF-0711D14306B3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0A5C8A-79E2-4F67-A06B-D3EB7504B0F6}" type="pres">
      <dgm:prSet presAssocID="{78C07F20-4F95-4870-81EF-0711D14306B3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CF6BA9-9BD6-4FCA-B507-9D8D8914652A}" type="pres">
      <dgm:prSet presAssocID="{78C07F20-4F95-4870-81EF-0711D14306B3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85AF5B-D721-416D-AE59-6CB0C387D129}" type="pres">
      <dgm:prSet presAssocID="{78C07F20-4F95-4870-81EF-0711D14306B3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64240B-80C6-4BF2-8E1F-ABBDD58C2421}" type="pres">
      <dgm:prSet presAssocID="{78C07F20-4F95-4870-81EF-0711D14306B3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4E52DB5-3F67-48A8-8A55-1879CB4B3F67}" type="presOf" srcId="{78C07F20-4F95-4870-81EF-0711D14306B3}" destId="{93545D6B-B51D-4C3B-8DC3-30660CE1E509}" srcOrd="0" destOrd="0" presId="urn:microsoft.com/office/officeart/2005/8/layout/vProcess5"/>
    <dgm:cxn modelId="{EBA86728-8A32-4B42-9E00-DF29AB6DCDB3}" type="presOf" srcId="{87548DCC-DA0C-46E3-AA9C-28DA102D49B9}" destId="{C885AF5B-D721-416D-AE59-6CB0C387D129}" srcOrd="1" destOrd="0" presId="urn:microsoft.com/office/officeart/2005/8/layout/vProcess5"/>
    <dgm:cxn modelId="{8455B490-D2DE-4A26-8937-163E6212935D}" type="presOf" srcId="{F6E157C3-0E81-4F78-94BA-818E58A2827A}" destId="{2A0A5C8A-79E2-4F67-A06B-D3EB7504B0F6}" srcOrd="1" destOrd="0" presId="urn:microsoft.com/office/officeart/2005/8/layout/vProcess5"/>
    <dgm:cxn modelId="{DB978B16-9DE0-4CFF-95E2-2DC69C5A57DE}" type="presOf" srcId="{9F41FC1B-FF05-467E-A13A-43997B490C99}" destId="{34B4E833-7161-4F26-B256-C813683426D1}" srcOrd="0" destOrd="0" presId="urn:microsoft.com/office/officeart/2005/8/layout/vProcess5"/>
    <dgm:cxn modelId="{0839449F-250D-4C85-A839-40B9D65DE04A}" type="presOf" srcId="{BC8F770E-A6B3-412D-985B-F7FA04BF9A45}" destId="{D02E6F07-9B4A-4F44-9B43-3549CF73F677}" srcOrd="0" destOrd="0" presId="urn:microsoft.com/office/officeart/2005/8/layout/vProcess5"/>
    <dgm:cxn modelId="{0B4D5B96-3124-47E0-8493-5E36345CFFC5}" type="presOf" srcId="{688ECD1F-FAE7-462B-A678-6C9227F7C2C8}" destId="{F4DA0482-6E5B-411E-8F45-A243837E604A}" srcOrd="0" destOrd="0" presId="urn:microsoft.com/office/officeart/2005/8/layout/vProcess5"/>
    <dgm:cxn modelId="{952C3846-1048-4A43-B02F-53D9D67E216F}" srcId="{78C07F20-4F95-4870-81EF-0711D14306B3}" destId="{F6E157C3-0E81-4F78-94BA-818E58A2827A}" srcOrd="1" destOrd="0" parTransId="{ECF4BB1E-6B4E-43C7-A4AC-C663B155691F}" sibTransId="{78C79237-CD54-47FC-94AE-4CEB2F696022}"/>
    <dgm:cxn modelId="{4B18F211-212B-4017-9A98-2EC1A8F9640E}" type="presOf" srcId="{826EEB4C-DB07-4BAD-BEBB-8157B8C42538}" destId="{A2556288-BFB8-43E0-BE8F-D2404781DD11}" srcOrd="0" destOrd="0" presId="urn:microsoft.com/office/officeart/2005/8/layout/vProcess5"/>
    <dgm:cxn modelId="{04877860-D21F-4176-A62B-1890893B2D11}" type="presOf" srcId="{A42F5168-B400-4B19-AEB5-155774E6D9E8}" destId="{B9D67E9E-BF3B-4A57-8738-06D4D9565825}" srcOrd="0" destOrd="0" presId="urn:microsoft.com/office/officeart/2005/8/layout/vProcess5"/>
    <dgm:cxn modelId="{1754CD15-3C26-4B91-B468-3F73311C43C5}" srcId="{78C07F20-4F95-4870-81EF-0711D14306B3}" destId="{9F41FC1B-FF05-467E-A13A-43997B490C99}" srcOrd="0" destOrd="0" parTransId="{2697E323-D184-4F16-BDE6-FF7A1F4C3CD9}" sibTransId="{A42F5168-B400-4B19-AEB5-155774E6D9E8}"/>
    <dgm:cxn modelId="{ED53B232-473A-4A95-931A-C7C7C51423BE}" type="presOf" srcId="{87548DCC-DA0C-46E3-AA9C-28DA102D49B9}" destId="{E1A2559B-8CBB-42D5-A994-A8A49136D859}" srcOrd="0" destOrd="0" presId="urn:microsoft.com/office/officeart/2005/8/layout/vProcess5"/>
    <dgm:cxn modelId="{76138BB4-9E8A-4B15-815A-E9C7417F7C30}" type="presOf" srcId="{A21C974B-58ED-4ABE-8376-6E9715990C2F}" destId="{6519A109-FF6A-44FC-BE85-736B099E0E59}" srcOrd="0" destOrd="0" presId="urn:microsoft.com/office/officeart/2005/8/layout/vProcess5"/>
    <dgm:cxn modelId="{CD5E353F-ECE9-4842-AD97-E519CC8C5723}" type="presOf" srcId="{826EEB4C-DB07-4BAD-BEBB-8157B8C42538}" destId="{C364240B-80C6-4BF2-8E1F-ABBDD58C2421}" srcOrd="1" destOrd="0" presId="urn:microsoft.com/office/officeart/2005/8/layout/vProcess5"/>
    <dgm:cxn modelId="{9939E492-6EEF-41F3-9EEE-FEA75922D28F}" type="presOf" srcId="{F6E157C3-0E81-4F78-94BA-818E58A2827A}" destId="{142FD6D1-4B43-4E81-B740-F3514B6809E6}" srcOrd="0" destOrd="0" presId="urn:microsoft.com/office/officeart/2005/8/layout/vProcess5"/>
    <dgm:cxn modelId="{9108E69A-D399-400D-97AB-EA0A2E20601D}" type="presOf" srcId="{9F41FC1B-FF05-467E-A13A-43997B490C99}" destId="{4ADE0C9B-74F0-47E3-A653-931560942187}" srcOrd="1" destOrd="0" presId="urn:microsoft.com/office/officeart/2005/8/layout/vProcess5"/>
    <dgm:cxn modelId="{43EA3729-CB2F-4C6B-881E-882D20A0CFDF}" srcId="{78C07F20-4F95-4870-81EF-0711D14306B3}" destId="{826EEB4C-DB07-4BAD-BEBB-8157B8C42538}" srcOrd="4" destOrd="0" parTransId="{886DC27F-013D-417F-AA48-6126B9F79D65}" sibTransId="{40F9A694-C5B8-4579-A220-3B90F47CE72C}"/>
    <dgm:cxn modelId="{391DC375-B697-44D7-82E9-FC3278ED0719}" srcId="{78C07F20-4F95-4870-81EF-0711D14306B3}" destId="{BC8F770E-A6B3-412D-985B-F7FA04BF9A45}" srcOrd="2" destOrd="0" parTransId="{D9B09265-8754-473B-8EF6-08FDF574AB56}" sibTransId="{A21C974B-58ED-4ABE-8376-6E9715990C2F}"/>
    <dgm:cxn modelId="{CB0928EF-AC9E-4DF1-A6EB-88D9114A64AE}" srcId="{78C07F20-4F95-4870-81EF-0711D14306B3}" destId="{87548DCC-DA0C-46E3-AA9C-28DA102D49B9}" srcOrd="3" destOrd="0" parTransId="{735AF9FD-31D6-408C-A6CB-EA731856F632}" sibTransId="{688ECD1F-FAE7-462B-A678-6C9227F7C2C8}"/>
    <dgm:cxn modelId="{F304D8A0-BB55-4D90-AEC7-D04659537C59}" type="presOf" srcId="{BC8F770E-A6B3-412D-985B-F7FA04BF9A45}" destId="{5CCF6BA9-9BD6-4FCA-B507-9D8D8914652A}" srcOrd="1" destOrd="0" presId="urn:microsoft.com/office/officeart/2005/8/layout/vProcess5"/>
    <dgm:cxn modelId="{7C9DADEB-AC7A-4225-B371-28C462349155}" type="presOf" srcId="{78C79237-CD54-47FC-94AE-4CEB2F696022}" destId="{775E108E-24ED-4267-A2E3-DCACAA8FA36B}" srcOrd="0" destOrd="0" presId="urn:microsoft.com/office/officeart/2005/8/layout/vProcess5"/>
    <dgm:cxn modelId="{893D13D3-9E73-48AC-A417-A18F9ED00369}" type="presParOf" srcId="{93545D6B-B51D-4C3B-8DC3-30660CE1E509}" destId="{52C1420D-0F25-43A4-A406-16C615553C18}" srcOrd="0" destOrd="0" presId="urn:microsoft.com/office/officeart/2005/8/layout/vProcess5"/>
    <dgm:cxn modelId="{0F815294-0246-40F8-AC4C-BEA1736FBB9B}" type="presParOf" srcId="{93545D6B-B51D-4C3B-8DC3-30660CE1E509}" destId="{34B4E833-7161-4F26-B256-C813683426D1}" srcOrd="1" destOrd="0" presId="urn:microsoft.com/office/officeart/2005/8/layout/vProcess5"/>
    <dgm:cxn modelId="{566544CB-61DA-4978-97A7-D0E9DFE62BF3}" type="presParOf" srcId="{93545D6B-B51D-4C3B-8DC3-30660CE1E509}" destId="{142FD6D1-4B43-4E81-B740-F3514B6809E6}" srcOrd="2" destOrd="0" presId="urn:microsoft.com/office/officeart/2005/8/layout/vProcess5"/>
    <dgm:cxn modelId="{4E53349E-F0CF-4003-84D4-15992CBF5D1A}" type="presParOf" srcId="{93545D6B-B51D-4C3B-8DC3-30660CE1E509}" destId="{D02E6F07-9B4A-4F44-9B43-3549CF73F677}" srcOrd="3" destOrd="0" presId="urn:microsoft.com/office/officeart/2005/8/layout/vProcess5"/>
    <dgm:cxn modelId="{F09D9AE1-4226-4D81-93B0-25969133018B}" type="presParOf" srcId="{93545D6B-B51D-4C3B-8DC3-30660CE1E509}" destId="{E1A2559B-8CBB-42D5-A994-A8A49136D859}" srcOrd="4" destOrd="0" presId="urn:microsoft.com/office/officeart/2005/8/layout/vProcess5"/>
    <dgm:cxn modelId="{F627EA91-3251-4A0E-ACD5-99A150D6F793}" type="presParOf" srcId="{93545D6B-B51D-4C3B-8DC3-30660CE1E509}" destId="{A2556288-BFB8-43E0-BE8F-D2404781DD11}" srcOrd="5" destOrd="0" presId="urn:microsoft.com/office/officeart/2005/8/layout/vProcess5"/>
    <dgm:cxn modelId="{A23DDE91-CDB9-4D32-A599-BB7DE33B14F0}" type="presParOf" srcId="{93545D6B-B51D-4C3B-8DC3-30660CE1E509}" destId="{B9D67E9E-BF3B-4A57-8738-06D4D9565825}" srcOrd="6" destOrd="0" presId="urn:microsoft.com/office/officeart/2005/8/layout/vProcess5"/>
    <dgm:cxn modelId="{B9DF01D5-3754-4BA6-8E2E-810DF9E34DBC}" type="presParOf" srcId="{93545D6B-B51D-4C3B-8DC3-30660CE1E509}" destId="{775E108E-24ED-4267-A2E3-DCACAA8FA36B}" srcOrd="7" destOrd="0" presId="urn:microsoft.com/office/officeart/2005/8/layout/vProcess5"/>
    <dgm:cxn modelId="{54E3D312-1BCB-46BE-8E51-F88F2643F722}" type="presParOf" srcId="{93545D6B-B51D-4C3B-8DC3-30660CE1E509}" destId="{6519A109-FF6A-44FC-BE85-736B099E0E59}" srcOrd="8" destOrd="0" presId="urn:microsoft.com/office/officeart/2005/8/layout/vProcess5"/>
    <dgm:cxn modelId="{D723A43E-6C07-4250-85ED-81F16BC1F0F9}" type="presParOf" srcId="{93545D6B-B51D-4C3B-8DC3-30660CE1E509}" destId="{F4DA0482-6E5B-411E-8F45-A243837E604A}" srcOrd="9" destOrd="0" presId="urn:microsoft.com/office/officeart/2005/8/layout/vProcess5"/>
    <dgm:cxn modelId="{294E7E60-F9B3-4137-8124-A24AE6FB8D45}" type="presParOf" srcId="{93545D6B-B51D-4C3B-8DC3-30660CE1E509}" destId="{4ADE0C9B-74F0-47E3-A653-931560942187}" srcOrd="10" destOrd="0" presId="urn:microsoft.com/office/officeart/2005/8/layout/vProcess5"/>
    <dgm:cxn modelId="{229EE157-856E-4736-8E69-ECD36C01F54D}" type="presParOf" srcId="{93545D6B-B51D-4C3B-8DC3-30660CE1E509}" destId="{2A0A5C8A-79E2-4F67-A06B-D3EB7504B0F6}" srcOrd="11" destOrd="0" presId="urn:microsoft.com/office/officeart/2005/8/layout/vProcess5"/>
    <dgm:cxn modelId="{AD822205-E367-460D-9EFF-3196C0605D5E}" type="presParOf" srcId="{93545D6B-B51D-4C3B-8DC3-30660CE1E509}" destId="{5CCF6BA9-9BD6-4FCA-B507-9D8D8914652A}" srcOrd="12" destOrd="0" presId="urn:microsoft.com/office/officeart/2005/8/layout/vProcess5"/>
    <dgm:cxn modelId="{C6653EED-1195-48E4-A218-1B06576692F6}" type="presParOf" srcId="{93545D6B-B51D-4C3B-8DC3-30660CE1E509}" destId="{C885AF5B-D721-416D-AE59-6CB0C387D129}" srcOrd="13" destOrd="0" presId="urn:microsoft.com/office/officeart/2005/8/layout/vProcess5"/>
    <dgm:cxn modelId="{D26F268C-0D6E-46DC-A18C-E9D4CD953788}" type="presParOf" srcId="{93545D6B-B51D-4C3B-8DC3-30660CE1E509}" destId="{C364240B-80C6-4BF2-8E1F-ABBDD58C2421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3DAC3EE-5AB6-43F0-A3EE-AB827AED530A}" type="doc">
      <dgm:prSet loTypeId="urn:microsoft.com/office/officeart/2005/8/layout/vList2" loCatId="list" qsTypeId="urn:microsoft.com/office/officeart/2005/8/quickstyle/simple1" qsCatId="simple" csTypeId="urn:microsoft.com/office/officeart/2005/8/colors/colorful1#4" csCatId="colorful" phldr="1"/>
      <dgm:spPr/>
      <dgm:t>
        <a:bodyPr/>
        <a:lstStyle/>
        <a:p>
          <a:endParaRPr lang="en-US"/>
        </a:p>
      </dgm:t>
    </dgm:pt>
    <dgm:pt modelId="{67292345-CDA9-4029-BEBA-4751F1088AF3}">
      <dgm:prSet phldrT="[Text]"/>
      <dgm:spPr/>
      <dgm:t>
        <a:bodyPr/>
        <a:lstStyle/>
        <a:p>
          <a:r>
            <a:rPr lang="en-US" dirty="0" smtClean="0"/>
            <a:t>A. </a:t>
          </a:r>
          <a:r>
            <a:rPr lang="en-US" dirty="0" err="1" smtClean="0"/>
            <a:t>Masalah</a:t>
          </a:r>
          <a:r>
            <a:rPr lang="en-US" dirty="0" smtClean="0"/>
            <a:t> </a:t>
          </a:r>
          <a:r>
            <a:rPr lang="en-US" dirty="0" err="1" smtClean="0"/>
            <a:t>Publik</a:t>
          </a:r>
          <a:endParaRPr lang="en-US" dirty="0"/>
        </a:p>
      </dgm:t>
    </dgm:pt>
    <dgm:pt modelId="{38E8DF55-8DF5-432B-B89E-8D86F070F575}" type="parTrans" cxnId="{FAAD262D-17AD-45E8-AD7D-022E75A0F82E}">
      <dgm:prSet/>
      <dgm:spPr/>
      <dgm:t>
        <a:bodyPr/>
        <a:lstStyle/>
        <a:p>
          <a:endParaRPr lang="en-US"/>
        </a:p>
      </dgm:t>
    </dgm:pt>
    <dgm:pt modelId="{2BB74D3C-9C05-4CD5-BCE4-4C26A89C8927}" type="sibTrans" cxnId="{FAAD262D-17AD-45E8-AD7D-022E75A0F82E}">
      <dgm:prSet/>
      <dgm:spPr/>
      <dgm:t>
        <a:bodyPr/>
        <a:lstStyle/>
        <a:p>
          <a:endParaRPr lang="en-US"/>
        </a:p>
      </dgm:t>
    </dgm:pt>
    <dgm:pt modelId="{55B1B1F7-08B6-4740-B57E-C15AFA5F9B2D}">
      <dgm:prSet/>
      <dgm:spPr/>
      <dgm:t>
        <a:bodyPr/>
        <a:lstStyle/>
        <a:p>
          <a:r>
            <a:rPr lang="en-US" dirty="0" smtClean="0"/>
            <a:t>B. </a:t>
          </a:r>
          <a:r>
            <a:rPr lang="en-US" dirty="0" err="1" smtClean="0"/>
            <a:t>Isu</a:t>
          </a:r>
          <a:r>
            <a:rPr lang="en-US" dirty="0" smtClean="0"/>
            <a:t> </a:t>
          </a:r>
          <a:r>
            <a:rPr lang="en-US" dirty="0" err="1" smtClean="0"/>
            <a:t>Kebijakan</a:t>
          </a:r>
          <a:endParaRPr lang="en-US" dirty="0" smtClean="0"/>
        </a:p>
      </dgm:t>
    </dgm:pt>
    <dgm:pt modelId="{52F6041E-DF0B-4C18-BF3F-C394B637B5F4}" type="parTrans" cxnId="{AEA8A448-9D2E-4BAC-AC75-8DECE1EDA990}">
      <dgm:prSet/>
      <dgm:spPr/>
      <dgm:t>
        <a:bodyPr/>
        <a:lstStyle/>
        <a:p>
          <a:endParaRPr lang="en-US"/>
        </a:p>
      </dgm:t>
    </dgm:pt>
    <dgm:pt modelId="{A1A817A5-9317-49C1-925F-13C89B00F669}" type="sibTrans" cxnId="{AEA8A448-9D2E-4BAC-AC75-8DECE1EDA990}">
      <dgm:prSet/>
      <dgm:spPr/>
      <dgm:t>
        <a:bodyPr/>
        <a:lstStyle/>
        <a:p>
          <a:endParaRPr lang="en-US"/>
        </a:p>
      </dgm:t>
    </dgm:pt>
    <dgm:pt modelId="{3C696739-1D21-473F-8411-871E516A7F38}">
      <dgm:prSet/>
      <dgm:spPr/>
      <dgm:t>
        <a:bodyPr/>
        <a:lstStyle/>
        <a:p>
          <a:r>
            <a:rPr lang="en-US" dirty="0" smtClean="0"/>
            <a:t>C. Agenda </a:t>
          </a:r>
          <a:r>
            <a:rPr lang="en-US" dirty="0" err="1" smtClean="0"/>
            <a:t>Kebijakan</a:t>
          </a:r>
          <a:endParaRPr lang="en-US" dirty="0"/>
        </a:p>
      </dgm:t>
    </dgm:pt>
    <dgm:pt modelId="{5EBFA7A8-24B4-4CE9-B351-CF72E4AEDCF7}" type="parTrans" cxnId="{301B713E-B5D3-45ED-9F51-269977777213}">
      <dgm:prSet/>
      <dgm:spPr/>
      <dgm:t>
        <a:bodyPr/>
        <a:lstStyle/>
        <a:p>
          <a:endParaRPr lang="en-US"/>
        </a:p>
      </dgm:t>
    </dgm:pt>
    <dgm:pt modelId="{0349F03B-C613-4429-B315-98ADAA8C7612}" type="sibTrans" cxnId="{301B713E-B5D3-45ED-9F51-269977777213}">
      <dgm:prSet/>
      <dgm:spPr/>
      <dgm:t>
        <a:bodyPr/>
        <a:lstStyle/>
        <a:p>
          <a:endParaRPr lang="en-US"/>
        </a:p>
      </dgm:t>
    </dgm:pt>
    <dgm:pt modelId="{CF7753BA-44EF-479B-BBC9-0B3458C3CCE3}" type="pres">
      <dgm:prSet presAssocID="{93DAC3EE-5AB6-43F0-A3EE-AB827AED530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9B06799-B743-4405-9205-77B160C65920}" type="pres">
      <dgm:prSet presAssocID="{67292345-CDA9-4029-BEBA-4751F1088AF3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F334CD-17AF-4D44-95DD-F0B8B9A65E8E}" type="pres">
      <dgm:prSet presAssocID="{2BB74D3C-9C05-4CD5-BCE4-4C26A89C8927}" presName="spacer" presStyleCnt="0"/>
      <dgm:spPr/>
    </dgm:pt>
    <dgm:pt modelId="{0BAB9DD2-E30F-417F-9D59-560A5DD2DAA7}" type="pres">
      <dgm:prSet presAssocID="{55B1B1F7-08B6-4740-B57E-C15AFA5F9B2D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ED199F-4F58-4884-B448-FAC2B9774757}" type="pres">
      <dgm:prSet presAssocID="{A1A817A5-9317-49C1-925F-13C89B00F669}" presName="spacer" presStyleCnt="0"/>
      <dgm:spPr/>
    </dgm:pt>
    <dgm:pt modelId="{8AE7595C-04FD-4573-A3CD-C7CCA7645C18}" type="pres">
      <dgm:prSet presAssocID="{3C696739-1D21-473F-8411-871E516A7F3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01B713E-B5D3-45ED-9F51-269977777213}" srcId="{93DAC3EE-5AB6-43F0-A3EE-AB827AED530A}" destId="{3C696739-1D21-473F-8411-871E516A7F38}" srcOrd="2" destOrd="0" parTransId="{5EBFA7A8-24B4-4CE9-B351-CF72E4AEDCF7}" sibTransId="{0349F03B-C613-4429-B315-98ADAA8C7612}"/>
    <dgm:cxn modelId="{AEA8A448-9D2E-4BAC-AC75-8DECE1EDA990}" srcId="{93DAC3EE-5AB6-43F0-A3EE-AB827AED530A}" destId="{55B1B1F7-08B6-4740-B57E-C15AFA5F9B2D}" srcOrd="1" destOrd="0" parTransId="{52F6041E-DF0B-4C18-BF3F-C394B637B5F4}" sibTransId="{A1A817A5-9317-49C1-925F-13C89B00F669}"/>
    <dgm:cxn modelId="{D5B25050-18BD-4DA6-A33A-7ABDA53788A1}" type="presOf" srcId="{3C696739-1D21-473F-8411-871E516A7F38}" destId="{8AE7595C-04FD-4573-A3CD-C7CCA7645C18}" srcOrd="0" destOrd="0" presId="urn:microsoft.com/office/officeart/2005/8/layout/vList2"/>
    <dgm:cxn modelId="{FAAD262D-17AD-45E8-AD7D-022E75A0F82E}" srcId="{93DAC3EE-5AB6-43F0-A3EE-AB827AED530A}" destId="{67292345-CDA9-4029-BEBA-4751F1088AF3}" srcOrd="0" destOrd="0" parTransId="{38E8DF55-8DF5-432B-B89E-8D86F070F575}" sibTransId="{2BB74D3C-9C05-4CD5-BCE4-4C26A89C8927}"/>
    <dgm:cxn modelId="{9FAEE302-E468-48BF-B2BC-A02A0FC98B0E}" type="presOf" srcId="{55B1B1F7-08B6-4740-B57E-C15AFA5F9B2D}" destId="{0BAB9DD2-E30F-417F-9D59-560A5DD2DAA7}" srcOrd="0" destOrd="0" presId="urn:microsoft.com/office/officeart/2005/8/layout/vList2"/>
    <dgm:cxn modelId="{8984BAA3-9A28-416D-B363-0D18565C9E43}" type="presOf" srcId="{93DAC3EE-5AB6-43F0-A3EE-AB827AED530A}" destId="{CF7753BA-44EF-479B-BBC9-0B3458C3CCE3}" srcOrd="0" destOrd="0" presId="urn:microsoft.com/office/officeart/2005/8/layout/vList2"/>
    <dgm:cxn modelId="{7FD02E73-ADC8-4AF2-9426-00E5569A4159}" type="presOf" srcId="{67292345-CDA9-4029-BEBA-4751F1088AF3}" destId="{69B06799-B743-4405-9205-77B160C65920}" srcOrd="0" destOrd="0" presId="urn:microsoft.com/office/officeart/2005/8/layout/vList2"/>
    <dgm:cxn modelId="{BC7F7734-7C83-462E-9665-822AC1FCFDE6}" type="presParOf" srcId="{CF7753BA-44EF-479B-BBC9-0B3458C3CCE3}" destId="{69B06799-B743-4405-9205-77B160C65920}" srcOrd="0" destOrd="0" presId="urn:microsoft.com/office/officeart/2005/8/layout/vList2"/>
    <dgm:cxn modelId="{7F804DEC-BBCF-4157-A614-E69B176B2F7B}" type="presParOf" srcId="{CF7753BA-44EF-479B-BBC9-0B3458C3CCE3}" destId="{A9F334CD-17AF-4D44-95DD-F0B8B9A65E8E}" srcOrd="1" destOrd="0" presId="urn:microsoft.com/office/officeart/2005/8/layout/vList2"/>
    <dgm:cxn modelId="{EF3C0C96-51E5-430A-B079-F433A239E0B8}" type="presParOf" srcId="{CF7753BA-44EF-479B-BBC9-0B3458C3CCE3}" destId="{0BAB9DD2-E30F-417F-9D59-560A5DD2DAA7}" srcOrd="2" destOrd="0" presId="urn:microsoft.com/office/officeart/2005/8/layout/vList2"/>
    <dgm:cxn modelId="{3B0975DF-BD13-46EB-8FD4-948692E83FCC}" type="presParOf" srcId="{CF7753BA-44EF-479B-BBC9-0B3458C3CCE3}" destId="{ADED199F-4F58-4884-B448-FAC2B9774757}" srcOrd="3" destOrd="0" presId="urn:microsoft.com/office/officeart/2005/8/layout/vList2"/>
    <dgm:cxn modelId="{203E9D0B-9AA2-412E-A7F7-CC84B86D9898}" type="presParOf" srcId="{CF7753BA-44EF-479B-BBC9-0B3458C3CCE3}" destId="{8AE7595C-04FD-4573-A3CD-C7CCA7645C1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C06D49B-334F-4F30-AC3D-066268CB21E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96497DD-A2DA-4B94-B756-66CB777F7B1A}">
      <dgm:prSet phldrT="[Text]" custT="1"/>
      <dgm:spPr/>
      <dgm:t>
        <a:bodyPr/>
        <a:lstStyle/>
        <a:p>
          <a:r>
            <a:rPr lang="en-US" sz="1800" dirty="0" smtClean="0"/>
            <a:t>1. </a:t>
          </a:r>
          <a:r>
            <a:rPr lang="en-US" sz="1800" dirty="0" err="1" smtClean="0"/>
            <a:t>Perumusan</a:t>
          </a:r>
          <a:r>
            <a:rPr lang="en-US" sz="1800" dirty="0" smtClean="0"/>
            <a:t> </a:t>
          </a:r>
          <a:r>
            <a:rPr lang="en-US" sz="1800" dirty="0" err="1" smtClean="0"/>
            <a:t>Masalah</a:t>
          </a:r>
          <a:r>
            <a:rPr lang="en-US" sz="1800" dirty="0" smtClean="0"/>
            <a:t> (defining problem)</a:t>
          </a:r>
          <a:endParaRPr lang="en-US" sz="1800" dirty="0"/>
        </a:p>
      </dgm:t>
    </dgm:pt>
    <dgm:pt modelId="{618D5F7B-281D-4CA6-B219-8BF23288932F}" type="parTrans" cxnId="{983981D2-0647-4D0F-B577-A14B0AAEF427}">
      <dgm:prSet/>
      <dgm:spPr/>
      <dgm:t>
        <a:bodyPr/>
        <a:lstStyle/>
        <a:p>
          <a:endParaRPr lang="en-US" sz="1800"/>
        </a:p>
      </dgm:t>
    </dgm:pt>
    <dgm:pt modelId="{6379FD1C-FC7E-4D81-A4A1-CEEA71E0DEDE}" type="sibTrans" cxnId="{983981D2-0647-4D0F-B577-A14B0AAEF427}">
      <dgm:prSet/>
      <dgm:spPr/>
      <dgm:t>
        <a:bodyPr/>
        <a:lstStyle/>
        <a:p>
          <a:endParaRPr lang="en-US" sz="1800"/>
        </a:p>
      </dgm:t>
    </dgm:pt>
    <dgm:pt modelId="{908ED233-3078-4361-BA1C-CBC5A50F80F8}">
      <dgm:prSet phldrT="[Text]" custT="1"/>
      <dgm:spPr/>
      <dgm:t>
        <a:bodyPr/>
        <a:lstStyle/>
        <a:p>
          <a:r>
            <a:rPr lang="en-US" sz="1800" dirty="0" err="1" smtClean="0"/>
            <a:t>Mengenali</a:t>
          </a:r>
          <a:r>
            <a:rPr lang="en-US" sz="1800" dirty="0" smtClean="0"/>
            <a:t> </a:t>
          </a:r>
          <a:r>
            <a:rPr lang="en-US" sz="1800" dirty="0" err="1" smtClean="0"/>
            <a:t>dan</a:t>
          </a:r>
          <a:r>
            <a:rPr lang="en-US" sz="1800" dirty="0" smtClean="0"/>
            <a:t> </a:t>
          </a:r>
          <a:r>
            <a:rPr lang="en-US" sz="1800" dirty="0" err="1" smtClean="0"/>
            <a:t>merumuskan</a:t>
          </a:r>
          <a:r>
            <a:rPr lang="en-US" sz="1800" dirty="0" smtClean="0"/>
            <a:t> </a:t>
          </a:r>
          <a:r>
            <a:rPr lang="en-US" sz="1800" dirty="0" err="1" smtClean="0"/>
            <a:t>masalah</a:t>
          </a:r>
          <a:endParaRPr lang="en-US" sz="1800" dirty="0"/>
        </a:p>
      </dgm:t>
    </dgm:pt>
    <dgm:pt modelId="{C39B5874-FA3D-402B-A39C-D766C1599CF8}" type="parTrans" cxnId="{EE614304-878A-4559-B7B1-63153EFAC3AB}">
      <dgm:prSet/>
      <dgm:spPr/>
      <dgm:t>
        <a:bodyPr/>
        <a:lstStyle/>
        <a:p>
          <a:endParaRPr lang="en-US" sz="1800"/>
        </a:p>
      </dgm:t>
    </dgm:pt>
    <dgm:pt modelId="{A8FA82ED-0435-40CF-96FB-304DE51172FE}" type="sibTrans" cxnId="{EE614304-878A-4559-B7B1-63153EFAC3AB}">
      <dgm:prSet/>
      <dgm:spPr/>
      <dgm:t>
        <a:bodyPr/>
        <a:lstStyle/>
        <a:p>
          <a:endParaRPr lang="en-US" sz="1800"/>
        </a:p>
      </dgm:t>
    </dgm:pt>
    <dgm:pt modelId="{93193E6C-3086-48FF-8A10-FE7F9A486DF6}">
      <dgm:prSet phldrT="[Text]" custT="1"/>
      <dgm:spPr/>
      <dgm:t>
        <a:bodyPr/>
        <a:lstStyle/>
        <a:p>
          <a:r>
            <a:rPr lang="en-US" sz="1800" dirty="0" err="1" smtClean="0"/>
            <a:t>Masalah-masalah</a:t>
          </a:r>
          <a:r>
            <a:rPr lang="en-US" sz="1800" dirty="0" smtClean="0"/>
            <a:t> </a:t>
          </a:r>
          <a:r>
            <a:rPr lang="en-US" sz="1800" dirty="0" err="1" smtClean="0"/>
            <a:t>saling</a:t>
          </a:r>
          <a:r>
            <a:rPr lang="en-US" sz="1800" dirty="0" smtClean="0"/>
            <a:t> </a:t>
          </a:r>
          <a:r>
            <a:rPr lang="en-US" sz="1800" dirty="0" err="1" smtClean="0"/>
            <a:t>berkompetisi</a:t>
          </a:r>
          <a:r>
            <a:rPr lang="en-US" sz="1800" dirty="0" smtClean="0"/>
            <a:t> </a:t>
          </a:r>
          <a:r>
            <a:rPr lang="en-US" sz="1800" dirty="0" err="1" smtClean="0"/>
            <a:t>untuk</a:t>
          </a:r>
          <a:r>
            <a:rPr lang="en-US" sz="1800" dirty="0" smtClean="0"/>
            <a:t> </a:t>
          </a:r>
          <a:r>
            <a:rPr lang="en-US" sz="1800" dirty="0" err="1" smtClean="0"/>
            <a:t>masuk</a:t>
          </a:r>
          <a:r>
            <a:rPr lang="en-US" sz="1800" dirty="0" smtClean="0"/>
            <a:t> </a:t>
          </a:r>
          <a:r>
            <a:rPr lang="en-US" sz="1800" dirty="0" err="1" smtClean="0"/>
            <a:t>ke</a:t>
          </a:r>
          <a:r>
            <a:rPr lang="en-US" sz="1800" dirty="0" smtClean="0"/>
            <a:t> </a:t>
          </a:r>
          <a:r>
            <a:rPr lang="en-US" sz="1800" dirty="0" err="1" smtClean="0"/>
            <a:t>dalam</a:t>
          </a:r>
          <a:r>
            <a:rPr lang="en-US" sz="1800" dirty="0" smtClean="0"/>
            <a:t> agenda </a:t>
          </a:r>
          <a:r>
            <a:rPr lang="en-US" sz="1800" dirty="0" err="1" smtClean="0"/>
            <a:t>kebijakan</a:t>
          </a:r>
          <a:endParaRPr lang="en-US" sz="1800" dirty="0"/>
        </a:p>
      </dgm:t>
    </dgm:pt>
    <dgm:pt modelId="{3D621620-E926-42EA-811C-5B8CA73B59D9}">
      <dgm:prSet phldrT="[Text]" custT="1"/>
      <dgm:spPr/>
      <dgm:t>
        <a:bodyPr/>
        <a:lstStyle/>
        <a:p>
          <a:r>
            <a:rPr lang="en-US" sz="1800" dirty="0" smtClean="0"/>
            <a:t>2. Agenda </a:t>
          </a:r>
          <a:r>
            <a:rPr lang="en-US" sz="1800" dirty="0" err="1" smtClean="0"/>
            <a:t>Kebijakan</a:t>
          </a:r>
          <a:endParaRPr lang="en-US" sz="1800" dirty="0"/>
        </a:p>
      </dgm:t>
    </dgm:pt>
    <dgm:pt modelId="{87B310F6-6BD7-478B-8444-A39BA55C8BB6}" type="sibTrans" cxnId="{544C7378-446B-4B6A-9598-B2AF55DCD572}">
      <dgm:prSet/>
      <dgm:spPr/>
      <dgm:t>
        <a:bodyPr/>
        <a:lstStyle/>
        <a:p>
          <a:endParaRPr lang="en-US" sz="1800"/>
        </a:p>
      </dgm:t>
    </dgm:pt>
    <dgm:pt modelId="{6344528A-E23E-4EE4-A6E6-913CF040B1F3}" type="parTrans" cxnId="{544C7378-446B-4B6A-9598-B2AF55DCD572}">
      <dgm:prSet/>
      <dgm:spPr/>
      <dgm:t>
        <a:bodyPr/>
        <a:lstStyle/>
        <a:p>
          <a:endParaRPr lang="en-US" sz="1800"/>
        </a:p>
      </dgm:t>
    </dgm:pt>
    <dgm:pt modelId="{9D0A0909-7C51-4D1C-9396-8734941FA4C6}" type="sibTrans" cxnId="{7A87D5FE-50DC-4897-8EF4-3AB1A1F3CC0A}">
      <dgm:prSet/>
      <dgm:spPr/>
      <dgm:t>
        <a:bodyPr/>
        <a:lstStyle/>
        <a:p>
          <a:endParaRPr lang="en-US" sz="1800"/>
        </a:p>
      </dgm:t>
    </dgm:pt>
    <dgm:pt modelId="{080834B0-E015-4ECC-870F-3AF621F3CEB3}" type="parTrans" cxnId="{7A87D5FE-50DC-4897-8EF4-3AB1A1F3CC0A}">
      <dgm:prSet/>
      <dgm:spPr/>
      <dgm:t>
        <a:bodyPr/>
        <a:lstStyle/>
        <a:p>
          <a:endParaRPr lang="en-US" sz="1800"/>
        </a:p>
      </dgm:t>
    </dgm:pt>
    <dgm:pt modelId="{7C168674-D0BC-4489-9947-61649EC5FAE1}">
      <dgm:prSet phldrT="[Text]" custT="1"/>
      <dgm:spPr/>
      <dgm:t>
        <a:bodyPr/>
        <a:lstStyle/>
        <a:p>
          <a:r>
            <a:rPr lang="en-US" sz="1800" dirty="0" smtClean="0"/>
            <a:t>4. </a:t>
          </a:r>
          <a:r>
            <a:rPr lang="en-US" sz="1800" dirty="0" err="1" smtClean="0"/>
            <a:t>Tahap</a:t>
          </a:r>
          <a:r>
            <a:rPr lang="en-US" sz="1800" dirty="0" smtClean="0"/>
            <a:t> </a:t>
          </a:r>
          <a:r>
            <a:rPr lang="en-US" sz="1800" dirty="0" err="1" smtClean="0"/>
            <a:t>penetapan</a:t>
          </a:r>
          <a:r>
            <a:rPr lang="en-US" sz="1800" dirty="0" smtClean="0"/>
            <a:t> </a:t>
          </a:r>
          <a:r>
            <a:rPr lang="en-US" sz="1800" dirty="0" err="1" smtClean="0"/>
            <a:t>kebijakan</a:t>
          </a:r>
          <a:endParaRPr lang="en-US" sz="1800" dirty="0"/>
        </a:p>
      </dgm:t>
    </dgm:pt>
    <dgm:pt modelId="{322371C2-9B5E-40E6-BCC8-24F753F31083}" type="parTrans" cxnId="{BBFCD120-F584-4F18-AA0E-4267A91D9FF8}">
      <dgm:prSet/>
      <dgm:spPr/>
      <dgm:t>
        <a:bodyPr/>
        <a:lstStyle/>
        <a:p>
          <a:endParaRPr lang="en-US" sz="1800"/>
        </a:p>
      </dgm:t>
    </dgm:pt>
    <dgm:pt modelId="{91496967-D209-402F-9040-84D34A0D6FCE}" type="sibTrans" cxnId="{BBFCD120-F584-4F18-AA0E-4267A91D9FF8}">
      <dgm:prSet/>
      <dgm:spPr/>
      <dgm:t>
        <a:bodyPr/>
        <a:lstStyle/>
        <a:p>
          <a:endParaRPr lang="en-US" sz="1800"/>
        </a:p>
      </dgm:t>
    </dgm:pt>
    <dgm:pt modelId="{4375D25B-3E3B-4630-B289-8A3D7DC762C6}">
      <dgm:prSet phldrT="[Text]" custT="1"/>
      <dgm:spPr/>
      <dgm:t>
        <a:bodyPr/>
        <a:lstStyle/>
        <a:p>
          <a:r>
            <a:rPr lang="en-US" sz="1800" dirty="0" smtClean="0"/>
            <a:t>3. </a:t>
          </a:r>
          <a:r>
            <a:rPr lang="en-US" sz="1800" dirty="0" err="1" smtClean="0"/>
            <a:t>Pemilihan</a:t>
          </a:r>
          <a:r>
            <a:rPr lang="en-US" sz="1800" dirty="0" smtClean="0"/>
            <a:t> </a:t>
          </a:r>
          <a:r>
            <a:rPr lang="en-US" sz="1800" dirty="0" err="1" smtClean="0"/>
            <a:t>Alternatif</a:t>
          </a:r>
          <a:r>
            <a:rPr lang="en-US" sz="1800" dirty="0" smtClean="0"/>
            <a:t> </a:t>
          </a:r>
          <a:r>
            <a:rPr lang="en-US" sz="1800" dirty="0" err="1" smtClean="0"/>
            <a:t>kebijakan</a:t>
          </a:r>
          <a:r>
            <a:rPr lang="en-US" sz="1800" dirty="0" smtClean="0"/>
            <a:t> </a:t>
          </a:r>
          <a:r>
            <a:rPr lang="en-US" sz="1800" dirty="0" err="1" smtClean="0"/>
            <a:t>untuk</a:t>
          </a:r>
          <a:r>
            <a:rPr lang="en-US" sz="1800" dirty="0" smtClean="0"/>
            <a:t> </a:t>
          </a:r>
          <a:r>
            <a:rPr lang="en-US" sz="1800" dirty="0" err="1" smtClean="0"/>
            <a:t>memecahkan</a:t>
          </a:r>
          <a:r>
            <a:rPr lang="en-US" sz="1800" dirty="0" smtClean="0"/>
            <a:t> </a:t>
          </a:r>
          <a:r>
            <a:rPr lang="en-US" sz="1800" dirty="0" err="1" smtClean="0"/>
            <a:t>masalah</a:t>
          </a:r>
          <a:endParaRPr lang="en-US" sz="1800" dirty="0"/>
        </a:p>
      </dgm:t>
    </dgm:pt>
    <dgm:pt modelId="{AE7FC048-FA94-49F0-87D8-4216D6553312}" type="sibTrans" cxnId="{65B44870-651A-4FAE-8667-C7A10CCD042C}">
      <dgm:prSet/>
      <dgm:spPr/>
      <dgm:t>
        <a:bodyPr/>
        <a:lstStyle/>
        <a:p>
          <a:endParaRPr lang="en-US" sz="1800"/>
        </a:p>
      </dgm:t>
    </dgm:pt>
    <dgm:pt modelId="{57F87BF4-4D6B-4867-8F1B-2BB2391119A7}" type="parTrans" cxnId="{65B44870-651A-4FAE-8667-C7A10CCD042C}">
      <dgm:prSet/>
      <dgm:spPr/>
      <dgm:t>
        <a:bodyPr/>
        <a:lstStyle/>
        <a:p>
          <a:endParaRPr lang="en-US" sz="1800"/>
        </a:p>
      </dgm:t>
    </dgm:pt>
    <dgm:pt modelId="{0EDE4D03-6320-4A77-9BF8-4C082F727F1B}">
      <dgm:prSet phldrT="[Text]" custT="1"/>
      <dgm:spPr/>
      <dgm:t>
        <a:bodyPr/>
        <a:lstStyle/>
        <a:p>
          <a:r>
            <a:rPr lang="en-US" sz="1800" dirty="0" err="1" smtClean="0"/>
            <a:t>Perumus</a:t>
          </a:r>
          <a:r>
            <a:rPr lang="en-US" sz="1800" dirty="0" smtClean="0"/>
            <a:t> </a:t>
          </a:r>
          <a:r>
            <a:rPr lang="en-US" sz="1800" dirty="0" err="1" smtClean="0"/>
            <a:t>kebijakan</a:t>
          </a:r>
          <a:r>
            <a:rPr lang="en-US" sz="1800" dirty="0" smtClean="0"/>
            <a:t> </a:t>
          </a:r>
          <a:r>
            <a:rPr lang="en-US" sz="1800" dirty="0" err="1" smtClean="0"/>
            <a:t>menghadapi</a:t>
          </a:r>
          <a:r>
            <a:rPr lang="en-US" sz="1800" dirty="0" smtClean="0"/>
            <a:t> </a:t>
          </a:r>
          <a:r>
            <a:rPr lang="en-US" sz="1800" dirty="0" err="1" smtClean="0"/>
            <a:t>alternatif</a:t>
          </a:r>
          <a:r>
            <a:rPr lang="en-US" sz="1800" dirty="0" smtClean="0"/>
            <a:t> </a:t>
          </a:r>
          <a:r>
            <a:rPr lang="en-US" sz="1800" dirty="0" err="1" smtClean="0"/>
            <a:t>pilihan</a:t>
          </a:r>
          <a:r>
            <a:rPr lang="en-US" sz="1800" dirty="0" smtClean="0"/>
            <a:t> </a:t>
          </a:r>
          <a:r>
            <a:rPr lang="en-US" sz="1800" dirty="0" err="1" smtClean="0"/>
            <a:t>kebijakan</a:t>
          </a:r>
          <a:r>
            <a:rPr lang="en-US" sz="1800" dirty="0" smtClean="0"/>
            <a:t> </a:t>
          </a:r>
          <a:r>
            <a:rPr lang="en-US" sz="1800" dirty="0" err="1" smtClean="0"/>
            <a:t>ydang</a:t>
          </a:r>
          <a:r>
            <a:rPr lang="en-US" sz="1800" dirty="0" smtClean="0"/>
            <a:t> </a:t>
          </a:r>
          <a:r>
            <a:rPr lang="en-US" sz="1800" dirty="0" err="1" smtClean="0"/>
            <a:t>dapat</a:t>
          </a:r>
          <a:r>
            <a:rPr lang="en-US" sz="1800" dirty="0" smtClean="0"/>
            <a:t> </a:t>
          </a:r>
          <a:r>
            <a:rPr lang="en-US" sz="1800" dirty="0" err="1" smtClean="0"/>
            <a:t>diambil</a:t>
          </a:r>
          <a:r>
            <a:rPr lang="en-US" sz="1800" dirty="0" smtClean="0"/>
            <a:t> </a:t>
          </a:r>
          <a:r>
            <a:rPr lang="en-US" sz="1800" dirty="0" err="1" smtClean="0"/>
            <a:t>untuk</a:t>
          </a:r>
          <a:r>
            <a:rPr lang="en-US" sz="1800" dirty="0" smtClean="0"/>
            <a:t> </a:t>
          </a:r>
          <a:r>
            <a:rPr lang="en-US" sz="1800" dirty="0" err="1" smtClean="0"/>
            <a:t>memecahkan</a:t>
          </a:r>
          <a:r>
            <a:rPr lang="en-US" sz="1800" dirty="0" smtClean="0"/>
            <a:t> </a:t>
          </a:r>
          <a:r>
            <a:rPr lang="en-US" sz="1800" dirty="0" err="1" smtClean="0"/>
            <a:t>masalah</a:t>
          </a:r>
          <a:r>
            <a:rPr lang="en-US" sz="1800" dirty="0" smtClean="0"/>
            <a:t> </a:t>
          </a:r>
          <a:r>
            <a:rPr lang="en-US" sz="1800" dirty="0" err="1" smtClean="0"/>
            <a:t>tsb</a:t>
          </a:r>
          <a:r>
            <a:rPr lang="en-US" sz="1800" dirty="0" smtClean="0"/>
            <a:t>.</a:t>
          </a:r>
          <a:endParaRPr lang="en-US" sz="1800" dirty="0"/>
        </a:p>
      </dgm:t>
    </dgm:pt>
    <dgm:pt modelId="{924211B8-B1FA-4FD1-8AC9-84F7E769A7B0}" type="parTrans" cxnId="{9C8AAE1A-8BB2-4374-9761-73B4B002E5E5}">
      <dgm:prSet/>
      <dgm:spPr/>
      <dgm:t>
        <a:bodyPr/>
        <a:lstStyle/>
        <a:p>
          <a:endParaRPr lang="en-US" sz="1800"/>
        </a:p>
      </dgm:t>
    </dgm:pt>
    <dgm:pt modelId="{99B65E63-FAE8-41AF-A2C3-0E37C5B56ABA}" type="sibTrans" cxnId="{9C8AAE1A-8BB2-4374-9761-73B4B002E5E5}">
      <dgm:prSet/>
      <dgm:spPr/>
      <dgm:t>
        <a:bodyPr/>
        <a:lstStyle/>
        <a:p>
          <a:endParaRPr lang="en-US" sz="1800"/>
        </a:p>
      </dgm:t>
    </dgm:pt>
    <dgm:pt modelId="{B8419B6F-ECC3-4E1C-B187-504D0BCB6E35}">
      <dgm:prSet phldrT="[Text]" custT="1"/>
      <dgm:spPr/>
      <dgm:t>
        <a:bodyPr/>
        <a:lstStyle/>
        <a:p>
          <a:r>
            <a:rPr lang="en-US" sz="1800" dirty="0" err="1" smtClean="0"/>
            <a:t>Setelah</a:t>
          </a:r>
          <a:r>
            <a:rPr lang="en-US" sz="1800" dirty="0" smtClean="0"/>
            <a:t> </a:t>
          </a:r>
          <a:r>
            <a:rPr lang="en-US" sz="1800" dirty="0" err="1" smtClean="0"/>
            <a:t>pilihan</a:t>
          </a:r>
          <a:r>
            <a:rPr lang="en-US" sz="1800" dirty="0" smtClean="0"/>
            <a:t> </a:t>
          </a:r>
          <a:r>
            <a:rPr lang="en-US" sz="1800" dirty="0" err="1" smtClean="0"/>
            <a:t>alternatif</a:t>
          </a:r>
          <a:r>
            <a:rPr lang="en-US" sz="1800" dirty="0" smtClean="0"/>
            <a:t> </a:t>
          </a:r>
          <a:r>
            <a:rPr lang="en-US" sz="1800" dirty="0" err="1" smtClean="0"/>
            <a:t>dipilih</a:t>
          </a:r>
          <a:r>
            <a:rPr lang="en-US" sz="1800" dirty="0" smtClean="0"/>
            <a:t>, </a:t>
          </a:r>
          <a:r>
            <a:rPr lang="en-US" sz="1800" dirty="0" err="1" smtClean="0"/>
            <a:t>maka</a:t>
          </a:r>
          <a:r>
            <a:rPr lang="en-US" sz="1800" dirty="0" smtClean="0"/>
            <a:t> </a:t>
          </a:r>
          <a:r>
            <a:rPr lang="en-US" sz="1800" dirty="0" err="1" smtClean="0"/>
            <a:t>langkah</a:t>
          </a:r>
          <a:r>
            <a:rPr lang="en-US" sz="1800" dirty="0" smtClean="0"/>
            <a:t> </a:t>
          </a:r>
          <a:r>
            <a:rPr lang="en-US" sz="1800" dirty="0" err="1" smtClean="0"/>
            <a:t>akhir</a:t>
          </a:r>
          <a:r>
            <a:rPr lang="en-US" sz="1800" dirty="0" smtClean="0"/>
            <a:t> </a:t>
          </a:r>
          <a:r>
            <a:rPr lang="en-US" sz="1800" dirty="0" err="1" smtClean="0"/>
            <a:t>adala</a:t>
          </a:r>
          <a:r>
            <a:rPr lang="en-US" sz="1800" dirty="0" smtClean="0"/>
            <a:t> </a:t>
          </a:r>
          <a:r>
            <a:rPr lang="en-US" sz="1800" dirty="0" err="1" smtClean="0"/>
            <a:t>penetapan</a:t>
          </a:r>
          <a:r>
            <a:rPr lang="en-US" sz="1800" dirty="0" smtClean="0"/>
            <a:t> </a:t>
          </a:r>
          <a:r>
            <a:rPr lang="en-US" sz="1800" dirty="0" err="1" smtClean="0"/>
            <a:t>kebijakan</a:t>
          </a:r>
          <a:r>
            <a:rPr lang="en-US" sz="1800" dirty="0" smtClean="0"/>
            <a:t> </a:t>
          </a:r>
          <a:r>
            <a:rPr lang="en-US" sz="1800" dirty="0" err="1" smtClean="0"/>
            <a:t>sehingga</a:t>
          </a:r>
          <a:r>
            <a:rPr lang="en-US" sz="1800" dirty="0" smtClean="0"/>
            <a:t> </a:t>
          </a:r>
          <a:r>
            <a:rPr lang="en-US" sz="1800" dirty="0" err="1" smtClean="0"/>
            <a:t>mempunyai</a:t>
          </a:r>
          <a:r>
            <a:rPr lang="en-US" sz="1800" dirty="0" smtClean="0"/>
            <a:t> </a:t>
          </a:r>
          <a:r>
            <a:rPr lang="en-US" sz="1800" dirty="0" err="1" smtClean="0"/>
            <a:t>kekuatan</a:t>
          </a:r>
          <a:r>
            <a:rPr lang="en-US" sz="1800" dirty="0" smtClean="0"/>
            <a:t> </a:t>
          </a:r>
          <a:r>
            <a:rPr lang="en-US" sz="1800" dirty="0" err="1" smtClean="0"/>
            <a:t>hukum</a:t>
          </a:r>
          <a:r>
            <a:rPr lang="en-US" sz="1800" dirty="0" smtClean="0"/>
            <a:t> yang </a:t>
          </a:r>
          <a:r>
            <a:rPr lang="en-US" sz="1800" dirty="0" err="1" smtClean="0"/>
            <a:t>mengikat</a:t>
          </a:r>
          <a:endParaRPr lang="en-US" sz="1800" dirty="0"/>
        </a:p>
      </dgm:t>
    </dgm:pt>
    <dgm:pt modelId="{4E5F474E-527D-4943-9952-B8AA215C903D}" type="parTrans" cxnId="{9A8A3594-30FB-4E8A-BB71-EC7107CB66A8}">
      <dgm:prSet/>
      <dgm:spPr/>
      <dgm:t>
        <a:bodyPr/>
        <a:lstStyle/>
        <a:p>
          <a:endParaRPr lang="en-US" sz="1800"/>
        </a:p>
      </dgm:t>
    </dgm:pt>
    <dgm:pt modelId="{6B7C3802-9B22-4FAA-A328-CD135ACAA6C3}" type="sibTrans" cxnId="{9A8A3594-30FB-4E8A-BB71-EC7107CB66A8}">
      <dgm:prSet/>
      <dgm:spPr/>
      <dgm:t>
        <a:bodyPr/>
        <a:lstStyle/>
        <a:p>
          <a:endParaRPr lang="en-US" sz="1800"/>
        </a:p>
      </dgm:t>
    </dgm:pt>
    <dgm:pt modelId="{7691380A-41E4-4200-BF3C-C69D615A6864}">
      <dgm:prSet phldrT="[Text]" custT="1"/>
      <dgm:spPr/>
      <dgm:t>
        <a:bodyPr/>
        <a:lstStyle/>
        <a:p>
          <a:r>
            <a:rPr lang="en-US" sz="1800" dirty="0" err="1" smtClean="0"/>
            <a:t>Masalah-masalah</a:t>
          </a:r>
          <a:r>
            <a:rPr lang="en-US" sz="1800" dirty="0" smtClean="0"/>
            <a:t> </a:t>
          </a:r>
          <a:r>
            <a:rPr lang="en-US" sz="1800" dirty="0" err="1" smtClean="0"/>
            <a:t>publik</a:t>
          </a:r>
          <a:r>
            <a:rPr lang="en-US" sz="1800" dirty="0" smtClean="0"/>
            <a:t> </a:t>
          </a:r>
          <a:r>
            <a:rPr lang="en-US" sz="1800" dirty="0" err="1" smtClean="0"/>
            <a:t>harus</a:t>
          </a:r>
          <a:r>
            <a:rPr lang="en-US" sz="1800" dirty="0" smtClean="0"/>
            <a:t> </a:t>
          </a:r>
          <a:r>
            <a:rPr lang="en-US" sz="1800" dirty="0" err="1" smtClean="0"/>
            <a:t>dikenali</a:t>
          </a:r>
          <a:r>
            <a:rPr lang="en-US" sz="1800" dirty="0" smtClean="0"/>
            <a:t> </a:t>
          </a:r>
          <a:r>
            <a:rPr lang="en-US" sz="1800" dirty="0" err="1" smtClean="0"/>
            <a:t>dan</a:t>
          </a:r>
          <a:r>
            <a:rPr lang="en-US" sz="1800" dirty="0" smtClean="0"/>
            <a:t> </a:t>
          </a:r>
          <a:r>
            <a:rPr lang="en-US" sz="1800" dirty="0" err="1" smtClean="0"/>
            <a:t>didefinisikan</a:t>
          </a:r>
          <a:r>
            <a:rPr lang="en-US" sz="1800" dirty="0" smtClean="0"/>
            <a:t> </a:t>
          </a:r>
          <a:r>
            <a:rPr lang="en-US" sz="1800" dirty="0" err="1" smtClean="0"/>
            <a:t>dengan</a:t>
          </a:r>
          <a:r>
            <a:rPr lang="en-US" sz="1800" dirty="0" smtClean="0"/>
            <a:t> </a:t>
          </a:r>
          <a:r>
            <a:rPr lang="en-US" sz="1800" dirty="0" err="1" smtClean="0"/>
            <a:t>baik</a:t>
          </a:r>
          <a:endParaRPr lang="en-US" sz="1800" dirty="0"/>
        </a:p>
      </dgm:t>
    </dgm:pt>
    <dgm:pt modelId="{9DC1380F-EB63-4F76-B90D-A483CE8A01C7}" type="parTrans" cxnId="{75A7D194-4F7F-4B1F-BADB-38D5EA562E0D}">
      <dgm:prSet/>
      <dgm:spPr/>
      <dgm:t>
        <a:bodyPr/>
        <a:lstStyle/>
        <a:p>
          <a:endParaRPr lang="en-US" sz="1800"/>
        </a:p>
      </dgm:t>
    </dgm:pt>
    <dgm:pt modelId="{4ECDA9BC-2F9E-49E7-B1B3-990339894DC7}" type="sibTrans" cxnId="{75A7D194-4F7F-4B1F-BADB-38D5EA562E0D}">
      <dgm:prSet/>
      <dgm:spPr/>
      <dgm:t>
        <a:bodyPr/>
        <a:lstStyle/>
        <a:p>
          <a:endParaRPr lang="en-US" sz="1800"/>
        </a:p>
      </dgm:t>
    </dgm:pt>
    <dgm:pt modelId="{0B06297C-E106-44B7-9862-B502D3192C2B}">
      <dgm:prSet phldrT="[Text]" custT="1"/>
      <dgm:spPr/>
      <dgm:t>
        <a:bodyPr/>
        <a:lstStyle/>
        <a:p>
          <a:r>
            <a:rPr lang="en-US" sz="1800" dirty="0" err="1" smtClean="0"/>
            <a:t>Masalah</a:t>
          </a:r>
          <a:r>
            <a:rPr lang="en-US" sz="1800" dirty="0" smtClean="0"/>
            <a:t> yang </a:t>
          </a:r>
          <a:r>
            <a:rPr lang="en-US" sz="1800" dirty="0" err="1" smtClean="0"/>
            <a:t>terpilih</a:t>
          </a:r>
          <a:r>
            <a:rPr lang="en-US" sz="1800" dirty="0" smtClean="0"/>
            <a:t> (</a:t>
          </a:r>
          <a:r>
            <a:rPr lang="en-US" sz="1800" dirty="0" err="1" smtClean="0"/>
            <a:t>memenuhi</a:t>
          </a:r>
          <a:r>
            <a:rPr lang="en-US" sz="1800" dirty="0" smtClean="0"/>
            <a:t> </a:t>
          </a:r>
          <a:r>
            <a:rPr lang="en-US" sz="1800" dirty="0" err="1" smtClean="0"/>
            <a:t>syarat</a:t>
          </a:r>
          <a:r>
            <a:rPr lang="en-US" sz="1800" dirty="0" smtClean="0"/>
            <a:t> </a:t>
          </a:r>
          <a:r>
            <a:rPr lang="en-US" sz="1800" dirty="0" err="1" smtClean="0"/>
            <a:t>tertentu</a:t>
          </a:r>
          <a:r>
            <a:rPr lang="en-US" sz="1800" dirty="0" smtClean="0"/>
            <a:t>) </a:t>
          </a:r>
          <a:r>
            <a:rPr lang="en-US" sz="1800" dirty="0" err="1" smtClean="0"/>
            <a:t>masuk</a:t>
          </a:r>
          <a:r>
            <a:rPr lang="en-US" sz="1800" dirty="0" smtClean="0"/>
            <a:t> </a:t>
          </a:r>
          <a:r>
            <a:rPr lang="en-US" sz="1800" dirty="0" err="1" smtClean="0"/>
            <a:t>dalam</a:t>
          </a:r>
          <a:r>
            <a:rPr lang="en-US" sz="1800" dirty="0" smtClean="0"/>
            <a:t> agenda </a:t>
          </a:r>
          <a:r>
            <a:rPr lang="en-US" sz="1800" dirty="0" err="1" smtClean="0"/>
            <a:t>kebijakan</a:t>
          </a:r>
          <a:r>
            <a:rPr lang="en-US" sz="1800" dirty="0" smtClean="0"/>
            <a:t> </a:t>
          </a:r>
          <a:r>
            <a:rPr lang="en-US" sz="1800" dirty="0" err="1" smtClean="0"/>
            <a:t>akan</a:t>
          </a:r>
          <a:r>
            <a:rPr lang="en-US" sz="1800" dirty="0" smtClean="0"/>
            <a:t> </a:t>
          </a:r>
          <a:r>
            <a:rPr lang="en-US" sz="1800" dirty="0" err="1" smtClean="0"/>
            <a:t>dibahas</a:t>
          </a:r>
          <a:r>
            <a:rPr lang="en-US" sz="1800" dirty="0" smtClean="0"/>
            <a:t> </a:t>
          </a:r>
          <a:r>
            <a:rPr lang="en-US" sz="1800" dirty="0" err="1" smtClean="0"/>
            <a:t>oleh</a:t>
          </a:r>
          <a:r>
            <a:rPr lang="en-US" sz="1800" dirty="0" smtClean="0"/>
            <a:t> </a:t>
          </a:r>
          <a:r>
            <a:rPr lang="en-US" sz="1800" dirty="0" err="1" smtClean="0"/>
            <a:t>perumus</a:t>
          </a:r>
          <a:r>
            <a:rPr lang="en-US" sz="1800" dirty="0" smtClean="0"/>
            <a:t> </a:t>
          </a:r>
          <a:r>
            <a:rPr lang="en-US" sz="1800" dirty="0" err="1" smtClean="0"/>
            <a:t>kebijakan</a:t>
          </a:r>
          <a:endParaRPr lang="en-US" sz="1800" dirty="0"/>
        </a:p>
      </dgm:t>
    </dgm:pt>
    <dgm:pt modelId="{584B138B-933C-4011-9BC8-0862C3056471}" type="parTrans" cxnId="{DAA5D6F7-9533-41E9-A69A-BA7FB151ECE9}">
      <dgm:prSet/>
      <dgm:spPr/>
      <dgm:t>
        <a:bodyPr/>
        <a:lstStyle/>
        <a:p>
          <a:endParaRPr lang="en-US" sz="1800"/>
        </a:p>
      </dgm:t>
    </dgm:pt>
    <dgm:pt modelId="{CB284B5E-53BF-49AD-8C02-CC6DAEB6FC4D}" type="sibTrans" cxnId="{DAA5D6F7-9533-41E9-A69A-BA7FB151ECE9}">
      <dgm:prSet/>
      <dgm:spPr/>
      <dgm:t>
        <a:bodyPr/>
        <a:lstStyle/>
        <a:p>
          <a:endParaRPr lang="en-US" sz="1800"/>
        </a:p>
      </dgm:t>
    </dgm:pt>
    <dgm:pt modelId="{6CDF43D4-BDFA-4A17-B156-26E9983B1C36}" type="pres">
      <dgm:prSet presAssocID="{4C06D49B-334F-4F30-AC3D-066268CB21E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7BE00B7-8391-46E3-BFA1-09418C6BEEC8}" type="pres">
      <dgm:prSet presAssocID="{696497DD-A2DA-4B94-B756-66CB777F7B1A}" presName="parentText" presStyleLbl="node1" presStyleIdx="0" presStyleCnt="4" custLinFactNeighborX="-926" custLinFactNeighborY="528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4D91F7-B333-4149-AAE9-A67F00E079EA}" type="pres">
      <dgm:prSet presAssocID="{696497DD-A2DA-4B94-B756-66CB777F7B1A}" presName="childTex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75D390-E14C-42EB-BE35-9A2F63612984}" type="pres">
      <dgm:prSet presAssocID="{3D621620-E926-42EA-811C-5B8CA73B59D9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1E143C-939A-43BA-B10D-2E55DEA52F84}" type="pres">
      <dgm:prSet presAssocID="{3D621620-E926-42EA-811C-5B8CA73B59D9}" presName="childText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BEA5D0-72C0-4FA8-A9B5-B2034FFB325D}" type="pres">
      <dgm:prSet presAssocID="{4375D25B-3E3B-4630-B289-8A3D7DC762C6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F996B9-46BE-474F-BDF9-AEB403EB1D35}" type="pres">
      <dgm:prSet presAssocID="{4375D25B-3E3B-4630-B289-8A3D7DC762C6}" presName="childText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BF0FB8-FF41-48A7-9FB2-ACD011965055}" type="pres">
      <dgm:prSet presAssocID="{7C168674-D0BC-4489-9947-61649EC5FAE1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54614B-EFAD-41FA-A688-33E3E7C041E2}" type="pres">
      <dgm:prSet presAssocID="{7C168674-D0BC-4489-9947-61649EC5FAE1}" presName="childText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103D56D-EAF0-480E-82EA-E4FE142200C0}" type="presOf" srcId="{7C168674-D0BC-4489-9947-61649EC5FAE1}" destId="{30BF0FB8-FF41-48A7-9FB2-ACD011965055}" srcOrd="0" destOrd="0" presId="urn:microsoft.com/office/officeart/2005/8/layout/vList2"/>
    <dgm:cxn modelId="{DF0C859D-DFCC-4326-867D-68374E1EF2F4}" type="presOf" srcId="{93193E6C-3086-48FF-8A10-FE7F9A486DF6}" destId="{2C1E143C-939A-43BA-B10D-2E55DEA52F84}" srcOrd="0" destOrd="0" presId="urn:microsoft.com/office/officeart/2005/8/layout/vList2"/>
    <dgm:cxn modelId="{A720170C-7292-4542-8285-94D0BD49DBF4}" type="presOf" srcId="{0EDE4D03-6320-4A77-9BF8-4C082F727F1B}" destId="{9FF996B9-46BE-474F-BDF9-AEB403EB1D35}" srcOrd="0" destOrd="0" presId="urn:microsoft.com/office/officeart/2005/8/layout/vList2"/>
    <dgm:cxn modelId="{90DDF348-616A-4700-BF05-B0F7C49B55EE}" type="presOf" srcId="{B8419B6F-ECC3-4E1C-B187-504D0BCB6E35}" destId="{C954614B-EFAD-41FA-A688-33E3E7C041E2}" srcOrd="0" destOrd="0" presId="urn:microsoft.com/office/officeart/2005/8/layout/vList2"/>
    <dgm:cxn modelId="{9A8A3594-30FB-4E8A-BB71-EC7107CB66A8}" srcId="{7C168674-D0BC-4489-9947-61649EC5FAE1}" destId="{B8419B6F-ECC3-4E1C-B187-504D0BCB6E35}" srcOrd="0" destOrd="0" parTransId="{4E5F474E-527D-4943-9952-B8AA215C903D}" sibTransId="{6B7C3802-9B22-4FAA-A328-CD135ACAA6C3}"/>
    <dgm:cxn modelId="{65B44870-651A-4FAE-8667-C7A10CCD042C}" srcId="{4C06D49B-334F-4F30-AC3D-066268CB21ED}" destId="{4375D25B-3E3B-4630-B289-8A3D7DC762C6}" srcOrd="2" destOrd="0" parTransId="{57F87BF4-4D6B-4867-8F1B-2BB2391119A7}" sibTransId="{AE7FC048-FA94-49F0-87D8-4216D6553312}"/>
    <dgm:cxn modelId="{6945B01A-DFDA-4F9E-A209-892A973E89B4}" type="presOf" srcId="{7691380A-41E4-4200-BF3C-C69D615A6864}" destId="{E04D91F7-B333-4149-AAE9-A67F00E079EA}" srcOrd="0" destOrd="1" presId="urn:microsoft.com/office/officeart/2005/8/layout/vList2"/>
    <dgm:cxn modelId="{9C8AAE1A-8BB2-4374-9761-73B4B002E5E5}" srcId="{4375D25B-3E3B-4630-B289-8A3D7DC762C6}" destId="{0EDE4D03-6320-4A77-9BF8-4C082F727F1B}" srcOrd="0" destOrd="0" parTransId="{924211B8-B1FA-4FD1-8AC9-84F7E769A7B0}" sibTransId="{99B65E63-FAE8-41AF-A2C3-0E37C5B56ABA}"/>
    <dgm:cxn modelId="{6CFD74E8-D3A1-4DE4-87A4-576A2F57E8C3}" type="presOf" srcId="{3D621620-E926-42EA-811C-5B8CA73B59D9}" destId="{C275D390-E14C-42EB-BE35-9A2F63612984}" srcOrd="0" destOrd="0" presId="urn:microsoft.com/office/officeart/2005/8/layout/vList2"/>
    <dgm:cxn modelId="{75A7D194-4F7F-4B1F-BADB-38D5EA562E0D}" srcId="{696497DD-A2DA-4B94-B756-66CB777F7B1A}" destId="{7691380A-41E4-4200-BF3C-C69D615A6864}" srcOrd="1" destOrd="0" parTransId="{9DC1380F-EB63-4F76-B90D-A483CE8A01C7}" sibTransId="{4ECDA9BC-2F9E-49E7-B1B3-990339894DC7}"/>
    <dgm:cxn modelId="{2F11E567-6226-407B-8A80-760548AFFB27}" type="presOf" srcId="{4C06D49B-334F-4F30-AC3D-066268CB21ED}" destId="{6CDF43D4-BDFA-4A17-B156-26E9983B1C36}" srcOrd="0" destOrd="0" presId="urn:microsoft.com/office/officeart/2005/8/layout/vList2"/>
    <dgm:cxn modelId="{DAA5D6F7-9533-41E9-A69A-BA7FB151ECE9}" srcId="{3D621620-E926-42EA-811C-5B8CA73B59D9}" destId="{0B06297C-E106-44B7-9862-B502D3192C2B}" srcOrd="1" destOrd="0" parTransId="{584B138B-933C-4011-9BC8-0862C3056471}" sibTransId="{CB284B5E-53BF-49AD-8C02-CC6DAEB6FC4D}"/>
    <dgm:cxn modelId="{61F9DFD2-585A-4D0B-965E-610DFA24F97F}" type="presOf" srcId="{4375D25B-3E3B-4630-B289-8A3D7DC762C6}" destId="{50BEA5D0-72C0-4FA8-A9B5-B2034FFB325D}" srcOrd="0" destOrd="0" presId="urn:microsoft.com/office/officeart/2005/8/layout/vList2"/>
    <dgm:cxn modelId="{BBFCD120-F584-4F18-AA0E-4267A91D9FF8}" srcId="{4C06D49B-334F-4F30-AC3D-066268CB21ED}" destId="{7C168674-D0BC-4489-9947-61649EC5FAE1}" srcOrd="3" destOrd="0" parTransId="{322371C2-9B5E-40E6-BCC8-24F753F31083}" sibTransId="{91496967-D209-402F-9040-84D34A0D6FCE}"/>
    <dgm:cxn modelId="{77E74FD7-173B-44C3-8C87-90CF2DFA110E}" type="presOf" srcId="{0B06297C-E106-44B7-9862-B502D3192C2B}" destId="{2C1E143C-939A-43BA-B10D-2E55DEA52F84}" srcOrd="0" destOrd="1" presId="urn:microsoft.com/office/officeart/2005/8/layout/vList2"/>
    <dgm:cxn modelId="{EE614304-878A-4559-B7B1-63153EFAC3AB}" srcId="{696497DD-A2DA-4B94-B756-66CB777F7B1A}" destId="{908ED233-3078-4361-BA1C-CBC5A50F80F8}" srcOrd="0" destOrd="0" parTransId="{C39B5874-FA3D-402B-A39C-D766C1599CF8}" sibTransId="{A8FA82ED-0435-40CF-96FB-304DE51172FE}"/>
    <dgm:cxn modelId="{0294E4AA-5D6C-45AF-8C03-9032DE72F1D9}" type="presOf" srcId="{908ED233-3078-4361-BA1C-CBC5A50F80F8}" destId="{E04D91F7-B333-4149-AAE9-A67F00E079EA}" srcOrd="0" destOrd="0" presId="urn:microsoft.com/office/officeart/2005/8/layout/vList2"/>
    <dgm:cxn modelId="{5322789B-6E66-4930-B610-3BE0573533B4}" type="presOf" srcId="{696497DD-A2DA-4B94-B756-66CB777F7B1A}" destId="{E7BE00B7-8391-46E3-BFA1-09418C6BEEC8}" srcOrd="0" destOrd="0" presId="urn:microsoft.com/office/officeart/2005/8/layout/vList2"/>
    <dgm:cxn modelId="{7A87D5FE-50DC-4897-8EF4-3AB1A1F3CC0A}" srcId="{3D621620-E926-42EA-811C-5B8CA73B59D9}" destId="{93193E6C-3086-48FF-8A10-FE7F9A486DF6}" srcOrd="0" destOrd="0" parTransId="{080834B0-E015-4ECC-870F-3AF621F3CEB3}" sibTransId="{9D0A0909-7C51-4D1C-9396-8734941FA4C6}"/>
    <dgm:cxn modelId="{544C7378-446B-4B6A-9598-B2AF55DCD572}" srcId="{4C06D49B-334F-4F30-AC3D-066268CB21ED}" destId="{3D621620-E926-42EA-811C-5B8CA73B59D9}" srcOrd="1" destOrd="0" parTransId="{6344528A-E23E-4EE4-A6E6-913CF040B1F3}" sibTransId="{87B310F6-6BD7-478B-8444-A39BA55C8BB6}"/>
    <dgm:cxn modelId="{983981D2-0647-4D0F-B577-A14B0AAEF427}" srcId="{4C06D49B-334F-4F30-AC3D-066268CB21ED}" destId="{696497DD-A2DA-4B94-B756-66CB777F7B1A}" srcOrd="0" destOrd="0" parTransId="{618D5F7B-281D-4CA6-B219-8BF23288932F}" sibTransId="{6379FD1C-FC7E-4D81-A4A1-CEEA71E0DEDE}"/>
    <dgm:cxn modelId="{37F27847-762B-4540-9627-29AFD81D7912}" type="presParOf" srcId="{6CDF43D4-BDFA-4A17-B156-26E9983B1C36}" destId="{E7BE00B7-8391-46E3-BFA1-09418C6BEEC8}" srcOrd="0" destOrd="0" presId="urn:microsoft.com/office/officeart/2005/8/layout/vList2"/>
    <dgm:cxn modelId="{61F69FF9-11B6-4020-816D-094EB22879E9}" type="presParOf" srcId="{6CDF43D4-BDFA-4A17-B156-26E9983B1C36}" destId="{E04D91F7-B333-4149-AAE9-A67F00E079EA}" srcOrd="1" destOrd="0" presId="urn:microsoft.com/office/officeart/2005/8/layout/vList2"/>
    <dgm:cxn modelId="{1F338718-F818-4CD8-B101-331F112E1A19}" type="presParOf" srcId="{6CDF43D4-BDFA-4A17-B156-26E9983B1C36}" destId="{C275D390-E14C-42EB-BE35-9A2F63612984}" srcOrd="2" destOrd="0" presId="urn:microsoft.com/office/officeart/2005/8/layout/vList2"/>
    <dgm:cxn modelId="{7794CD5B-7A6D-4B50-9DB3-8BD68CC65F8D}" type="presParOf" srcId="{6CDF43D4-BDFA-4A17-B156-26E9983B1C36}" destId="{2C1E143C-939A-43BA-B10D-2E55DEA52F84}" srcOrd="3" destOrd="0" presId="urn:microsoft.com/office/officeart/2005/8/layout/vList2"/>
    <dgm:cxn modelId="{38ADE2BB-92CC-4E7C-90FB-05EEFA675BD5}" type="presParOf" srcId="{6CDF43D4-BDFA-4A17-B156-26E9983B1C36}" destId="{50BEA5D0-72C0-4FA8-A9B5-B2034FFB325D}" srcOrd="4" destOrd="0" presId="urn:microsoft.com/office/officeart/2005/8/layout/vList2"/>
    <dgm:cxn modelId="{49C25881-AE11-40E3-859F-DCD802D3E1F2}" type="presParOf" srcId="{6CDF43D4-BDFA-4A17-B156-26E9983B1C36}" destId="{9FF996B9-46BE-474F-BDF9-AEB403EB1D35}" srcOrd="5" destOrd="0" presId="urn:microsoft.com/office/officeart/2005/8/layout/vList2"/>
    <dgm:cxn modelId="{E88E8F2C-05CB-4F62-A600-17C9C36C535E}" type="presParOf" srcId="{6CDF43D4-BDFA-4A17-B156-26E9983B1C36}" destId="{30BF0FB8-FF41-48A7-9FB2-ACD011965055}" srcOrd="6" destOrd="0" presId="urn:microsoft.com/office/officeart/2005/8/layout/vList2"/>
    <dgm:cxn modelId="{FA923954-C460-495B-AD25-96C244C503E5}" type="presParOf" srcId="{6CDF43D4-BDFA-4A17-B156-26E9983B1C36}" destId="{C954614B-EFAD-41FA-A688-33E3E7C041E2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108300D-E0EE-46BD-8C99-4F4770D2C6D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C66A6A6-BE31-40D4-9FE4-6F8DD37F275D}">
      <dgm:prSet phldrT="[Text]" custT="1"/>
      <dgm:spPr/>
      <dgm:t>
        <a:bodyPr/>
        <a:lstStyle/>
        <a:p>
          <a:r>
            <a:rPr lang="en-US" sz="2000" dirty="0" smtClean="0"/>
            <a:t>1. </a:t>
          </a:r>
          <a:r>
            <a:rPr lang="en-US" sz="2000" dirty="0" err="1" smtClean="0"/>
            <a:t>Badan</a:t>
          </a:r>
          <a:r>
            <a:rPr lang="en-US" sz="2000" dirty="0" smtClean="0"/>
            <a:t>-</a:t>
          </a:r>
          <a:r>
            <a:rPr lang="en-US" sz="2000" dirty="0" err="1" smtClean="0"/>
            <a:t>badan</a:t>
          </a:r>
          <a:r>
            <a:rPr lang="en-US" sz="2000" dirty="0" smtClean="0"/>
            <a:t> </a:t>
          </a:r>
          <a:r>
            <a:rPr lang="en-US" sz="2000" dirty="0" err="1" smtClean="0"/>
            <a:t>administrasi</a:t>
          </a:r>
          <a:r>
            <a:rPr lang="en-US" sz="2000" dirty="0" smtClean="0"/>
            <a:t> (</a:t>
          </a:r>
          <a:r>
            <a:rPr lang="en-US" sz="2000" dirty="0" err="1" smtClean="0"/>
            <a:t>agen-agen</a:t>
          </a:r>
          <a:r>
            <a:rPr lang="en-US" sz="2000" dirty="0" smtClean="0"/>
            <a:t> </a:t>
          </a:r>
          <a:r>
            <a:rPr lang="en-US" sz="2000" dirty="0" err="1" smtClean="0"/>
            <a:t>pemerintah</a:t>
          </a:r>
          <a:r>
            <a:rPr lang="en-US" sz="2000" dirty="0" smtClean="0"/>
            <a:t>)</a:t>
          </a:r>
          <a:endParaRPr lang="en-US" sz="2000" dirty="0"/>
        </a:p>
      </dgm:t>
    </dgm:pt>
    <dgm:pt modelId="{3963198B-5817-4035-B6C0-EA0E2E3513FA}" type="parTrans" cxnId="{1F428911-1BAB-49DD-8F96-F014ABAF18F3}">
      <dgm:prSet/>
      <dgm:spPr/>
      <dgm:t>
        <a:bodyPr/>
        <a:lstStyle/>
        <a:p>
          <a:endParaRPr lang="en-US"/>
        </a:p>
      </dgm:t>
    </dgm:pt>
    <dgm:pt modelId="{E0B19A41-0F66-4129-AC07-F1B1B7904FA3}" type="sibTrans" cxnId="{1F428911-1BAB-49DD-8F96-F014ABAF18F3}">
      <dgm:prSet/>
      <dgm:spPr/>
      <dgm:t>
        <a:bodyPr/>
        <a:lstStyle/>
        <a:p>
          <a:endParaRPr lang="en-US"/>
        </a:p>
      </dgm:t>
    </dgm:pt>
    <dgm:pt modelId="{F82B93E9-CA6D-422C-990E-8610F1674239}">
      <dgm:prSet phldrT="[Text]" phldr="1" custT="1"/>
      <dgm:spPr/>
      <dgm:t>
        <a:bodyPr/>
        <a:lstStyle/>
        <a:p>
          <a:endParaRPr lang="en-US" sz="2000" dirty="0"/>
        </a:p>
      </dgm:t>
    </dgm:pt>
    <dgm:pt modelId="{9406FFB7-E412-4A0E-8221-7B4AEA8E871E}" type="parTrans" cxnId="{CFB70A91-79A7-4977-8B3F-229C50298310}">
      <dgm:prSet/>
      <dgm:spPr/>
      <dgm:t>
        <a:bodyPr/>
        <a:lstStyle/>
        <a:p>
          <a:endParaRPr lang="en-US"/>
        </a:p>
      </dgm:t>
    </dgm:pt>
    <dgm:pt modelId="{0290F784-DDD0-487F-BEEA-AC5E41C0A5B2}" type="sibTrans" cxnId="{CFB70A91-79A7-4977-8B3F-229C50298310}">
      <dgm:prSet/>
      <dgm:spPr/>
      <dgm:t>
        <a:bodyPr/>
        <a:lstStyle/>
        <a:p>
          <a:endParaRPr lang="en-US"/>
        </a:p>
      </dgm:t>
    </dgm:pt>
    <dgm:pt modelId="{A906BC31-5912-4824-86B7-0614B10F594D}">
      <dgm:prSet phldrT="[Text]" custT="1"/>
      <dgm:spPr/>
      <dgm:t>
        <a:bodyPr/>
        <a:lstStyle/>
        <a:p>
          <a:r>
            <a:rPr lang="en-US" sz="2000" dirty="0" smtClean="0"/>
            <a:t>2. </a:t>
          </a:r>
          <a:r>
            <a:rPr lang="en-US" sz="2000" dirty="0" err="1" smtClean="0"/>
            <a:t>Presiden</a:t>
          </a:r>
          <a:r>
            <a:rPr lang="en-US" sz="2000" dirty="0" smtClean="0"/>
            <a:t> (</a:t>
          </a:r>
          <a:r>
            <a:rPr lang="en-US" sz="2000" dirty="0" err="1" smtClean="0"/>
            <a:t>eksekutif</a:t>
          </a:r>
          <a:r>
            <a:rPr lang="en-US" sz="2000" dirty="0" smtClean="0"/>
            <a:t>)</a:t>
          </a:r>
          <a:endParaRPr lang="en-US" sz="2000" dirty="0"/>
        </a:p>
      </dgm:t>
    </dgm:pt>
    <dgm:pt modelId="{232EB2F4-F416-4C57-A08E-0CB09CA68F92}" type="parTrans" cxnId="{E98A7AFA-5D5E-4DDD-90F2-5652D33EAD5B}">
      <dgm:prSet/>
      <dgm:spPr/>
      <dgm:t>
        <a:bodyPr/>
        <a:lstStyle/>
        <a:p>
          <a:endParaRPr lang="en-US"/>
        </a:p>
      </dgm:t>
    </dgm:pt>
    <dgm:pt modelId="{E4CA97FE-51D6-4235-A16D-B35E82A983AF}" type="sibTrans" cxnId="{E98A7AFA-5D5E-4DDD-90F2-5652D33EAD5B}">
      <dgm:prSet/>
      <dgm:spPr/>
      <dgm:t>
        <a:bodyPr/>
        <a:lstStyle/>
        <a:p>
          <a:endParaRPr lang="en-US"/>
        </a:p>
      </dgm:t>
    </dgm:pt>
    <dgm:pt modelId="{8D99794A-9FE2-44DD-8AE6-788BC09B4F48}">
      <dgm:prSet phldrT="[Text]" phldr="1" custT="1"/>
      <dgm:spPr/>
      <dgm:t>
        <a:bodyPr/>
        <a:lstStyle/>
        <a:p>
          <a:endParaRPr lang="en-US" sz="2000" dirty="0"/>
        </a:p>
      </dgm:t>
    </dgm:pt>
    <dgm:pt modelId="{A524253A-77CB-47E6-A50F-C154290C3A73}" type="parTrans" cxnId="{1C1B58C7-3C10-4A12-8CCF-E21F24B00853}">
      <dgm:prSet/>
      <dgm:spPr/>
      <dgm:t>
        <a:bodyPr/>
        <a:lstStyle/>
        <a:p>
          <a:endParaRPr lang="en-US"/>
        </a:p>
      </dgm:t>
    </dgm:pt>
    <dgm:pt modelId="{5B30EB78-6708-44F2-8097-665195F1F944}" type="sibTrans" cxnId="{1C1B58C7-3C10-4A12-8CCF-E21F24B00853}">
      <dgm:prSet/>
      <dgm:spPr/>
      <dgm:t>
        <a:bodyPr/>
        <a:lstStyle/>
        <a:p>
          <a:endParaRPr lang="en-US"/>
        </a:p>
      </dgm:t>
    </dgm:pt>
    <dgm:pt modelId="{317AD7ED-252D-49DD-8F32-85F62C2B8B87}">
      <dgm:prSet phldrT="[Text]" custT="1"/>
      <dgm:spPr/>
      <dgm:t>
        <a:bodyPr/>
        <a:lstStyle/>
        <a:p>
          <a:r>
            <a:rPr lang="en-US" sz="2000" dirty="0" smtClean="0"/>
            <a:t>3. </a:t>
          </a:r>
          <a:r>
            <a:rPr lang="en-US" sz="2000" dirty="0" err="1" smtClean="0"/>
            <a:t>Lembaga</a:t>
          </a:r>
          <a:r>
            <a:rPr lang="en-US" sz="2000" dirty="0" smtClean="0"/>
            <a:t> </a:t>
          </a:r>
          <a:r>
            <a:rPr lang="en-US" sz="2000" dirty="0" err="1" smtClean="0"/>
            <a:t>yudikatif</a:t>
          </a:r>
          <a:r>
            <a:rPr lang="en-US" sz="2000" dirty="0" smtClean="0"/>
            <a:t> </a:t>
          </a:r>
          <a:endParaRPr lang="en-US" sz="2000" dirty="0"/>
        </a:p>
      </dgm:t>
    </dgm:pt>
    <dgm:pt modelId="{673BDA37-E609-48A2-82E9-630F0536B153}" type="parTrans" cxnId="{D2B9123D-E7F3-4A47-AAB7-4EE10281DF65}">
      <dgm:prSet/>
      <dgm:spPr/>
      <dgm:t>
        <a:bodyPr/>
        <a:lstStyle/>
        <a:p>
          <a:endParaRPr lang="en-US"/>
        </a:p>
      </dgm:t>
    </dgm:pt>
    <dgm:pt modelId="{55247DC1-8329-43ED-9CE0-34C1E5E4B1AE}" type="sibTrans" cxnId="{D2B9123D-E7F3-4A47-AAB7-4EE10281DF65}">
      <dgm:prSet/>
      <dgm:spPr/>
      <dgm:t>
        <a:bodyPr/>
        <a:lstStyle/>
        <a:p>
          <a:endParaRPr lang="en-US"/>
        </a:p>
      </dgm:t>
    </dgm:pt>
    <dgm:pt modelId="{F21ADCB4-FFCA-4924-AB47-CF984FB00F92}">
      <dgm:prSet phldrT="[Text]" custT="1"/>
      <dgm:spPr/>
      <dgm:t>
        <a:bodyPr/>
        <a:lstStyle/>
        <a:p>
          <a:r>
            <a:rPr lang="en-US" sz="2000" dirty="0" smtClean="0"/>
            <a:t>4. </a:t>
          </a:r>
          <a:r>
            <a:rPr lang="en-US" sz="2000" dirty="0" err="1" smtClean="0"/>
            <a:t>Lembaga</a:t>
          </a:r>
          <a:r>
            <a:rPr lang="en-US" sz="2000" dirty="0" smtClean="0"/>
            <a:t> </a:t>
          </a:r>
          <a:r>
            <a:rPr lang="en-US" sz="2000" dirty="0" err="1" smtClean="0"/>
            <a:t>Legislatif</a:t>
          </a:r>
          <a:endParaRPr lang="en-US" sz="2000" dirty="0"/>
        </a:p>
      </dgm:t>
    </dgm:pt>
    <dgm:pt modelId="{A12F206D-855E-4A1D-AB7F-9C399DFF3826}" type="parTrans" cxnId="{2AB17C29-2339-48D2-894A-A45DCEF8E5AE}">
      <dgm:prSet/>
      <dgm:spPr/>
      <dgm:t>
        <a:bodyPr/>
        <a:lstStyle/>
        <a:p>
          <a:endParaRPr lang="en-US"/>
        </a:p>
      </dgm:t>
    </dgm:pt>
    <dgm:pt modelId="{DD595213-00BC-4724-A132-3507E886E3A2}" type="sibTrans" cxnId="{2AB17C29-2339-48D2-894A-A45DCEF8E5AE}">
      <dgm:prSet/>
      <dgm:spPr/>
      <dgm:t>
        <a:bodyPr/>
        <a:lstStyle/>
        <a:p>
          <a:endParaRPr lang="en-US"/>
        </a:p>
      </dgm:t>
    </dgm:pt>
    <dgm:pt modelId="{9ED13510-6D8D-48B1-B377-A3A438F63291}">
      <dgm:prSet phldrT="[Text]" custT="1"/>
      <dgm:spPr/>
      <dgm:t>
        <a:bodyPr/>
        <a:lstStyle/>
        <a:p>
          <a:endParaRPr lang="en-US" sz="2000" dirty="0"/>
        </a:p>
      </dgm:t>
    </dgm:pt>
    <dgm:pt modelId="{80EB8AA4-0DF2-4023-A2A1-FC9C3C6A9735}" type="parTrans" cxnId="{A6A86EB1-07F5-4B6B-B89D-67F274DF8F9C}">
      <dgm:prSet/>
      <dgm:spPr/>
      <dgm:t>
        <a:bodyPr/>
        <a:lstStyle/>
        <a:p>
          <a:endParaRPr lang="en-US"/>
        </a:p>
      </dgm:t>
    </dgm:pt>
    <dgm:pt modelId="{A2A11A86-7A40-46C7-87E5-5EC0111D1785}" type="sibTrans" cxnId="{A6A86EB1-07F5-4B6B-B89D-67F274DF8F9C}">
      <dgm:prSet/>
      <dgm:spPr/>
      <dgm:t>
        <a:bodyPr/>
        <a:lstStyle/>
        <a:p>
          <a:endParaRPr lang="en-US"/>
        </a:p>
      </dgm:t>
    </dgm:pt>
    <dgm:pt modelId="{DD7FEA9D-F0AA-4C3C-AEB5-4CFAF18D3E6A}">
      <dgm:prSet phldrT="[Text]" custT="1"/>
      <dgm:spPr/>
      <dgm:t>
        <a:bodyPr/>
        <a:lstStyle/>
        <a:p>
          <a:endParaRPr lang="en-US" sz="2000" dirty="0"/>
        </a:p>
      </dgm:t>
    </dgm:pt>
    <dgm:pt modelId="{12764F17-9E54-4DD3-8DF4-2D08CEA1B94B}" type="parTrans" cxnId="{643F97A8-7632-4E6C-999A-A04A58C6CC02}">
      <dgm:prSet/>
      <dgm:spPr/>
    </dgm:pt>
    <dgm:pt modelId="{2575CF23-6A3F-4B92-8793-B6A8D7DF1089}" type="sibTrans" cxnId="{643F97A8-7632-4E6C-999A-A04A58C6CC02}">
      <dgm:prSet/>
      <dgm:spPr/>
    </dgm:pt>
    <dgm:pt modelId="{0B648816-BEC8-408E-BF71-7DA2D5B972F0}" type="pres">
      <dgm:prSet presAssocID="{9108300D-E0EE-46BD-8C99-4F4770D2C6D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67C2466-0A96-4FF9-BC89-F745BB710CFA}" type="pres">
      <dgm:prSet presAssocID="{2C66A6A6-BE31-40D4-9FE4-6F8DD37F275D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4B4441-4965-477D-83F3-223ED862487D}" type="pres">
      <dgm:prSet presAssocID="{2C66A6A6-BE31-40D4-9FE4-6F8DD37F275D}" presName="childTex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B3BF36-53ED-43A7-B7D9-9E95D5514DA2}" type="pres">
      <dgm:prSet presAssocID="{A906BC31-5912-4824-86B7-0614B10F594D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90313F-B8ED-4D14-B93A-F4A2AF6B7E21}" type="pres">
      <dgm:prSet presAssocID="{A906BC31-5912-4824-86B7-0614B10F594D}" presName="childText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88C681-E7BC-496D-860C-AF58D9BE137D}" type="pres">
      <dgm:prSet presAssocID="{317AD7ED-252D-49DD-8F32-85F62C2B8B87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060A43-E903-42DF-A0B9-DCC5A33404F3}" type="pres">
      <dgm:prSet presAssocID="{317AD7ED-252D-49DD-8F32-85F62C2B8B87}" presName="childText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425D8D-9E36-4B81-833A-C4606ACEC64F}" type="pres">
      <dgm:prSet presAssocID="{F21ADCB4-FFCA-4924-AB47-CF984FB00F92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5D9A37-FB79-49EF-9E17-8C0ECA16E5A1}" type="pres">
      <dgm:prSet presAssocID="{F21ADCB4-FFCA-4924-AB47-CF984FB00F92}" presName="childText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98A3F70-653B-4DEA-8F6B-880F0119188D}" type="presOf" srcId="{9ED13510-6D8D-48B1-B377-A3A438F63291}" destId="{78060A43-E903-42DF-A0B9-DCC5A33404F3}" srcOrd="0" destOrd="0" presId="urn:microsoft.com/office/officeart/2005/8/layout/vList2"/>
    <dgm:cxn modelId="{FDEB98BF-8FD1-42D1-B980-1A7A82FFC460}" type="presOf" srcId="{8D99794A-9FE2-44DD-8AE6-788BC09B4F48}" destId="{B890313F-B8ED-4D14-B93A-F4A2AF6B7E21}" srcOrd="0" destOrd="0" presId="urn:microsoft.com/office/officeart/2005/8/layout/vList2"/>
    <dgm:cxn modelId="{E98A7AFA-5D5E-4DDD-90F2-5652D33EAD5B}" srcId="{9108300D-E0EE-46BD-8C99-4F4770D2C6D4}" destId="{A906BC31-5912-4824-86B7-0614B10F594D}" srcOrd="1" destOrd="0" parTransId="{232EB2F4-F416-4C57-A08E-0CB09CA68F92}" sibTransId="{E4CA97FE-51D6-4235-A16D-B35E82A983AF}"/>
    <dgm:cxn modelId="{E8DFFB00-4828-4244-BEEC-BC353F07AA30}" type="presOf" srcId="{A906BC31-5912-4824-86B7-0614B10F594D}" destId="{03B3BF36-53ED-43A7-B7D9-9E95D5514DA2}" srcOrd="0" destOrd="0" presId="urn:microsoft.com/office/officeart/2005/8/layout/vList2"/>
    <dgm:cxn modelId="{A6A86EB1-07F5-4B6B-B89D-67F274DF8F9C}" srcId="{317AD7ED-252D-49DD-8F32-85F62C2B8B87}" destId="{9ED13510-6D8D-48B1-B377-A3A438F63291}" srcOrd="0" destOrd="0" parTransId="{80EB8AA4-0DF2-4023-A2A1-FC9C3C6A9735}" sibTransId="{A2A11A86-7A40-46C7-87E5-5EC0111D1785}"/>
    <dgm:cxn modelId="{CD36C605-199B-458A-B900-D16D22CF0B60}" type="presOf" srcId="{317AD7ED-252D-49DD-8F32-85F62C2B8B87}" destId="{C188C681-E7BC-496D-860C-AF58D9BE137D}" srcOrd="0" destOrd="0" presId="urn:microsoft.com/office/officeart/2005/8/layout/vList2"/>
    <dgm:cxn modelId="{643F97A8-7632-4E6C-999A-A04A58C6CC02}" srcId="{F21ADCB4-FFCA-4924-AB47-CF984FB00F92}" destId="{DD7FEA9D-F0AA-4C3C-AEB5-4CFAF18D3E6A}" srcOrd="0" destOrd="0" parTransId="{12764F17-9E54-4DD3-8DF4-2D08CEA1B94B}" sibTransId="{2575CF23-6A3F-4B92-8793-B6A8D7DF1089}"/>
    <dgm:cxn modelId="{D2B9123D-E7F3-4A47-AAB7-4EE10281DF65}" srcId="{9108300D-E0EE-46BD-8C99-4F4770D2C6D4}" destId="{317AD7ED-252D-49DD-8F32-85F62C2B8B87}" srcOrd="2" destOrd="0" parTransId="{673BDA37-E609-48A2-82E9-630F0536B153}" sibTransId="{55247DC1-8329-43ED-9CE0-34C1E5E4B1AE}"/>
    <dgm:cxn modelId="{5F3D13A5-6244-4A45-806B-5939DE295B7B}" type="presOf" srcId="{F21ADCB4-FFCA-4924-AB47-CF984FB00F92}" destId="{94425D8D-9E36-4B81-833A-C4606ACEC64F}" srcOrd="0" destOrd="0" presId="urn:microsoft.com/office/officeart/2005/8/layout/vList2"/>
    <dgm:cxn modelId="{AC0E161E-7456-43C3-A0F5-4A77D8D7FD57}" type="presOf" srcId="{2C66A6A6-BE31-40D4-9FE4-6F8DD37F275D}" destId="{D67C2466-0A96-4FF9-BC89-F745BB710CFA}" srcOrd="0" destOrd="0" presId="urn:microsoft.com/office/officeart/2005/8/layout/vList2"/>
    <dgm:cxn modelId="{CFB70A91-79A7-4977-8B3F-229C50298310}" srcId="{2C66A6A6-BE31-40D4-9FE4-6F8DD37F275D}" destId="{F82B93E9-CA6D-422C-990E-8610F1674239}" srcOrd="0" destOrd="0" parTransId="{9406FFB7-E412-4A0E-8221-7B4AEA8E871E}" sibTransId="{0290F784-DDD0-487F-BEEA-AC5E41C0A5B2}"/>
    <dgm:cxn modelId="{1F428911-1BAB-49DD-8F96-F014ABAF18F3}" srcId="{9108300D-E0EE-46BD-8C99-4F4770D2C6D4}" destId="{2C66A6A6-BE31-40D4-9FE4-6F8DD37F275D}" srcOrd="0" destOrd="0" parTransId="{3963198B-5817-4035-B6C0-EA0E2E3513FA}" sibTransId="{E0B19A41-0F66-4129-AC07-F1B1B7904FA3}"/>
    <dgm:cxn modelId="{2AB17C29-2339-48D2-894A-A45DCEF8E5AE}" srcId="{9108300D-E0EE-46BD-8C99-4F4770D2C6D4}" destId="{F21ADCB4-FFCA-4924-AB47-CF984FB00F92}" srcOrd="3" destOrd="0" parTransId="{A12F206D-855E-4A1D-AB7F-9C399DFF3826}" sibTransId="{DD595213-00BC-4724-A132-3507E886E3A2}"/>
    <dgm:cxn modelId="{495BE417-69ED-4ABB-A354-63863D748DFE}" type="presOf" srcId="{9108300D-E0EE-46BD-8C99-4F4770D2C6D4}" destId="{0B648816-BEC8-408E-BF71-7DA2D5B972F0}" srcOrd="0" destOrd="0" presId="urn:microsoft.com/office/officeart/2005/8/layout/vList2"/>
    <dgm:cxn modelId="{522DD32C-E079-4DE9-BA78-B257771A9FEB}" type="presOf" srcId="{DD7FEA9D-F0AA-4C3C-AEB5-4CFAF18D3E6A}" destId="{595D9A37-FB79-49EF-9E17-8C0ECA16E5A1}" srcOrd="0" destOrd="0" presId="urn:microsoft.com/office/officeart/2005/8/layout/vList2"/>
    <dgm:cxn modelId="{43D39D5A-8D8D-4A03-89C9-104FC897E607}" type="presOf" srcId="{F82B93E9-CA6D-422C-990E-8610F1674239}" destId="{5E4B4441-4965-477D-83F3-223ED862487D}" srcOrd="0" destOrd="0" presId="urn:microsoft.com/office/officeart/2005/8/layout/vList2"/>
    <dgm:cxn modelId="{1C1B58C7-3C10-4A12-8CCF-E21F24B00853}" srcId="{A906BC31-5912-4824-86B7-0614B10F594D}" destId="{8D99794A-9FE2-44DD-8AE6-788BC09B4F48}" srcOrd="0" destOrd="0" parTransId="{A524253A-77CB-47E6-A50F-C154290C3A73}" sibTransId="{5B30EB78-6708-44F2-8097-665195F1F944}"/>
    <dgm:cxn modelId="{60299C7C-A90E-42EE-9B97-104281F47D84}" type="presParOf" srcId="{0B648816-BEC8-408E-BF71-7DA2D5B972F0}" destId="{D67C2466-0A96-4FF9-BC89-F745BB710CFA}" srcOrd="0" destOrd="0" presId="urn:microsoft.com/office/officeart/2005/8/layout/vList2"/>
    <dgm:cxn modelId="{5591E767-7C7E-4C53-8325-ACCD522EF7F0}" type="presParOf" srcId="{0B648816-BEC8-408E-BF71-7DA2D5B972F0}" destId="{5E4B4441-4965-477D-83F3-223ED862487D}" srcOrd="1" destOrd="0" presId="urn:microsoft.com/office/officeart/2005/8/layout/vList2"/>
    <dgm:cxn modelId="{A05AC872-9C96-44AC-8DE4-D1E011A89A05}" type="presParOf" srcId="{0B648816-BEC8-408E-BF71-7DA2D5B972F0}" destId="{03B3BF36-53ED-43A7-B7D9-9E95D5514DA2}" srcOrd="2" destOrd="0" presId="urn:microsoft.com/office/officeart/2005/8/layout/vList2"/>
    <dgm:cxn modelId="{3BB5E50E-24DF-4F69-9EF7-91CAD5DFBA98}" type="presParOf" srcId="{0B648816-BEC8-408E-BF71-7DA2D5B972F0}" destId="{B890313F-B8ED-4D14-B93A-F4A2AF6B7E21}" srcOrd="3" destOrd="0" presId="urn:microsoft.com/office/officeart/2005/8/layout/vList2"/>
    <dgm:cxn modelId="{51747C7D-CCCA-4153-9933-E32E9D482E16}" type="presParOf" srcId="{0B648816-BEC8-408E-BF71-7DA2D5B972F0}" destId="{C188C681-E7BC-496D-860C-AF58D9BE137D}" srcOrd="4" destOrd="0" presId="urn:microsoft.com/office/officeart/2005/8/layout/vList2"/>
    <dgm:cxn modelId="{000CAC19-D1F0-4B26-9E4E-6E9E1619DE24}" type="presParOf" srcId="{0B648816-BEC8-408E-BF71-7DA2D5B972F0}" destId="{78060A43-E903-42DF-A0B9-DCC5A33404F3}" srcOrd="5" destOrd="0" presId="urn:microsoft.com/office/officeart/2005/8/layout/vList2"/>
    <dgm:cxn modelId="{A2C515CC-3BD6-4F54-82BE-6A09E08D1039}" type="presParOf" srcId="{0B648816-BEC8-408E-BF71-7DA2D5B972F0}" destId="{94425D8D-9E36-4B81-833A-C4606ACEC64F}" srcOrd="6" destOrd="0" presId="urn:microsoft.com/office/officeart/2005/8/layout/vList2"/>
    <dgm:cxn modelId="{C3C0B4F8-54B6-4910-A199-3967D168EED4}" type="presParOf" srcId="{0B648816-BEC8-408E-BF71-7DA2D5B972F0}" destId="{595D9A37-FB79-49EF-9E17-8C0ECA16E5A1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943CC5-D2B9-4490-BC0E-AED7C9EF2D1A}">
      <dsp:nvSpPr>
        <dsp:cNvPr id="0" name=""/>
        <dsp:cNvSpPr/>
      </dsp:nvSpPr>
      <dsp:spPr>
        <a:xfrm>
          <a:off x="0" y="4533003"/>
          <a:ext cx="8382000" cy="4960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BAB VII: </a:t>
          </a:r>
          <a:r>
            <a:rPr lang="en-US" sz="1400" kern="1200" dirty="0" err="1" smtClean="0"/>
            <a:t>Evaluasi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Dampak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Kebijakan</a:t>
          </a:r>
          <a:endParaRPr lang="en-US" sz="1400" kern="1200" dirty="0"/>
        </a:p>
      </dsp:txBody>
      <dsp:txXfrm>
        <a:off x="0" y="4533003"/>
        <a:ext cx="8382000" cy="496044"/>
      </dsp:txXfrm>
    </dsp:sp>
    <dsp:sp modelId="{19AE2938-3461-4154-AF18-AEDF3B7D86EB}">
      <dsp:nvSpPr>
        <dsp:cNvPr id="0" name=""/>
        <dsp:cNvSpPr/>
      </dsp:nvSpPr>
      <dsp:spPr>
        <a:xfrm rot="10800000">
          <a:off x="0" y="3777528"/>
          <a:ext cx="8382000" cy="762915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BAB VI: </a:t>
          </a:r>
          <a:r>
            <a:rPr lang="en-US" sz="1400" kern="1200" dirty="0" err="1" smtClean="0"/>
            <a:t>Implementasi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Kebijakan</a:t>
          </a:r>
          <a:endParaRPr lang="en-US" sz="1400" kern="1200" dirty="0"/>
        </a:p>
      </dsp:txBody>
      <dsp:txXfrm rot="-10800000">
        <a:off x="0" y="3777528"/>
        <a:ext cx="8382000" cy="267783"/>
      </dsp:txXfrm>
    </dsp:sp>
    <dsp:sp modelId="{A6E1EA05-687D-4A5C-B1F9-545FABEB8E60}">
      <dsp:nvSpPr>
        <dsp:cNvPr id="0" name=""/>
        <dsp:cNvSpPr/>
      </dsp:nvSpPr>
      <dsp:spPr>
        <a:xfrm>
          <a:off x="0" y="4045311"/>
          <a:ext cx="8382000" cy="2281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Model Van Meter &amp; Van </a:t>
          </a:r>
          <a:r>
            <a:rPr lang="en-US" sz="1400" kern="1200" dirty="0" err="1" smtClean="0"/>
            <a:t>Honn</a:t>
          </a:r>
          <a:r>
            <a:rPr lang="en-US" sz="1400" kern="1200" dirty="0" smtClean="0"/>
            <a:t>, Model George Edwards III</a:t>
          </a:r>
          <a:endParaRPr lang="en-US" sz="1400" kern="1200" dirty="0"/>
        </a:p>
      </dsp:txBody>
      <dsp:txXfrm>
        <a:off x="0" y="4045311"/>
        <a:ext cx="8382000" cy="228111"/>
      </dsp:txXfrm>
    </dsp:sp>
    <dsp:sp modelId="{0037911D-41C8-416D-8621-FA6D4BE75FE1}">
      <dsp:nvSpPr>
        <dsp:cNvPr id="0" name=""/>
        <dsp:cNvSpPr/>
      </dsp:nvSpPr>
      <dsp:spPr>
        <a:xfrm rot="10800000">
          <a:off x="0" y="3022053"/>
          <a:ext cx="8382000" cy="762915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BAB V: </a:t>
          </a:r>
          <a:r>
            <a:rPr lang="en-US" sz="1400" kern="1200" dirty="0" err="1" smtClean="0"/>
            <a:t>Perumusan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Kebijakan</a:t>
          </a:r>
          <a:endParaRPr lang="en-US" sz="1400" kern="1200" dirty="0"/>
        </a:p>
      </dsp:txBody>
      <dsp:txXfrm rot="-10800000">
        <a:off x="0" y="3022053"/>
        <a:ext cx="8382000" cy="267783"/>
      </dsp:txXfrm>
    </dsp:sp>
    <dsp:sp modelId="{A5DE490E-5199-4E05-AFFD-5A9B6E30F47B}">
      <dsp:nvSpPr>
        <dsp:cNvPr id="0" name=""/>
        <dsp:cNvSpPr/>
      </dsp:nvSpPr>
      <dsp:spPr>
        <a:xfrm>
          <a:off x="0" y="3289836"/>
          <a:ext cx="8382000" cy="2281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Perumusan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masalah</a:t>
          </a:r>
          <a:r>
            <a:rPr lang="en-US" sz="1400" kern="1200" dirty="0" smtClean="0"/>
            <a:t>, agenda </a:t>
          </a:r>
          <a:r>
            <a:rPr lang="en-US" sz="1400" kern="1200" dirty="0" err="1" smtClean="0"/>
            <a:t>kebijakan</a:t>
          </a:r>
          <a:r>
            <a:rPr lang="en-US" sz="1400" kern="1200" dirty="0" smtClean="0"/>
            <a:t>, </a:t>
          </a:r>
          <a:r>
            <a:rPr lang="en-US" sz="1400" kern="1200" dirty="0" err="1" smtClean="0"/>
            <a:t>pemilihan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alternatif</a:t>
          </a:r>
          <a:r>
            <a:rPr lang="en-US" sz="1400" kern="1200" dirty="0" smtClean="0"/>
            <a:t>, </a:t>
          </a:r>
          <a:r>
            <a:rPr lang="en-US" sz="1400" kern="1200" err="1" smtClean="0"/>
            <a:t>penetapan</a:t>
          </a:r>
          <a:r>
            <a:rPr lang="en-US" sz="1400" kern="1200" smtClean="0"/>
            <a:t> kebijakan</a:t>
          </a:r>
          <a:endParaRPr lang="en-US" sz="1400" kern="1200" dirty="0"/>
        </a:p>
      </dsp:txBody>
      <dsp:txXfrm>
        <a:off x="0" y="3289836"/>
        <a:ext cx="8382000" cy="228111"/>
      </dsp:txXfrm>
    </dsp:sp>
    <dsp:sp modelId="{6F9AB53A-FD5E-45D0-ACD4-6D942FFFAE2D}">
      <dsp:nvSpPr>
        <dsp:cNvPr id="0" name=""/>
        <dsp:cNvSpPr/>
      </dsp:nvSpPr>
      <dsp:spPr>
        <a:xfrm rot="10800000">
          <a:off x="0" y="2266577"/>
          <a:ext cx="8382000" cy="762915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BAB IV: </a:t>
          </a:r>
          <a:r>
            <a:rPr lang="en-US" sz="1400" kern="1200" dirty="0" err="1" smtClean="0"/>
            <a:t>Tahap-Tahap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Kebijakan</a:t>
          </a:r>
          <a:endParaRPr lang="en-US" sz="1400" kern="1200" dirty="0"/>
        </a:p>
      </dsp:txBody>
      <dsp:txXfrm rot="-10800000">
        <a:off x="0" y="2266577"/>
        <a:ext cx="8382000" cy="267783"/>
      </dsp:txXfrm>
    </dsp:sp>
    <dsp:sp modelId="{42F56780-B6E7-451E-B38B-3833DD97C555}">
      <dsp:nvSpPr>
        <dsp:cNvPr id="0" name=""/>
        <dsp:cNvSpPr/>
      </dsp:nvSpPr>
      <dsp:spPr>
        <a:xfrm>
          <a:off x="0" y="2534361"/>
          <a:ext cx="8382000" cy="2281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Penyusunan</a:t>
          </a:r>
          <a:r>
            <a:rPr lang="en-US" sz="1400" kern="1200" dirty="0" smtClean="0"/>
            <a:t> Agenda, </a:t>
          </a:r>
          <a:r>
            <a:rPr lang="en-US" sz="1400" kern="1200" dirty="0" err="1" smtClean="0"/>
            <a:t>Formulasi</a:t>
          </a:r>
          <a:r>
            <a:rPr lang="en-US" sz="1400" kern="1200" dirty="0" smtClean="0"/>
            <a:t>, </a:t>
          </a:r>
          <a:r>
            <a:rPr lang="en-US" sz="1400" kern="1200" dirty="0" err="1" smtClean="0"/>
            <a:t>Kebijakan</a:t>
          </a:r>
          <a:r>
            <a:rPr lang="en-US" sz="1400" kern="1200" dirty="0" smtClean="0"/>
            <a:t>, </a:t>
          </a:r>
          <a:r>
            <a:rPr lang="en-US" sz="1400" kern="1200" dirty="0" err="1" smtClean="0"/>
            <a:t>Implementasi</a:t>
          </a:r>
          <a:r>
            <a:rPr lang="en-US" sz="1400" kern="1200" dirty="0" smtClean="0"/>
            <a:t>, </a:t>
          </a:r>
          <a:r>
            <a:rPr lang="en-US" sz="1400" kern="1200" dirty="0" err="1" smtClean="0"/>
            <a:t>Evaluasi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Kebijakan</a:t>
          </a:r>
          <a:endParaRPr lang="en-US" sz="1400" kern="1200" dirty="0"/>
        </a:p>
      </dsp:txBody>
      <dsp:txXfrm>
        <a:off x="0" y="2534361"/>
        <a:ext cx="8382000" cy="228111"/>
      </dsp:txXfrm>
    </dsp:sp>
    <dsp:sp modelId="{EEE56AFB-4EF8-444F-9205-94AD117C065D}">
      <dsp:nvSpPr>
        <dsp:cNvPr id="0" name=""/>
        <dsp:cNvSpPr/>
      </dsp:nvSpPr>
      <dsp:spPr>
        <a:xfrm rot="10800000">
          <a:off x="0" y="1511102"/>
          <a:ext cx="8382000" cy="762915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BAB III: Model </a:t>
          </a:r>
          <a:r>
            <a:rPr lang="en-US" sz="1400" kern="1200" dirty="0" err="1" smtClean="0"/>
            <a:t>Perumusan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Kebijakan</a:t>
          </a:r>
          <a:r>
            <a:rPr lang="en-US" sz="1400" kern="1200" dirty="0" smtClean="0"/>
            <a:t> </a:t>
          </a:r>
          <a:endParaRPr lang="en-US" sz="1400" kern="1200" dirty="0"/>
        </a:p>
      </dsp:txBody>
      <dsp:txXfrm rot="-10800000">
        <a:off x="0" y="1511102"/>
        <a:ext cx="8382000" cy="267783"/>
      </dsp:txXfrm>
    </dsp:sp>
    <dsp:sp modelId="{6CFB46BA-9655-4E61-8C29-32082CDF3F0E}">
      <dsp:nvSpPr>
        <dsp:cNvPr id="0" name=""/>
        <dsp:cNvSpPr/>
      </dsp:nvSpPr>
      <dsp:spPr>
        <a:xfrm>
          <a:off x="0" y="1778886"/>
          <a:ext cx="8382000" cy="2281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/>
            <a:t>Model Sistem,  Rasional Komprehensif,  Inkremental, Mixedscanning</a:t>
          </a:r>
          <a:endParaRPr lang="en-US" sz="1400" kern="1200" dirty="0"/>
        </a:p>
      </dsp:txBody>
      <dsp:txXfrm>
        <a:off x="0" y="1778886"/>
        <a:ext cx="8382000" cy="228111"/>
      </dsp:txXfrm>
    </dsp:sp>
    <dsp:sp modelId="{0237A0A4-662E-4A8A-A958-9003D2B720B2}">
      <dsp:nvSpPr>
        <dsp:cNvPr id="0" name=""/>
        <dsp:cNvSpPr/>
      </dsp:nvSpPr>
      <dsp:spPr>
        <a:xfrm rot="10800000">
          <a:off x="0" y="755627"/>
          <a:ext cx="8382000" cy="762915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BAB II: Model &amp; </a:t>
          </a:r>
          <a:r>
            <a:rPr lang="en-US" sz="1400" kern="1200" dirty="0" err="1" smtClean="0"/>
            <a:t>Pendekatan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dalam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Analisis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Kebijakan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Publik</a:t>
          </a:r>
          <a:endParaRPr lang="en-US" sz="1400" kern="1200" dirty="0"/>
        </a:p>
      </dsp:txBody>
      <dsp:txXfrm rot="10800000">
        <a:off x="0" y="755627"/>
        <a:ext cx="8382000" cy="495719"/>
      </dsp:txXfrm>
    </dsp:sp>
    <dsp:sp modelId="{D6BF43E4-562E-45B1-B270-10908A69E592}">
      <dsp:nvSpPr>
        <dsp:cNvPr id="0" name=""/>
        <dsp:cNvSpPr/>
      </dsp:nvSpPr>
      <dsp:spPr>
        <a:xfrm rot="10800000">
          <a:off x="0" y="152"/>
          <a:ext cx="8382000" cy="762915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Bab</a:t>
          </a:r>
          <a:r>
            <a:rPr lang="en-US" sz="1400" kern="1200" dirty="0" smtClean="0"/>
            <a:t> I : </a:t>
          </a:r>
          <a:r>
            <a:rPr lang="en-US" sz="1400" kern="1200" dirty="0" err="1" smtClean="0"/>
            <a:t>Apakah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Kebijakan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Publik</a:t>
          </a:r>
          <a:r>
            <a:rPr lang="en-US" sz="1400" kern="1200" dirty="0" smtClean="0"/>
            <a:t> </a:t>
          </a:r>
          <a:endParaRPr lang="en-US" sz="1400" kern="1200" dirty="0"/>
        </a:p>
      </dsp:txBody>
      <dsp:txXfrm rot="-10800000">
        <a:off x="0" y="152"/>
        <a:ext cx="8382000" cy="267783"/>
      </dsp:txXfrm>
    </dsp:sp>
    <dsp:sp modelId="{9F47722D-EECC-4EC3-9DEC-AB4081E7D338}">
      <dsp:nvSpPr>
        <dsp:cNvPr id="0" name=""/>
        <dsp:cNvSpPr/>
      </dsp:nvSpPr>
      <dsp:spPr>
        <a:xfrm>
          <a:off x="0" y="267935"/>
          <a:ext cx="8382000" cy="2281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Pengertian</a:t>
          </a:r>
          <a:r>
            <a:rPr lang="en-US" sz="1400" kern="1200" dirty="0" smtClean="0"/>
            <a:t>, </a:t>
          </a:r>
          <a:r>
            <a:rPr lang="en-US" sz="1400" kern="1200" dirty="0" err="1" smtClean="0"/>
            <a:t>Definisi</a:t>
          </a:r>
          <a:r>
            <a:rPr lang="en-US" sz="1400" kern="1200" dirty="0" smtClean="0"/>
            <a:t>, </a:t>
          </a:r>
          <a:r>
            <a:rPr lang="en-US" sz="1400" kern="1200" dirty="0" err="1" smtClean="0"/>
            <a:t>dan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Batasan</a:t>
          </a:r>
          <a:r>
            <a:rPr lang="en-US" sz="1400" kern="1200" dirty="0" smtClean="0"/>
            <a:t>, </a:t>
          </a:r>
          <a:r>
            <a:rPr lang="en-US" sz="1400" kern="1200" dirty="0" err="1" smtClean="0"/>
            <a:t>Implikasi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Konsep</a:t>
          </a:r>
          <a:endParaRPr lang="en-US" sz="1400" kern="1200" dirty="0"/>
        </a:p>
      </dsp:txBody>
      <dsp:txXfrm>
        <a:off x="0" y="267935"/>
        <a:ext cx="8382000" cy="22811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EB7B0B-C763-40B1-8C95-7BE30B872423}" type="datetimeFigureOut">
              <a:rPr lang="en-US" smtClean="0"/>
              <a:pPr/>
              <a:t>11/11/2015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673277-2D57-4DA1-87F1-1975E90561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21370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567D28-9685-4844-BFFD-1BA1874AD7A9}" type="datetimeFigureOut">
              <a:rPr lang="en-US" smtClean="0"/>
              <a:pPr/>
              <a:t>11/11/2015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15E27C-5658-4EFC-BCC6-FF12F9ADA9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3574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15E27C-5658-4EFC-BCC6-FF12F9ADA95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15E27C-5658-4EFC-BCC6-FF12F9ADA95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15E27C-5658-4EFC-BCC6-FF12F9ADA957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15E27C-5658-4EFC-BCC6-FF12F9ADA957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323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8A70588-08F9-4C1E-96F9-23857D1123E1}" type="datetime1">
              <a:rPr lang="en-US" smtClean="0"/>
              <a:pPr/>
              <a:t>11/11/2015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2425F94-6768-40B6-816A-E41391288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C9FCD-45E9-4B97-9B6B-A78D617CEBC1}" type="datetime1">
              <a:rPr lang="en-US" smtClean="0"/>
              <a:pPr/>
              <a:t>11/11/2015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DACF5-0567-4543-8A87-930B455DE053}" type="datetime1">
              <a:rPr lang="en-US" smtClean="0"/>
              <a:pPr/>
              <a:t>11/11/2015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5F0E8-E085-4235-95DC-A14BD104CA73}" type="datetime1">
              <a:rPr lang="en-US" smtClean="0"/>
              <a:pPr/>
              <a:t>11/11/2015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237FA-8086-4346-9F35-05A0F85F10C5}" type="datetime1">
              <a:rPr lang="en-US" smtClean="0"/>
              <a:pPr/>
              <a:t>11/11/2015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953E8-D07B-4977-82CE-AE24FDA5A4F8}" type="datetime1">
              <a:rPr lang="en-US" smtClean="0"/>
              <a:pPr/>
              <a:t>11/11/2015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6FB33E3-2CC3-44D2-ABD7-E2219BBD6ADA}" type="datetime1">
              <a:rPr lang="en-US" smtClean="0"/>
              <a:pPr/>
              <a:t>11/11/2015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2425F94-6768-40B6-816A-E41391288A7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05E0847-10A6-4B5D-8191-74BE8F740CB7}" type="datetime1">
              <a:rPr lang="en-US" smtClean="0"/>
              <a:pPr/>
              <a:t>11/11/2015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2425F94-6768-40B6-816A-E41391288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77F7-17CA-4117-B03A-3799456A8424}" type="datetime1">
              <a:rPr lang="en-US" smtClean="0"/>
              <a:pPr/>
              <a:t>11/11/2015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0E296-4351-4BA3-964A-462DF831C583}" type="datetime1">
              <a:rPr lang="en-US" smtClean="0"/>
              <a:pPr/>
              <a:t>11/11/2015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B71A0-D204-4349-A70D-C24DC9CD64A4}" type="datetime1">
              <a:rPr lang="en-US" smtClean="0"/>
              <a:pPr/>
              <a:t>11/11/2015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8F98861-79D8-4DDC-ACA3-A111C9A1F35D}" type="datetime1">
              <a:rPr lang="en-US" smtClean="0"/>
              <a:pPr/>
              <a:t>11/11/2015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2425F94-6768-40B6-816A-E41391288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KEBIJAKAN PEMERINTAHAN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2800" y="4038600"/>
            <a:ext cx="4953000" cy="17526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Dra</a:t>
            </a:r>
            <a:r>
              <a:rPr lang="en-US" dirty="0" smtClean="0"/>
              <a:t>. Tri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Rini</a:t>
            </a:r>
            <a:r>
              <a:rPr lang="en-US" dirty="0" smtClean="0"/>
              <a:t>, </a:t>
            </a:r>
            <a:r>
              <a:rPr lang="en-US" dirty="0" err="1" smtClean="0"/>
              <a:t>M.Si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STPMD “APMD”</a:t>
            </a:r>
            <a:br>
              <a:rPr lang="en-US" dirty="0" smtClean="0"/>
            </a:br>
            <a:r>
              <a:rPr lang="en-US" dirty="0" smtClean="0"/>
              <a:t>Jogjakarta</a:t>
            </a:r>
          </a:p>
          <a:p>
            <a:r>
              <a:rPr lang="en-US" dirty="0" smtClean="0"/>
              <a:t>2011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Konsep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Lingkup</a:t>
            </a:r>
            <a:r>
              <a:rPr lang="en-US" sz="3200" dirty="0" smtClean="0"/>
              <a:t> </a:t>
            </a:r>
            <a:r>
              <a:rPr lang="en-US" sz="3200" dirty="0" err="1" smtClean="0"/>
              <a:t>Kebijakan</a:t>
            </a:r>
            <a:r>
              <a:rPr lang="en-US" sz="3200" dirty="0" smtClean="0"/>
              <a:t> </a:t>
            </a:r>
            <a:r>
              <a:rPr lang="en-US" sz="3200" dirty="0" err="1" smtClean="0"/>
              <a:t>Publik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Menurut</a:t>
            </a:r>
            <a:r>
              <a:rPr lang="en-US" dirty="0" smtClean="0"/>
              <a:t> James E Anderson (1979:3)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badan-badan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aparat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.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dipahami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Menurut</a:t>
            </a:r>
            <a:r>
              <a:rPr lang="en-US" dirty="0" smtClean="0"/>
              <a:t> David Easton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,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pula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mengalokasikan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seperangkat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Konsep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Lingkup</a:t>
            </a:r>
            <a:r>
              <a:rPr lang="en-US" sz="3600" dirty="0" smtClean="0"/>
              <a:t> </a:t>
            </a:r>
            <a:r>
              <a:rPr lang="en-US" sz="3600" dirty="0" err="1" smtClean="0"/>
              <a:t>Kebijakan</a:t>
            </a:r>
            <a:r>
              <a:rPr lang="en-US" sz="3600" dirty="0" smtClean="0"/>
              <a:t> </a:t>
            </a:r>
            <a:r>
              <a:rPr lang="en-US" sz="3600" dirty="0" err="1" smtClean="0"/>
              <a:t>Publik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Harrold</a:t>
            </a:r>
            <a:r>
              <a:rPr lang="en-US" dirty="0" smtClean="0"/>
              <a:t> </a:t>
            </a:r>
            <a:r>
              <a:rPr lang="en-US" dirty="0" err="1" smtClean="0"/>
              <a:t>Laswell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Abraham Kaplan </a:t>
            </a:r>
            <a:r>
              <a:rPr lang="en-US" dirty="0" err="1" smtClean="0"/>
              <a:t>berpendapat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hendaknya</a:t>
            </a:r>
            <a:r>
              <a:rPr lang="en-US" dirty="0" smtClean="0"/>
              <a:t>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, </a:t>
            </a:r>
            <a:r>
              <a:rPr lang="en-US" dirty="0" err="1" smtClean="0"/>
              <a:t>nilai-nilai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praktika-praktika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praktik-praktik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bertentangan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resistensi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diimpelentasikan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transportasi</a:t>
            </a:r>
            <a:r>
              <a:rPr lang="en-US" dirty="0" smtClean="0"/>
              <a:t>, </a:t>
            </a:r>
            <a:r>
              <a:rPr lang="en-US" dirty="0" err="1" smtClean="0"/>
              <a:t>pendidikan</a:t>
            </a:r>
            <a:r>
              <a:rPr lang="en-US" dirty="0" smtClean="0"/>
              <a:t>, </a:t>
            </a:r>
            <a:r>
              <a:rPr lang="en-US" dirty="0" err="1" smtClean="0"/>
              <a:t>pertanian</a:t>
            </a:r>
            <a:r>
              <a:rPr lang="en-US" dirty="0" smtClean="0"/>
              <a:t>, </a:t>
            </a:r>
            <a:r>
              <a:rPr lang="en-US" dirty="0" err="1" smtClean="0"/>
              <a:t>kesehatan</a:t>
            </a:r>
            <a:r>
              <a:rPr lang="en-US" dirty="0" smtClean="0"/>
              <a:t>, </a:t>
            </a:r>
            <a:r>
              <a:rPr lang="en-US" dirty="0" err="1" smtClean="0"/>
              <a:t>pertahanan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sebagainya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 smtClean="0"/>
              <a:t>Arti</a:t>
            </a:r>
            <a:r>
              <a:rPr lang="en-US" sz="3600" dirty="0" smtClean="0"/>
              <a:t> </a:t>
            </a:r>
            <a:r>
              <a:rPr lang="en-US" sz="3600" dirty="0" err="1" smtClean="0"/>
              <a:t>Pentingnya</a:t>
            </a:r>
            <a:r>
              <a:rPr lang="en-US" sz="3600" dirty="0" smtClean="0"/>
              <a:t> </a:t>
            </a:r>
            <a:r>
              <a:rPr lang="en-US" sz="3600" dirty="0" err="1" smtClean="0"/>
              <a:t>Studi</a:t>
            </a:r>
            <a:r>
              <a:rPr lang="en-US" sz="3600" dirty="0" smtClean="0"/>
              <a:t> </a:t>
            </a:r>
            <a:r>
              <a:rPr lang="en-US" sz="3600" dirty="0" err="1" smtClean="0"/>
              <a:t>Kebijakan</a:t>
            </a:r>
            <a:r>
              <a:rPr lang="en-US" sz="3600" dirty="0" smtClean="0"/>
              <a:t> </a:t>
            </a:r>
            <a:r>
              <a:rPr lang="en-US" sz="3600" dirty="0" err="1" smtClean="0"/>
              <a:t>Publik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praktisi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memecahkan</a:t>
            </a:r>
            <a:r>
              <a:rPr lang="en-US" dirty="0" smtClean="0"/>
              <a:t> </a:t>
            </a:r>
            <a:r>
              <a:rPr lang="en-US" dirty="0" err="1" smtClean="0"/>
              <a:t>masalah-masalah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Berguna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err="1" smtClean="0"/>
              <a:t>Pendekatan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Studi</a:t>
            </a:r>
            <a:r>
              <a:rPr lang="en-US" sz="3600" dirty="0" smtClean="0"/>
              <a:t> </a:t>
            </a:r>
            <a:r>
              <a:rPr lang="en-US" sz="3600" dirty="0" err="1" smtClean="0"/>
              <a:t>Kebijakan</a:t>
            </a:r>
            <a:r>
              <a:rPr lang="en-US" sz="3600" dirty="0" smtClean="0"/>
              <a:t> </a:t>
            </a:r>
            <a:r>
              <a:rPr lang="en-US" sz="3600" dirty="0" err="1" smtClean="0"/>
              <a:t>Publik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dirty="0" smtClean="0"/>
          </a:p>
          <a:p>
            <a:pPr marL="514350" indent="-514350"/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(</a:t>
            </a:r>
            <a:r>
              <a:rPr lang="en-US" i="1" dirty="0" smtClean="0"/>
              <a:t>policy analysis</a:t>
            </a:r>
            <a:r>
              <a:rPr lang="en-US" dirty="0" smtClean="0"/>
              <a:t>)</a:t>
            </a:r>
          </a:p>
          <a:p>
            <a:pPr marL="914400" lvl="1" indent="-514350"/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terfokus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(</a:t>
            </a:r>
            <a:r>
              <a:rPr lang="en-US" i="1" dirty="0" smtClean="0"/>
              <a:t>decision making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(</a:t>
            </a:r>
            <a:r>
              <a:rPr lang="en-US" i="1" dirty="0" smtClean="0"/>
              <a:t>policy formation</a:t>
            </a:r>
            <a:r>
              <a:rPr lang="en-US" dirty="0" smtClean="0"/>
              <a:t>)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model-model </a:t>
            </a:r>
            <a:r>
              <a:rPr lang="en-US" dirty="0" err="1" smtClean="0"/>
              <a:t>statistika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matematika</a:t>
            </a:r>
            <a:r>
              <a:rPr lang="en-US" dirty="0" smtClean="0"/>
              <a:t> yang </a:t>
            </a:r>
            <a:r>
              <a:rPr lang="en-US" dirty="0" err="1" smtClean="0"/>
              <a:t>canggih</a:t>
            </a:r>
            <a:endParaRPr lang="en-US" dirty="0" smtClean="0"/>
          </a:p>
          <a:p>
            <a:pPr marL="914400" lvl="1" indent="-514350"/>
            <a:endParaRPr lang="en-US" dirty="0" smtClean="0"/>
          </a:p>
          <a:p>
            <a:pPr marL="514350" indent="-514350"/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(</a:t>
            </a:r>
            <a:r>
              <a:rPr lang="en-US" i="1" dirty="0" smtClean="0"/>
              <a:t>political public policy</a:t>
            </a:r>
            <a:r>
              <a:rPr lang="en-US" dirty="0" smtClean="0"/>
              <a:t>)</a:t>
            </a:r>
          </a:p>
          <a:p>
            <a:pPr marL="914400" lvl="1" indent="-514350"/>
            <a:r>
              <a:rPr lang="en-US" dirty="0" err="1" smtClean="0"/>
              <a:t>Penekanan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outcome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 smtClean="0"/>
              <a:t>Variabel</a:t>
            </a:r>
            <a:r>
              <a:rPr lang="en-US" dirty="0" smtClean="0"/>
              <a:t> yang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Tujuan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endParaRPr lang="en-US" dirty="0" smtClean="0"/>
          </a:p>
          <a:p>
            <a:r>
              <a:rPr lang="en-US" dirty="0" err="1" smtClean="0"/>
              <a:t>Preferensi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dipertimbangkan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 smtClean="0"/>
          </a:p>
          <a:p>
            <a:r>
              <a:rPr lang="en-US" dirty="0" err="1" smtClean="0"/>
              <a:t>Sumberdaya</a:t>
            </a:r>
            <a:r>
              <a:rPr lang="en-US" dirty="0" smtClean="0"/>
              <a:t> yang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 smtClean="0"/>
          </a:p>
          <a:p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yang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 smtClean="0"/>
          </a:p>
          <a:p>
            <a:r>
              <a:rPr lang="en-US" dirty="0" err="1" smtClean="0"/>
              <a:t>Lingkungan</a:t>
            </a:r>
            <a:r>
              <a:rPr lang="en-US" dirty="0" smtClean="0"/>
              <a:t> yang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sebagainya</a:t>
            </a:r>
            <a:endParaRPr lang="en-US" dirty="0" smtClean="0"/>
          </a:p>
          <a:p>
            <a:r>
              <a:rPr lang="en-US" dirty="0" err="1" smtClean="0"/>
              <a:t>Strategi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6. Proses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grpSp>
        <p:nvGrpSpPr>
          <p:cNvPr id="3" name="Group 34"/>
          <p:cNvGrpSpPr/>
          <p:nvPr/>
        </p:nvGrpSpPr>
        <p:grpSpPr>
          <a:xfrm>
            <a:off x="1600201" y="2057400"/>
            <a:ext cx="6172200" cy="4191000"/>
            <a:chOff x="2133600" y="1752600"/>
            <a:chExt cx="6230599" cy="4495800"/>
          </a:xfrm>
        </p:grpSpPr>
        <p:grpSp>
          <p:nvGrpSpPr>
            <p:cNvPr id="4" name="Group 28"/>
            <p:cNvGrpSpPr/>
            <p:nvPr/>
          </p:nvGrpSpPr>
          <p:grpSpPr>
            <a:xfrm>
              <a:off x="2133600" y="1752600"/>
              <a:ext cx="3429000" cy="4495800"/>
              <a:chOff x="2362200" y="1981200"/>
              <a:chExt cx="3226904" cy="3962400"/>
            </a:xfrm>
          </p:grpSpPr>
          <p:sp>
            <p:nvSpPr>
              <p:cNvPr id="5" name="Rounded Rectangle 4"/>
              <p:cNvSpPr/>
              <p:nvPr/>
            </p:nvSpPr>
            <p:spPr>
              <a:xfrm>
                <a:off x="2819400" y="1981200"/>
                <a:ext cx="2743200" cy="60960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Perumusan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Masalah</a:t>
                </a:r>
                <a:endParaRPr lang="en-US" dirty="0"/>
              </a:p>
            </p:txBody>
          </p:sp>
          <p:sp>
            <p:nvSpPr>
              <p:cNvPr id="6" name="Rounded Rectangle 5"/>
              <p:cNvSpPr/>
              <p:nvPr/>
            </p:nvSpPr>
            <p:spPr>
              <a:xfrm>
                <a:off x="2832652" y="2819400"/>
                <a:ext cx="2743200" cy="60960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i="1" dirty="0" smtClean="0"/>
                  <a:t>Forecasting</a:t>
                </a:r>
                <a:endParaRPr lang="en-US" i="1" dirty="0"/>
              </a:p>
            </p:txBody>
          </p:sp>
          <p:sp>
            <p:nvSpPr>
              <p:cNvPr id="7" name="Rounded Rectangle 6"/>
              <p:cNvSpPr/>
              <p:nvPr/>
            </p:nvSpPr>
            <p:spPr>
              <a:xfrm>
                <a:off x="2832652" y="3657600"/>
                <a:ext cx="2743200" cy="60960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Rekomendasi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Kebijakan</a:t>
                </a:r>
                <a:endParaRPr lang="en-US" dirty="0"/>
              </a:p>
            </p:txBody>
          </p:sp>
          <p:sp>
            <p:nvSpPr>
              <p:cNvPr id="8" name="Rounded Rectangle 7"/>
              <p:cNvSpPr/>
              <p:nvPr/>
            </p:nvSpPr>
            <p:spPr>
              <a:xfrm>
                <a:off x="2845904" y="4495800"/>
                <a:ext cx="2743200" cy="60960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Monitoring </a:t>
                </a:r>
                <a:r>
                  <a:rPr lang="en-US" dirty="0" err="1" smtClean="0"/>
                  <a:t>Kebijakan</a:t>
                </a:r>
                <a:endParaRPr lang="en-US" dirty="0"/>
              </a:p>
            </p:txBody>
          </p:sp>
          <p:sp>
            <p:nvSpPr>
              <p:cNvPr id="9" name="Rounded Rectangle 8"/>
              <p:cNvSpPr/>
              <p:nvPr/>
            </p:nvSpPr>
            <p:spPr>
              <a:xfrm>
                <a:off x="2845904" y="5334000"/>
                <a:ext cx="2743200" cy="60960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Evaluasi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Kebijakan</a:t>
                </a:r>
                <a:endParaRPr lang="en-US" dirty="0"/>
              </a:p>
            </p:txBody>
          </p:sp>
          <p:cxnSp>
            <p:nvCxnSpPr>
              <p:cNvPr id="11" name="Elbow Connector 10"/>
              <p:cNvCxnSpPr>
                <a:stCxn id="5" idx="2"/>
                <a:endCxn id="6" idx="0"/>
              </p:cNvCxnSpPr>
              <p:nvPr/>
            </p:nvCxnSpPr>
            <p:spPr>
              <a:xfrm rot="16200000" flipH="1">
                <a:off x="4083326" y="2698474"/>
                <a:ext cx="228600" cy="13252"/>
              </a:xfrm>
              <a:prstGeom prst="bentConnector3">
                <a:avLst>
                  <a:gd name="adj1" fmla="val 50000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Elbow Connector 12"/>
              <p:cNvCxnSpPr>
                <a:stCxn id="6" idx="2"/>
                <a:endCxn id="7" idx="0"/>
              </p:cNvCxnSpPr>
              <p:nvPr/>
            </p:nvCxnSpPr>
            <p:spPr>
              <a:xfrm rot="5400000">
                <a:off x="4089952" y="3543300"/>
                <a:ext cx="228600" cy="12700"/>
              </a:xfrm>
              <a:prstGeom prst="bentConnector3">
                <a:avLst>
                  <a:gd name="adj1" fmla="val 50000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Elbow Connector 14"/>
              <p:cNvCxnSpPr>
                <a:stCxn id="7" idx="2"/>
                <a:endCxn id="8" idx="0"/>
              </p:cNvCxnSpPr>
              <p:nvPr/>
            </p:nvCxnSpPr>
            <p:spPr>
              <a:xfrm rot="16200000" flipH="1">
                <a:off x="4096578" y="4374874"/>
                <a:ext cx="228600" cy="13252"/>
              </a:xfrm>
              <a:prstGeom prst="bentConnector3">
                <a:avLst>
                  <a:gd name="adj1" fmla="val 50000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Elbow Connector 16"/>
              <p:cNvCxnSpPr>
                <a:stCxn id="8" idx="2"/>
                <a:endCxn id="9" idx="0"/>
              </p:cNvCxnSpPr>
              <p:nvPr/>
            </p:nvCxnSpPr>
            <p:spPr>
              <a:xfrm rot="5400000">
                <a:off x="4103204" y="5219700"/>
                <a:ext cx="228600" cy="12700"/>
              </a:xfrm>
              <a:prstGeom prst="bentConnector3">
                <a:avLst>
                  <a:gd name="adj1" fmla="val 50000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/>
              <p:nvPr/>
            </p:nvCxnSpPr>
            <p:spPr>
              <a:xfrm flipH="1">
                <a:off x="2362200" y="3124200"/>
                <a:ext cx="457200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 flipH="1">
                <a:off x="2362200" y="3962400"/>
                <a:ext cx="457200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/>
              <p:cNvCxnSpPr/>
              <p:nvPr/>
            </p:nvCxnSpPr>
            <p:spPr>
              <a:xfrm flipH="1">
                <a:off x="2375452" y="4800600"/>
                <a:ext cx="457200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Elbow Connector 26"/>
              <p:cNvCxnSpPr>
                <a:stCxn id="5" idx="1"/>
                <a:endCxn id="9" idx="1"/>
              </p:cNvCxnSpPr>
              <p:nvPr/>
            </p:nvCxnSpPr>
            <p:spPr>
              <a:xfrm rot="10800000" flipH="1" flipV="1">
                <a:off x="2819400" y="2286000"/>
                <a:ext cx="26504" cy="3352800"/>
              </a:xfrm>
              <a:prstGeom prst="bentConnector3">
                <a:avLst>
                  <a:gd name="adj1" fmla="val -1712523"/>
                </a:avLst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" name="TextBox 29"/>
            <p:cNvSpPr txBox="1"/>
            <p:nvPr/>
          </p:nvSpPr>
          <p:spPr>
            <a:xfrm>
              <a:off x="5791200" y="1905000"/>
              <a:ext cx="20862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Penyusunan</a:t>
              </a:r>
              <a:r>
                <a:rPr lang="en-US" dirty="0" smtClean="0"/>
                <a:t> Agenda</a:t>
              </a:r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791200" y="2831068"/>
              <a:ext cx="20585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Formulasi</a:t>
              </a:r>
              <a:r>
                <a:rPr lang="en-US" dirty="0" smtClean="0"/>
                <a:t> </a:t>
              </a:r>
              <a:r>
                <a:rPr lang="en-US" dirty="0" err="1" smtClean="0"/>
                <a:t>Kebijakan</a:t>
              </a:r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867400" y="3810000"/>
              <a:ext cx="17815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Adopsi</a:t>
              </a:r>
              <a:r>
                <a:rPr lang="en-US" dirty="0" smtClean="0"/>
                <a:t> </a:t>
              </a:r>
              <a:r>
                <a:rPr lang="en-US" dirty="0" err="1" smtClean="0"/>
                <a:t>Kebijakan</a:t>
              </a:r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943600" y="4724400"/>
              <a:ext cx="24205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Implementasi</a:t>
              </a:r>
              <a:r>
                <a:rPr lang="en-US" dirty="0" smtClean="0"/>
                <a:t> </a:t>
              </a:r>
              <a:r>
                <a:rPr lang="en-US" dirty="0" err="1" smtClean="0"/>
                <a:t>Kebijakan</a:t>
              </a:r>
              <a:endParaRPr lang="en-US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19800" y="5650468"/>
              <a:ext cx="19945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Penilaian</a:t>
              </a:r>
              <a:r>
                <a:rPr lang="en-US" dirty="0" smtClean="0"/>
                <a:t> </a:t>
              </a:r>
              <a:r>
                <a:rPr lang="en-US" dirty="0" err="1" smtClean="0"/>
                <a:t>Kebijakan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2286000"/>
          <a:ext cx="8686800" cy="417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9212"/>
                <a:gridCol w="6287588"/>
              </a:tblGrid>
              <a:tr h="5486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Tahap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Karakteristik</a:t>
                      </a:r>
                      <a:endParaRPr lang="en-US" sz="1600" dirty="0"/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Perumusan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Masalah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: </a:t>
                      </a:r>
                      <a:r>
                        <a:rPr lang="en-US" sz="1600" dirty="0" err="1" smtClean="0"/>
                        <a:t>Memberikan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informasi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mengenai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kondisi-kondisi</a:t>
                      </a:r>
                      <a:r>
                        <a:rPr lang="en-US" sz="1600" dirty="0" smtClean="0"/>
                        <a:t> yang </a:t>
                      </a:r>
                      <a:r>
                        <a:rPr lang="en-US" sz="1600" dirty="0" err="1" smtClean="0"/>
                        <a:t>menimbulkan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masalah</a:t>
                      </a:r>
                      <a:endParaRPr lang="en-US" sz="1600" dirty="0"/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Forecasting (</a:t>
                      </a:r>
                      <a:r>
                        <a:rPr lang="en-US" sz="1600" dirty="0" err="1" smtClean="0"/>
                        <a:t>peramalan</a:t>
                      </a:r>
                      <a:r>
                        <a:rPr lang="en-US" sz="1600" dirty="0" smtClean="0"/>
                        <a:t>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: </a:t>
                      </a:r>
                      <a:r>
                        <a:rPr lang="en-US" sz="1600" dirty="0" err="1" smtClean="0"/>
                        <a:t>Memberikan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informasi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mengenai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konsekuensi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di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masa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mendatang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dari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diterapkannya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alternatif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kebijakan</a:t>
                      </a:r>
                      <a:r>
                        <a:rPr lang="en-US" sz="1600" baseline="0" dirty="0" smtClean="0"/>
                        <a:t>, </a:t>
                      </a:r>
                      <a:r>
                        <a:rPr lang="en-US" sz="1600" baseline="0" dirty="0" err="1" smtClean="0"/>
                        <a:t>termasuk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apabila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tidak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membuat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kebijakan</a:t>
                      </a:r>
                      <a:endParaRPr lang="en-US" sz="1600" dirty="0"/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Rekomendasi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Kebijakan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: </a:t>
                      </a:r>
                      <a:r>
                        <a:rPr lang="en-US" sz="1600" dirty="0" err="1" smtClean="0"/>
                        <a:t>Memberikan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informasi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mengenai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manfaat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bersih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dari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setiap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alternatif</a:t>
                      </a:r>
                      <a:r>
                        <a:rPr lang="en-US" sz="1600" baseline="0" dirty="0" smtClean="0"/>
                        <a:t>, </a:t>
                      </a:r>
                      <a:r>
                        <a:rPr lang="en-US" sz="1600" baseline="0" dirty="0" err="1" smtClean="0"/>
                        <a:t>dan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merekomendasikan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alternatif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kebijakan</a:t>
                      </a:r>
                      <a:r>
                        <a:rPr lang="en-US" sz="1600" baseline="0" dirty="0" smtClean="0"/>
                        <a:t> yang </a:t>
                      </a:r>
                      <a:r>
                        <a:rPr lang="en-US" sz="1600" baseline="0" dirty="0" err="1" smtClean="0"/>
                        <a:t>memberikan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manfaat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bersih</a:t>
                      </a:r>
                      <a:r>
                        <a:rPr lang="en-US" sz="1600" baseline="0" dirty="0" smtClean="0"/>
                        <a:t> paling </a:t>
                      </a:r>
                      <a:r>
                        <a:rPr lang="en-US" sz="1600" baseline="0" dirty="0" err="1" smtClean="0"/>
                        <a:t>tinggi</a:t>
                      </a:r>
                      <a:endParaRPr lang="en-US" sz="1600" dirty="0"/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Monitoring </a:t>
                      </a:r>
                      <a:r>
                        <a:rPr lang="en-US" sz="1600" dirty="0" err="1" smtClean="0"/>
                        <a:t>Kebijakan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: </a:t>
                      </a:r>
                      <a:r>
                        <a:rPr lang="en-US" sz="1600" dirty="0" err="1" smtClean="0"/>
                        <a:t>Memberikan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informasi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mengenai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konsekuensi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sekarang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dan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masa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lalu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dari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diterapkannya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alternatif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kebijakan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termasuk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kendala-kendalanya</a:t>
                      </a:r>
                      <a:endParaRPr lang="en-US" sz="1600" dirty="0"/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Evaluasi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Kebijakan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: </a:t>
                      </a:r>
                      <a:r>
                        <a:rPr lang="en-US" sz="1600" dirty="0" err="1" smtClean="0"/>
                        <a:t>Memberikan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informasi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mengenai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kinerja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atau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hasil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dari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suatu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kebijakan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BAB II: Model &amp;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2493962"/>
          <a:ext cx="8229600" cy="4135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267200" y="612648"/>
            <a:ext cx="4724400" cy="457200"/>
          </a:xfrm>
        </p:spPr>
        <p:txBody>
          <a:bodyPr/>
          <a:lstStyle/>
          <a:p>
            <a:r>
              <a:rPr lang="en-US" sz="1200" dirty="0" smtClean="0"/>
              <a:t>BAB II: Model &amp; </a:t>
            </a:r>
            <a:r>
              <a:rPr lang="en-US" sz="1200" dirty="0" err="1" smtClean="0"/>
              <a:t>Pendekatan</a:t>
            </a:r>
            <a:r>
              <a:rPr lang="en-US" sz="1200" dirty="0" smtClean="0"/>
              <a:t> </a:t>
            </a:r>
            <a:r>
              <a:rPr lang="en-US" sz="1200" dirty="0" err="1" smtClean="0"/>
              <a:t>dalam</a:t>
            </a:r>
            <a:r>
              <a:rPr lang="en-US" sz="1200" dirty="0" smtClean="0"/>
              <a:t> </a:t>
            </a:r>
            <a:r>
              <a:rPr lang="en-US" sz="1200" dirty="0" err="1" smtClean="0"/>
              <a:t>Analisis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r>
              <a:rPr lang="en-US" sz="1200" dirty="0" smtClean="0"/>
              <a:t> </a:t>
            </a:r>
            <a:r>
              <a:rPr lang="en-US" sz="1200" dirty="0" err="1" smtClean="0"/>
              <a:t>Publik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4608576"/>
          </a:xfrm>
        </p:spPr>
        <p:txBody>
          <a:bodyPr>
            <a:normAutofit fontScale="85000" lnSpcReduction="1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en-US" sz="2000" b="1" dirty="0" smtClean="0"/>
              <a:t>Model </a:t>
            </a:r>
            <a:r>
              <a:rPr lang="en-US" sz="2000" b="1" dirty="0" err="1" smtClean="0"/>
              <a:t>Elitis</a:t>
            </a:r>
            <a:r>
              <a:rPr lang="en-US" sz="2000" b="1" dirty="0" smtClean="0"/>
              <a:t> </a:t>
            </a:r>
            <a:r>
              <a:rPr lang="en-US" sz="2000" dirty="0" smtClean="0"/>
              <a:t>(</a:t>
            </a:r>
            <a:r>
              <a:rPr lang="en-US" sz="2000" dirty="0" err="1" smtClean="0"/>
              <a:t>menurut</a:t>
            </a:r>
            <a:r>
              <a:rPr lang="en-US" sz="2000" dirty="0" smtClean="0"/>
              <a:t> Thomas Dye </a:t>
            </a:r>
            <a:r>
              <a:rPr lang="en-US" sz="2000" dirty="0" err="1" smtClean="0"/>
              <a:t>dan</a:t>
            </a:r>
            <a:r>
              <a:rPr lang="en-US" sz="2000" dirty="0" smtClean="0"/>
              <a:t> Harmon)</a:t>
            </a:r>
          </a:p>
          <a:p>
            <a:pPr marL="916686" lvl="1" indent="-514350">
              <a:buFont typeface="+mj-lt"/>
              <a:buAutoNum type="alphaLcPeriod"/>
            </a:pPr>
            <a:r>
              <a:rPr lang="en-US" sz="2000" dirty="0" err="1" smtClean="0">
                <a:solidFill>
                  <a:schemeClr val="tx1"/>
                </a:solidFill>
              </a:rPr>
              <a:t>Masyarakat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terbagi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dalam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suatu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kelompok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kecil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mempunyai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kekuasaan</a:t>
            </a:r>
            <a:r>
              <a:rPr lang="en-US" sz="2000" dirty="0" smtClean="0">
                <a:solidFill>
                  <a:schemeClr val="tx1"/>
                </a:solidFill>
              </a:rPr>
              <a:t> (power)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massa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tidak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mempunyai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kekuasaan</a:t>
            </a:r>
            <a:r>
              <a:rPr lang="en-US" sz="2000" dirty="0" smtClean="0">
                <a:solidFill>
                  <a:schemeClr val="tx1"/>
                </a:solidFill>
              </a:rPr>
              <a:t>. </a:t>
            </a:r>
          </a:p>
          <a:p>
            <a:pPr marL="916686" lvl="1" indent="-514350">
              <a:buFont typeface="+mj-lt"/>
              <a:buAutoNum type="alphaLcPeriod"/>
            </a:pPr>
            <a:r>
              <a:rPr lang="en-US" sz="2000" dirty="0" err="1" smtClean="0">
                <a:solidFill>
                  <a:schemeClr val="tx1"/>
                </a:solidFill>
              </a:rPr>
              <a:t>Kelompok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kecil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memerintah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itu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bukan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tipe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massa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dipengaruhi</a:t>
            </a:r>
            <a:r>
              <a:rPr lang="en-US" sz="2000" dirty="0" smtClean="0">
                <a:solidFill>
                  <a:schemeClr val="tx1"/>
                </a:solidFill>
              </a:rPr>
              <a:t>. Para </a:t>
            </a:r>
            <a:r>
              <a:rPr lang="en-US" sz="2000" dirty="0" err="1" smtClean="0">
                <a:solidFill>
                  <a:schemeClr val="tx1"/>
                </a:solidFill>
              </a:rPr>
              <a:t>elit</a:t>
            </a:r>
            <a:r>
              <a:rPr lang="en-US" sz="2000" dirty="0" smtClean="0">
                <a:solidFill>
                  <a:schemeClr val="tx1"/>
                </a:solidFill>
              </a:rPr>
              <a:t> (</a:t>
            </a:r>
            <a:r>
              <a:rPr lang="en-US" sz="2000" i="1" dirty="0" smtClean="0">
                <a:solidFill>
                  <a:schemeClr val="tx1"/>
                </a:solidFill>
              </a:rPr>
              <a:t>the ruling class</a:t>
            </a:r>
            <a:r>
              <a:rPr lang="en-US" sz="2000" dirty="0" smtClean="0">
                <a:solidFill>
                  <a:schemeClr val="tx1"/>
                </a:solidFill>
              </a:rPr>
              <a:t>) </a:t>
            </a:r>
            <a:r>
              <a:rPr lang="en-US" sz="2000" dirty="0" err="1" smtClean="0">
                <a:solidFill>
                  <a:schemeClr val="tx1"/>
                </a:solidFill>
              </a:rPr>
              <a:t>biasanya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berasal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dari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masyarakat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ekonominya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tinggi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pPr marL="916686" lvl="1" indent="-514350">
              <a:buFont typeface="+mj-lt"/>
              <a:buAutoNum type="alphaLcPeriod"/>
            </a:pPr>
            <a:r>
              <a:rPr lang="en-US" sz="2000" dirty="0" err="1" smtClean="0">
                <a:solidFill>
                  <a:schemeClr val="tx1"/>
                </a:solidFill>
              </a:rPr>
              <a:t>Perpindahan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dari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kedudukan</a:t>
            </a:r>
            <a:r>
              <a:rPr lang="en-US" sz="2000" dirty="0" smtClean="0">
                <a:solidFill>
                  <a:schemeClr val="tx1"/>
                </a:solidFill>
              </a:rPr>
              <a:t> non-</a:t>
            </a:r>
            <a:r>
              <a:rPr lang="en-US" sz="2000" dirty="0" err="1" smtClean="0">
                <a:solidFill>
                  <a:schemeClr val="tx1"/>
                </a:solidFill>
              </a:rPr>
              <a:t>elit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elit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sangat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pelan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berkeseimbangan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untuk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memelihara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stabilitas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menghindari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evolusi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916686" lvl="1" indent="-514350">
              <a:buFont typeface="+mj-lt"/>
              <a:buAutoNum type="alphaLcPeriod"/>
            </a:pPr>
            <a:r>
              <a:rPr lang="en-US" sz="2000" dirty="0" err="1" smtClean="0">
                <a:solidFill>
                  <a:schemeClr val="tx1"/>
                </a:solidFill>
              </a:rPr>
              <a:t>Elit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memberikan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konsensus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pada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nilai-nilai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dasar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sistem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sosial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pemeliharaan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sistem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pPr marL="916686" lvl="1" indent="-514350">
              <a:buFont typeface="+mj-lt"/>
              <a:buAutoNum type="alphaLcPeriod"/>
            </a:pPr>
            <a:r>
              <a:rPr lang="en-US" sz="2000" dirty="0" err="1" smtClean="0">
                <a:solidFill>
                  <a:schemeClr val="tx1"/>
                </a:solidFill>
              </a:rPr>
              <a:t>Kebijakan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publik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tidak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merefleksikan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tuntutan-tuntutan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massa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tetapi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nilai-nilai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elit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berlaku</a:t>
            </a:r>
            <a:r>
              <a:rPr lang="en-US" sz="2000" dirty="0" smtClean="0">
                <a:solidFill>
                  <a:schemeClr val="tx1"/>
                </a:solidFill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</a:rPr>
              <a:t>Perubahan-perubahan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dalam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kebijakan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publik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adalah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secara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inkremental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daripada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secara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revolusioner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pPr marL="916686" lvl="1" indent="-514350">
              <a:buFont typeface="+mj-lt"/>
              <a:buAutoNum type="alphaLcPeriod"/>
            </a:pPr>
            <a:r>
              <a:rPr lang="en-US" sz="2000" dirty="0" smtClean="0">
                <a:solidFill>
                  <a:schemeClr val="tx1"/>
                </a:solidFill>
              </a:rPr>
              <a:t>Para </a:t>
            </a:r>
            <a:r>
              <a:rPr lang="en-US" sz="2000" dirty="0" err="1" smtClean="0">
                <a:solidFill>
                  <a:schemeClr val="tx1"/>
                </a:solidFill>
              </a:rPr>
              <a:t>elit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secara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relatif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memperoleh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pengaruh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secara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langsung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kecil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dari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massa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apatis</a:t>
            </a:r>
            <a:r>
              <a:rPr lang="en-US" sz="2000" dirty="0" smtClean="0">
                <a:solidFill>
                  <a:schemeClr val="tx1"/>
                </a:solidFill>
              </a:rPr>
              <a:t>. </a:t>
            </a:r>
          </a:p>
          <a:p>
            <a:pPr marL="916686" lvl="1" indent="-514350">
              <a:buNone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2000" b="1" dirty="0" smtClean="0"/>
              <a:t>Model </a:t>
            </a:r>
            <a:r>
              <a:rPr lang="en-US" sz="2000" b="1" dirty="0" err="1" smtClean="0"/>
              <a:t>Pluralis</a:t>
            </a:r>
            <a:r>
              <a:rPr lang="en-US" sz="2000" b="1" dirty="0" smtClean="0"/>
              <a:t> </a:t>
            </a:r>
            <a:r>
              <a:rPr lang="en-US" sz="2000" dirty="0" smtClean="0"/>
              <a:t>(cont)</a:t>
            </a: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7" name="Footer Placeholder 3"/>
          <p:cNvSpPr txBox="1">
            <a:spLocks/>
          </p:cNvSpPr>
          <p:nvPr/>
        </p:nvSpPr>
        <p:spPr>
          <a:xfrm>
            <a:off x="4267200" y="612648"/>
            <a:ext cx="4724400" cy="45720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BAB II: Model &amp; Pendekatan dalam Analisis Kebijakan Publik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4608576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 startAt="2"/>
            </a:pPr>
            <a:r>
              <a:rPr lang="en-US" sz="1800" b="1" dirty="0" smtClean="0"/>
              <a:t>Model </a:t>
            </a:r>
            <a:r>
              <a:rPr lang="en-US" sz="1800" b="1" dirty="0" err="1" smtClean="0"/>
              <a:t>Pluralis</a:t>
            </a:r>
            <a:r>
              <a:rPr lang="en-US" sz="1800" b="1" dirty="0" smtClean="0"/>
              <a:t> </a:t>
            </a:r>
            <a:r>
              <a:rPr lang="en-US" sz="1800" dirty="0" smtClean="0"/>
              <a:t>(</a:t>
            </a:r>
            <a:r>
              <a:rPr lang="en-US" sz="1800" dirty="0" err="1" smtClean="0"/>
              <a:t>menurut</a:t>
            </a:r>
            <a:r>
              <a:rPr lang="en-US" sz="1800" dirty="0" smtClean="0"/>
              <a:t> Robert Dahl </a:t>
            </a:r>
            <a:r>
              <a:rPr lang="en-US" sz="1800" dirty="0" err="1" smtClean="0"/>
              <a:t>dan</a:t>
            </a:r>
            <a:r>
              <a:rPr lang="en-US" sz="1800" dirty="0" smtClean="0"/>
              <a:t> David Truman)	</a:t>
            </a:r>
          </a:p>
          <a:p>
            <a:pPr marL="916686" lvl="1" indent="-514350">
              <a:buFont typeface="+mj-lt"/>
              <a:buAutoNum type="alphaLcPeriod"/>
            </a:pPr>
            <a:r>
              <a:rPr lang="en-US" sz="1600" dirty="0" err="1" smtClean="0">
                <a:solidFill>
                  <a:schemeClr val="tx1"/>
                </a:solidFill>
              </a:rPr>
              <a:t>Kekuasaan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merupakan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atribut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individu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dalam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hubungannya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dengan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individu-individu</a:t>
            </a:r>
            <a:r>
              <a:rPr lang="en-US" sz="1600" dirty="0" smtClean="0">
                <a:solidFill>
                  <a:schemeClr val="tx1"/>
                </a:solidFill>
              </a:rPr>
              <a:t> yang lain </a:t>
            </a:r>
            <a:r>
              <a:rPr lang="en-US" sz="1600" dirty="0" err="1" smtClean="0">
                <a:solidFill>
                  <a:schemeClr val="tx1"/>
                </a:solidFill>
              </a:rPr>
              <a:t>dalam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proses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pembuatan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kekuasaan</a:t>
            </a:r>
            <a:r>
              <a:rPr lang="en-US" sz="1600" dirty="0" smtClean="0">
                <a:solidFill>
                  <a:schemeClr val="tx1"/>
                </a:solidFill>
              </a:rPr>
              <a:t>.</a:t>
            </a:r>
          </a:p>
          <a:p>
            <a:pPr marL="916686" lvl="1" indent="-514350">
              <a:buFont typeface="+mj-lt"/>
              <a:buAutoNum type="alphaLcPeriod"/>
            </a:pPr>
            <a:r>
              <a:rPr lang="en-US" sz="1600" dirty="0" err="1" smtClean="0">
                <a:solidFill>
                  <a:schemeClr val="tx1"/>
                </a:solidFill>
              </a:rPr>
              <a:t>Hubungan-hubungan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kekuasaan</a:t>
            </a:r>
            <a:r>
              <a:rPr lang="en-US" sz="1600" dirty="0" smtClean="0">
                <a:solidFill>
                  <a:schemeClr val="tx1"/>
                </a:solidFill>
              </a:rPr>
              <a:t>  </a:t>
            </a:r>
            <a:r>
              <a:rPr lang="en-US" sz="1600" dirty="0" err="1" smtClean="0">
                <a:solidFill>
                  <a:schemeClr val="tx1"/>
                </a:solidFill>
              </a:rPr>
              <a:t>tidak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perlu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tetap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berlangsung</a:t>
            </a:r>
            <a:r>
              <a:rPr lang="en-US" sz="1600" dirty="0" smtClean="0">
                <a:solidFill>
                  <a:schemeClr val="tx1"/>
                </a:solidFill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</a:rPr>
              <a:t>hubungan-hubungan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kekuasaan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lebih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dibentuk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untuk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keputusan-keputusan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khusus</a:t>
            </a:r>
            <a:r>
              <a:rPr lang="en-US" sz="1600" dirty="0" smtClean="0">
                <a:solidFill>
                  <a:schemeClr val="tx1"/>
                </a:solidFill>
              </a:rPr>
              <a:t>.</a:t>
            </a:r>
          </a:p>
          <a:p>
            <a:pPr marL="916686" lvl="1" indent="-514350">
              <a:buFont typeface="+mj-lt"/>
              <a:buAutoNum type="alphaLcPeriod"/>
            </a:pPr>
            <a:r>
              <a:rPr lang="en-US" sz="1600" dirty="0" err="1" smtClean="0">
                <a:solidFill>
                  <a:schemeClr val="tx1"/>
                </a:solidFill>
              </a:rPr>
              <a:t>Tidak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ada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pembedaan</a:t>
            </a:r>
            <a:r>
              <a:rPr lang="en-US" sz="1600" dirty="0" smtClean="0">
                <a:solidFill>
                  <a:schemeClr val="tx1"/>
                </a:solidFill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</a:rPr>
              <a:t>tetap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di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antara</a:t>
            </a:r>
            <a:r>
              <a:rPr lang="en-US" sz="1600" dirty="0" smtClean="0">
                <a:solidFill>
                  <a:schemeClr val="tx1"/>
                </a:solidFill>
              </a:rPr>
              <a:t> “</a:t>
            </a:r>
            <a:r>
              <a:rPr lang="en-US" sz="1600" dirty="0" err="1" smtClean="0">
                <a:solidFill>
                  <a:schemeClr val="tx1"/>
                </a:solidFill>
              </a:rPr>
              <a:t>elit</a:t>
            </a:r>
            <a:r>
              <a:rPr lang="en-US" sz="1600" dirty="0" smtClean="0">
                <a:solidFill>
                  <a:schemeClr val="tx1"/>
                </a:solidFill>
              </a:rPr>
              <a:t>” </a:t>
            </a:r>
            <a:r>
              <a:rPr lang="en-US" sz="1600" dirty="0" err="1" smtClean="0">
                <a:solidFill>
                  <a:schemeClr val="tx1"/>
                </a:solidFill>
              </a:rPr>
              <a:t>dan</a:t>
            </a:r>
            <a:r>
              <a:rPr lang="en-US" sz="1600" dirty="0" smtClean="0">
                <a:solidFill>
                  <a:schemeClr val="tx1"/>
                </a:solidFill>
              </a:rPr>
              <a:t> “</a:t>
            </a:r>
            <a:r>
              <a:rPr lang="en-US" sz="1600" dirty="0" err="1" smtClean="0">
                <a:solidFill>
                  <a:schemeClr val="tx1"/>
                </a:solidFill>
              </a:rPr>
              <a:t>massa</a:t>
            </a:r>
            <a:r>
              <a:rPr lang="en-US" sz="1600" dirty="0" smtClean="0">
                <a:solidFill>
                  <a:schemeClr val="tx1"/>
                </a:solidFill>
              </a:rPr>
              <a:t>”. </a:t>
            </a:r>
            <a:r>
              <a:rPr lang="en-US" sz="1600" dirty="0" err="1" smtClean="0">
                <a:solidFill>
                  <a:schemeClr val="tx1"/>
                </a:solidFill>
              </a:rPr>
              <a:t>Individu-individu</a:t>
            </a:r>
            <a:r>
              <a:rPr lang="en-US" sz="1600" dirty="0" smtClean="0">
                <a:solidFill>
                  <a:schemeClr val="tx1"/>
                </a:solidFill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</a:rPr>
              <a:t>berpartisipasi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dalam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pembuatan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keputusan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dalam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suatu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waktu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tidak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dibutuhkan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oleh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individu</a:t>
            </a:r>
            <a:r>
              <a:rPr lang="en-US" sz="1600" dirty="0" smtClean="0">
                <a:solidFill>
                  <a:schemeClr val="tx1"/>
                </a:solidFill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</a:rPr>
              <a:t>sama</a:t>
            </a:r>
            <a:r>
              <a:rPr lang="en-US" sz="1600" dirty="0" smtClean="0">
                <a:solidFill>
                  <a:schemeClr val="tx1"/>
                </a:solidFill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</a:rPr>
              <a:t>berpartisipaso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dalam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waktu</a:t>
            </a:r>
            <a:r>
              <a:rPr lang="en-US" sz="1600" dirty="0" smtClean="0">
                <a:solidFill>
                  <a:schemeClr val="tx1"/>
                </a:solidFill>
              </a:rPr>
              <a:t> yang lain.</a:t>
            </a:r>
          </a:p>
          <a:p>
            <a:pPr marL="916686" lvl="1" indent="-514350">
              <a:buFont typeface="+mj-lt"/>
              <a:buAutoNum type="alphaLcPeriod"/>
            </a:pPr>
            <a:r>
              <a:rPr lang="en-US" sz="1600" dirty="0" err="1" smtClean="0">
                <a:solidFill>
                  <a:schemeClr val="tx1"/>
                </a:solidFill>
              </a:rPr>
              <a:t>Kepemimpinan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bersifat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cair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dan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mempunyai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mobilitas</a:t>
            </a:r>
            <a:r>
              <a:rPr lang="en-US" sz="1600" dirty="0" smtClean="0">
                <a:solidFill>
                  <a:schemeClr val="tx1"/>
                </a:solidFill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</a:rPr>
              <a:t>tinggi</a:t>
            </a:r>
            <a:r>
              <a:rPr lang="en-US" sz="1600" dirty="0" smtClean="0">
                <a:solidFill>
                  <a:schemeClr val="tx1"/>
                </a:solidFill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</a:rPr>
              <a:t>kesehatan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merupakan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aset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dalam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politik</a:t>
            </a:r>
            <a:r>
              <a:rPr lang="en-US" sz="1600" dirty="0" smtClean="0">
                <a:solidFill>
                  <a:schemeClr val="tx1"/>
                </a:solidFill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</a:rPr>
              <a:t>tetapi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hanya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merupakan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salah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satu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dari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sekian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banyak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aset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politik</a:t>
            </a:r>
            <a:r>
              <a:rPr lang="en-US" sz="1600" dirty="0" smtClean="0">
                <a:solidFill>
                  <a:schemeClr val="tx1"/>
                </a:solidFill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</a:rPr>
              <a:t>ada</a:t>
            </a:r>
            <a:r>
              <a:rPr lang="en-US" sz="1600" dirty="0" smtClean="0">
                <a:solidFill>
                  <a:schemeClr val="tx1"/>
                </a:solidFill>
              </a:rPr>
              <a:t>.</a:t>
            </a:r>
          </a:p>
          <a:p>
            <a:pPr marL="916686" lvl="1" indent="-514350">
              <a:buFont typeface="+mj-lt"/>
              <a:buAutoNum type="alphaLcPeriod"/>
            </a:pPr>
            <a:r>
              <a:rPr lang="en-US" sz="1600" dirty="0" err="1" smtClean="0">
                <a:solidFill>
                  <a:schemeClr val="tx1"/>
                </a:solidFill>
              </a:rPr>
              <a:t>Terdapat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banyak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pusat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kekuasaan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diantara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komunitas</a:t>
            </a:r>
            <a:r>
              <a:rPr lang="en-US" sz="1600" dirty="0" smtClean="0">
                <a:solidFill>
                  <a:schemeClr val="tx1"/>
                </a:solidFill>
              </a:rPr>
              <a:t>. </a:t>
            </a:r>
            <a:r>
              <a:rPr lang="en-US" sz="1600" dirty="0" err="1" smtClean="0">
                <a:solidFill>
                  <a:schemeClr val="tx1"/>
                </a:solidFill>
              </a:rPr>
              <a:t>Tidak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ada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kelompok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tunggal</a:t>
            </a:r>
            <a:r>
              <a:rPr lang="en-US" sz="1600" dirty="0" smtClean="0">
                <a:solidFill>
                  <a:schemeClr val="tx1"/>
                </a:solidFill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</a:rPr>
              <a:t>mendominasi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pembuatan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keputusan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untuk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semua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masalah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kebijakan</a:t>
            </a:r>
            <a:r>
              <a:rPr lang="en-US" sz="1600" dirty="0" smtClean="0">
                <a:solidFill>
                  <a:schemeClr val="tx1"/>
                </a:solidFill>
              </a:rPr>
              <a:t>.</a:t>
            </a:r>
          </a:p>
          <a:p>
            <a:pPr marL="916686" lvl="1" indent="-514350">
              <a:buFont typeface="+mj-lt"/>
              <a:buAutoNum type="alphaLcPeriod"/>
            </a:pPr>
            <a:r>
              <a:rPr lang="en-US" sz="1600" dirty="0" err="1" smtClean="0">
                <a:solidFill>
                  <a:schemeClr val="tx1"/>
                </a:solidFill>
              </a:rPr>
              <a:t>Kompetisi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dapat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dianggap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berada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di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antara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pemimpin</a:t>
            </a:r>
            <a:r>
              <a:rPr lang="en-US" sz="1600" dirty="0" smtClean="0">
                <a:solidFill>
                  <a:schemeClr val="tx1"/>
                </a:solidFill>
              </a:rPr>
              <a:t>. 		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7" name="Footer Placeholder 3"/>
          <p:cNvSpPr txBox="1">
            <a:spLocks/>
          </p:cNvSpPr>
          <p:nvPr/>
        </p:nvSpPr>
        <p:spPr>
          <a:xfrm>
            <a:off x="4267200" y="612648"/>
            <a:ext cx="4724400" cy="45720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BAB II: Model &amp;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Pendekatan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dalam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Analisis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Kebijakan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Publik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/>
          <a:lstStyle/>
          <a:p>
            <a:r>
              <a:rPr lang="en-US" dirty="0" smtClean="0"/>
              <a:t>Outline </a:t>
            </a:r>
            <a:r>
              <a:rPr lang="en-US" dirty="0" err="1" smtClean="0"/>
              <a:t>Kuliah</a:t>
            </a:r>
            <a:r>
              <a:rPr lang="en-US" dirty="0" smtClean="0"/>
              <a:t>: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3820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en-US" sz="1800" b="1" dirty="0" err="1" smtClean="0"/>
              <a:t>Pendekatan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kelompok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err="1" smtClean="0"/>
              <a:t>Pendekatan</a:t>
            </a:r>
            <a:r>
              <a:rPr lang="en-US" sz="1800" dirty="0" smtClean="0"/>
              <a:t> </a:t>
            </a:r>
            <a:r>
              <a:rPr lang="en-US" sz="1800" dirty="0" err="1" smtClean="0"/>
              <a:t>ini</a:t>
            </a:r>
            <a:r>
              <a:rPr lang="en-US" sz="1800" dirty="0" smtClean="0"/>
              <a:t> </a:t>
            </a:r>
            <a:r>
              <a:rPr lang="en-US" sz="1800" dirty="0" err="1" smtClean="0"/>
              <a:t>menyatakan</a:t>
            </a:r>
            <a:r>
              <a:rPr lang="en-US" sz="1800" dirty="0" smtClean="0"/>
              <a:t> </a:t>
            </a:r>
            <a:r>
              <a:rPr lang="en-US" sz="1800" dirty="0" err="1" smtClean="0"/>
              <a:t>bahwa</a:t>
            </a:r>
            <a:r>
              <a:rPr lang="en-US" sz="1800" dirty="0" smtClean="0"/>
              <a:t> </a:t>
            </a:r>
            <a:r>
              <a:rPr lang="en-US" sz="1800" dirty="0" err="1" smtClean="0"/>
              <a:t>pembuatan</a:t>
            </a:r>
            <a:r>
              <a:rPr lang="en-US" sz="1800" dirty="0" smtClean="0"/>
              <a:t> </a:t>
            </a:r>
            <a:r>
              <a:rPr lang="en-US" sz="1800" dirty="0" err="1" smtClean="0"/>
              <a:t>kebijakan</a:t>
            </a:r>
            <a:r>
              <a:rPr lang="en-US" sz="1800" dirty="0" smtClean="0"/>
              <a:t> </a:t>
            </a:r>
            <a:r>
              <a:rPr lang="en-US" sz="1800" dirty="0" err="1" smtClean="0"/>
              <a:t>adalah</a:t>
            </a:r>
            <a:r>
              <a:rPr lang="en-US" sz="1800" dirty="0" smtClean="0"/>
              <a:t> </a:t>
            </a:r>
            <a:r>
              <a:rPr lang="en-US" sz="1800" dirty="0" err="1" smtClean="0"/>
              <a:t>hasil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perjuangan</a:t>
            </a:r>
            <a:r>
              <a:rPr lang="en-US" sz="1800" dirty="0" smtClean="0"/>
              <a:t> </a:t>
            </a:r>
            <a:r>
              <a:rPr lang="en-US" sz="1800" dirty="0" err="1" smtClean="0"/>
              <a:t>antara</a:t>
            </a:r>
            <a:r>
              <a:rPr lang="en-US" sz="1800" dirty="0" smtClean="0"/>
              <a:t> </a:t>
            </a:r>
            <a:r>
              <a:rPr lang="en-US" sz="1800" dirty="0" err="1" smtClean="0"/>
              <a:t>kelompok-kelompok</a:t>
            </a:r>
            <a:r>
              <a:rPr lang="en-US" sz="1800" dirty="0" smtClean="0"/>
              <a:t> </a:t>
            </a: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dirty="0" err="1" smtClean="0"/>
              <a:t>masyarakat</a:t>
            </a:r>
            <a:r>
              <a:rPr lang="en-US" sz="1800" dirty="0" smtClean="0"/>
              <a:t>. </a:t>
            </a:r>
            <a:r>
              <a:rPr lang="en-US" sz="1800" dirty="0" err="1" smtClean="0"/>
              <a:t>Masing-masing</a:t>
            </a:r>
            <a:r>
              <a:rPr lang="en-US" sz="1800" dirty="0" smtClean="0"/>
              <a:t> </a:t>
            </a:r>
            <a:r>
              <a:rPr lang="en-US" sz="1800" dirty="0" err="1" smtClean="0"/>
              <a:t>kelompok</a:t>
            </a:r>
            <a:r>
              <a:rPr lang="en-US" sz="1800" dirty="0" smtClean="0"/>
              <a:t> </a:t>
            </a:r>
            <a:r>
              <a:rPr lang="en-US" sz="1800" dirty="0" err="1" smtClean="0"/>
              <a:t>mempertahankan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membela</a:t>
            </a:r>
            <a:r>
              <a:rPr lang="en-US" sz="1800" dirty="0" smtClean="0"/>
              <a:t> </a:t>
            </a:r>
            <a:r>
              <a:rPr lang="en-US" sz="1800" dirty="0" err="1" smtClean="0"/>
              <a:t>tujuan-tujuan</a:t>
            </a:r>
            <a:r>
              <a:rPr lang="en-US" sz="1800" dirty="0" smtClean="0"/>
              <a:t> </a:t>
            </a: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dirty="0" err="1" smtClean="0"/>
              <a:t>persaingannya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kelompok</a:t>
            </a:r>
            <a:r>
              <a:rPr lang="en-US" sz="1800" dirty="0" smtClean="0"/>
              <a:t> lain.</a:t>
            </a:r>
          </a:p>
          <a:p>
            <a:pPr marL="624078" indent="-514350">
              <a:buFont typeface="+mj-lt"/>
              <a:buAutoNum type="arabicPeriod"/>
            </a:pPr>
            <a:endParaRPr lang="en-US" sz="1800" dirty="0" smtClean="0"/>
          </a:p>
          <a:p>
            <a:pPr marL="624078" indent="-514350">
              <a:buFont typeface="+mj-lt"/>
              <a:buAutoNum type="arabicPeriod"/>
            </a:pPr>
            <a:r>
              <a:rPr lang="en-US" sz="1800" b="1" dirty="0" err="1" smtClean="0"/>
              <a:t>Pendekatan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proses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fungsional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err="1" smtClean="0"/>
              <a:t>Menurut</a:t>
            </a:r>
            <a:r>
              <a:rPr lang="en-US" sz="1800" dirty="0" smtClean="0"/>
              <a:t>  Harold </a:t>
            </a:r>
            <a:r>
              <a:rPr lang="en-US" sz="1800" dirty="0" err="1" smtClean="0"/>
              <a:t>Lasswell</a:t>
            </a:r>
            <a:r>
              <a:rPr lang="en-US" sz="1800" dirty="0" smtClean="0"/>
              <a:t>, </a:t>
            </a:r>
            <a:r>
              <a:rPr lang="en-US" sz="1800" dirty="0" err="1" smtClean="0"/>
              <a:t>ada</a:t>
            </a:r>
            <a:r>
              <a:rPr lang="en-US" sz="1800" dirty="0" smtClean="0"/>
              <a:t> </a:t>
            </a:r>
            <a:r>
              <a:rPr lang="en-US" sz="1800" dirty="0" err="1" smtClean="0"/>
              <a:t>tujuh</a:t>
            </a:r>
            <a:r>
              <a:rPr lang="en-US" sz="1800" dirty="0" smtClean="0"/>
              <a:t> </a:t>
            </a:r>
            <a:r>
              <a:rPr lang="en-US" sz="1800" dirty="0" err="1" smtClean="0"/>
              <a:t>kategori</a:t>
            </a:r>
            <a:r>
              <a:rPr lang="en-US" sz="1800" dirty="0" smtClean="0"/>
              <a:t> </a:t>
            </a:r>
            <a:r>
              <a:rPr lang="en-US" sz="1800" dirty="0" err="1" smtClean="0"/>
              <a:t>analisis</a:t>
            </a:r>
            <a:r>
              <a:rPr lang="en-US" sz="1800" dirty="0" smtClean="0"/>
              <a:t> </a:t>
            </a:r>
            <a:r>
              <a:rPr lang="en-US" sz="1800" dirty="0" err="1" smtClean="0"/>
              <a:t>fungsional</a:t>
            </a:r>
            <a:r>
              <a:rPr lang="en-US" sz="1800" dirty="0" smtClean="0"/>
              <a:t> yang </a:t>
            </a:r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digunakan</a:t>
            </a:r>
            <a:r>
              <a:rPr lang="en-US" sz="1800" dirty="0" smtClean="0"/>
              <a:t>:</a:t>
            </a:r>
          </a:p>
          <a:p>
            <a:pPr marL="916686" lvl="1" indent="-514350">
              <a:buFont typeface="+mj-lt"/>
              <a:buAutoNum type="alphaLcPeriod"/>
            </a:pPr>
            <a:r>
              <a:rPr lang="en-US" sz="1600" dirty="0" err="1" smtClean="0">
                <a:solidFill>
                  <a:schemeClr val="tx1"/>
                </a:solidFill>
              </a:rPr>
              <a:t>Intelegensi</a:t>
            </a:r>
            <a:endParaRPr lang="en-US" sz="1600" dirty="0" smtClean="0">
              <a:solidFill>
                <a:schemeClr val="tx1"/>
              </a:solidFill>
            </a:endParaRPr>
          </a:p>
          <a:p>
            <a:pPr marL="916686" lvl="1" indent="-514350">
              <a:buFont typeface="+mj-lt"/>
              <a:buAutoNum type="alphaLcPeriod"/>
            </a:pPr>
            <a:r>
              <a:rPr lang="en-US" sz="1600" dirty="0" err="1" smtClean="0">
                <a:solidFill>
                  <a:schemeClr val="tx1"/>
                </a:solidFill>
              </a:rPr>
              <a:t>Rekomendasi</a:t>
            </a:r>
            <a:endParaRPr lang="en-US" sz="1600" dirty="0" smtClean="0">
              <a:solidFill>
                <a:schemeClr val="tx1"/>
              </a:solidFill>
            </a:endParaRPr>
          </a:p>
          <a:p>
            <a:pPr marL="916686" lvl="1" indent="-514350">
              <a:buFont typeface="+mj-lt"/>
              <a:buAutoNum type="alphaLcPeriod"/>
            </a:pPr>
            <a:r>
              <a:rPr lang="en-US" sz="1600" dirty="0" err="1" smtClean="0">
                <a:solidFill>
                  <a:schemeClr val="tx1"/>
                </a:solidFill>
              </a:rPr>
              <a:t>Perskripsi</a:t>
            </a:r>
            <a:endParaRPr lang="en-US" sz="1600" dirty="0" smtClean="0">
              <a:solidFill>
                <a:schemeClr val="tx1"/>
              </a:solidFill>
            </a:endParaRPr>
          </a:p>
          <a:p>
            <a:pPr marL="916686" lvl="1" indent="-514350">
              <a:buFont typeface="+mj-lt"/>
              <a:buAutoNum type="alphaLcPeriod"/>
            </a:pPr>
            <a:r>
              <a:rPr lang="en-US" sz="1600" dirty="0" err="1" smtClean="0">
                <a:solidFill>
                  <a:schemeClr val="tx1"/>
                </a:solidFill>
              </a:rPr>
              <a:t>Permohonan</a:t>
            </a:r>
            <a:r>
              <a:rPr lang="en-US" sz="1600" dirty="0" smtClean="0">
                <a:solidFill>
                  <a:schemeClr val="tx1"/>
                </a:solidFill>
              </a:rPr>
              <a:t> (invocation)</a:t>
            </a:r>
          </a:p>
          <a:p>
            <a:pPr marL="916686" lvl="1" indent="-514350">
              <a:buFont typeface="+mj-lt"/>
              <a:buAutoNum type="alphaLcPeriod"/>
            </a:pPr>
            <a:r>
              <a:rPr lang="en-US" sz="1600" dirty="0" err="1" smtClean="0">
                <a:solidFill>
                  <a:schemeClr val="tx1"/>
                </a:solidFill>
              </a:rPr>
              <a:t>Aplikasi</a:t>
            </a:r>
            <a:endParaRPr lang="en-US" sz="1600" dirty="0" smtClean="0">
              <a:solidFill>
                <a:schemeClr val="tx1"/>
              </a:solidFill>
            </a:endParaRPr>
          </a:p>
          <a:p>
            <a:pPr marL="916686" lvl="1" indent="-514350">
              <a:buFont typeface="+mj-lt"/>
              <a:buAutoNum type="alphaLcPeriod"/>
            </a:pPr>
            <a:r>
              <a:rPr lang="en-US" sz="1600" dirty="0" err="1" smtClean="0">
                <a:solidFill>
                  <a:schemeClr val="tx1"/>
                </a:solidFill>
              </a:rPr>
              <a:t>Penilaian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419600" y="612648"/>
            <a:ext cx="4572000" cy="457200"/>
          </a:xfrm>
        </p:spPr>
        <p:txBody>
          <a:bodyPr/>
          <a:lstStyle/>
          <a:p>
            <a:r>
              <a:rPr lang="en-US" sz="1200" dirty="0" smtClean="0"/>
              <a:t>BAB II: Model &amp; </a:t>
            </a:r>
            <a:r>
              <a:rPr lang="en-US" sz="1200" dirty="0" err="1" smtClean="0"/>
              <a:t>Pendekatan</a:t>
            </a:r>
            <a:r>
              <a:rPr lang="en-US" sz="1200" dirty="0" smtClean="0"/>
              <a:t> </a:t>
            </a:r>
            <a:r>
              <a:rPr lang="en-US" sz="1200" dirty="0" err="1" smtClean="0"/>
              <a:t>dalam</a:t>
            </a:r>
            <a:r>
              <a:rPr lang="en-US" sz="1200" dirty="0" smtClean="0"/>
              <a:t> </a:t>
            </a:r>
            <a:r>
              <a:rPr lang="en-US" sz="1200" dirty="0" err="1" smtClean="0"/>
              <a:t>Analisis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r>
              <a:rPr lang="en-US" sz="1200" dirty="0" smtClean="0"/>
              <a:t> </a:t>
            </a:r>
            <a:r>
              <a:rPr lang="en-US" sz="1200" dirty="0" err="1" smtClean="0"/>
              <a:t>Publik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Pendekatan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Analisis</a:t>
            </a:r>
            <a:r>
              <a:rPr lang="en-US" sz="3200" dirty="0" smtClean="0"/>
              <a:t> </a:t>
            </a:r>
            <a:r>
              <a:rPr lang="en-US" sz="3200" dirty="0" err="1" smtClean="0"/>
              <a:t>Kebijakan</a:t>
            </a:r>
            <a:r>
              <a:rPr lang="en-US" sz="3200" dirty="0" smtClean="0"/>
              <a:t> </a:t>
            </a:r>
            <a:r>
              <a:rPr lang="en-US" sz="3200" dirty="0" err="1" smtClean="0"/>
              <a:t>Publik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624078" indent="-514350">
              <a:buFont typeface="+mj-lt"/>
              <a:buAutoNum type="arabicPeriod" startAt="3"/>
            </a:pPr>
            <a:r>
              <a:rPr lang="en-US" sz="1600" b="1" dirty="0" err="1" smtClean="0"/>
              <a:t>Pendekatan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kelembagaan</a:t>
            </a:r>
            <a:endParaRPr lang="en-US" sz="1600" b="1" dirty="0" smtClean="0"/>
          </a:p>
          <a:p>
            <a:pPr marL="624078" indent="-514350">
              <a:buNone/>
            </a:pPr>
            <a:r>
              <a:rPr lang="en-US" sz="1600" b="1" dirty="0" smtClean="0"/>
              <a:t/>
            </a:r>
            <a:br>
              <a:rPr lang="en-US" sz="1600" b="1" dirty="0" smtClean="0"/>
            </a:br>
            <a:r>
              <a:rPr lang="en-US" sz="1600" dirty="0" err="1" smtClean="0"/>
              <a:t>Struktur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lembaga</a:t>
            </a:r>
            <a:r>
              <a:rPr lang="en-US" sz="1600" dirty="0" smtClean="0"/>
              <a:t> </a:t>
            </a:r>
            <a:r>
              <a:rPr lang="en-US" sz="1600" dirty="0" err="1" smtClean="0"/>
              <a:t>pemerintah</a:t>
            </a:r>
            <a:r>
              <a:rPr lang="en-US" sz="1600" dirty="0" smtClean="0"/>
              <a:t> </a:t>
            </a:r>
            <a:r>
              <a:rPr lang="en-US" sz="1600" dirty="0" err="1" smtClean="0"/>
              <a:t>telah</a:t>
            </a:r>
            <a:r>
              <a:rPr lang="en-US" sz="1600" dirty="0" smtClean="0"/>
              <a:t> lama </a:t>
            </a:r>
            <a:r>
              <a:rPr lang="en-US" sz="1600" dirty="0" err="1" smtClean="0"/>
              <a:t>merupakan</a:t>
            </a:r>
            <a:r>
              <a:rPr lang="en-US" sz="1600" dirty="0" smtClean="0"/>
              <a:t> </a:t>
            </a:r>
            <a:r>
              <a:rPr lang="en-US" sz="1600" dirty="0" err="1" smtClean="0"/>
              <a:t>fokus</a:t>
            </a:r>
            <a:r>
              <a:rPr lang="en-US" sz="1600" dirty="0" smtClean="0"/>
              <a:t> </a:t>
            </a:r>
            <a:r>
              <a:rPr lang="en-US" sz="1600" dirty="0" err="1" smtClean="0"/>
              <a:t>dari</a:t>
            </a:r>
            <a:r>
              <a:rPr lang="en-US" sz="1600" dirty="0" smtClean="0"/>
              <a:t> </a:t>
            </a:r>
            <a:r>
              <a:rPr lang="en-US" sz="1600" dirty="0" err="1" smtClean="0"/>
              <a:t>ilmu</a:t>
            </a:r>
            <a:r>
              <a:rPr lang="en-US" sz="1600" dirty="0" smtClean="0"/>
              <a:t> </a:t>
            </a:r>
            <a:r>
              <a:rPr lang="en-US" sz="1600" dirty="0" err="1" smtClean="0"/>
              <a:t>politik</a:t>
            </a:r>
            <a:r>
              <a:rPr lang="en-US" sz="1600" dirty="0" smtClean="0"/>
              <a:t>. </a:t>
            </a:r>
            <a:r>
              <a:rPr lang="en-US" sz="1600" dirty="0" err="1" smtClean="0"/>
              <a:t>Kajian</a:t>
            </a:r>
            <a:r>
              <a:rPr lang="en-US" sz="1600" dirty="0" smtClean="0"/>
              <a:t> </a:t>
            </a:r>
            <a:r>
              <a:rPr lang="en-US" sz="1600" dirty="0" err="1" smtClean="0"/>
              <a:t>ilmu</a:t>
            </a:r>
            <a:r>
              <a:rPr lang="en-US" sz="1600" dirty="0" smtClean="0"/>
              <a:t> </a:t>
            </a:r>
            <a:r>
              <a:rPr lang="en-US" sz="1600" dirty="0" err="1" smtClean="0"/>
              <a:t>politik</a:t>
            </a:r>
            <a:r>
              <a:rPr lang="en-US" sz="1600" dirty="0" smtClean="0"/>
              <a:t> </a:t>
            </a:r>
            <a:r>
              <a:rPr lang="en-US" sz="1600" dirty="0" err="1" smtClean="0"/>
              <a:t>memfokuskan</a:t>
            </a:r>
            <a:r>
              <a:rPr lang="en-US" sz="1600" dirty="0" smtClean="0"/>
              <a:t> </a:t>
            </a:r>
            <a:r>
              <a:rPr lang="en-US" sz="1600" dirty="0" err="1" smtClean="0"/>
              <a:t>studi</a:t>
            </a:r>
            <a:r>
              <a:rPr lang="en-US" sz="1600" dirty="0" smtClean="0"/>
              <a:t> </a:t>
            </a:r>
            <a:r>
              <a:rPr lang="en-US" sz="1600" dirty="0" err="1" smtClean="0"/>
              <a:t>pada</a:t>
            </a:r>
            <a:r>
              <a:rPr lang="en-US" sz="1600" dirty="0" smtClean="0"/>
              <a:t> </a:t>
            </a:r>
            <a:r>
              <a:rPr lang="en-US" sz="1600" dirty="0" err="1" smtClean="0"/>
              <a:t>lembaga-lembaga</a:t>
            </a:r>
            <a:r>
              <a:rPr lang="en-US" sz="1600" dirty="0" smtClean="0"/>
              <a:t> </a:t>
            </a:r>
            <a:r>
              <a:rPr lang="en-US" sz="1600" dirty="0" err="1" smtClean="0"/>
              <a:t>pemerintahan</a:t>
            </a:r>
            <a:r>
              <a:rPr lang="en-US" sz="1600" dirty="0" smtClean="0"/>
              <a:t>. </a:t>
            </a:r>
          </a:p>
          <a:p>
            <a:pPr marL="624078" indent="-514350">
              <a:buNone/>
            </a:pPr>
            <a:endParaRPr lang="en-US" sz="1600" dirty="0" smtClean="0"/>
          </a:p>
          <a:p>
            <a:pPr marL="624078" indent="-514350">
              <a:buNone/>
            </a:pP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pandangan</a:t>
            </a:r>
            <a:r>
              <a:rPr lang="en-US" sz="1600" dirty="0" smtClean="0"/>
              <a:t> </a:t>
            </a:r>
            <a:r>
              <a:rPr lang="en-US" sz="1600" dirty="0" err="1" smtClean="0"/>
              <a:t>tradisional</a:t>
            </a:r>
            <a:r>
              <a:rPr lang="en-US" sz="1600" dirty="0" smtClean="0"/>
              <a:t>, </a:t>
            </a:r>
            <a:r>
              <a:rPr lang="en-US" sz="1600" dirty="0" err="1" smtClean="0"/>
              <a:t>kegiatan-kegiatan</a:t>
            </a:r>
            <a:r>
              <a:rPr lang="en-US" sz="1600" dirty="0" smtClean="0"/>
              <a:t> </a:t>
            </a:r>
            <a:r>
              <a:rPr lang="en-US" sz="1600" dirty="0" err="1" smtClean="0"/>
              <a:t>politik</a:t>
            </a:r>
            <a:r>
              <a:rPr lang="en-US" sz="1600" dirty="0" smtClean="0"/>
              <a:t> </a:t>
            </a:r>
            <a:r>
              <a:rPr lang="en-US" sz="1600" dirty="0" err="1" smtClean="0"/>
              <a:t>secara</a:t>
            </a:r>
            <a:r>
              <a:rPr lang="en-US" sz="1600" dirty="0" smtClean="0"/>
              <a:t> </a:t>
            </a:r>
            <a:r>
              <a:rPr lang="en-US" sz="1600" dirty="0" err="1" smtClean="0"/>
              <a:t>umum</a:t>
            </a:r>
            <a:r>
              <a:rPr lang="en-US" sz="1600" dirty="0" smtClean="0"/>
              <a:t>, </a:t>
            </a:r>
            <a:r>
              <a:rPr lang="en-US" sz="1600" dirty="0" err="1" smtClean="0"/>
              <a:t>berpusat</a:t>
            </a:r>
            <a:r>
              <a:rPr lang="en-US" sz="1600" dirty="0" smtClean="0"/>
              <a:t> </a:t>
            </a:r>
            <a:r>
              <a:rPr lang="en-US" sz="1600" dirty="0" err="1" smtClean="0"/>
              <a:t>di</a:t>
            </a:r>
            <a:r>
              <a:rPr lang="en-US" sz="1600" dirty="0" smtClean="0"/>
              <a:t> </a:t>
            </a:r>
            <a:r>
              <a:rPr lang="en-US" sz="1600" dirty="0" err="1" smtClean="0"/>
              <a:t>sekitar</a:t>
            </a:r>
            <a:r>
              <a:rPr lang="en-US" sz="1600" dirty="0" smtClean="0"/>
              <a:t> </a:t>
            </a:r>
            <a:r>
              <a:rPr lang="en-US" sz="1600" dirty="0" err="1" smtClean="0"/>
              <a:t>lembaga</a:t>
            </a:r>
            <a:r>
              <a:rPr lang="en-US" sz="1600" dirty="0" smtClean="0"/>
              <a:t> </a:t>
            </a:r>
            <a:r>
              <a:rPr lang="en-US" sz="1600" dirty="0" err="1" smtClean="0"/>
              <a:t>pemerintahan</a:t>
            </a:r>
            <a:r>
              <a:rPr lang="en-US" sz="1600" dirty="0" smtClean="0"/>
              <a:t> </a:t>
            </a:r>
            <a:r>
              <a:rPr lang="en-US" sz="1600" dirty="0" err="1" smtClean="0"/>
              <a:t>ttt</a:t>
            </a:r>
            <a:r>
              <a:rPr lang="en-US" sz="1600" dirty="0" smtClean="0"/>
              <a:t>, </a:t>
            </a:r>
            <a:r>
              <a:rPr lang="en-US" sz="1600" dirty="0" err="1" smtClean="0"/>
              <a:t>sperti</a:t>
            </a:r>
            <a:r>
              <a:rPr lang="en-US" sz="1600" dirty="0" smtClean="0"/>
              <a:t>: </a:t>
            </a:r>
            <a:r>
              <a:rPr lang="en-US" sz="1600" dirty="0" err="1" smtClean="0"/>
              <a:t>legislatif</a:t>
            </a:r>
            <a:r>
              <a:rPr lang="en-US" sz="1600" dirty="0" smtClean="0"/>
              <a:t>, </a:t>
            </a:r>
            <a:r>
              <a:rPr lang="en-US" sz="1600" dirty="0" err="1" smtClean="0"/>
              <a:t>eksekutif</a:t>
            </a:r>
            <a:r>
              <a:rPr lang="en-US" sz="1600" dirty="0" smtClean="0"/>
              <a:t>, </a:t>
            </a:r>
            <a:r>
              <a:rPr lang="en-US" sz="1600" dirty="0" err="1" smtClean="0"/>
              <a:t>yudikatif</a:t>
            </a:r>
            <a:r>
              <a:rPr lang="en-US" sz="1600" dirty="0" smtClean="0"/>
              <a:t>, </a:t>
            </a:r>
            <a:r>
              <a:rPr lang="en-US" sz="1600" dirty="0" err="1" smtClean="0"/>
              <a:t>partai</a:t>
            </a:r>
            <a:r>
              <a:rPr lang="en-US" sz="1600" dirty="0" smtClean="0"/>
              <a:t> </a:t>
            </a:r>
            <a:r>
              <a:rPr lang="en-US" sz="1600" dirty="0" err="1" smtClean="0"/>
              <a:t>politik</a:t>
            </a:r>
            <a:r>
              <a:rPr lang="en-US" sz="1600" dirty="0" smtClean="0"/>
              <a:t>,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pemerintah</a:t>
            </a:r>
            <a:r>
              <a:rPr lang="en-US" sz="1600" dirty="0" smtClean="0"/>
              <a:t> </a:t>
            </a:r>
            <a:r>
              <a:rPr lang="en-US" sz="1600" dirty="0" err="1" smtClean="0"/>
              <a:t>daerah</a:t>
            </a:r>
            <a:r>
              <a:rPr lang="en-US" sz="1600" dirty="0" smtClean="0"/>
              <a:t>. </a:t>
            </a:r>
            <a:r>
              <a:rPr lang="en-US" sz="1600" dirty="0" err="1" smtClean="0"/>
              <a:t>Oleh</a:t>
            </a:r>
            <a:r>
              <a:rPr lang="en-US" sz="1600" dirty="0" smtClean="0"/>
              <a:t> </a:t>
            </a:r>
            <a:r>
              <a:rPr lang="en-US" sz="1600" dirty="0" err="1" smtClean="0"/>
              <a:t>karena</a:t>
            </a:r>
            <a:r>
              <a:rPr lang="en-US" sz="1600" dirty="0" smtClean="0"/>
              <a:t> </a:t>
            </a:r>
            <a:r>
              <a:rPr lang="en-US" sz="1600" dirty="0" err="1" smtClean="0"/>
              <a:t>itu</a:t>
            </a:r>
            <a:r>
              <a:rPr lang="en-US" sz="1600" dirty="0" smtClean="0"/>
              <a:t>, </a:t>
            </a:r>
            <a:r>
              <a:rPr lang="en-US" sz="1600" dirty="0" err="1" smtClean="0"/>
              <a:t>hubungan</a:t>
            </a:r>
            <a:r>
              <a:rPr lang="en-US" sz="1600" dirty="0" smtClean="0"/>
              <a:t> </a:t>
            </a:r>
            <a:r>
              <a:rPr lang="en-US" sz="1600" dirty="0" err="1" smtClean="0"/>
              <a:t>kebijakan</a:t>
            </a:r>
            <a:r>
              <a:rPr lang="en-US" sz="1600" dirty="0" smtClean="0"/>
              <a:t> </a:t>
            </a:r>
            <a:r>
              <a:rPr lang="en-US" sz="1600" dirty="0" err="1" smtClean="0"/>
              <a:t>publik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pemerintah</a:t>
            </a:r>
            <a:r>
              <a:rPr lang="en-US" sz="1600" dirty="0" smtClean="0"/>
              <a:t> </a:t>
            </a:r>
            <a:r>
              <a:rPr lang="en-US" sz="1600" dirty="0" err="1" smtClean="0"/>
              <a:t>dilihat</a:t>
            </a:r>
            <a:r>
              <a:rPr lang="en-US" sz="1600" dirty="0" smtClean="0"/>
              <a:t> </a:t>
            </a:r>
            <a:r>
              <a:rPr lang="en-US" sz="1600" dirty="0" err="1" smtClean="0"/>
              <a:t>sebagai</a:t>
            </a:r>
            <a:r>
              <a:rPr lang="en-US" sz="1600" dirty="0" smtClean="0"/>
              <a:t> </a:t>
            </a:r>
            <a:r>
              <a:rPr lang="en-US" sz="1600" dirty="0" err="1" smtClean="0"/>
              <a:t>hubungan</a:t>
            </a:r>
            <a:r>
              <a:rPr lang="en-US" sz="1600" dirty="0" smtClean="0"/>
              <a:t> yang </a:t>
            </a:r>
            <a:r>
              <a:rPr lang="en-US" sz="1600" dirty="0" err="1" smtClean="0"/>
              <a:t>sangat</a:t>
            </a:r>
            <a:r>
              <a:rPr lang="en-US" sz="1600" dirty="0" smtClean="0"/>
              <a:t> </a:t>
            </a:r>
            <a:r>
              <a:rPr lang="en-US" sz="1600" dirty="0" err="1" smtClean="0"/>
              <a:t>erat</a:t>
            </a:r>
            <a:r>
              <a:rPr lang="en-US" sz="1600" dirty="0" smtClean="0"/>
              <a:t>. </a:t>
            </a:r>
          </a:p>
          <a:p>
            <a:pPr marL="624078" indent="-514350">
              <a:buNone/>
            </a:pPr>
            <a:endParaRPr lang="en-US" sz="1600" dirty="0" smtClean="0"/>
          </a:p>
          <a:p>
            <a:pPr marL="624078" indent="-514350">
              <a:buNone/>
            </a:pPr>
            <a:r>
              <a:rPr lang="en-US" sz="1600" dirty="0" err="1" smtClean="0"/>
              <a:t>Lembaga</a:t>
            </a:r>
            <a:r>
              <a:rPr lang="en-US" sz="1600" dirty="0" smtClean="0"/>
              <a:t> </a:t>
            </a:r>
            <a:r>
              <a:rPr lang="en-US" sz="1600" dirty="0" err="1" smtClean="0"/>
              <a:t>pemerintah</a:t>
            </a:r>
            <a:r>
              <a:rPr lang="en-US" sz="1600" dirty="0" smtClean="0"/>
              <a:t> </a:t>
            </a:r>
            <a:r>
              <a:rPr lang="en-US" sz="1600" dirty="0" err="1" smtClean="0"/>
              <a:t>memiliki</a:t>
            </a:r>
            <a:r>
              <a:rPr lang="en-US" sz="1600" dirty="0" smtClean="0"/>
              <a:t> </a:t>
            </a:r>
            <a:r>
              <a:rPr lang="en-US" sz="1600" dirty="0" err="1" smtClean="0"/>
              <a:t>tiga</a:t>
            </a:r>
            <a:r>
              <a:rPr lang="en-US" sz="1600" dirty="0" smtClean="0"/>
              <a:t> </a:t>
            </a:r>
            <a:r>
              <a:rPr lang="en-US" sz="1600" dirty="0" err="1" smtClean="0"/>
              <a:t>karakteristik</a:t>
            </a:r>
            <a:r>
              <a:rPr lang="en-US" sz="1600" dirty="0" smtClean="0"/>
              <a:t>:</a:t>
            </a:r>
          </a:p>
          <a:p>
            <a:pPr marL="624078" indent="-514350"/>
            <a:r>
              <a:rPr lang="en-US" sz="1600" dirty="0" err="1" smtClean="0"/>
              <a:t>Pemerintah</a:t>
            </a:r>
            <a:r>
              <a:rPr lang="en-US" sz="1600" dirty="0" smtClean="0"/>
              <a:t> </a:t>
            </a:r>
            <a:r>
              <a:rPr lang="en-US" sz="1600" dirty="0" err="1" smtClean="0"/>
              <a:t>memberi</a:t>
            </a:r>
            <a:r>
              <a:rPr lang="en-US" sz="1600" dirty="0" smtClean="0"/>
              <a:t> </a:t>
            </a:r>
            <a:r>
              <a:rPr lang="en-US" sz="1600" dirty="0" err="1" smtClean="0"/>
              <a:t>legitimasi</a:t>
            </a:r>
            <a:r>
              <a:rPr lang="en-US" sz="1600" dirty="0" smtClean="0"/>
              <a:t> </a:t>
            </a:r>
            <a:r>
              <a:rPr lang="en-US" sz="1600" dirty="0" err="1" smtClean="0"/>
              <a:t>kepada</a:t>
            </a:r>
            <a:r>
              <a:rPr lang="en-US" sz="1600" dirty="0" smtClean="0"/>
              <a:t> </a:t>
            </a:r>
            <a:r>
              <a:rPr lang="en-US" sz="1600" dirty="0" err="1" smtClean="0"/>
              <a:t>kebijakan</a:t>
            </a:r>
            <a:r>
              <a:rPr lang="en-US" sz="1600" dirty="0" smtClean="0"/>
              <a:t> </a:t>
            </a:r>
          </a:p>
          <a:p>
            <a:pPr marL="624078" indent="-514350"/>
            <a:r>
              <a:rPr lang="en-US" sz="1600" dirty="0" err="1" smtClean="0"/>
              <a:t>Kebijakan</a:t>
            </a:r>
            <a:r>
              <a:rPr lang="en-US" sz="1600" dirty="0" smtClean="0"/>
              <a:t> </a:t>
            </a:r>
            <a:r>
              <a:rPr lang="en-US" sz="1600" dirty="0" err="1" smtClean="0"/>
              <a:t>pemerintah</a:t>
            </a:r>
            <a:r>
              <a:rPr lang="en-US" sz="1600" dirty="0" smtClean="0"/>
              <a:t> </a:t>
            </a:r>
            <a:r>
              <a:rPr lang="en-US" sz="1600" dirty="0" err="1" smtClean="0"/>
              <a:t>membutuhkan</a:t>
            </a:r>
            <a:r>
              <a:rPr lang="en-US" sz="1600" dirty="0" smtClean="0"/>
              <a:t> </a:t>
            </a:r>
            <a:r>
              <a:rPr lang="en-US" sz="1600" dirty="0" err="1" smtClean="0"/>
              <a:t>universitalitas</a:t>
            </a:r>
            <a:endParaRPr lang="en-US" sz="1600" dirty="0" smtClean="0"/>
          </a:p>
          <a:p>
            <a:pPr marL="624078" indent="-514350"/>
            <a:r>
              <a:rPr lang="en-US" sz="1600" dirty="0" err="1" smtClean="0"/>
              <a:t>Kebijakan</a:t>
            </a:r>
            <a:r>
              <a:rPr lang="en-US" sz="1600" dirty="0" smtClean="0"/>
              <a:t> </a:t>
            </a:r>
            <a:r>
              <a:rPr lang="en-US" sz="1600" dirty="0" err="1" smtClean="0"/>
              <a:t>pemerintah</a:t>
            </a:r>
            <a:r>
              <a:rPr lang="en-US" sz="1600" dirty="0" smtClean="0"/>
              <a:t> </a:t>
            </a:r>
            <a:r>
              <a:rPr lang="en-US" sz="1600" dirty="0" err="1" smtClean="0"/>
              <a:t>dapat</a:t>
            </a:r>
            <a:r>
              <a:rPr lang="en-US" sz="1600" dirty="0" smtClean="0"/>
              <a:t> </a:t>
            </a:r>
            <a:r>
              <a:rPr lang="en-US" sz="1600" dirty="0" err="1" smtClean="0"/>
              <a:t>menjangkau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menghukum</a:t>
            </a:r>
            <a:r>
              <a:rPr lang="en-US" sz="1600" dirty="0" smtClean="0"/>
              <a:t> </a:t>
            </a:r>
            <a:r>
              <a:rPr lang="en-US" sz="1600" dirty="0" err="1" smtClean="0"/>
              <a:t>secara</a:t>
            </a:r>
            <a:r>
              <a:rPr lang="en-US" sz="1600" dirty="0" smtClean="0"/>
              <a:t> </a:t>
            </a:r>
            <a:r>
              <a:rPr lang="en-US" sz="1600" dirty="0" err="1" smtClean="0"/>
              <a:t>syah</a:t>
            </a:r>
            <a:r>
              <a:rPr lang="en-US" sz="1600" dirty="0" smtClean="0"/>
              <a:t> </a:t>
            </a:r>
            <a:r>
              <a:rPr lang="en-US" sz="1600" dirty="0" err="1" smtClean="0"/>
              <a:t>orang</a:t>
            </a:r>
            <a:r>
              <a:rPr lang="en-US" sz="1600" dirty="0" smtClean="0"/>
              <a:t> yang </a:t>
            </a:r>
            <a:r>
              <a:rPr lang="en-US" sz="1600" dirty="0" err="1" smtClean="0"/>
              <a:t>melanggar</a:t>
            </a:r>
            <a:r>
              <a:rPr lang="en-US" sz="1600" dirty="0" smtClean="0"/>
              <a:t>.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demikian</a:t>
            </a:r>
            <a:r>
              <a:rPr lang="en-US" sz="1600" dirty="0" smtClean="0"/>
              <a:t>, </a:t>
            </a:r>
            <a:r>
              <a:rPr lang="en-US" sz="1600" dirty="0" err="1" smtClean="0"/>
              <a:t>kebijakan</a:t>
            </a:r>
            <a:r>
              <a:rPr lang="en-US" sz="1600" dirty="0" smtClean="0"/>
              <a:t> </a:t>
            </a:r>
            <a:r>
              <a:rPr lang="en-US" sz="1600" dirty="0" err="1" smtClean="0"/>
              <a:t>menuntut</a:t>
            </a:r>
            <a:r>
              <a:rPr lang="en-US" sz="1600" dirty="0" smtClean="0"/>
              <a:t> </a:t>
            </a:r>
            <a:r>
              <a:rPr lang="en-US" sz="1600" dirty="0" err="1" smtClean="0"/>
              <a:t>loyalitas</a:t>
            </a:r>
            <a:r>
              <a:rPr lang="en-US" sz="1600" dirty="0" smtClean="0"/>
              <a:t> </a:t>
            </a:r>
            <a:r>
              <a:rPr lang="en-US" sz="1600" dirty="0" err="1" smtClean="0"/>
              <a:t>dari</a:t>
            </a:r>
            <a:r>
              <a:rPr lang="en-US" sz="1600" dirty="0" smtClean="0"/>
              <a:t> </a:t>
            </a:r>
            <a:r>
              <a:rPr lang="en-US" sz="1600" dirty="0" err="1" smtClean="0"/>
              <a:t>semua</a:t>
            </a:r>
            <a:r>
              <a:rPr lang="en-US" sz="1600" dirty="0" smtClean="0"/>
              <a:t> </a:t>
            </a:r>
            <a:r>
              <a:rPr lang="en-US" sz="1600" dirty="0" err="1" smtClean="0"/>
              <a:t>warga</a:t>
            </a:r>
            <a:r>
              <a:rPr lang="en-US" sz="1600" dirty="0" smtClean="0"/>
              <a:t> </a:t>
            </a:r>
            <a:r>
              <a:rPr lang="en-US" sz="1600" dirty="0" err="1" smtClean="0"/>
              <a:t>negara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monopoli</a:t>
            </a:r>
            <a:r>
              <a:rPr lang="en-US" sz="1600" dirty="0" smtClean="0"/>
              <a:t> </a:t>
            </a:r>
            <a:r>
              <a:rPr lang="en-US" sz="1600" dirty="0" err="1" smtClean="0"/>
              <a:t>penggunaan</a:t>
            </a:r>
            <a:r>
              <a:rPr lang="en-US" sz="1600" dirty="0" smtClean="0"/>
              <a:t> </a:t>
            </a:r>
            <a:r>
              <a:rPr lang="en-US" sz="1600" dirty="0" err="1" smtClean="0"/>
              <a:t>kekuatan</a:t>
            </a:r>
            <a:r>
              <a:rPr lang="en-US" sz="1600" dirty="0" smtClean="0"/>
              <a:t>.</a:t>
            </a:r>
            <a:r>
              <a:rPr lang="en-US" sz="1600" b="1" dirty="0" smtClean="0"/>
              <a:t/>
            </a:r>
            <a:br>
              <a:rPr lang="en-US" sz="1600" b="1" dirty="0" smtClean="0"/>
            </a:br>
            <a:endParaRPr lang="en-US" sz="1600" b="1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495800" y="612648"/>
            <a:ext cx="4495800" cy="457200"/>
          </a:xfrm>
        </p:spPr>
        <p:txBody>
          <a:bodyPr/>
          <a:lstStyle/>
          <a:p>
            <a:r>
              <a:rPr lang="en-US" sz="1200" dirty="0" smtClean="0"/>
              <a:t>BAB II: Model &amp; </a:t>
            </a:r>
            <a:r>
              <a:rPr lang="en-US" sz="1200" dirty="0" err="1" smtClean="0"/>
              <a:t>Pendekatan</a:t>
            </a:r>
            <a:r>
              <a:rPr lang="en-US" sz="1200" dirty="0" smtClean="0"/>
              <a:t> </a:t>
            </a:r>
            <a:r>
              <a:rPr lang="en-US" sz="1200" dirty="0" err="1" smtClean="0"/>
              <a:t>dalam</a:t>
            </a:r>
            <a:r>
              <a:rPr lang="en-US" sz="1200" dirty="0" smtClean="0"/>
              <a:t> </a:t>
            </a:r>
            <a:r>
              <a:rPr lang="en-US" sz="1200" dirty="0" err="1" smtClean="0"/>
              <a:t>Analisis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r>
              <a:rPr lang="en-US" sz="1200" dirty="0" smtClean="0"/>
              <a:t> </a:t>
            </a:r>
            <a:r>
              <a:rPr lang="en-US" sz="1200" dirty="0" err="1" smtClean="0"/>
              <a:t>Publik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Pendekatan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Analisis</a:t>
            </a:r>
            <a:r>
              <a:rPr lang="en-US" sz="3200" dirty="0" smtClean="0"/>
              <a:t> </a:t>
            </a:r>
            <a:r>
              <a:rPr lang="en-US" sz="3200" dirty="0" err="1" smtClean="0"/>
              <a:t>Kebijakan</a:t>
            </a:r>
            <a:r>
              <a:rPr lang="en-US" sz="3200" dirty="0" smtClean="0"/>
              <a:t> </a:t>
            </a:r>
            <a:r>
              <a:rPr lang="en-US" sz="3200" dirty="0" err="1" smtClean="0"/>
              <a:t>Publik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4. </a:t>
            </a:r>
            <a:r>
              <a:rPr lang="en-US" sz="2000" b="1" dirty="0" err="1" smtClean="0"/>
              <a:t>Pendekatan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peran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serta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warga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negara</a:t>
            </a:r>
            <a:endParaRPr lang="en-US" sz="2000" b="1" dirty="0" smtClean="0"/>
          </a:p>
          <a:p>
            <a:endParaRPr lang="en-US" sz="2000" dirty="0" smtClean="0"/>
          </a:p>
          <a:p>
            <a:pPr algn="just">
              <a:buNone/>
            </a:pPr>
            <a:r>
              <a:rPr lang="en-US" sz="2000" dirty="0" err="1" smtClean="0"/>
              <a:t>Pembuatan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</a:t>
            </a:r>
            <a:r>
              <a:rPr lang="en-US" sz="2000" dirty="0" err="1" smtClean="0"/>
              <a:t>publik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didasarkan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pemikiran</a:t>
            </a:r>
            <a:r>
              <a:rPr lang="en-US" sz="2000" dirty="0" smtClean="0"/>
              <a:t> </a:t>
            </a:r>
            <a:r>
              <a:rPr lang="en-US" sz="2000" dirty="0" err="1" smtClean="0"/>
              <a:t>demokrasi</a:t>
            </a:r>
            <a:r>
              <a:rPr lang="en-US" sz="2000" dirty="0" smtClean="0"/>
              <a:t> </a:t>
            </a:r>
            <a:r>
              <a:rPr lang="en-US" sz="2000" dirty="0" err="1" smtClean="0"/>
              <a:t>klasik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John Locke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pemikiran</a:t>
            </a:r>
            <a:r>
              <a:rPr lang="en-US" sz="2000" dirty="0" smtClean="0"/>
              <a:t> John Stuart Mill yang </a:t>
            </a:r>
            <a:r>
              <a:rPr lang="en-US" sz="2000" dirty="0" err="1" smtClean="0"/>
              <a:t>menekankan</a:t>
            </a:r>
            <a:r>
              <a:rPr lang="en-US" sz="2000" dirty="0" smtClean="0"/>
              <a:t> </a:t>
            </a:r>
            <a:r>
              <a:rPr lang="en-US" sz="2000" dirty="0" err="1" smtClean="0"/>
              <a:t>pengaruh</a:t>
            </a:r>
            <a:r>
              <a:rPr lang="en-US" sz="2000" dirty="0" smtClean="0"/>
              <a:t> yang </a:t>
            </a:r>
            <a:r>
              <a:rPr lang="en-US" sz="2000" dirty="0" err="1" smtClean="0"/>
              <a:t>baik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peran</a:t>
            </a:r>
            <a:r>
              <a:rPr lang="en-US" sz="2000" dirty="0" smtClean="0"/>
              <a:t> </a:t>
            </a:r>
            <a:r>
              <a:rPr lang="en-US" sz="2000" dirty="0" err="1" smtClean="0"/>
              <a:t>warga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perkembangan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</a:t>
            </a:r>
            <a:r>
              <a:rPr lang="en-US" sz="2000" dirty="0" err="1" smtClean="0"/>
              <a:t>publik</a:t>
            </a:r>
            <a:r>
              <a:rPr lang="en-US" sz="2000" dirty="0" smtClean="0"/>
              <a:t>.</a:t>
            </a:r>
          </a:p>
          <a:p>
            <a:pPr algn="just">
              <a:buNone/>
            </a:pPr>
            <a:endParaRPr lang="en-US" sz="2000" dirty="0" smtClean="0"/>
          </a:p>
          <a:p>
            <a:pPr algn="just">
              <a:buNone/>
            </a:pPr>
            <a:r>
              <a:rPr lang="en-US" sz="2000" dirty="0" err="1" smtClean="0"/>
              <a:t>Teori</a:t>
            </a:r>
            <a:r>
              <a:rPr lang="en-US" sz="2000" dirty="0" smtClean="0"/>
              <a:t> </a:t>
            </a:r>
            <a:r>
              <a:rPr lang="en-US" sz="2000" dirty="0" err="1" smtClean="0"/>
              <a:t>peran</a:t>
            </a:r>
            <a:r>
              <a:rPr lang="en-US" sz="2000" dirty="0" smtClean="0"/>
              <a:t> </a:t>
            </a:r>
            <a:r>
              <a:rPr lang="en-US" sz="2000" dirty="0" err="1" smtClean="0"/>
              <a:t>serta</a:t>
            </a:r>
            <a:r>
              <a:rPr lang="en-US" sz="2000" dirty="0" smtClean="0"/>
              <a:t> </a:t>
            </a:r>
            <a:r>
              <a:rPr lang="en-US" sz="2000" dirty="0" err="1" smtClean="0"/>
              <a:t>warga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r>
              <a:rPr lang="en-US" sz="2000" dirty="0" smtClean="0"/>
              <a:t> </a:t>
            </a:r>
            <a:r>
              <a:rPr lang="en-US" sz="2000" dirty="0" err="1" smtClean="0"/>
              <a:t>didasarkan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harapan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tinggi</a:t>
            </a:r>
            <a:r>
              <a:rPr lang="en-US" sz="2000" dirty="0" smtClean="0"/>
              <a:t> </a:t>
            </a:r>
            <a:r>
              <a:rPr lang="en-US" sz="2000" dirty="0" err="1" smtClean="0"/>
              <a:t>tentang</a:t>
            </a:r>
            <a:r>
              <a:rPr lang="en-US" sz="2000" dirty="0" smtClean="0"/>
              <a:t> </a:t>
            </a:r>
            <a:r>
              <a:rPr lang="en-US" sz="2000" dirty="0" err="1" smtClean="0"/>
              <a:t>kualitas</a:t>
            </a:r>
            <a:r>
              <a:rPr lang="en-US" sz="2000" dirty="0" smtClean="0"/>
              <a:t> </a:t>
            </a:r>
            <a:r>
              <a:rPr lang="en-US" sz="2000" dirty="0" err="1" smtClean="0"/>
              <a:t>warga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keinginan</a:t>
            </a:r>
            <a:r>
              <a:rPr lang="en-US" sz="2000" dirty="0" smtClean="0"/>
              <a:t> </a:t>
            </a:r>
            <a:r>
              <a:rPr lang="en-US" sz="2000" dirty="0" err="1" smtClean="0"/>
              <a:t>mereka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terlibat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kehidupan</a:t>
            </a:r>
            <a:r>
              <a:rPr lang="en-US" sz="2000" dirty="0" smtClean="0"/>
              <a:t> </a:t>
            </a:r>
            <a:r>
              <a:rPr lang="en-US" sz="2000" dirty="0" err="1" smtClean="0"/>
              <a:t>publik</a:t>
            </a:r>
            <a:r>
              <a:rPr lang="en-US" sz="2000" dirty="0" smtClean="0"/>
              <a:t>. </a:t>
            </a:r>
            <a:r>
              <a:rPr lang="en-US" sz="2000" dirty="0" err="1" smtClean="0"/>
              <a:t>Menurut</a:t>
            </a:r>
            <a:r>
              <a:rPr lang="en-US" sz="2000" dirty="0" smtClean="0"/>
              <a:t> </a:t>
            </a:r>
            <a:r>
              <a:rPr lang="en-US" sz="2000" dirty="0" err="1" smtClean="0"/>
              <a:t>teori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, </a:t>
            </a:r>
            <a:r>
              <a:rPr lang="en-US" sz="2000" dirty="0" err="1" smtClean="0"/>
              <a:t>dibutuhkan</a:t>
            </a:r>
            <a:r>
              <a:rPr lang="en-US" sz="2000" dirty="0" smtClean="0"/>
              <a:t> </a:t>
            </a:r>
            <a:r>
              <a:rPr lang="en-US" sz="2000" dirty="0" err="1" smtClean="0"/>
              <a:t>warga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memiliki</a:t>
            </a:r>
            <a:r>
              <a:rPr lang="en-US" sz="2000" dirty="0" smtClean="0"/>
              <a:t> </a:t>
            </a:r>
            <a:r>
              <a:rPr lang="en-US" sz="2000" dirty="0" err="1" smtClean="0"/>
              <a:t>struktur</a:t>
            </a:r>
            <a:r>
              <a:rPr lang="en-US" sz="2000" dirty="0" smtClean="0"/>
              <a:t> </a:t>
            </a:r>
            <a:r>
              <a:rPr lang="en-US" sz="2000" dirty="0" err="1" smtClean="0"/>
              <a:t>kepribadian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sesuai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nilai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fungsi</a:t>
            </a:r>
            <a:r>
              <a:rPr lang="en-US" sz="2000" dirty="0" smtClean="0"/>
              <a:t> </a:t>
            </a:r>
            <a:r>
              <a:rPr lang="en-US" sz="2000" dirty="0" err="1" smtClean="0"/>
              <a:t>demokrasi</a:t>
            </a:r>
            <a:r>
              <a:rPr lang="en-US" sz="2000" dirty="0" smtClean="0"/>
              <a:t>. 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Pendekatan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Analisis</a:t>
            </a:r>
            <a:r>
              <a:rPr lang="en-US" sz="3200" dirty="0" smtClean="0"/>
              <a:t> </a:t>
            </a:r>
            <a:r>
              <a:rPr lang="en-US" sz="3200" dirty="0" err="1" smtClean="0"/>
              <a:t>Kebijakan</a:t>
            </a:r>
            <a:r>
              <a:rPr lang="en-US" sz="3200" dirty="0" smtClean="0"/>
              <a:t> </a:t>
            </a:r>
            <a:r>
              <a:rPr lang="en-US" sz="3200" dirty="0" err="1" smtClean="0"/>
              <a:t>Publik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b="1" dirty="0" smtClean="0"/>
              <a:t>5. </a:t>
            </a:r>
            <a:r>
              <a:rPr lang="en-US" sz="2000" b="1" dirty="0" err="1" smtClean="0"/>
              <a:t>Pendekatan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Psikologis</a:t>
            </a:r>
            <a:endParaRPr lang="en-US" sz="2000" b="1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Pokok</a:t>
            </a:r>
            <a:r>
              <a:rPr lang="en-US" sz="2000" dirty="0" smtClean="0"/>
              <a:t> </a:t>
            </a:r>
            <a:r>
              <a:rPr lang="en-US" sz="2000" dirty="0" err="1" smtClean="0"/>
              <a:t>perhatian</a:t>
            </a:r>
            <a:r>
              <a:rPr lang="en-US" sz="2000" dirty="0" smtClean="0"/>
              <a:t> </a:t>
            </a:r>
            <a:r>
              <a:rPr lang="en-US" sz="2000" dirty="0" err="1" smtClean="0"/>
              <a:t>pendekatan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, </a:t>
            </a:r>
            <a:r>
              <a:rPr lang="en-US" sz="2000" dirty="0" err="1" smtClean="0"/>
              <a:t>diberikan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hubungan</a:t>
            </a:r>
            <a:r>
              <a:rPr lang="en-US" sz="2000" dirty="0" smtClean="0"/>
              <a:t> </a:t>
            </a:r>
            <a:r>
              <a:rPr lang="en-US" sz="2000" dirty="0" err="1" smtClean="0"/>
              <a:t>antar</a:t>
            </a:r>
            <a:r>
              <a:rPr lang="en-US" sz="2000" dirty="0" smtClean="0"/>
              <a:t> </a:t>
            </a:r>
            <a:r>
              <a:rPr lang="en-US" sz="2000" dirty="0" err="1" smtClean="0"/>
              <a:t>pribadi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faktor</a:t>
            </a:r>
            <a:r>
              <a:rPr lang="en-US" sz="2000" dirty="0" smtClean="0"/>
              <a:t> </a:t>
            </a:r>
            <a:r>
              <a:rPr lang="en-US" sz="2000" dirty="0" err="1" smtClean="0"/>
              <a:t>kejiwaan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mempengaruhi</a:t>
            </a:r>
            <a:r>
              <a:rPr lang="en-US" sz="2000" dirty="0" smtClean="0"/>
              <a:t> </a:t>
            </a:r>
            <a:r>
              <a:rPr lang="en-US" sz="2000" dirty="0" err="1" smtClean="0"/>
              <a:t>perilaku</a:t>
            </a:r>
            <a:r>
              <a:rPr lang="en-US" sz="2000" dirty="0" smtClean="0"/>
              <a:t> </a:t>
            </a:r>
            <a:r>
              <a:rPr lang="en-US" sz="2000" dirty="0" err="1" smtClean="0"/>
              <a:t>orang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terlibat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proses</a:t>
            </a:r>
            <a:r>
              <a:rPr lang="en-US" sz="2000" dirty="0" smtClean="0"/>
              <a:t> </a:t>
            </a:r>
            <a:r>
              <a:rPr lang="en-US" sz="2000" dirty="0" err="1" smtClean="0"/>
              <a:t>pelaksanaan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. 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Pendekatan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juga</a:t>
            </a:r>
            <a:r>
              <a:rPr lang="en-US" sz="2000" dirty="0" smtClean="0"/>
              <a:t> </a:t>
            </a:r>
            <a:r>
              <a:rPr lang="en-US" sz="2000" dirty="0" err="1" smtClean="0"/>
              <a:t>menjelaskan</a:t>
            </a:r>
            <a:r>
              <a:rPr lang="en-US" sz="2000" dirty="0" smtClean="0"/>
              <a:t> </a:t>
            </a:r>
            <a:r>
              <a:rPr lang="en-US" sz="2000" dirty="0" err="1" smtClean="0"/>
              <a:t>hubungan</a:t>
            </a:r>
            <a:r>
              <a:rPr lang="en-US" sz="2000" dirty="0" smtClean="0"/>
              <a:t> </a:t>
            </a:r>
            <a:r>
              <a:rPr lang="en-US" sz="2000" dirty="0" err="1" smtClean="0"/>
              <a:t>antar</a:t>
            </a:r>
            <a:r>
              <a:rPr lang="en-US" sz="2000" dirty="0" smtClean="0"/>
              <a:t> </a:t>
            </a:r>
            <a:r>
              <a:rPr lang="en-US" sz="2000" dirty="0" err="1" smtClean="0"/>
              <a:t>pribadi</a:t>
            </a:r>
            <a:r>
              <a:rPr lang="en-US" sz="2000" dirty="0" smtClean="0"/>
              <a:t> </a:t>
            </a:r>
            <a:r>
              <a:rPr lang="en-US" sz="2000" dirty="0" err="1" smtClean="0"/>
              <a:t>antara</a:t>
            </a:r>
            <a:r>
              <a:rPr lang="en-US" sz="2000" dirty="0" smtClean="0"/>
              <a:t> </a:t>
            </a:r>
            <a:r>
              <a:rPr lang="en-US" sz="2000" dirty="0" err="1" smtClean="0"/>
              <a:t>perumus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pelaksana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tiga</a:t>
            </a:r>
            <a:r>
              <a:rPr lang="en-US" sz="2000" dirty="0" smtClean="0"/>
              <a:t> </a:t>
            </a:r>
            <a:r>
              <a:rPr lang="en-US" sz="2000" dirty="0" err="1" smtClean="0"/>
              <a:t>jenis</a:t>
            </a:r>
            <a:r>
              <a:rPr lang="en-US" sz="2000" dirty="0" smtClean="0"/>
              <a:t> </a:t>
            </a:r>
            <a:r>
              <a:rPr lang="en-US" sz="2000" dirty="0" err="1" smtClean="0"/>
              <a:t>hubungan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berbeda</a:t>
            </a:r>
            <a:r>
              <a:rPr lang="en-US" sz="2000" dirty="0" smtClean="0"/>
              <a:t> </a:t>
            </a:r>
            <a:r>
              <a:rPr lang="en-US" sz="2000" dirty="0" err="1" smtClean="0"/>
              <a:t>yakni</a:t>
            </a:r>
            <a:r>
              <a:rPr lang="en-US" sz="2000" dirty="0" smtClean="0"/>
              <a:t>:</a:t>
            </a:r>
          </a:p>
          <a:p>
            <a:r>
              <a:rPr lang="en-US" sz="2000" dirty="0" err="1" smtClean="0"/>
              <a:t>Adaptasi</a:t>
            </a:r>
            <a:r>
              <a:rPr lang="en-US" sz="2000" dirty="0" smtClean="0"/>
              <a:t> </a:t>
            </a:r>
            <a:r>
              <a:rPr lang="en-US" sz="2000" dirty="0" err="1" smtClean="0"/>
              <a:t>bersama</a:t>
            </a:r>
            <a:endParaRPr lang="en-US" sz="2000" dirty="0" smtClean="0"/>
          </a:p>
          <a:p>
            <a:r>
              <a:rPr lang="en-US" sz="2000" dirty="0" err="1" smtClean="0"/>
              <a:t>Kooptasi</a:t>
            </a:r>
            <a:endParaRPr lang="en-US" sz="2000" dirty="0" smtClean="0"/>
          </a:p>
          <a:p>
            <a:r>
              <a:rPr lang="en-US" sz="2000" dirty="0" smtClean="0"/>
              <a:t>Non-</a:t>
            </a:r>
            <a:r>
              <a:rPr lang="en-US" sz="2000" dirty="0" err="1" smtClean="0"/>
              <a:t>implementasi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BAB III: Model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III: Model </a:t>
            </a:r>
            <a:r>
              <a:rPr lang="en-US" sz="1200" dirty="0" err="1" smtClean="0"/>
              <a:t>Perumusan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</a:t>
            </a:r>
            <a:r>
              <a:rPr lang="en-US" dirty="0" err="1" smtClean="0"/>
              <a:t>Sistem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dua</a:t>
            </a:r>
            <a:r>
              <a:rPr lang="en-US" sz="2000" dirty="0" smtClean="0"/>
              <a:t> </a:t>
            </a:r>
            <a:r>
              <a:rPr lang="en-US" sz="2000" dirty="0" err="1" smtClean="0"/>
              <a:t>kerangka</a:t>
            </a: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en-US" sz="2000" dirty="0" smtClean="0"/>
              <a:t>:</a:t>
            </a:r>
          </a:p>
          <a:p>
            <a:pPr marL="566928" indent="-457200">
              <a:buAutoNum type="arabicPeriod"/>
            </a:pPr>
            <a:r>
              <a:rPr lang="en-US" sz="2000" dirty="0" err="1" smtClean="0"/>
              <a:t>Dikembangkan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Easton</a:t>
            </a:r>
          </a:p>
          <a:p>
            <a:pPr marL="566928" indent="-457200">
              <a:buAutoNum type="arabicPeriod"/>
            </a:pPr>
            <a:endParaRPr lang="en-US" sz="2000" dirty="0" smtClean="0"/>
          </a:p>
          <a:p>
            <a:pPr marL="566928" indent="-457200">
              <a:buAutoNum type="arabicPeriod"/>
            </a:pPr>
            <a:endParaRPr lang="en-US" sz="2000" dirty="0" smtClean="0"/>
          </a:p>
          <a:p>
            <a:pPr marL="566928" indent="-457200">
              <a:buAutoNum type="arabicPeriod"/>
            </a:pPr>
            <a:endParaRPr lang="en-US" sz="2000" dirty="0" smtClean="0"/>
          </a:p>
          <a:p>
            <a:pPr marL="566928" indent="-457200">
              <a:buAutoNum type="arabicPeriod"/>
            </a:pPr>
            <a:endParaRPr lang="en-US" sz="2000" dirty="0" smtClean="0"/>
          </a:p>
          <a:p>
            <a:pPr marL="566928" indent="-457200">
              <a:buAutoNum type="arabicPeriod"/>
            </a:pPr>
            <a:endParaRPr lang="en-US" sz="2000" dirty="0" smtClean="0"/>
          </a:p>
          <a:p>
            <a:pPr marL="566928" indent="-457200">
              <a:buAutoNum type="arabicPeriod"/>
            </a:pPr>
            <a:endParaRPr lang="en-US" sz="2000" dirty="0" smtClean="0"/>
          </a:p>
          <a:p>
            <a:pPr marL="566928" indent="-457200">
              <a:buAutoNum type="arabicPeriod"/>
            </a:pPr>
            <a:endParaRPr lang="en-US" sz="2000" dirty="0" smtClean="0"/>
          </a:p>
          <a:p>
            <a:pPr marL="566928" indent="-457200">
              <a:buAutoNum type="arabicPeriod"/>
            </a:pPr>
            <a:r>
              <a:rPr lang="en-US" sz="2000" dirty="0" err="1" smtClean="0"/>
              <a:t>Dikembangkan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Paine &amp; </a:t>
            </a:r>
            <a:r>
              <a:rPr lang="en-US" sz="2000" dirty="0" err="1" smtClean="0"/>
              <a:t>Naumes</a:t>
            </a:r>
            <a:r>
              <a:rPr lang="en-US" sz="2000" dirty="0" smtClean="0"/>
              <a:t> (</a:t>
            </a:r>
            <a:r>
              <a:rPr lang="en-US" sz="2000" i="1" dirty="0" smtClean="0"/>
              <a:t>cont</a:t>
            </a:r>
            <a:r>
              <a:rPr lang="en-US" sz="2000" dirty="0" smtClean="0"/>
              <a:t>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25</a:t>
            </a:fld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1371600" y="3200400"/>
            <a:ext cx="6172200" cy="1828800"/>
            <a:chOff x="1371600" y="3048000"/>
            <a:chExt cx="6172200" cy="1828800"/>
          </a:xfrm>
        </p:grpSpPr>
        <p:sp>
          <p:nvSpPr>
            <p:cNvPr id="8" name="Rounded Rectangle 7"/>
            <p:cNvSpPr/>
            <p:nvPr/>
          </p:nvSpPr>
          <p:spPr>
            <a:xfrm>
              <a:off x="1371600" y="3200400"/>
              <a:ext cx="1219200" cy="457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Input</a:t>
              </a:r>
              <a:endParaRPr lang="en-US" sz="1600" dirty="0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3730172" y="3048000"/>
              <a:ext cx="1680028" cy="762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A Political System</a:t>
              </a:r>
              <a:endParaRPr lang="en-US" sz="1600" dirty="0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6324600" y="3200400"/>
              <a:ext cx="1219200" cy="457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Output</a:t>
              </a:r>
              <a:endParaRPr lang="en-US" sz="1600" dirty="0"/>
            </a:p>
          </p:txBody>
        </p:sp>
        <p:cxnSp>
          <p:nvCxnSpPr>
            <p:cNvPr id="13" name="Straight Arrow Connector 12"/>
            <p:cNvCxnSpPr>
              <a:stCxn id="8" idx="3"/>
              <a:endCxn id="10" idx="1"/>
            </p:cNvCxnSpPr>
            <p:nvPr/>
          </p:nvCxnSpPr>
          <p:spPr>
            <a:xfrm>
              <a:off x="2590800" y="3429000"/>
              <a:ext cx="113937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5" name="Straight Arrow Connector 14"/>
            <p:cNvCxnSpPr>
              <a:stCxn id="10" idx="3"/>
              <a:endCxn id="11" idx="1"/>
            </p:cNvCxnSpPr>
            <p:nvPr/>
          </p:nvCxnSpPr>
          <p:spPr>
            <a:xfrm>
              <a:off x="5410200" y="3429000"/>
              <a:ext cx="9144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>
              <a:off x="2590800" y="3581400"/>
              <a:ext cx="11430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flipV="1">
              <a:off x="3124200" y="3581400"/>
              <a:ext cx="0" cy="8382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flipV="1">
              <a:off x="5867400" y="3505200"/>
              <a:ext cx="0" cy="9144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3124200" y="4419600"/>
              <a:ext cx="2743200" cy="0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4114800" y="4507468"/>
              <a:ext cx="1091966" cy="36933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i="1" dirty="0" smtClean="0"/>
                <a:t>feedback</a:t>
              </a:r>
              <a:endParaRPr lang="en-US" i="1" dirty="0"/>
            </a:p>
          </p:txBody>
        </p:sp>
      </p:grpSp>
      <p:sp>
        <p:nvSpPr>
          <p:cNvPr id="1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III: Model </a:t>
            </a:r>
            <a:r>
              <a:rPr lang="en-US" sz="1200" dirty="0" err="1" smtClean="0"/>
              <a:t>Perumusan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r>
              <a:rPr lang="en-US" sz="1200" dirty="0" smtClean="0"/>
              <a:t> 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</a:t>
            </a:r>
            <a:r>
              <a:rPr lang="en-US" dirty="0" err="1" smtClean="0"/>
              <a:t>Sistem</a:t>
            </a:r>
            <a:r>
              <a:rPr lang="en-US" dirty="0" smtClean="0"/>
              <a:t> (</a:t>
            </a:r>
            <a:r>
              <a:rPr lang="en-US" i="1" dirty="0" smtClean="0"/>
              <a:t>cont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lt"/>
              <a:buAutoNum type="arabicPeriod" startAt="2"/>
            </a:pPr>
            <a:r>
              <a:rPr lang="en-US" sz="2000" dirty="0" err="1" smtClean="0"/>
              <a:t>Dikembangkan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Paine &amp; </a:t>
            </a:r>
            <a:r>
              <a:rPr lang="en-US" sz="2000" dirty="0" err="1" smtClean="0"/>
              <a:t>Naumes</a:t>
            </a:r>
            <a:r>
              <a:rPr lang="en-US" sz="2000" dirty="0" smtClean="0"/>
              <a:t> (</a:t>
            </a:r>
            <a:r>
              <a:rPr lang="en-US" sz="2000" i="1" dirty="0" smtClean="0"/>
              <a:t>cont</a:t>
            </a:r>
            <a:r>
              <a:rPr lang="en-US" sz="2000" dirty="0" smtClean="0"/>
              <a:t>)</a:t>
            </a:r>
          </a:p>
          <a:p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26</a:t>
            </a:fld>
            <a:endParaRPr lang="en-US"/>
          </a:p>
        </p:txBody>
      </p:sp>
      <p:grpSp>
        <p:nvGrpSpPr>
          <p:cNvPr id="43" name="Group 42"/>
          <p:cNvGrpSpPr/>
          <p:nvPr/>
        </p:nvGrpSpPr>
        <p:grpSpPr>
          <a:xfrm>
            <a:off x="762000" y="2590800"/>
            <a:ext cx="7620000" cy="3886200"/>
            <a:chOff x="762000" y="2590800"/>
            <a:chExt cx="7620000" cy="3886200"/>
          </a:xfrm>
        </p:grpSpPr>
        <p:grpSp>
          <p:nvGrpSpPr>
            <p:cNvPr id="9" name="Group 8"/>
            <p:cNvGrpSpPr/>
            <p:nvPr/>
          </p:nvGrpSpPr>
          <p:grpSpPr>
            <a:xfrm>
              <a:off x="762000" y="3048000"/>
              <a:ext cx="2895600" cy="1600200"/>
              <a:chOff x="685800" y="2819400"/>
              <a:chExt cx="2895600" cy="1600200"/>
            </a:xfrm>
          </p:grpSpPr>
          <p:sp>
            <p:nvSpPr>
              <p:cNvPr id="7" name="Rounded Rectangle 6"/>
              <p:cNvSpPr/>
              <p:nvPr/>
            </p:nvSpPr>
            <p:spPr>
              <a:xfrm>
                <a:off x="685800" y="2819400"/>
                <a:ext cx="2895600" cy="160020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Environmental Forces</a:t>
                </a:r>
                <a:br>
                  <a:rPr lang="en-US" sz="1400" dirty="0" smtClean="0"/>
                </a:br>
                <a:r>
                  <a:rPr lang="en-US" sz="1400" dirty="0" smtClean="0"/>
                  <a:t>External </a:t>
                </a:r>
                <a:r>
                  <a:rPr lang="en-US" sz="1400" dirty="0" err="1" smtClean="0"/>
                  <a:t>dan</a:t>
                </a:r>
                <a:r>
                  <a:rPr lang="en-US" sz="1400" dirty="0" smtClean="0"/>
                  <a:t> Internal</a:t>
                </a:r>
                <a:br>
                  <a:rPr lang="en-US" sz="1400" dirty="0" smtClean="0"/>
                </a:br>
                <a:r>
                  <a:rPr lang="en-US" sz="1400" dirty="0" smtClean="0"/>
                  <a:t>Demands	     Requirements</a:t>
                </a:r>
                <a:br>
                  <a:rPr lang="en-US" sz="1400" dirty="0" smtClean="0"/>
                </a:br>
                <a:r>
                  <a:rPr lang="en-US" sz="1400" dirty="0" smtClean="0"/>
                  <a:t>                       </a:t>
                </a:r>
                <a:r>
                  <a:rPr lang="en-US" sz="1400" dirty="0" err="1" smtClean="0"/>
                  <a:t>Oportunities</a:t>
                </a:r>
                <a:r>
                  <a:rPr lang="en-US" sz="1400" dirty="0" smtClean="0"/>
                  <a:t/>
                </a:r>
                <a:br>
                  <a:rPr lang="en-US" sz="1400" dirty="0" smtClean="0"/>
                </a:br>
                <a:r>
                  <a:rPr lang="en-US" sz="1400" dirty="0" smtClean="0"/>
                  <a:t>                     Capabilities</a:t>
                </a:r>
              </a:p>
              <a:p>
                <a:r>
                  <a:rPr lang="en-US" sz="1400" dirty="0" smtClean="0"/>
                  <a:t>    Support</a:t>
                </a:r>
                <a:endParaRPr lang="en-US" sz="1400" dirty="0"/>
              </a:p>
            </p:txBody>
          </p:sp>
          <p:sp>
            <p:nvSpPr>
              <p:cNvPr id="8" name="Right Brace 7"/>
              <p:cNvSpPr/>
              <p:nvPr/>
            </p:nvSpPr>
            <p:spPr>
              <a:xfrm>
                <a:off x="1828800" y="3479074"/>
                <a:ext cx="228600" cy="762000"/>
              </a:xfrm>
              <a:prstGeom prst="rightBrac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" name="Rounded Rectangle 9"/>
            <p:cNvSpPr/>
            <p:nvPr/>
          </p:nvSpPr>
          <p:spPr>
            <a:xfrm>
              <a:off x="5181600" y="2667000"/>
              <a:ext cx="2362200" cy="10668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 smtClean="0"/>
                <a:t>Structure</a:t>
              </a:r>
            </a:p>
            <a:p>
              <a:pPr algn="ctr"/>
              <a:r>
                <a:rPr lang="en-US" sz="1600" dirty="0" smtClean="0"/>
                <a:t>Roles, Program</a:t>
              </a:r>
            </a:p>
            <a:p>
              <a:pPr algn="ctr"/>
              <a:r>
                <a:rPr lang="en-US" sz="1600" dirty="0" smtClean="0"/>
                <a:t>Self-interest or Values</a:t>
              </a:r>
              <a:br>
                <a:rPr lang="en-US" sz="1600" dirty="0" smtClean="0"/>
              </a:br>
              <a:r>
                <a:rPr lang="en-US" sz="1600" dirty="0" smtClean="0"/>
                <a:t>Political Resources</a:t>
              </a:r>
              <a:endParaRPr lang="en-US" sz="1600" dirty="0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4419600" y="4038600"/>
              <a:ext cx="1676400" cy="914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Interaction</a:t>
              </a:r>
            </a:p>
            <a:p>
              <a:pPr algn="ctr"/>
              <a:r>
                <a:rPr lang="en-US" sz="1600" dirty="0" smtClean="0"/>
                <a:t>Forces and Structure</a:t>
              </a:r>
              <a:endParaRPr lang="en-US" sz="1600" dirty="0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5257800" y="5334000"/>
              <a:ext cx="2667000" cy="1143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Objectives, Strategies</a:t>
              </a:r>
            </a:p>
            <a:p>
              <a:pPr algn="ctr"/>
              <a:r>
                <a:rPr lang="en-US" sz="1600" dirty="0" smtClean="0"/>
                <a:t>Role Performance</a:t>
              </a:r>
              <a:br>
                <a:rPr lang="en-US" sz="1600" dirty="0" smtClean="0"/>
              </a:br>
              <a:r>
                <a:rPr lang="en-US" sz="1600" dirty="0" smtClean="0"/>
                <a:t>Organization Outcomes</a:t>
              </a:r>
              <a:endParaRPr lang="en-US" sz="1600" dirty="0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762000" y="5562600"/>
              <a:ext cx="2819400" cy="6858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Change in environmental </a:t>
              </a:r>
            </a:p>
            <a:p>
              <a:pPr algn="ctr"/>
              <a:r>
                <a:rPr lang="en-US" dirty="0" smtClean="0"/>
                <a:t>Forces</a:t>
              </a:r>
              <a:endParaRPr lang="en-US" dirty="0"/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>
              <a:off x="3733800" y="4343400"/>
              <a:ext cx="6096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5638800" y="3733800"/>
              <a:ext cx="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12" idx="1"/>
              <a:endCxn id="13" idx="3"/>
            </p:cNvCxnSpPr>
            <p:nvPr/>
          </p:nvCxnSpPr>
          <p:spPr>
            <a:xfrm flipH="1">
              <a:off x="3581400" y="5905500"/>
              <a:ext cx="16764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Elbow Connector 31"/>
            <p:cNvCxnSpPr>
              <a:stCxn id="13" idx="1"/>
              <a:endCxn id="7" idx="1"/>
            </p:cNvCxnSpPr>
            <p:nvPr/>
          </p:nvCxnSpPr>
          <p:spPr>
            <a:xfrm rot="10800000">
              <a:off x="762000" y="3848100"/>
              <a:ext cx="12700" cy="2057400"/>
            </a:xfrm>
            <a:prstGeom prst="bentConnector3">
              <a:avLst>
                <a:gd name="adj1" fmla="val 180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Elbow Connector 33"/>
            <p:cNvCxnSpPr>
              <a:stCxn id="11" idx="3"/>
              <a:endCxn id="12" idx="3"/>
            </p:cNvCxnSpPr>
            <p:nvPr/>
          </p:nvCxnSpPr>
          <p:spPr>
            <a:xfrm>
              <a:off x="6096000" y="4495800"/>
              <a:ext cx="1828800" cy="1409700"/>
            </a:xfrm>
            <a:prstGeom prst="bentConnector3">
              <a:avLst>
                <a:gd name="adj1" fmla="val 1125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Elbow Connector 35"/>
            <p:cNvCxnSpPr>
              <a:endCxn id="10" idx="3"/>
            </p:cNvCxnSpPr>
            <p:nvPr/>
          </p:nvCxnSpPr>
          <p:spPr>
            <a:xfrm flipV="1">
              <a:off x="6096000" y="3200400"/>
              <a:ext cx="1447800" cy="1206137"/>
            </a:xfrm>
            <a:prstGeom prst="bentConnector3">
              <a:avLst>
                <a:gd name="adj1" fmla="val 115789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Rectangle 37"/>
            <p:cNvSpPr/>
            <p:nvPr/>
          </p:nvSpPr>
          <p:spPr>
            <a:xfrm>
              <a:off x="4114800" y="2590800"/>
              <a:ext cx="4267200" cy="2590800"/>
            </a:xfrm>
            <a:prstGeom prst="rect">
              <a:avLst/>
            </a:prstGeom>
            <a:noFill/>
            <a:ln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1600200" y="6488668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(inputs)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3733800" y="6488668"/>
            <a:ext cx="126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(feedback)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6860944" y="6477000"/>
            <a:ext cx="1140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(outputs)</a:t>
            </a:r>
            <a:endParaRPr lang="en-US" dirty="0"/>
          </a:p>
        </p:txBody>
      </p:sp>
      <p:sp>
        <p:nvSpPr>
          <p:cNvPr id="2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III: Model </a:t>
            </a:r>
            <a:r>
              <a:rPr lang="en-US" sz="1200" dirty="0" err="1" smtClean="0"/>
              <a:t>Perumusan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r>
              <a:rPr lang="en-US" sz="1200" dirty="0" smtClean="0"/>
              <a:t> 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</a:t>
            </a:r>
            <a:r>
              <a:rPr lang="en-US" dirty="0" err="1" smtClean="0"/>
              <a:t>rasional</a:t>
            </a:r>
            <a:r>
              <a:rPr lang="en-US" dirty="0" smtClean="0"/>
              <a:t> </a:t>
            </a:r>
            <a:r>
              <a:rPr lang="en-US" dirty="0" err="1" smtClean="0"/>
              <a:t>komprehensif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Lima </a:t>
            </a:r>
            <a:r>
              <a:rPr lang="en-US" sz="2000" dirty="0" err="1" smtClean="0"/>
              <a:t>elemen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model </a:t>
            </a:r>
            <a:r>
              <a:rPr lang="en-US" sz="2000" dirty="0" err="1" smtClean="0"/>
              <a:t>ini</a:t>
            </a:r>
            <a:r>
              <a:rPr lang="en-US" sz="2000" dirty="0" smtClean="0"/>
              <a:t>:</a:t>
            </a:r>
          </a:p>
          <a:p>
            <a:pPr marL="566928" indent="-457200">
              <a:buFont typeface="+mj-lt"/>
              <a:buAutoNum type="arabicPeriod"/>
            </a:pPr>
            <a:r>
              <a:rPr lang="en-US" sz="2000" dirty="0" err="1" smtClean="0"/>
              <a:t>Pembuat</a:t>
            </a:r>
            <a:r>
              <a:rPr lang="en-US" sz="2000" dirty="0" smtClean="0"/>
              <a:t> </a:t>
            </a:r>
            <a:r>
              <a:rPr lang="en-US" sz="2000" dirty="0" err="1" smtClean="0"/>
              <a:t>keputusan</a:t>
            </a:r>
            <a:r>
              <a:rPr lang="en-US" sz="2000" dirty="0" smtClean="0"/>
              <a:t> </a:t>
            </a:r>
            <a:r>
              <a:rPr lang="en-US" sz="2000" dirty="0" err="1" smtClean="0"/>
              <a:t>dihadapkan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 </a:t>
            </a:r>
            <a:r>
              <a:rPr lang="en-US" sz="2000" dirty="0" err="1" smtClean="0"/>
              <a:t>tertentu</a:t>
            </a:r>
            <a:endParaRPr lang="en-US" sz="2000" dirty="0" smtClean="0"/>
          </a:p>
          <a:p>
            <a:pPr marL="566928" indent="-457200">
              <a:buFont typeface="+mj-lt"/>
              <a:buAutoNum type="arabicPeriod"/>
            </a:pPr>
            <a:r>
              <a:rPr lang="en-US" sz="2000" dirty="0" err="1" smtClean="0"/>
              <a:t>Tujuan-tujuan</a:t>
            </a:r>
            <a:r>
              <a:rPr lang="en-US" sz="2000" dirty="0" smtClean="0"/>
              <a:t>, </a:t>
            </a:r>
            <a:r>
              <a:rPr lang="en-US" sz="2000" dirty="0" err="1" smtClean="0"/>
              <a:t>nilai-nilai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sasaran-sasaran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mengarahkan</a:t>
            </a:r>
            <a:r>
              <a:rPr lang="en-US" sz="2000" dirty="0" smtClean="0"/>
              <a:t> </a:t>
            </a:r>
            <a:r>
              <a:rPr lang="en-US" sz="2000" dirty="0" err="1" smtClean="0"/>
              <a:t>pembuat</a:t>
            </a:r>
            <a:r>
              <a:rPr lang="en-US" sz="2000" dirty="0" smtClean="0"/>
              <a:t> </a:t>
            </a:r>
            <a:r>
              <a:rPr lang="en-US" sz="2000" dirty="0" err="1" smtClean="0"/>
              <a:t>keputusan</a:t>
            </a:r>
            <a:r>
              <a:rPr lang="en-US" sz="2000" dirty="0" smtClean="0"/>
              <a:t> </a:t>
            </a:r>
            <a:r>
              <a:rPr lang="en-US" sz="2000" dirty="0" err="1" smtClean="0"/>
              <a:t>dijelaskan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disusun</a:t>
            </a:r>
            <a:r>
              <a:rPr lang="en-US" sz="2000" dirty="0" smtClean="0"/>
              <a:t> </a:t>
            </a:r>
            <a:r>
              <a:rPr lang="en-US" sz="2000" dirty="0" err="1" smtClean="0"/>
              <a:t>menurut</a:t>
            </a:r>
            <a:r>
              <a:rPr lang="en-US" sz="2000" dirty="0" smtClean="0"/>
              <a:t> </a:t>
            </a:r>
            <a:r>
              <a:rPr lang="en-US" sz="2000" dirty="0" err="1" smtClean="0"/>
              <a:t>arti</a:t>
            </a:r>
            <a:r>
              <a:rPr lang="en-US" sz="2000" dirty="0" smtClean="0"/>
              <a:t> </a:t>
            </a:r>
            <a:r>
              <a:rPr lang="en-US" sz="2000" dirty="0" err="1" smtClean="0"/>
              <a:t>pentingnya</a:t>
            </a:r>
            <a:r>
              <a:rPr lang="en-US" sz="2000" dirty="0" smtClean="0"/>
              <a:t>.</a:t>
            </a:r>
          </a:p>
          <a:p>
            <a:pPr marL="566928" indent="-457200">
              <a:buFont typeface="+mj-lt"/>
              <a:buAutoNum type="arabicPeriod"/>
            </a:pPr>
            <a:r>
              <a:rPr lang="en-US" sz="2000" dirty="0" err="1" smtClean="0"/>
              <a:t>Berbagai</a:t>
            </a:r>
            <a:r>
              <a:rPr lang="en-US" sz="2000" dirty="0" smtClean="0"/>
              <a:t> </a:t>
            </a:r>
            <a:r>
              <a:rPr lang="en-US" sz="2000" dirty="0" err="1" smtClean="0"/>
              <a:t>alternatif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mengatasi</a:t>
            </a:r>
            <a:r>
              <a:rPr lang="en-US" sz="2000" dirty="0" smtClean="0"/>
              <a:t>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 </a:t>
            </a:r>
            <a:r>
              <a:rPr lang="en-US" sz="2000" dirty="0" err="1" smtClean="0"/>
              <a:t>perlu</a:t>
            </a:r>
            <a:r>
              <a:rPr lang="en-US" sz="2000" dirty="0" smtClean="0"/>
              <a:t> </a:t>
            </a:r>
            <a:r>
              <a:rPr lang="en-US" sz="2000" dirty="0" err="1" smtClean="0"/>
              <a:t>diselidiki</a:t>
            </a:r>
            <a:endParaRPr lang="en-US" sz="2000" dirty="0" smtClean="0"/>
          </a:p>
          <a:p>
            <a:pPr marL="566928" indent="-457200">
              <a:buFont typeface="+mj-lt"/>
              <a:buAutoNum type="arabicPeriod"/>
            </a:pPr>
            <a:r>
              <a:rPr lang="en-US" sz="2000" dirty="0" err="1" smtClean="0"/>
              <a:t>Konsekuensi-konsekuensi</a:t>
            </a:r>
            <a:r>
              <a:rPr lang="en-US" sz="2000" dirty="0" smtClean="0"/>
              <a:t> (</a:t>
            </a:r>
            <a:r>
              <a:rPr lang="en-US" sz="2000" dirty="0" err="1" smtClean="0"/>
              <a:t>biaya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keuntungan</a:t>
            </a:r>
            <a:r>
              <a:rPr lang="en-US" sz="2000" dirty="0" smtClean="0"/>
              <a:t>) yang </a:t>
            </a:r>
            <a:r>
              <a:rPr lang="en-US" sz="2000" dirty="0" err="1" smtClean="0"/>
              <a:t>timbul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setiap</a:t>
            </a:r>
            <a:r>
              <a:rPr lang="en-US" sz="2000" dirty="0" smtClean="0"/>
              <a:t> </a:t>
            </a:r>
            <a:r>
              <a:rPr lang="en-US" sz="2000" dirty="0" err="1" smtClean="0"/>
              <a:t>pemilihan</a:t>
            </a:r>
            <a:r>
              <a:rPr lang="en-US" sz="2000" dirty="0" smtClean="0"/>
              <a:t> </a:t>
            </a:r>
            <a:r>
              <a:rPr lang="en-US" sz="2000" dirty="0" err="1" smtClean="0"/>
              <a:t>alternatif</a:t>
            </a:r>
            <a:r>
              <a:rPr lang="en-US" sz="2000" dirty="0" smtClean="0"/>
              <a:t> </a:t>
            </a:r>
            <a:r>
              <a:rPr lang="en-US" sz="2000" dirty="0" err="1" smtClean="0"/>
              <a:t>sendiri</a:t>
            </a:r>
            <a:endParaRPr lang="en-US" sz="2000" dirty="0" smtClean="0"/>
          </a:p>
          <a:p>
            <a:pPr marL="566928" indent="-457200">
              <a:buFont typeface="+mj-lt"/>
              <a:buAutoNum type="arabicPeriod"/>
            </a:pPr>
            <a:r>
              <a:rPr lang="en-US" sz="2000" dirty="0" err="1" smtClean="0"/>
              <a:t>Setiap</a:t>
            </a:r>
            <a:r>
              <a:rPr lang="en-US" sz="2000" dirty="0" smtClean="0"/>
              <a:t> </a:t>
            </a:r>
            <a:r>
              <a:rPr lang="en-US" sz="2000" dirty="0" err="1" smtClean="0"/>
              <a:t>alternatif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konsekuensi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menyertainya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dibandingkan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alternatif-alternatif</a:t>
            </a:r>
            <a:r>
              <a:rPr lang="en-US" sz="2000" dirty="0" smtClean="0"/>
              <a:t> lain.</a:t>
            </a:r>
          </a:p>
          <a:p>
            <a:pPr marL="566928" indent="-457200">
              <a:buNone/>
            </a:pPr>
            <a:endParaRPr lang="en-US" sz="2000" dirty="0" smtClean="0"/>
          </a:p>
          <a:p>
            <a:pPr marL="566928" indent="-457200">
              <a:buNone/>
            </a:pP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delapan</a:t>
            </a:r>
            <a:r>
              <a:rPr lang="en-US" sz="2000" dirty="0" smtClean="0"/>
              <a:t> </a:t>
            </a:r>
            <a:r>
              <a:rPr lang="en-US" sz="2000" dirty="0" err="1" smtClean="0"/>
              <a:t>kritik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model </a:t>
            </a:r>
            <a:r>
              <a:rPr lang="en-US" sz="2000" dirty="0" err="1" smtClean="0"/>
              <a:t>ini</a:t>
            </a:r>
            <a:r>
              <a:rPr lang="en-US" sz="2000" dirty="0" smtClean="0"/>
              <a:t> (</a:t>
            </a:r>
            <a:r>
              <a:rPr lang="en-US" sz="2000" i="1" dirty="0" smtClean="0"/>
              <a:t>cont</a:t>
            </a:r>
            <a:r>
              <a:rPr lang="en-US" sz="2000" dirty="0" smtClean="0"/>
              <a:t>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III: Model </a:t>
            </a:r>
            <a:r>
              <a:rPr lang="en-US" sz="1200" dirty="0" err="1" smtClean="0"/>
              <a:t>Perumusan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r>
              <a:rPr lang="en-US" sz="1200" dirty="0" smtClean="0"/>
              <a:t> 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</a:t>
            </a:r>
            <a:r>
              <a:rPr lang="en-US" dirty="0" err="1" smtClean="0"/>
              <a:t>rasional</a:t>
            </a:r>
            <a:r>
              <a:rPr lang="en-US" dirty="0" smtClean="0"/>
              <a:t> </a:t>
            </a:r>
            <a:r>
              <a:rPr lang="en-US" dirty="0" err="1" smtClean="0"/>
              <a:t>komprehensif</a:t>
            </a:r>
            <a:r>
              <a:rPr lang="en-US" dirty="0" smtClean="0"/>
              <a:t> (</a:t>
            </a:r>
            <a:r>
              <a:rPr lang="en-US" i="1" dirty="0" smtClean="0"/>
              <a:t>cont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1600" dirty="0" err="1" smtClean="0"/>
              <a:t>Delapan</a:t>
            </a:r>
            <a:r>
              <a:rPr lang="en-US" sz="1600" dirty="0" smtClean="0"/>
              <a:t> </a:t>
            </a:r>
            <a:r>
              <a:rPr lang="en-US" sz="1600" dirty="0" err="1" smtClean="0"/>
              <a:t>kritik</a:t>
            </a:r>
            <a:r>
              <a:rPr lang="en-US" sz="1600" dirty="0" smtClean="0"/>
              <a:t> </a:t>
            </a:r>
            <a:r>
              <a:rPr lang="en-US" sz="1600" dirty="0" err="1" smtClean="0"/>
              <a:t>terhadap</a:t>
            </a:r>
            <a:r>
              <a:rPr lang="en-US" sz="1600" dirty="0" smtClean="0"/>
              <a:t> model </a:t>
            </a:r>
            <a:r>
              <a:rPr lang="en-US" sz="1600" dirty="0" err="1" smtClean="0"/>
              <a:t>ini</a:t>
            </a:r>
            <a:r>
              <a:rPr lang="en-US" sz="1600" dirty="0" smtClean="0"/>
              <a:t>:</a:t>
            </a:r>
          </a:p>
          <a:p>
            <a:pPr>
              <a:buNone/>
            </a:pPr>
            <a:endParaRPr lang="en-US" sz="1600" dirty="0" smtClean="0"/>
          </a:p>
          <a:p>
            <a:pPr marL="624078" indent="-514350">
              <a:buFont typeface="+mj-lt"/>
              <a:buAutoNum type="arabicPeriod"/>
            </a:pPr>
            <a:r>
              <a:rPr lang="en-US" sz="1600" dirty="0" smtClean="0"/>
              <a:t>Para </a:t>
            </a:r>
            <a:r>
              <a:rPr lang="en-US" sz="1600" dirty="0" err="1" smtClean="0"/>
              <a:t>pembuat</a:t>
            </a:r>
            <a:r>
              <a:rPr lang="en-US" sz="1600" dirty="0" smtClean="0"/>
              <a:t> </a:t>
            </a:r>
            <a:r>
              <a:rPr lang="en-US" sz="1600" dirty="0" err="1" smtClean="0"/>
              <a:t>keputusan</a:t>
            </a:r>
            <a:r>
              <a:rPr lang="en-US" sz="1600" dirty="0" smtClean="0"/>
              <a:t> </a:t>
            </a:r>
            <a:r>
              <a:rPr lang="en-US" sz="1600" dirty="0" err="1" smtClean="0"/>
              <a:t>tidak</a:t>
            </a:r>
            <a:r>
              <a:rPr lang="en-US" sz="1600" dirty="0" smtClean="0"/>
              <a:t> </a:t>
            </a:r>
            <a:r>
              <a:rPr lang="en-US" sz="1600" dirty="0" err="1" smtClean="0"/>
              <a:t>dihadapkan</a:t>
            </a:r>
            <a:r>
              <a:rPr lang="en-US" sz="1600" dirty="0" smtClean="0"/>
              <a:t> </a:t>
            </a:r>
            <a:r>
              <a:rPr lang="en-US" sz="1600" dirty="0" err="1" smtClean="0"/>
              <a:t>pada</a:t>
            </a:r>
            <a:r>
              <a:rPr lang="en-US" sz="1600" dirty="0" smtClean="0"/>
              <a:t> </a:t>
            </a:r>
            <a:r>
              <a:rPr lang="en-US" sz="1600" dirty="0" err="1" smtClean="0"/>
              <a:t>masalah-masalah</a:t>
            </a:r>
            <a:r>
              <a:rPr lang="en-US" sz="1600" dirty="0" smtClean="0"/>
              <a:t> </a:t>
            </a:r>
            <a:r>
              <a:rPr lang="en-US" sz="1600" dirty="0" err="1" smtClean="0"/>
              <a:t>konkrit</a:t>
            </a:r>
            <a:r>
              <a:rPr lang="en-US" sz="1600" dirty="0" smtClean="0"/>
              <a:t> yang </a:t>
            </a:r>
            <a:r>
              <a:rPr lang="en-US" sz="1600" dirty="0" err="1" smtClean="0"/>
              <a:t>jelas</a:t>
            </a:r>
            <a:r>
              <a:rPr lang="en-US" sz="1600" dirty="0" smtClean="0"/>
              <a:t>. </a:t>
            </a:r>
            <a:r>
              <a:rPr lang="en-US" sz="1600" dirty="0" err="1" smtClean="0"/>
              <a:t>Masalah</a:t>
            </a:r>
            <a:r>
              <a:rPr lang="en-US" sz="1600" dirty="0" smtClean="0"/>
              <a:t> yang </a:t>
            </a:r>
            <a:r>
              <a:rPr lang="en-US" sz="1600" dirty="0" err="1" smtClean="0"/>
              <a:t>sering</a:t>
            </a:r>
            <a:r>
              <a:rPr lang="en-US" sz="1600" dirty="0" smtClean="0"/>
              <a:t> </a:t>
            </a:r>
            <a:r>
              <a:rPr lang="en-US" sz="1600" dirty="0" err="1" smtClean="0"/>
              <a:t>dihadapi</a:t>
            </a:r>
            <a:r>
              <a:rPr lang="en-US" sz="1600" dirty="0" smtClean="0"/>
              <a:t> </a:t>
            </a:r>
            <a:r>
              <a:rPr lang="en-US" sz="1600" dirty="0" err="1" smtClean="0"/>
              <a:t>adalah</a:t>
            </a:r>
            <a:r>
              <a:rPr lang="en-US" sz="1600" dirty="0" smtClean="0"/>
              <a:t> </a:t>
            </a:r>
            <a:r>
              <a:rPr lang="en-US" sz="1600" dirty="0" err="1" smtClean="0"/>
              <a:t>kesulitan</a:t>
            </a:r>
            <a:r>
              <a:rPr lang="en-US" sz="1600" dirty="0" smtClean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membatasi</a:t>
            </a:r>
            <a:r>
              <a:rPr lang="en-US" sz="1600" dirty="0" smtClean="0"/>
              <a:t> </a:t>
            </a:r>
            <a:r>
              <a:rPr lang="en-US" sz="1600" dirty="0" err="1" smtClean="0"/>
              <a:t>masalah</a:t>
            </a:r>
            <a:r>
              <a:rPr lang="en-US" sz="1600" dirty="0" smtClean="0"/>
              <a:t> </a:t>
            </a:r>
            <a:r>
              <a:rPr lang="en-US" sz="1600" dirty="0" err="1" smtClean="0"/>
              <a:t>itu</a:t>
            </a:r>
            <a:r>
              <a:rPr lang="en-US" sz="1600" dirty="0" smtClean="0"/>
              <a:t> </a:t>
            </a:r>
            <a:r>
              <a:rPr lang="en-US" sz="1600" dirty="0" err="1" smtClean="0"/>
              <a:t>sendiri</a:t>
            </a:r>
            <a:r>
              <a:rPr lang="en-US" sz="1600" dirty="0" smtClean="0"/>
              <a:t>.</a:t>
            </a:r>
          </a:p>
          <a:p>
            <a:pPr marL="624078" indent="-514350">
              <a:buFont typeface="+mj-lt"/>
              <a:buAutoNum type="arabicPeriod"/>
            </a:pPr>
            <a:endParaRPr lang="en-US" sz="1600" dirty="0" smtClean="0"/>
          </a:p>
          <a:p>
            <a:pPr marL="624078" indent="-514350">
              <a:buFont typeface="+mj-lt"/>
              <a:buAutoNum type="arabicPeriod"/>
            </a:pPr>
            <a:r>
              <a:rPr lang="en-US" sz="1600" dirty="0" err="1" smtClean="0"/>
              <a:t>Teori</a:t>
            </a:r>
            <a:r>
              <a:rPr lang="en-US" sz="1600" dirty="0" smtClean="0"/>
              <a:t> </a:t>
            </a:r>
            <a:r>
              <a:rPr lang="en-US" sz="1600" dirty="0" err="1" smtClean="0"/>
              <a:t>rasional</a:t>
            </a:r>
            <a:r>
              <a:rPr lang="en-US" sz="1600" dirty="0" smtClean="0"/>
              <a:t> </a:t>
            </a:r>
            <a:r>
              <a:rPr lang="en-US" sz="1600" dirty="0" err="1" smtClean="0"/>
              <a:t>komprehensif</a:t>
            </a:r>
            <a:r>
              <a:rPr lang="en-US" sz="1600" dirty="0" smtClean="0"/>
              <a:t> </a:t>
            </a:r>
            <a:r>
              <a:rPr lang="en-US" sz="1600" dirty="0" err="1" smtClean="0"/>
              <a:t>tidak</a:t>
            </a:r>
            <a:r>
              <a:rPr lang="en-US" sz="1600" dirty="0" smtClean="0"/>
              <a:t> </a:t>
            </a:r>
            <a:r>
              <a:rPr lang="en-US" sz="1600" dirty="0" err="1" smtClean="0"/>
              <a:t>realistis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tuntutan-tuntutan</a:t>
            </a:r>
            <a:r>
              <a:rPr lang="en-US" sz="1600" dirty="0" smtClean="0"/>
              <a:t> yang </a:t>
            </a:r>
            <a:r>
              <a:rPr lang="en-US" sz="1600" dirty="0" err="1" smtClean="0"/>
              <a:t>dibuat</a:t>
            </a:r>
            <a:r>
              <a:rPr lang="en-US" sz="1600" dirty="0" smtClean="0"/>
              <a:t> </a:t>
            </a:r>
            <a:r>
              <a:rPr lang="en-US" sz="1600" dirty="0" err="1" smtClean="0"/>
              <a:t>oleh</a:t>
            </a:r>
            <a:r>
              <a:rPr lang="en-US" sz="1600" dirty="0" smtClean="0"/>
              <a:t> </a:t>
            </a:r>
            <a:r>
              <a:rPr lang="en-US" sz="1600" dirty="0" err="1" smtClean="0"/>
              <a:t>para</a:t>
            </a:r>
            <a:r>
              <a:rPr lang="en-US" sz="1600" dirty="0" smtClean="0"/>
              <a:t> </a:t>
            </a:r>
            <a:r>
              <a:rPr lang="en-US" sz="1600" dirty="0" err="1" smtClean="0"/>
              <a:t>pembuat</a:t>
            </a:r>
            <a:r>
              <a:rPr lang="en-US" sz="1600" dirty="0" smtClean="0"/>
              <a:t> </a:t>
            </a:r>
            <a:r>
              <a:rPr lang="en-US" sz="1600" dirty="0" err="1" smtClean="0"/>
              <a:t>keputusan</a:t>
            </a:r>
            <a:r>
              <a:rPr lang="en-US" sz="1600" dirty="0" smtClean="0"/>
              <a:t>.</a:t>
            </a:r>
          </a:p>
          <a:p>
            <a:pPr marL="624078" indent="-514350">
              <a:buFont typeface="+mj-lt"/>
              <a:buAutoNum type="arabicPeriod"/>
            </a:pPr>
            <a:endParaRPr lang="en-US" sz="1600" dirty="0" smtClean="0"/>
          </a:p>
          <a:p>
            <a:pPr marL="624078" indent="-514350">
              <a:buFont typeface="+mj-lt"/>
              <a:buAutoNum type="arabicPeriod"/>
            </a:pPr>
            <a:r>
              <a:rPr lang="en-US" sz="1600" dirty="0" err="1" smtClean="0"/>
              <a:t>Pembuat</a:t>
            </a:r>
            <a:r>
              <a:rPr lang="en-US" sz="1600" dirty="0" smtClean="0"/>
              <a:t> </a:t>
            </a:r>
            <a:r>
              <a:rPr lang="en-US" sz="1600" dirty="0" err="1" smtClean="0"/>
              <a:t>keputusan</a:t>
            </a:r>
            <a:r>
              <a:rPr lang="en-US" sz="1600" dirty="0" smtClean="0"/>
              <a:t> </a:t>
            </a:r>
            <a:r>
              <a:rPr lang="en-US" sz="1600" dirty="0" err="1" smtClean="0"/>
              <a:t>publik</a:t>
            </a:r>
            <a:r>
              <a:rPr lang="en-US" sz="1600" dirty="0" smtClean="0"/>
              <a:t> </a:t>
            </a:r>
            <a:r>
              <a:rPr lang="en-US" sz="1600" dirty="0" err="1" smtClean="0"/>
              <a:t>biasanya</a:t>
            </a:r>
            <a:r>
              <a:rPr lang="en-US" sz="1600" dirty="0" smtClean="0"/>
              <a:t> </a:t>
            </a:r>
            <a:r>
              <a:rPr lang="en-US" sz="1600" dirty="0" err="1" smtClean="0"/>
              <a:t>dihadapkan</a:t>
            </a:r>
            <a:r>
              <a:rPr lang="en-US" sz="1600" dirty="0" smtClean="0"/>
              <a:t> </a:t>
            </a:r>
            <a:r>
              <a:rPr lang="en-US" sz="1600" dirty="0" err="1" smtClean="0"/>
              <a:t>pada</a:t>
            </a:r>
            <a:r>
              <a:rPr lang="en-US" sz="1600" dirty="0" smtClean="0"/>
              <a:t> </a:t>
            </a:r>
            <a:r>
              <a:rPr lang="en-US" sz="1600" dirty="0" err="1" smtClean="0"/>
              <a:t>situasi</a:t>
            </a:r>
            <a:r>
              <a:rPr lang="en-US" sz="1600" dirty="0" smtClean="0"/>
              <a:t> </a:t>
            </a:r>
            <a:r>
              <a:rPr lang="en-US" sz="1600" dirty="0" err="1" smtClean="0"/>
              <a:t>konflik</a:t>
            </a:r>
            <a:r>
              <a:rPr lang="en-US" sz="1600" dirty="0" smtClean="0"/>
              <a:t> </a:t>
            </a:r>
            <a:r>
              <a:rPr lang="en-US" sz="1600" dirty="0" err="1" smtClean="0"/>
              <a:t>daripada</a:t>
            </a:r>
            <a:r>
              <a:rPr lang="en-US" sz="1600" dirty="0" smtClean="0"/>
              <a:t> </a:t>
            </a:r>
            <a:r>
              <a:rPr lang="en-US" sz="1600" dirty="0" err="1" smtClean="0"/>
              <a:t>kesepakatan</a:t>
            </a:r>
            <a:r>
              <a:rPr lang="en-US" sz="1600" dirty="0" smtClean="0"/>
              <a:t> </a:t>
            </a:r>
            <a:r>
              <a:rPr lang="en-US" sz="1600" dirty="0" err="1" smtClean="0"/>
              <a:t>nilai</a:t>
            </a:r>
            <a:r>
              <a:rPr lang="en-US" sz="1600" dirty="0" smtClean="0"/>
              <a:t>. </a:t>
            </a:r>
          </a:p>
          <a:p>
            <a:pPr marL="624078" indent="-514350">
              <a:buFont typeface="+mj-lt"/>
              <a:buAutoNum type="arabicPeriod"/>
            </a:pPr>
            <a:endParaRPr lang="en-US" sz="1600" dirty="0" smtClean="0"/>
          </a:p>
          <a:p>
            <a:pPr marL="624078" indent="-514350">
              <a:buFont typeface="+mj-lt"/>
              <a:buAutoNum type="arabicPeriod"/>
            </a:pPr>
            <a:r>
              <a:rPr lang="en-US" sz="1600" dirty="0" smtClean="0"/>
              <a:t>Para </a:t>
            </a:r>
            <a:r>
              <a:rPr lang="en-US" sz="1600" dirty="0" err="1" smtClean="0"/>
              <a:t>pembuat</a:t>
            </a:r>
            <a:r>
              <a:rPr lang="en-US" sz="1600" dirty="0" smtClean="0"/>
              <a:t> </a:t>
            </a:r>
            <a:r>
              <a:rPr lang="en-US" sz="1600" dirty="0" err="1" smtClean="0"/>
              <a:t>keputusan</a:t>
            </a:r>
            <a:r>
              <a:rPr lang="en-US" sz="1600" dirty="0" smtClean="0"/>
              <a:t> </a:t>
            </a:r>
            <a:r>
              <a:rPr lang="en-US" sz="1600" dirty="0" err="1" smtClean="0"/>
              <a:t>tidak</a:t>
            </a:r>
            <a:r>
              <a:rPr lang="en-US" sz="1600" dirty="0" smtClean="0"/>
              <a:t> </a:t>
            </a:r>
            <a:r>
              <a:rPr lang="en-US" sz="1600" dirty="0" err="1" smtClean="0"/>
              <a:t>mempunyai</a:t>
            </a:r>
            <a:r>
              <a:rPr lang="en-US" sz="1600" dirty="0" smtClean="0"/>
              <a:t> </a:t>
            </a:r>
            <a:r>
              <a:rPr lang="en-US" sz="1600" dirty="0" err="1" smtClean="0"/>
              <a:t>motivaso</a:t>
            </a:r>
            <a:r>
              <a:rPr lang="en-US" sz="1600" dirty="0" smtClean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menetapkan</a:t>
            </a:r>
            <a:r>
              <a:rPr lang="en-US" sz="1600" dirty="0" smtClean="0"/>
              <a:t> </a:t>
            </a:r>
            <a:r>
              <a:rPr lang="en-US" sz="1600" dirty="0" err="1" smtClean="0"/>
              <a:t>keputusan-keputusan</a:t>
            </a:r>
            <a:r>
              <a:rPr lang="en-US" sz="1600" dirty="0" smtClean="0"/>
              <a:t> </a:t>
            </a:r>
            <a:r>
              <a:rPr lang="en-US" sz="1600" dirty="0" err="1" smtClean="0"/>
              <a:t>berdasarkan</a:t>
            </a:r>
            <a:r>
              <a:rPr lang="en-US" sz="1600" dirty="0" smtClean="0"/>
              <a:t> </a:t>
            </a:r>
            <a:r>
              <a:rPr lang="en-US" sz="1600" dirty="0" err="1" smtClean="0"/>
              <a:t>tujuan-tujuan</a:t>
            </a:r>
            <a:r>
              <a:rPr lang="en-US" sz="1600" dirty="0" smtClean="0"/>
              <a:t> </a:t>
            </a:r>
            <a:r>
              <a:rPr lang="en-US" sz="1600" dirty="0" err="1" smtClean="0"/>
              <a:t>masyarakat</a:t>
            </a:r>
            <a:r>
              <a:rPr lang="en-US" sz="1600" dirty="0" smtClean="0"/>
              <a:t>, </a:t>
            </a:r>
            <a:r>
              <a:rPr lang="en-US" sz="1600" dirty="0" err="1" smtClean="0"/>
              <a:t>tetapi</a:t>
            </a:r>
            <a:r>
              <a:rPr lang="en-US" sz="1600" dirty="0" smtClean="0"/>
              <a:t> </a:t>
            </a:r>
            <a:r>
              <a:rPr lang="en-US" sz="1600" dirty="0" err="1" smtClean="0"/>
              <a:t>sebaliknya</a:t>
            </a:r>
            <a:r>
              <a:rPr lang="en-US" sz="1600" dirty="0" smtClean="0"/>
              <a:t> </a:t>
            </a:r>
            <a:r>
              <a:rPr lang="en-US" sz="1600" dirty="0" err="1" smtClean="0"/>
              <a:t>mereka</a:t>
            </a:r>
            <a:r>
              <a:rPr lang="en-US" sz="1600" dirty="0" smtClean="0"/>
              <a:t> </a:t>
            </a:r>
            <a:r>
              <a:rPr lang="en-US" sz="1600" dirty="0" err="1" smtClean="0"/>
              <a:t>memaksimalkan</a:t>
            </a:r>
            <a:r>
              <a:rPr lang="en-US" sz="1600" dirty="0" smtClean="0"/>
              <a:t> </a:t>
            </a:r>
            <a:r>
              <a:rPr lang="en-US" sz="1600" dirty="0" err="1" smtClean="0"/>
              <a:t>ganjaran-ganjaran</a:t>
            </a:r>
            <a:r>
              <a:rPr lang="en-US" sz="1600" dirty="0" smtClean="0"/>
              <a:t> </a:t>
            </a:r>
            <a:r>
              <a:rPr lang="en-US" sz="1600" dirty="0" err="1" smtClean="0"/>
              <a:t>mereka</a:t>
            </a:r>
            <a:r>
              <a:rPr lang="en-US" sz="1600" dirty="0" smtClean="0"/>
              <a:t> </a:t>
            </a:r>
            <a:r>
              <a:rPr lang="en-US" sz="1600" dirty="0" err="1" smtClean="0"/>
              <a:t>sendiri</a:t>
            </a:r>
            <a:r>
              <a:rPr lang="en-US" sz="1600" dirty="0" smtClean="0"/>
              <a:t>.</a:t>
            </a:r>
          </a:p>
          <a:p>
            <a:pPr marL="624078" indent="-514350">
              <a:buFont typeface="+mj-lt"/>
              <a:buAutoNum type="arabicPeriod"/>
            </a:pPr>
            <a:endParaRPr lang="en-US" sz="1600" dirty="0" smtClean="0"/>
          </a:p>
          <a:p>
            <a:pPr marL="624078" indent="-514350">
              <a:buFont typeface="+mj-lt"/>
              <a:buAutoNum type="arabicPeriod"/>
            </a:pPr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III: Model </a:t>
            </a:r>
            <a:r>
              <a:rPr lang="en-US" sz="1200" dirty="0" err="1" smtClean="0"/>
              <a:t>Perumusan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r>
              <a:rPr lang="en-US" sz="1200" dirty="0" smtClean="0"/>
              <a:t> 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</a:t>
            </a:r>
            <a:r>
              <a:rPr lang="en-US" dirty="0" err="1" smtClean="0"/>
              <a:t>rasional</a:t>
            </a:r>
            <a:r>
              <a:rPr lang="en-US" dirty="0" smtClean="0"/>
              <a:t> </a:t>
            </a:r>
            <a:r>
              <a:rPr lang="en-US" dirty="0" err="1" smtClean="0"/>
              <a:t>komprehensif</a:t>
            </a:r>
            <a:r>
              <a:rPr lang="en-US" dirty="0" smtClean="0"/>
              <a:t> (</a:t>
            </a:r>
            <a:r>
              <a:rPr lang="en-US" i="1" dirty="0" smtClean="0"/>
              <a:t>cont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1600" dirty="0" err="1" smtClean="0"/>
              <a:t>Delapan</a:t>
            </a:r>
            <a:r>
              <a:rPr lang="en-US" sz="1600" dirty="0" smtClean="0"/>
              <a:t> </a:t>
            </a:r>
            <a:r>
              <a:rPr lang="en-US" sz="1600" dirty="0" err="1" smtClean="0"/>
              <a:t>kritik</a:t>
            </a:r>
            <a:r>
              <a:rPr lang="en-US" sz="1600" dirty="0" smtClean="0"/>
              <a:t> </a:t>
            </a:r>
            <a:r>
              <a:rPr lang="en-US" sz="1600" dirty="0" err="1" smtClean="0"/>
              <a:t>terhadap</a:t>
            </a:r>
            <a:r>
              <a:rPr lang="en-US" sz="1600" dirty="0" smtClean="0"/>
              <a:t> model </a:t>
            </a:r>
            <a:r>
              <a:rPr lang="en-US" sz="1600" dirty="0" err="1" smtClean="0"/>
              <a:t>ini</a:t>
            </a:r>
            <a:r>
              <a:rPr lang="en-US" sz="1600" dirty="0" smtClean="0"/>
              <a:t>:</a:t>
            </a:r>
          </a:p>
          <a:p>
            <a:pPr marL="624078" indent="-514350">
              <a:buFont typeface="+mj-lt"/>
              <a:buAutoNum type="arabicPeriod" startAt="5"/>
            </a:pPr>
            <a:r>
              <a:rPr lang="en-US" sz="1600" dirty="0" err="1" smtClean="0"/>
              <a:t>Adanya</a:t>
            </a:r>
            <a:r>
              <a:rPr lang="en-US" sz="1600" dirty="0" smtClean="0"/>
              <a:t> </a:t>
            </a:r>
            <a:r>
              <a:rPr lang="en-US" sz="1600" dirty="0" err="1" smtClean="0"/>
              <a:t>kebutuhan</a:t>
            </a:r>
            <a:r>
              <a:rPr lang="en-US" sz="1600" dirty="0" smtClean="0"/>
              <a:t>, </a:t>
            </a:r>
            <a:r>
              <a:rPr lang="en-US" sz="1600" dirty="0" err="1" smtClean="0"/>
              <a:t>hambatan</a:t>
            </a:r>
            <a:r>
              <a:rPr lang="en-US" sz="1600" dirty="0" smtClean="0"/>
              <a:t>,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kekurangan</a:t>
            </a:r>
            <a:r>
              <a:rPr lang="en-US" sz="1600" dirty="0" smtClean="0"/>
              <a:t> yang </a:t>
            </a:r>
            <a:r>
              <a:rPr lang="en-US" sz="1600" dirty="0" err="1" smtClean="0"/>
              <a:t>menyebabkan</a:t>
            </a:r>
            <a:r>
              <a:rPr lang="en-US" sz="1600" dirty="0" smtClean="0"/>
              <a:t> </a:t>
            </a:r>
            <a:r>
              <a:rPr lang="en-US" sz="1600" dirty="0" err="1" smtClean="0"/>
              <a:t>para</a:t>
            </a:r>
            <a:r>
              <a:rPr lang="en-US" sz="1600" dirty="0" smtClean="0"/>
              <a:t> </a:t>
            </a:r>
            <a:r>
              <a:rPr lang="en-US" sz="1600" dirty="0" err="1" smtClean="0"/>
              <a:t>pembuat</a:t>
            </a:r>
            <a:r>
              <a:rPr lang="en-US" sz="1600" dirty="0" smtClean="0"/>
              <a:t> </a:t>
            </a:r>
            <a:r>
              <a:rPr lang="en-US" sz="1600" dirty="0" err="1" smtClean="0"/>
              <a:t>keputusan</a:t>
            </a:r>
            <a:r>
              <a:rPr lang="en-US" sz="1600" dirty="0" smtClean="0"/>
              <a:t> </a:t>
            </a:r>
            <a:r>
              <a:rPr lang="en-US" sz="1600" dirty="0" err="1" smtClean="0"/>
              <a:t>tidak</a:t>
            </a:r>
            <a:r>
              <a:rPr lang="en-US" sz="1600" dirty="0" smtClean="0"/>
              <a:t> </a:t>
            </a:r>
            <a:r>
              <a:rPr lang="en-US" sz="1600" dirty="0" err="1" smtClean="0"/>
              <a:t>dapat</a:t>
            </a:r>
            <a:r>
              <a:rPr lang="en-US" sz="1600" dirty="0" smtClean="0"/>
              <a:t> </a:t>
            </a:r>
            <a:r>
              <a:rPr lang="en-US" sz="1600" dirty="0" err="1" smtClean="0"/>
              <a:t>memiliki</a:t>
            </a:r>
            <a:r>
              <a:rPr lang="en-US" sz="1600" dirty="0" smtClean="0"/>
              <a:t> </a:t>
            </a:r>
            <a:r>
              <a:rPr lang="en-US" sz="1600" dirty="0" err="1" smtClean="0"/>
              <a:t>rasionalitas</a:t>
            </a:r>
            <a:r>
              <a:rPr lang="en-US" sz="1600" dirty="0" smtClean="0"/>
              <a:t> yang </a:t>
            </a:r>
            <a:r>
              <a:rPr lang="en-US" sz="1600" dirty="0" err="1" smtClean="0"/>
              <a:t>tinggi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mengambil</a:t>
            </a:r>
            <a:r>
              <a:rPr lang="en-US" sz="1600" dirty="0" smtClean="0"/>
              <a:t> </a:t>
            </a:r>
            <a:r>
              <a:rPr lang="en-US" sz="1600" dirty="0" err="1" smtClean="0"/>
              <a:t>keputusan</a:t>
            </a:r>
            <a:r>
              <a:rPr lang="en-US" sz="1600" dirty="0" smtClean="0"/>
              <a:t>.</a:t>
            </a:r>
          </a:p>
          <a:p>
            <a:pPr marL="624078" indent="-514350">
              <a:buFont typeface="+mj-lt"/>
              <a:buAutoNum type="arabicPeriod" startAt="5"/>
            </a:pPr>
            <a:endParaRPr lang="en-US" sz="1600" dirty="0" smtClean="0"/>
          </a:p>
          <a:p>
            <a:pPr marL="624078" indent="-514350">
              <a:buFont typeface="+mj-lt"/>
              <a:buAutoNum type="arabicPeriod" startAt="5"/>
            </a:pPr>
            <a:r>
              <a:rPr lang="en-US" sz="1600" dirty="0" err="1" smtClean="0"/>
              <a:t>Walaupun</a:t>
            </a:r>
            <a:r>
              <a:rPr lang="en-US" sz="1600" dirty="0" smtClean="0"/>
              <a:t> </a:t>
            </a:r>
            <a:r>
              <a:rPr lang="en-US" sz="1600" dirty="0" err="1" smtClean="0"/>
              <a:t>dapat</a:t>
            </a:r>
            <a:r>
              <a:rPr lang="en-US" sz="1600" dirty="0" smtClean="0"/>
              <a:t> </a:t>
            </a:r>
            <a:r>
              <a:rPr lang="en-US" sz="1600" dirty="0" err="1" smtClean="0"/>
              <a:t>memanfaatkan</a:t>
            </a:r>
            <a:r>
              <a:rPr lang="en-US" sz="1600" dirty="0" smtClean="0"/>
              <a:t> </a:t>
            </a:r>
            <a:r>
              <a:rPr lang="en-US" sz="1600" dirty="0" err="1" smtClean="0"/>
              <a:t>teknik</a:t>
            </a:r>
            <a:r>
              <a:rPr lang="en-US" sz="1600" dirty="0" smtClean="0"/>
              <a:t> </a:t>
            </a:r>
            <a:r>
              <a:rPr lang="en-US" sz="1600" dirty="0" err="1" smtClean="0"/>
              <a:t>komputer</a:t>
            </a:r>
            <a:r>
              <a:rPr lang="en-US" sz="1600" dirty="0" smtClean="0"/>
              <a:t>, </a:t>
            </a:r>
            <a:r>
              <a:rPr lang="en-US" sz="1600" dirty="0" err="1" smtClean="0"/>
              <a:t>para</a:t>
            </a:r>
            <a:r>
              <a:rPr lang="en-US" sz="1600" dirty="0" smtClean="0"/>
              <a:t> </a:t>
            </a:r>
            <a:r>
              <a:rPr lang="en-US" sz="1600" dirty="0" err="1" smtClean="0"/>
              <a:t>pembuat</a:t>
            </a:r>
            <a:r>
              <a:rPr lang="en-US" sz="1600" dirty="0" smtClean="0"/>
              <a:t> </a:t>
            </a:r>
            <a:r>
              <a:rPr lang="en-US" sz="1600" dirty="0" err="1" smtClean="0"/>
              <a:t>keputusan</a:t>
            </a:r>
            <a:r>
              <a:rPr lang="en-US" sz="1600" dirty="0" smtClean="0"/>
              <a:t> </a:t>
            </a:r>
            <a:r>
              <a:rPr lang="en-US" sz="1600" dirty="0" err="1" smtClean="0"/>
              <a:t>tidak</a:t>
            </a:r>
            <a:r>
              <a:rPr lang="en-US" sz="1600" dirty="0" smtClean="0"/>
              <a:t> </a:t>
            </a:r>
            <a:r>
              <a:rPr lang="en-US" sz="1600" dirty="0" err="1" smtClean="0"/>
              <a:t>memiliki</a:t>
            </a:r>
            <a:r>
              <a:rPr lang="en-US" sz="1600" dirty="0" smtClean="0"/>
              <a:t> </a:t>
            </a:r>
            <a:r>
              <a:rPr lang="en-US" sz="1600" dirty="0" err="1" smtClean="0"/>
              <a:t>kecakapan</a:t>
            </a:r>
            <a:r>
              <a:rPr lang="en-US" sz="1600" dirty="0" smtClean="0"/>
              <a:t> yang </a:t>
            </a:r>
            <a:r>
              <a:rPr lang="en-US" sz="1600" dirty="0" err="1" smtClean="0"/>
              <a:t>cukup</a:t>
            </a:r>
            <a:r>
              <a:rPr lang="en-US" sz="1600" dirty="0" smtClean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menghitung</a:t>
            </a:r>
            <a:r>
              <a:rPr lang="en-US" sz="1600" dirty="0" smtClean="0"/>
              <a:t> </a:t>
            </a:r>
            <a:r>
              <a:rPr lang="en-US" sz="1600" dirty="0" err="1" smtClean="0"/>
              <a:t>rasio</a:t>
            </a:r>
            <a:r>
              <a:rPr lang="en-US" sz="1600" dirty="0" smtClean="0"/>
              <a:t> </a:t>
            </a:r>
            <a:r>
              <a:rPr lang="en-US" sz="1600" dirty="0" err="1" smtClean="0"/>
              <a:t>biaya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keuntungan</a:t>
            </a:r>
            <a:r>
              <a:rPr lang="en-US" sz="1600" dirty="0" smtClean="0"/>
              <a:t> </a:t>
            </a:r>
            <a:r>
              <a:rPr lang="en-US" sz="1600" dirty="0" err="1" smtClean="0"/>
              <a:t>secara</a:t>
            </a:r>
            <a:r>
              <a:rPr lang="en-US" sz="1600" dirty="0" smtClean="0"/>
              <a:t> </a:t>
            </a:r>
            <a:r>
              <a:rPr lang="en-US" sz="1600" dirty="0" err="1" smtClean="0"/>
              <a:t>tepat</a:t>
            </a:r>
            <a:r>
              <a:rPr lang="en-US" sz="1600" dirty="0" smtClean="0"/>
              <a:t> </a:t>
            </a:r>
            <a:r>
              <a:rPr lang="en-US" sz="1600" dirty="0" err="1" smtClean="0"/>
              <a:t>bila</a:t>
            </a:r>
            <a:r>
              <a:rPr lang="en-US" sz="1600" dirty="0" smtClean="0"/>
              <a:t> </a:t>
            </a:r>
            <a:r>
              <a:rPr lang="en-US" sz="1600" dirty="0" err="1" smtClean="0"/>
              <a:t>sejumlah</a:t>
            </a:r>
            <a:r>
              <a:rPr lang="en-US" sz="1600" dirty="0" smtClean="0"/>
              <a:t> </a:t>
            </a:r>
            <a:r>
              <a:rPr lang="en-US" sz="1600" dirty="0" err="1" smtClean="0"/>
              <a:t>besar</a:t>
            </a:r>
            <a:r>
              <a:rPr lang="en-US" sz="1600" dirty="0" smtClean="0"/>
              <a:t> </a:t>
            </a:r>
            <a:r>
              <a:rPr lang="en-US" sz="1600" dirty="0" err="1" smtClean="0"/>
              <a:t>nilai</a:t>
            </a:r>
            <a:r>
              <a:rPr lang="en-US" sz="1600" dirty="0" smtClean="0"/>
              <a:t> yang </a:t>
            </a:r>
            <a:r>
              <a:rPr lang="en-US" sz="1600" dirty="0" err="1" smtClean="0"/>
              <a:t>berbeda-beda</a:t>
            </a:r>
            <a:r>
              <a:rPr lang="en-US" sz="1600" dirty="0" smtClean="0"/>
              <a:t> (</a:t>
            </a:r>
            <a:r>
              <a:rPr lang="en-US" sz="1600" dirty="0" err="1" smtClean="0"/>
              <a:t>seperti</a:t>
            </a:r>
            <a:r>
              <a:rPr lang="en-US" sz="1600" dirty="0" smtClean="0"/>
              <a:t> </a:t>
            </a:r>
            <a:r>
              <a:rPr lang="en-US" sz="1600" dirty="0" err="1" smtClean="0"/>
              <a:t>politik</a:t>
            </a:r>
            <a:r>
              <a:rPr lang="en-US" sz="1600" dirty="0" smtClean="0"/>
              <a:t>, </a:t>
            </a:r>
            <a:r>
              <a:rPr lang="en-US" sz="1600" dirty="0" err="1" smtClean="0"/>
              <a:t>ekonomi</a:t>
            </a:r>
            <a:r>
              <a:rPr lang="en-US" sz="1600" dirty="0" smtClean="0"/>
              <a:t>, </a:t>
            </a:r>
            <a:r>
              <a:rPr lang="en-US" sz="1600" dirty="0" err="1" smtClean="0"/>
              <a:t>sosial</a:t>
            </a:r>
            <a:r>
              <a:rPr lang="en-US" sz="1600" dirty="0" smtClean="0"/>
              <a:t>, </a:t>
            </a:r>
            <a:r>
              <a:rPr lang="en-US" sz="1600" dirty="0" err="1" smtClean="0"/>
              <a:t>budaya</a:t>
            </a:r>
            <a:r>
              <a:rPr lang="en-US" sz="1600" dirty="0" smtClean="0"/>
              <a:t>) yang </a:t>
            </a:r>
            <a:r>
              <a:rPr lang="en-US" sz="1600" dirty="0" err="1" smtClean="0"/>
              <a:t>menjadi</a:t>
            </a:r>
            <a:r>
              <a:rPr lang="en-US" sz="1600" dirty="0" smtClean="0"/>
              <a:t> </a:t>
            </a:r>
            <a:r>
              <a:rPr lang="en-US" sz="1600" dirty="0" err="1" smtClean="0"/>
              <a:t>taruhannya</a:t>
            </a:r>
            <a:r>
              <a:rPr lang="en-US" sz="1600" dirty="0" smtClean="0"/>
              <a:t>.</a:t>
            </a:r>
          </a:p>
          <a:p>
            <a:pPr marL="624078" indent="-514350">
              <a:buFont typeface="+mj-lt"/>
              <a:buAutoNum type="arabicPeriod" startAt="5"/>
            </a:pPr>
            <a:endParaRPr lang="en-US" sz="1600" dirty="0" smtClean="0"/>
          </a:p>
          <a:p>
            <a:pPr marL="624078" indent="-514350">
              <a:buFont typeface="+mj-lt"/>
              <a:buAutoNum type="arabicPeriod" startAt="5"/>
            </a:pPr>
            <a:r>
              <a:rPr lang="en-US" sz="1600" dirty="0" err="1" smtClean="0"/>
              <a:t>Investasi</a:t>
            </a:r>
            <a:r>
              <a:rPr lang="en-US" sz="1600" dirty="0" smtClean="0"/>
              <a:t> yang </a:t>
            </a:r>
            <a:r>
              <a:rPr lang="en-US" sz="1600" dirty="0" err="1" smtClean="0"/>
              <a:t>besar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program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kebijkan</a:t>
            </a:r>
            <a:r>
              <a:rPr lang="en-US" sz="1600" dirty="0" smtClean="0"/>
              <a:t> </a:t>
            </a:r>
            <a:r>
              <a:rPr lang="en-US" sz="1600" dirty="0" err="1" smtClean="0"/>
              <a:t>menyebabkan</a:t>
            </a:r>
            <a:r>
              <a:rPr lang="en-US" sz="1600" dirty="0" smtClean="0"/>
              <a:t> </a:t>
            </a:r>
            <a:r>
              <a:rPr lang="en-US" sz="1600" dirty="0" err="1" smtClean="0"/>
              <a:t>pembuat</a:t>
            </a:r>
            <a:r>
              <a:rPr lang="en-US" sz="1600" dirty="0" smtClean="0"/>
              <a:t> </a:t>
            </a:r>
            <a:r>
              <a:rPr lang="en-US" sz="1600" dirty="0" err="1" smtClean="0"/>
              <a:t>keputusan</a:t>
            </a:r>
            <a:r>
              <a:rPr lang="en-US" sz="1600" dirty="0" smtClean="0"/>
              <a:t> </a:t>
            </a:r>
            <a:r>
              <a:rPr lang="en-US" sz="1600" dirty="0" err="1" smtClean="0"/>
              <a:t>tidak</a:t>
            </a:r>
            <a:r>
              <a:rPr lang="en-US" sz="1600" dirty="0" smtClean="0"/>
              <a:t> </a:t>
            </a:r>
            <a:r>
              <a:rPr lang="en-US" sz="1600" dirty="0" err="1" smtClean="0"/>
              <a:t>mempertimbangkan</a:t>
            </a:r>
            <a:r>
              <a:rPr lang="en-US" sz="1600" dirty="0" smtClean="0"/>
              <a:t> </a:t>
            </a:r>
            <a:r>
              <a:rPr lang="en-US" sz="1600" dirty="0" err="1" smtClean="0"/>
              <a:t>lagi</a:t>
            </a:r>
            <a:r>
              <a:rPr lang="en-US" sz="1600" dirty="0" smtClean="0"/>
              <a:t> </a:t>
            </a:r>
            <a:r>
              <a:rPr lang="en-US" sz="1600" dirty="0" err="1" smtClean="0"/>
              <a:t>alternatif</a:t>
            </a:r>
            <a:r>
              <a:rPr lang="en-US" sz="1600" dirty="0" smtClean="0"/>
              <a:t> yang </a:t>
            </a:r>
            <a:r>
              <a:rPr lang="en-US" sz="1600" dirty="0" err="1" smtClean="0"/>
              <a:t>telah</a:t>
            </a:r>
            <a:r>
              <a:rPr lang="en-US" sz="1600" dirty="0" smtClean="0"/>
              <a:t> </a:t>
            </a:r>
            <a:r>
              <a:rPr lang="en-US" sz="1600" dirty="0" err="1" smtClean="0"/>
              <a:t>ditetapkan</a:t>
            </a:r>
            <a:r>
              <a:rPr lang="en-US" sz="1600" dirty="0" smtClean="0"/>
              <a:t> </a:t>
            </a:r>
            <a:r>
              <a:rPr lang="en-US" sz="1600" dirty="0" err="1" smtClean="0"/>
              <a:t>oleh</a:t>
            </a:r>
            <a:r>
              <a:rPr lang="en-US" sz="1600" dirty="0" smtClean="0"/>
              <a:t> </a:t>
            </a:r>
            <a:r>
              <a:rPr lang="en-US" sz="1600" dirty="0" err="1" smtClean="0"/>
              <a:t>keputusan</a:t>
            </a:r>
            <a:r>
              <a:rPr lang="en-US" sz="1600" dirty="0" smtClean="0"/>
              <a:t> </a:t>
            </a:r>
            <a:r>
              <a:rPr lang="en-US" sz="1600" dirty="0" err="1" smtClean="0"/>
              <a:t>sebelumnya</a:t>
            </a:r>
            <a:endParaRPr lang="en-US" sz="1600" dirty="0" smtClean="0"/>
          </a:p>
          <a:p>
            <a:pPr marL="624078" indent="-514350">
              <a:buFont typeface="+mj-lt"/>
              <a:buAutoNum type="arabicPeriod" startAt="5"/>
            </a:pPr>
            <a:endParaRPr lang="en-US" sz="1600" dirty="0" smtClean="0"/>
          </a:p>
          <a:p>
            <a:pPr marL="624078" indent="-514350">
              <a:buFont typeface="+mj-lt"/>
              <a:buAutoNum type="arabicPeriod" startAt="5"/>
            </a:pPr>
            <a:r>
              <a:rPr lang="en-US" sz="1600" dirty="0" err="1" smtClean="0"/>
              <a:t>Banyaknya</a:t>
            </a:r>
            <a:r>
              <a:rPr lang="en-US" sz="1600" dirty="0" smtClean="0"/>
              <a:t> </a:t>
            </a:r>
            <a:r>
              <a:rPr lang="en-US" sz="1600" dirty="0" err="1" smtClean="0"/>
              <a:t>hambatan</a:t>
            </a:r>
            <a:r>
              <a:rPr lang="en-US" sz="1600" dirty="0" smtClean="0"/>
              <a:t> 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mengumpulkan</a:t>
            </a:r>
            <a:r>
              <a:rPr lang="en-US" sz="1600" dirty="0" smtClean="0"/>
              <a:t> </a:t>
            </a:r>
            <a:r>
              <a:rPr lang="en-US" sz="1600" dirty="0" err="1" smtClean="0"/>
              <a:t>semua</a:t>
            </a:r>
            <a:r>
              <a:rPr lang="en-US" sz="1600" dirty="0" smtClean="0"/>
              <a:t> </a:t>
            </a:r>
            <a:r>
              <a:rPr lang="en-US" sz="1600" dirty="0" err="1" smtClean="0"/>
              <a:t>informasi</a:t>
            </a:r>
            <a:r>
              <a:rPr lang="en-US" sz="1600" dirty="0" smtClean="0"/>
              <a:t> yang </a:t>
            </a:r>
            <a:r>
              <a:rPr lang="en-US" sz="1600" dirty="0" err="1" smtClean="0"/>
              <a:t>diperlukan</a:t>
            </a:r>
            <a:endParaRPr lang="en-US" sz="1600" dirty="0" smtClean="0"/>
          </a:p>
          <a:p>
            <a:pPr marL="624078" indent="-514350">
              <a:buFont typeface="+mj-lt"/>
              <a:buAutoNum type="arabicPeriod" startAt="5"/>
            </a:pPr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III: Model </a:t>
            </a:r>
            <a:r>
              <a:rPr lang="en-US" sz="1200" dirty="0" err="1" smtClean="0"/>
              <a:t>Perumusan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r>
              <a:rPr lang="en-US" sz="1200" dirty="0" smtClean="0"/>
              <a:t> 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BAB I: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PENGERTIAN</a:t>
            </a:r>
          </a:p>
          <a:p>
            <a:r>
              <a:rPr lang="en-US" dirty="0" err="1" smtClean="0"/>
              <a:t>Istilah</a:t>
            </a:r>
            <a:r>
              <a:rPr lang="en-US" dirty="0" smtClean="0"/>
              <a:t> “</a:t>
            </a:r>
            <a:r>
              <a:rPr lang="en-US" dirty="0" err="1" smtClean="0"/>
              <a:t>kebijakan</a:t>
            </a:r>
            <a:r>
              <a:rPr lang="en-US" dirty="0" smtClean="0"/>
              <a:t>” </a:t>
            </a:r>
            <a:r>
              <a:rPr lang="en-US" dirty="0" err="1" smtClean="0"/>
              <a:t>atau</a:t>
            </a:r>
            <a:r>
              <a:rPr lang="en-US" dirty="0" smtClean="0"/>
              <a:t> “policy” </a:t>
            </a:r>
            <a:r>
              <a:rPr lang="en-US" dirty="0" err="1" smtClean="0"/>
              <a:t>dipergunakan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menunjuk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seorang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aktor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sejumlah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aktor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bidang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Aktor</a:t>
            </a:r>
            <a:r>
              <a:rPr lang="en-US" dirty="0" smtClean="0"/>
              <a:t> :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1"/>
                </a:solidFill>
              </a:rPr>
              <a:t>Seorang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pejabat</a:t>
            </a:r>
            <a:endParaRPr lang="en-US" dirty="0" smtClean="0">
              <a:solidFill>
                <a:schemeClr val="tx1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1"/>
                </a:solidFill>
              </a:rPr>
              <a:t>Suatu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kelompok</a:t>
            </a:r>
            <a:endParaRPr lang="en-US" dirty="0" smtClean="0">
              <a:solidFill>
                <a:schemeClr val="tx1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1"/>
                </a:solidFill>
              </a:rPr>
              <a:t>Suatu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lembaga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pemerintahan</a:t>
            </a:r>
            <a:endParaRPr lang="en-US" dirty="0" smtClean="0">
              <a:solidFill>
                <a:schemeClr val="tx1"/>
              </a:solidFill>
            </a:endParaRPr>
          </a:p>
          <a:p>
            <a:pPr lvl="1">
              <a:buNone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657600" cy="457200"/>
          </a:xfrm>
        </p:spPr>
        <p:txBody>
          <a:bodyPr/>
          <a:lstStyle/>
          <a:p>
            <a:r>
              <a:rPr lang="en-US" sz="1200" dirty="0" smtClean="0"/>
              <a:t>BAB I: </a:t>
            </a:r>
            <a:r>
              <a:rPr lang="en-US" sz="1200" dirty="0" err="1" smtClean="0"/>
              <a:t>Apakah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r>
              <a:rPr lang="en-US" sz="1200" dirty="0" smtClean="0"/>
              <a:t> </a:t>
            </a:r>
            <a:r>
              <a:rPr lang="en-US" sz="1200" dirty="0" err="1" smtClean="0"/>
              <a:t>Publik</a:t>
            </a:r>
            <a:r>
              <a:rPr lang="en-US" sz="1200" dirty="0" smtClean="0"/>
              <a:t>?</a:t>
            </a:r>
          </a:p>
          <a:p>
            <a:endParaRPr lang="en-US" sz="1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2425F94-6768-40B6-816A-E41391288A7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</a:t>
            </a:r>
            <a:r>
              <a:rPr lang="en-US" dirty="0" err="1" smtClean="0"/>
              <a:t>Inkremental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000" dirty="0" err="1" smtClean="0"/>
              <a:t>Kritik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model </a:t>
            </a:r>
            <a:r>
              <a:rPr lang="en-US" sz="2000" dirty="0" err="1" smtClean="0"/>
              <a:t>rasional</a:t>
            </a:r>
            <a:r>
              <a:rPr lang="en-US" sz="2000" dirty="0" smtClean="0"/>
              <a:t> </a:t>
            </a:r>
            <a:r>
              <a:rPr lang="en-US" sz="2000" dirty="0" err="1" smtClean="0"/>
              <a:t>komprehensif</a:t>
            </a:r>
            <a:r>
              <a:rPr lang="en-US" sz="2000" dirty="0" smtClean="0"/>
              <a:t>, </a:t>
            </a:r>
            <a:r>
              <a:rPr lang="en-US" sz="2000" dirty="0" err="1" smtClean="0"/>
              <a:t>melahirkan</a:t>
            </a:r>
            <a:r>
              <a:rPr lang="en-US" sz="2000" dirty="0" smtClean="0"/>
              <a:t> model </a:t>
            </a:r>
            <a:r>
              <a:rPr lang="en-US" sz="2000" dirty="0" err="1" smtClean="0"/>
              <a:t>penambahan</a:t>
            </a:r>
            <a:r>
              <a:rPr lang="en-US" sz="2000" dirty="0" smtClean="0"/>
              <a:t> (model </a:t>
            </a:r>
            <a:r>
              <a:rPr lang="en-US" sz="2000" dirty="0" err="1" smtClean="0"/>
              <a:t>inkremental</a:t>
            </a:r>
            <a:r>
              <a:rPr lang="en-US" sz="2000" dirty="0" smtClean="0"/>
              <a:t>). </a:t>
            </a: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beberapa</a:t>
            </a:r>
            <a:r>
              <a:rPr lang="en-US" sz="2000" dirty="0" smtClean="0"/>
              <a:t> </a:t>
            </a:r>
            <a:r>
              <a:rPr lang="en-US" sz="2000" dirty="0" err="1" smtClean="0"/>
              <a:t>hal</a:t>
            </a:r>
            <a:r>
              <a:rPr lang="en-US" sz="2000" dirty="0" smtClean="0"/>
              <a:t> yang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diperhatikan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mempelajari</a:t>
            </a:r>
            <a:r>
              <a:rPr lang="en-US" sz="2000" dirty="0" smtClean="0"/>
              <a:t> model </a:t>
            </a:r>
            <a:r>
              <a:rPr lang="en-US" sz="2000" dirty="0" err="1" smtClean="0"/>
              <a:t>ini</a:t>
            </a:r>
            <a:r>
              <a:rPr lang="en-US" sz="2000" dirty="0" smtClean="0"/>
              <a:t>:</a:t>
            </a:r>
          </a:p>
          <a:p>
            <a:pPr marL="566928" indent="-457200">
              <a:buFont typeface="+mj-lt"/>
              <a:buAutoNum type="arabicPeriod"/>
            </a:pPr>
            <a:r>
              <a:rPr lang="en-US" sz="2000" dirty="0" err="1" smtClean="0"/>
              <a:t>Pemilihan</a:t>
            </a:r>
            <a:r>
              <a:rPr lang="en-US" sz="2000" dirty="0" smtClean="0"/>
              <a:t> </a:t>
            </a:r>
            <a:r>
              <a:rPr lang="en-US" sz="2000" dirty="0" err="1" smtClean="0"/>
              <a:t>tujuan-tujuan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sasaran-sasaran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analisis-analisis</a:t>
            </a:r>
            <a:r>
              <a:rPr lang="en-US" sz="2000" dirty="0" smtClean="0"/>
              <a:t> </a:t>
            </a:r>
            <a:r>
              <a:rPr lang="en-US" sz="2000" dirty="0" err="1" smtClean="0"/>
              <a:t>empirik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tindakan</a:t>
            </a:r>
            <a:r>
              <a:rPr lang="en-US" sz="2000" dirty="0" smtClean="0"/>
              <a:t> </a:t>
            </a:r>
            <a:r>
              <a:rPr lang="en-US" sz="2000" dirty="0" err="1" smtClean="0"/>
              <a:t>dibutuhkan</a:t>
            </a:r>
            <a:r>
              <a:rPr lang="en-US" sz="2000" dirty="0" smtClean="0"/>
              <a:t>.</a:t>
            </a:r>
          </a:p>
          <a:p>
            <a:pPr marL="566928" indent="-457200">
              <a:buFont typeface="+mj-lt"/>
              <a:buAutoNum type="arabicPeriod"/>
            </a:pPr>
            <a:r>
              <a:rPr lang="en-US" sz="2000" dirty="0" err="1" smtClean="0"/>
              <a:t>Pembuat</a:t>
            </a:r>
            <a:r>
              <a:rPr lang="en-US" sz="2000" dirty="0" smtClean="0"/>
              <a:t> </a:t>
            </a:r>
            <a:r>
              <a:rPr lang="en-US" sz="2000" dirty="0" err="1" smtClean="0"/>
              <a:t>keputusan</a:t>
            </a:r>
            <a:r>
              <a:rPr lang="en-US" sz="2000" dirty="0" smtClean="0"/>
              <a:t> </a:t>
            </a:r>
            <a:r>
              <a:rPr lang="en-US" sz="2000" dirty="0" err="1" smtClean="0"/>
              <a:t>hanya</a:t>
            </a:r>
            <a:r>
              <a:rPr lang="en-US" sz="2000" dirty="0" smtClean="0"/>
              <a:t> </a:t>
            </a:r>
            <a:r>
              <a:rPr lang="en-US" sz="2000" dirty="0" err="1" smtClean="0"/>
              <a:t>mempertimbangkan</a:t>
            </a:r>
            <a:r>
              <a:rPr lang="en-US" sz="2000" dirty="0" smtClean="0"/>
              <a:t> </a:t>
            </a:r>
            <a:r>
              <a:rPr lang="en-US" sz="2000" dirty="0" err="1" smtClean="0"/>
              <a:t>beberapa</a:t>
            </a:r>
            <a:r>
              <a:rPr lang="en-US" sz="2000" dirty="0" smtClean="0"/>
              <a:t> </a:t>
            </a:r>
            <a:r>
              <a:rPr lang="en-US" sz="2000" dirty="0" err="1" smtClean="0"/>
              <a:t>alternatif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menanggulangi</a:t>
            </a:r>
            <a:r>
              <a:rPr lang="en-US" sz="2000" dirty="0" smtClean="0"/>
              <a:t>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dihadapi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alternatif2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hanya</a:t>
            </a:r>
            <a:r>
              <a:rPr lang="en-US" sz="2000" dirty="0" smtClean="0"/>
              <a:t> </a:t>
            </a:r>
            <a:r>
              <a:rPr lang="en-US" sz="2000" dirty="0" err="1" smtClean="0"/>
              <a:t>berada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marginal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sudah</a:t>
            </a:r>
            <a:r>
              <a:rPr lang="en-US" sz="2000" dirty="0" smtClean="0"/>
              <a:t> </a:t>
            </a:r>
            <a:r>
              <a:rPr lang="en-US" sz="2000" dirty="0" err="1" smtClean="0"/>
              <a:t>ada</a:t>
            </a:r>
            <a:r>
              <a:rPr lang="en-US" sz="2000" dirty="0" smtClean="0"/>
              <a:t>.</a:t>
            </a:r>
          </a:p>
          <a:p>
            <a:pPr marL="566928" indent="-457200">
              <a:buFont typeface="+mj-lt"/>
              <a:buAutoNum type="arabicPeriod"/>
            </a:pP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setiap</a:t>
            </a:r>
            <a:r>
              <a:rPr lang="en-US" sz="2000" dirty="0" smtClean="0"/>
              <a:t> </a:t>
            </a:r>
            <a:r>
              <a:rPr lang="en-US" sz="2000" dirty="0" err="1" smtClean="0"/>
              <a:t>alternatif</a:t>
            </a:r>
            <a:r>
              <a:rPr lang="en-US" sz="2000" dirty="0" smtClean="0"/>
              <a:t>, </a:t>
            </a:r>
            <a:r>
              <a:rPr lang="en-US" sz="2000" dirty="0" err="1" smtClean="0"/>
              <a:t>pembuat</a:t>
            </a:r>
            <a:r>
              <a:rPr lang="en-US" sz="2000" dirty="0" smtClean="0"/>
              <a:t> </a:t>
            </a:r>
            <a:r>
              <a:rPr lang="en-US" sz="2000" dirty="0" err="1" smtClean="0"/>
              <a:t>keputusan</a:t>
            </a:r>
            <a:r>
              <a:rPr lang="en-US" sz="2000" dirty="0" smtClean="0"/>
              <a:t> </a:t>
            </a:r>
            <a:r>
              <a:rPr lang="en-US" sz="2000" dirty="0" err="1" smtClean="0"/>
              <a:t>hanya</a:t>
            </a:r>
            <a:r>
              <a:rPr lang="en-US" sz="2000" dirty="0" smtClean="0"/>
              <a:t> </a:t>
            </a:r>
            <a:r>
              <a:rPr lang="en-US" sz="2000" dirty="0" err="1" smtClean="0"/>
              <a:t>mengevaluasi</a:t>
            </a:r>
            <a:r>
              <a:rPr lang="en-US" sz="2000" dirty="0" smtClean="0"/>
              <a:t> </a:t>
            </a:r>
            <a:r>
              <a:rPr lang="en-US" sz="2000" dirty="0" err="1" smtClean="0"/>
              <a:t>beberapa</a:t>
            </a:r>
            <a:r>
              <a:rPr lang="en-US" sz="2000" dirty="0" smtClean="0"/>
              <a:t> </a:t>
            </a:r>
            <a:r>
              <a:rPr lang="en-US" sz="2000" dirty="0" err="1" smtClean="0"/>
              <a:t>konsekuensi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dianggap</a:t>
            </a:r>
            <a:r>
              <a:rPr lang="en-US" sz="2000" dirty="0" smtClean="0"/>
              <a:t> </a:t>
            </a:r>
            <a:r>
              <a:rPr lang="en-US" sz="2000" dirty="0" err="1" smtClean="0"/>
              <a:t>penting</a:t>
            </a:r>
            <a:r>
              <a:rPr lang="en-US" sz="2000" dirty="0" smtClean="0"/>
              <a:t> </a:t>
            </a:r>
            <a:r>
              <a:rPr lang="en-US" sz="2000" dirty="0" err="1" smtClean="0"/>
              <a:t>saja</a:t>
            </a:r>
            <a:r>
              <a:rPr lang="en-US" sz="2000" dirty="0" smtClean="0"/>
              <a:t>.</a:t>
            </a:r>
          </a:p>
          <a:p>
            <a:pPr marL="566928" indent="-457200">
              <a:buFont typeface="+mj-lt"/>
              <a:buAutoNum type="arabicPeriod"/>
            </a:pPr>
            <a:r>
              <a:rPr lang="en-US" sz="2000" dirty="0" err="1" smtClean="0"/>
              <a:t>Masalah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dihadapi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pembuat</a:t>
            </a:r>
            <a:r>
              <a:rPr lang="en-US" sz="2000" dirty="0" smtClean="0"/>
              <a:t> </a:t>
            </a:r>
            <a:r>
              <a:rPr lang="en-US" sz="2000" dirty="0" err="1" smtClean="0"/>
              <a:t>keputusan</a:t>
            </a:r>
            <a:r>
              <a:rPr lang="en-US" sz="2000" dirty="0" smtClean="0"/>
              <a:t> </a:t>
            </a:r>
            <a:r>
              <a:rPr lang="en-US" sz="2000" dirty="0" err="1" smtClean="0"/>
              <a:t>dibatas</a:t>
            </a:r>
            <a:r>
              <a:rPr lang="en-US" sz="2000" dirty="0" smtClean="0"/>
              <a:t> </a:t>
            </a:r>
            <a:r>
              <a:rPr lang="en-US" sz="2000" dirty="0" err="1" smtClean="0"/>
              <a:t>kembali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berkesinambungan</a:t>
            </a:r>
            <a:r>
              <a:rPr lang="en-US" sz="2000" dirty="0" smtClean="0"/>
              <a:t>.</a:t>
            </a:r>
          </a:p>
          <a:p>
            <a:pPr marL="566928" indent="-457200">
              <a:buFont typeface="+mj-lt"/>
              <a:buAutoNum type="arabicPeriod"/>
            </a:pP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keputusan</a:t>
            </a:r>
            <a:r>
              <a:rPr lang="en-US" sz="2000" dirty="0" smtClean="0"/>
              <a:t> </a:t>
            </a:r>
            <a:r>
              <a:rPr lang="en-US" sz="2000" dirty="0" err="1" smtClean="0"/>
              <a:t>tunggal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penyelesaian</a:t>
            </a:r>
            <a:r>
              <a:rPr lang="en-US" sz="2000" dirty="0" smtClean="0"/>
              <a:t>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dianggap</a:t>
            </a:r>
            <a:r>
              <a:rPr lang="en-US" sz="2000" dirty="0" smtClean="0"/>
              <a:t> “</a:t>
            </a:r>
            <a:r>
              <a:rPr lang="en-US" sz="2000" dirty="0" err="1" smtClean="0"/>
              <a:t>tepat</a:t>
            </a:r>
            <a:r>
              <a:rPr lang="en-US" sz="2000" dirty="0" smtClean="0"/>
              <a:t>”</a:t>
            </a:r>
          </a:p>
          <a:p>
            <a:pPr marL="566928" indent="-457200">
              <a:buFont typeface="+mj-lt"/>
              <a:buAutoNum type="arabicPeriod"/>
            </a:pPr>
            <a:r>
              <a:rPr lang="en-US" sz="2000" dirty="0" err="1" smtClean="0"/>
              <a:t>Pembuatan</a:t>
            </a:r>
            <a:r>
              <a:rPr lang="en-US" sz="2000" dirty="0" smtClean="0"/>
              <a:t> </a:t>
            </a:r>
            <a:r>
              <a:rPr lang="en-US" sz="2000" dirty="0" err="1" smtClean="0"/>
              <a:t>keputusan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inkremental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dasarnya</a:t>
            </a:r>
            <a:r>
              <a:rPr lang="en-US" sz="2000" dirty="0" smtClean="0"/>
              <a:t>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remedial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diarahkan</a:t>
            </a:r>
            <a:r>
              <a:rPr lang="en-US" sz="2000" dirty="0" smtClean="0"/>
              <a:t> </a:t>
            </a: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banyak</a:t>
            </a:r>
            <a:r>
              <a:rPr lang="en-US" sz="2000" dirty="0" smtClean="0"/>
              <a:t> </a:t>
            </a:r>
            <a:r>
              <a:rPr lang="en-US" sz="2000" dirty="0" err="1" smtClean="0"/>
              <a:t>kepada</a:t>
            </a:r>
            <a:r>
              <a:rPr lang="en-US" sz="2000" dirty="0" smtClean="0"/>
              <a:t> </a:t>
            </a:r>
            <a:r>
              <a:rPr lang="en-US" sz="2000" dirty="0" err="1" smtClean="0"/>
              <a:t>perbaikan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ketidaksempurnaan</a:t>
            </a:r>
            <a:r>
              <a:rPr lang="en-US" sz="2000" dirty="0" smtClean="0"/>
              <a:t> </a:t>
            </a:r>
            <a:r>
              <a:rPr lang="en-US" sz="2000" dirty="0" err="1" smtClean="0"/>
              <a:t>sosial</a:t>
            </a:r>
            <a:r>
              <a:rPr lang="en-US" sz="2000" dirty="0" smtClean="0"/>
              <a:t> yang </a:t>
            </a:r>
            <a:r>
              <a:rPr lang="en-US" sz="2000" dirty="0" err="1" smtClean="0"/>
              <a:t>nyata</a:t>
            </a:r>
            <a:r>
              <a:rPr lang="en-US" sz="2000" dirty="0" smtClean="0"/>
              <a:t> </a:t>
            </a:r>
            <a:r>
              <a:rPr lang="en-US" sz="2000" dirty="0" err="1" smtClean="0"/>
              <a:t>sekarang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daripada</a:t>
            </a:r>
            <a:r>
              <a:rPr lang="en-US" sz="2000" dirty="0" smtClean="0"/>
              <a:t> </a:t>
            </a:r>
            <a:r>
              <a:rPr lang="en-US" sz="2000" dirty="0" err="1" smtClean="0"/>
              <a:t>mempromosikan</a:t>
            </a:r>
            <a:r>
              <a:rPr lang="en-US" sz="2000" dirty="0" smtClean="0"/>
              <a:t> </a:t>
            </a:r>
            <a:r>
              <a:rPr lang="en-US" sz="2000" dirty="0" err="1" smtClean="0"/>
              <a:t>tujuan</a:t>
            </a:r>
            <a:r>
              <a:rPr lang="en-US" sz="2000" dirty="0" smtClean="0"/>
              <a:t> </a:t>
            </a:r>
            <a:r>
              <a:rPr lang="en-US" sz="2000" dirty="0" err="1" smtClean="0"/>
              <a:t>sosial</a:t>
            </a:r>
            <a:r>
              <a:rPr lang="en-US" sz="2000" dirty="0" smtClean="0"/>
              <a:t> </a:t>
            </a:r>
            <a:r>
              <a:rPr lang="en-US" sz="2000" dirty="0" err="1" smtClean="0"/>
              <a:t>dimasa</a:t>
            </a:r>
            <a:r>
              <a:rPr lang="en-US" sz="2000" dirty="0" smtClean="0"/>
              <a:t> </a:t>
            </a:r>
            <a:r>
              <a:rPr lang="en-US" sz="2000" dirty="0" err="1" smtClean="0"/>
              <a:t>depan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III: Model </a:t>
            </a:r>
            <a:r>
              <a:rPr lang="en-US" sz="1200" dirty="0" err="1" smtClean="0"/>
              <a:t>Perumusan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r>
              <a:rPr lang="en-US" sz="1200" dirty="0" smtClean="0"/>
              <a:t> 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</a:t>
            </a:r>
            <a:r>
              <a:rPr lang="en-US" dirty="0" err="1" smtClean="0"/>
              <a:t>Mixedscanning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dirty="0" err="1" smtClean="0"/>
              <a:t>Menurut</a:t>
            </a:r>
            <a:r>
              <a:rPr lang="en-US" sz="2000" dirty="0" smtClean="0"/>
              <a:t> </a:t>
            </a:r>
            <a:r>
              <a:rPr lang="en-US" sz="2000" dirty="0" err="1" smtClean="0"/>
              <a:t>Amitai</a:t>
            </a:r>
            <a:r>
              <a:rPr lang="en-US" sz="2000" dirty="0" smtClean="0"/>
              <a:t> </a:t>
            </a:r>
            <a:r>
              <a:rPr lang="en-US" sz="2000" dirty="0" err="1" smtClean="0"/>
              <a:t>Etzioni</a:t>
            </a:r>
            <a:r>
              <a:rPr lang="en-US" sz="2000" dirty="0" smtClean="0"/>
              <a:t>, model </a:t>
            </a:r>
            <a:r>
              <a:rPr lang="en-US" sz="2000" dirty="0" err="1" smtClean="0"/>
              <a:t>mixedscanning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gabungan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model </a:t>
            </a:r>
            <a:r>
              <a:rPr lang="en-US" sz="2000" dirty="0" err="1" smtClean="0"/>
              <a:t>rasional</a:t>
            </a:r>
            <a:r>
              <a:rPr lang="en-US" sz="2000" dirty="0" smtClean="0"/>
              <a:t> </a:t>
            </a:r>
            <a:r>
              <a:rPr lang="en-US" sz="2000" dirty="0" err="1" smtClean="0"/>
              <a:t>komprehensif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model </a:t>
            </a:r>
            <a:r>
              <a:rPr lang="en-US" sz="2000" dirty="0" err="1" smtClean="0"/>
              <a:t>inkremental</a:t>
            </a:r>
            <a:r>
              <a:rPr lang="en-US" sz="2000" dirty="0" smtClean="0"/>
              <a:t>. </a:t>
            </a:r>
          </a:p>
          <a:p>
            <a:pPr algn="just"/>
            <a:endParaRPr lang="en-US" sz="2000" dirty="0" smtClean="0"/>
          </a:p>
          <a:p>
            <a:pPr algn="just"/>
            <a:r>
              <a:rPr lang="en-US" sz="2000" dirty="0" smtClean="0"/>
              <a:t>Model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menggabungkan</a:t>
            </a:r>
            <a:r>
              <a:rPr lang="en-US" sz="2000" dirty="0" smtClean="0"/>
              <a:t> </a:t>
            </a:r>
            <a:r>
              <a:rPr lang="en-US" sz="2000" dirty="0" err="1" smtClean="0"/>
              <a:t>masing-masing</a:t>
            </a:r>
            <a:r>
              <a:rPr lang="en-US" sz="2000" dirty="0" smtClean="0"/>
              <a:t> </a:t>
            </a:r>
            <a:r>
              <a:rPr lang="en-US" sz="2000" dirty="0" err="1" smtClean="0"/>
              <a:t>keunggulan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dua</a:t>
            </a:r>
            <a:r>
              <a:rPr lang="en-US" sz="2000" dirty="0" smtClean="0"/>
              <a:t> model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.</a:t>
            </a:r>
          </a:p>
          <a:p>
            <a:pPr algn="just"/>
            <a:endParaRPr lang="en-US" sz="2000" dirty="0" smtClean="0"/>
          </a:p>
          <a:p>
            <a:pPr algn="just"/>
            <a:r>
              <a:rPr lang="en-US" sz="2000" dirty="0" err="1" smtClean="0"/>
              <a:t>Dalam</a:t>
            </a:r>
            <a:r>
              <a:rPr lang="en-US" sz="2000" dirty="0" smtClean="0"/>
              <a:t> model </a:t>
            </a:r>
            <a:r>
              <a:rPr lang="en-US" sz="2000" dirty="0" err="1" smtClean="0"/>
              <a:t>ini</a:t>
            </a:r>
            <a:r>
              <a:rPr lang="en-US" sz="2000" dirty="0" smtClean="0"/>
              <a:t>, </a:t>
            </a:r>
            <a:r>
              <a:rPr lang="en-US" sz="2000" dirty="0" err="1" smtClean="0"/>
              <a:t>para</a:t>
            </a:r>
            <a:r>
              <a:rPr lang="en-US" sz="2000" dirty="0" smtClean="0"/>
              <a:t> </a:t>
            </a:r>
            <a:r>
              <a:rPr lang="en-US" sz="2000" dirty="0" err="1" smtClean="0"/>
              <a:t>pembuat</a:t>
            </a:r>
            <a:r>
              <a:rPr lang="en-US" sz="2000" dirty="0" smtClean="0"/>
              <a:t> </a:t>
            </a:r>
            <a:r>
              <a:rPr lang="en-US" sz="2000" dirty="0" err="1" smtClean="0"/>
              <a:t>keputusan</a:t>
            </a:r>
            <a:r>
              <a:rPr lang="en-US" sz="2000" dirty="0" smtClean="0"/>
              <a:t>,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memanfaatkan</a:t>
            </a:r>
            <a:r>
              <a:rPr lang="en-US" sz="2000" dirty="0" smtClean="0"/>
              <a:t> </a:t>
            </a:r>
            <a:r>
              <a:rPr lang="en-US" sz="2000" dirty="0" err="1" smtClean="0"/>
              <a:t>teori</a:t>
            </a:r>
            <a:r>
              <a:rPr lang="en-US" sz="2000" dirty="0" smtClean="0"/>
              <a:t> </a:t>
            </a:r>
            <a:r>
              <a:rPr lang="en-US" sz="2000" dirty="0" err="1" smtClean="0"/>
              <a:t>rasional</a:t>
            </a:r>
            <a:r>
              <a:rPr lang="en-US" sz="2000" dirty="0" smtClean="0"/>
              <a:t> </a:t>
            </a:r>
            <a:r>
              <a:rPr lang="en-US" sz="2000" dirty="0" err="1" smtClean="0"/>
              <a:t>komprehensif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inkremental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situasi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berbeda</a:t>
            </a:r>
            <a:r>
              <a:rPr lang="en-US" sz="2000" dirty="0" smtClean="0"/>
              <a:t>.</a:t>
            </a:r>
          </a:p>
          <a:p>
            <a:pPr algn="just"/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III: Model </a:t>
            </a:r>
            <a:r>
              <a:rPr lang="en-US" sz="1200" dirty="0" err="1" smtClean="0"/>
              <a:t>Perumusan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r>
              <a:rPr lang="en-US" sz="1200" dirty="0" smtClean="0"/>
              <a:t> 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Aplikasi</a:t>
            </a:r>
            <a:r>
              <a:rPr lang="en-US" sz="2800" dirty="0" smtClean="0"/>
              <a:t> </a:t>
            </a:r>
            <a:r>
              <a:rPr lang="en-US" sz="2800" dirty="0" err="1" smtClean="0"/>
              <a:t>Konseptual</a:t>
            </a:r>
            <a:r>
              <a:rPr lang="en-US" sz="2800" dirty="0" smtClean="0"/>
              <a:t> Model Easton </a:t>
            </a:r>
            <a:r>
              <a:rPr lang="en-US" sz="2800" dirty="0" err="1" smtClean="0"/>
              <a:t>dan</a:t>
            </a:r>
            <a:r>
              <a:rPr lang="en-US" sz="2800" dirty="0" smtClean="0"/>
              <a:t> Ripley</a:t>
            </a:r>
            <a:endParaRPr lang="en-US" sz="28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8988197"/>
              </p:ext>
            </p:extLst>
          </p:nvPr>
        </p:nvGraphicFramePr>
        <p:xfrm>
          <a:off x="457200" y="2249488"/>
          <a:ext cx="8229600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5638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Aspek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Ruang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Lingkup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Lingkungan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Kebijakan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Setting </a:t>
                      </a:r>
                      <a:r>
                        <a:rPr lang="en-US" dirty="0" err="1" smtClean="0"/>
                        <a:t>permasalahan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Aktor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Aktor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dominan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err="1" smtClean="0"/>
                        <a:t>struktur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kekuatan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politik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anggota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dewan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mahasiswa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wartawan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kelompok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kepentingan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lainnya</a:t>
                      </a:r>
                      <a:r>
                        <a:rPr lang="en-US" dirty="0" smtClean="0"/>
                        <a:t>).</a:t>
                      </a:r>
                    </a:p>
                    <a:p>
                      <a:r>
                        <a:rPr lang="en-US" dirty="0" smtClean="0">
                          <a:sym typeface="Wingdings" pitchFamily="2" charset="2"/>
                        </a:rPr>
                        <a:t> </a:t>
                      </a:r>
                      <a:r>
                        <a:rPr lang="en-US" dirty="0" err="1" smtClean="0">
                          <a:sym typeface="Wingdings" pitchFamily="2" charset="2"/>
                        </a:rPr>
                        <a:t>Bagaimanakah</a:t>
                      </a:r>
                      <a:r>
                        <a:rPr lang="en-US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dirty="0" err="1" smtClean="0">
                          <a:sym typeface="Wingdings" pitchFamily="2" charset="2"/>
                        </a:rPr>
                        <a:t>struktur</a:t>
                      </a:r>
                      <a:r>
                        <a:rPr lang="en-US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dirty="0" err="1" smtClean="0">
                          <a:sym typeface="Wingdings" pitchFamily="2" charset="2"/>
                        </a:rPr>
                        <a:t>politik</a:t>
                      </a:r>
                      <a:r>
                        <a:rPr lang="en-US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dirty="0" err="1" smtClean="0">
                          <a:sym typeface="Wingdings" pitchFamily="2" charset="2"/>
                        </a:rPr>
                        <a:t>saat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kebijakan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di-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ambil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,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partai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politik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mana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yang paling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besar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kekua-tannya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di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legislatif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,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berapa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persen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kekuatan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oposisi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,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seberapa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kuat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posisi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wartawan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dalam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mempengaruhi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publik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dan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adakah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kelompok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oposisi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non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parlemen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yang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dapat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menjadi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oposisi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di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luar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parlemen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(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seperti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mahasiswa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dan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NGO)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45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 smtClean="0"/>
              <a:t>lanjutan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3002780"/>
              </p:ext>
            </p:extLst>
          </p:nvPr>
        </p:nvGraphicFramePr>
        <p:xfrm>
          <a:off x="457200" y="2249488"/>
          <a:ext cx="8229600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6477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Aspek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Ruang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Lingkup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Setting agenda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err="1" smtClean="0"/>
                        <a:t>Sikap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aktor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persepsi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masing-masing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terhadap</a:t>
                      </a:r>
                      <a:r>
                        <a:rPr lang="en-US" dirty="0" smtClean="0"/>
                        <a:t>   </a:t>
                      </a:r>
                      <a:r>
                        <a:rPr lang="en-US" dirty="0" err="1" smtClean="0"/>
                        <a:t>Masalah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Publik</a:t>
                      </a:r>
                      <a:r>
                        <a:rPr lang="en-US" dirty="0" smtClean="0"/>
                        <a:t>.</a:t>
                      </a:r>
                    </a:p>
                    <a:p>
                      <a:r>
                        <a:rPr lang="en-US" dirty="0" smtClean="0">
                          <a:sym typeface="Wingdings" pitchFamily="2" charset="2"/>
                        </a:rPr>
                        <a:t>     </a:t>
                      </a:r>
                      <a:r>
                        <a:rPr lang="en-US" dirty="0" err="1" smtClean="0">
                          <a:sym typeface="Wingdings" pitchFamily="2" charset="2"/>
                        </a:rPr>
                        <a:t>Bagaimanakah</a:t>
                      </a:r>
                      <a:r>
                        <a:rPr lang="en-US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dirty="0" err="1" smtClean="0">
                          <a:sym typeface="Wingdings" pitchFamily="2" charset="2"/>
                        </a:rPr>
                        <a:t>respon</a:t>
                      </a:r>
                      <a:r>
                        <a:rPr lang="en-US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dirty="0" err="1" smtClean="0">
                          <a:sym typeface="Wingdings" pitchFamily="2" charset="2"/>
                        </a:rPr>
                        <a:t>awal</a:t>
                      </a:r>
                      <a:r>
                        <a:rPr lang="en-US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dirty="0" err="1" smtClean="0">
                          <a:sym typeface="Wingdings" pitchFamily="2" charset="2"/>
                        </a:rPr>
                        <a:t>dari</a:t>
                      </a:r>
                      <a:r>
                        <a:rPr lang="en-US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dirty="0" err="1" smtClean="0">
                          <a:sym typeface="Wingdings" pitchFamily="2" charset="2"/>
                        </a:rPr>
                        <a:t>para</a:t>
                      </a:r>
                      <a:r>
                        <a:rPr lang="en-US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dirty="0" err="1" smtClean="0">
                          <a:sym typeface="Wingdings" pitchFamily="2" charset="2"/>
                        </a:rPr>
                        <a:t>aktor</a:t>
                      </a:r>
                      <a:r>
                        <a:rPr lang="en-US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dirty="0" err="1" smtClean="0">
                          <a:sym typeface="Wingdings" pitchFamily="2" charset="2"/>
                        </a:rPr>
                        <a:t>terhadap</a:t>
                      </a:r>
                      <a:endParaRPr lang="en-US" dirty="0" smtClean="0">
                        <a:sym typeface="Wingdings" pitchFamily="2" charset="2"/>
                      </a:endParaRPr>
                    </a:p>
                    <a:p>
                      <a:r>
                        <a:rPr lang="en-US" baseline="0" dirty="0" smtClean="0">
                          <a:sym typeface="Wingdings" pitchFamily="2" charset="2"/>
                        </a:rPr>
                        <a:t>         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suatu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masalah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publik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tertentu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err="1" smtClean="0">
                          <a:sym typeface="Wingdings" pitchFamily="2" charset="2"/>
                        </a:rPr>
                        <a:t>Pendefinisian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dan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batasan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Masalah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oleh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para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aktor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.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baseline="0" dirty="0" smtClean="0">
                          <a:sym typeface="Wingdings" pitchFamily="2" charset="2"/>
                        </a:rPr>
                        <a:t>     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Bagaimana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para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Aktor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memandang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suatu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masalah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,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baseline="0" dirty="0" smtClean="0">
                          <a:sym typeface="Wingdings" pitchFamily="2" charset="2"/>
                        </a:rPr>
                        <a:t>          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batasan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dan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definisi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yang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diberikan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aktor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atas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masalah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baseline="0" dirty="0" smtClean="0">
                          <a:sym typeface="Wingdings" pitchFamily="2" charset="2"/>
                        </a:rPr>
                        <a:t>          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publik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tersebut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err="1" smtClean="0">
                          <a:sym typeface="Wingdings" pitchFamily="2" charset="2"/>
                        </a:rPr>
                        <a:t>Mobilisasi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dukungan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untuk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masuknya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isu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/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masalah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publik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menjadi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agenda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pemerintah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.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baseline="0" dirty="0" smtClean="0">
                          <a:sym typeface="Wingdings" pitchFamily="2" charset="2"/>
                        </a:rPr>
                        <a:t>     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Siapakah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yang paling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getol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mendesakkan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kepentingan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-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baseline="0" dirty="0" smtClean="0">
                          <a:sym typeface="Wingdings" pitchFamily="2" charset="2"/>
                        </a:rPr>
                        <a:t>         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nya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dalam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isu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masalah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publik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tersebut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,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bagaimana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aktor</a:t>
                      </a:r>
                      <a:endParaRPr lang="en-US" baseline="0" dirty="0" smtClean="0">
                        <a:sym typeface="Wingdings" pitchFamily="2" charset="2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baseline="0" dirty="0" smtClean="0">
                          <a:sym typeface="Wingdings" pitchFamily="2" charset="2"/>
                        </a:rPr>
                        <a:t>         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tersebut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memperkuat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tekanan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untuk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masuknya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agenda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baseline="0" dirty="0" smtClean="0">
                          <a:sym typeface="Wingdings" pitchFamily="2" charset="2"/>
                        </a:rPr>
                        <a:t>         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tersebut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dalam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agenda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pemerintah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924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 smtClean="0"/>
              <a:t>lanjutan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3060120"/>
              </p:ext>
            </p:extLst>
          </p:nvPr>
        </p:nvGraphicFramePr>
        <p:xfrm>
          <a:off x="457200" y="2249488"/>
          <a:ext cx="8229600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7010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Aspek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Ruang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Lingkup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Formulasi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err="1" smtClean="0"/>
                        <a:t>Tujuan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Program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dirty="0" smtClean="0"/>
                        <a:t>      </a:t>
                      </a:r>
                      <a:r>
                        <a:rPr lang="en-US" dirty="0" smtClean="0">
                          <a:sym typeface="Wingdings" pitchFamily="2" charset="2"/>
                        </a:rPr>
                        <a:t> </a:t>
                      </a:r>
                      <a:r>
                        <a:rPr lang="en-US" dirty="0" err="1" smtClean="0">
                          <a:sym typeface="Wingdings" pitchFamily="2" charset="2"/>
                        </a:rPr>
                        <a:t>Bagaimana</a:t>
                      </a:r>
                      <a:r>
                        <a:rPr lang="en-US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dirty="0" err="1" smtClean="0">
                          <a:sym typeface="Wingdings" pitchFamily="2" charset="2"/>
                        </a:rPr>
                        <a:t>disain</a:t>
                      </a:r>
                      <a:r>
                        <a:rPr lang="en-US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dirty="0" err="1" smtClean="0">
                          <a:sym typeface="Wingdings" pitchFamily="2" charset="2"/>
                        </a:rPr>
                        <a:t>dari</a:t>
                      </a:r>
                      <a:r>
                        <a:rPr lang="en-US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dirty="0" err="1" smtClean="0">
                          <a:sym typeface="Wingdings" pitchFamily="2" charset="2"/>
                        </a:rPr>
                        <a:t>para</a:t>
                      </a:r>
                      <a:r>
                        <a:rPr lang="en-US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dirty="0" err="1" smtClean="0">
                          <a:sym typeface="Wingdings" pitchFamily="2" charset="2"/>
                        </a:rPr>
                        <a:t>pakar</a:t>
                      </a:r>
                      <a:r>
                        <a:rPr lang="en-US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dirty="0" err="1" smtClean="0">
                          <a:sym typeface="Wingdings" pitchFamily="2" charset="2"/>
                        </a:rPr>
                        <a:t>aktor</a:t>
                      </a:r>
                      <a:r>
                        <a:rPr lang="en-US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dirty="0" err="1" smtClean="0">
                          <a:sym typeface="Wingdings" pitchFamily="2" charset="2"/>
                        </a:rPr>
                        <a:t>sebagai</a:t>
                      </a:r>
                      <a:r>
                        <a:rPr lang="en-US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dirty="0" err="1" smtClean="0">
                          <a:sym typeface="Wingdings" pitchFamily="2" charset="2"/>
                        </a:rPr>
                        <a:t>solusi</a:t>
                      </a:r>
                      <a:r>
                        <a:rPr lang="en-US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dirty="0" err="1" smtClean="0">
                          <a:sym typeface="Wingdings" pitchFamily="2" charset="2"/>
                        </a:rPr>
                        <a:t>dari</a:t>
                      </a:r>
                      <a:r>
                        <a:rPr lang="en-US" dirty="0" smtClean="0">
                          <a:sym typeface="Wingdings" pitchFamily="2" charset="2"/>
                        </a:rPr>
                        <a:t>  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dirty="0" smtClean="0">
                          <a:sym typeface="Wingdings" pitchFamily="2" charset="2"/>
                        </a:rPr>
                        <a:t>           </a:t>
                      </a:r>
                      <a:r>
                        <a:rPr lang="en-US" dirty="0" err="1" smtClean="0">
                          <a:sym typeface="Wingdings" pitchFamily="2" charset="2"/>
                        </a:rPr>
                        <a:t>masalah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publik</a:t>
                      </a:r>
                      <a:endParaRPr lang="en-US" baseline="0" dirty="0" smtClean="0">
                        <a:sym typeface="Wingdings" pitchFamily="2" charset="2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err="1" smtClean="0">
                          <a:sym typeface="Wingdings" pitchFamily="2" charset="2"/>
                        </a:rPr>
                        <a:t>Kelengkapan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informasi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dan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kecerdasan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analisis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kebijakan</a:t>
                      </a:r>
                      <a:endParaRPr lang="en-US" baseline="0" dirty="0" smtClean="0">
                        <a:sym typeface="Wingdings" pitchFamily="2" charset="2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baseline="0" dirty="0" smtClean="0">
                          <a:sym typeface="Wingdings" pitchFamily="2" charset="2"/>
                        </a:rPr>
                        <a:t>      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Seberapa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lengkap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informasi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yang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diperoleh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para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aktor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dan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baseline="0" dirty="0" smtClean="0">
                          <a:sym typeface="Wingdings" pitchFamily="2" charset="2"/>
                        </a:rPr>
                        <a:t>          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seberapa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cerdas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aktor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tersebut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menganalisis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masalah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publik</a:t>
                      </a:r>
                      <a:endParaRPr lang="en-US" baseline="0" dirty="0" smtClean="0">
                        <a:sym typeface="Wingdings" pitchFamily="2" charset="2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>
                          <a:sym typeface="Wingdings" pitchFamily="2" charset="2"/>
                        </a:rPr>
                        <a:t>Pembangunan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alternatif-alternatif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kebijakan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sebagai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solusi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dari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masalah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publik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yang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dihadapi</a:t>
                      </a:r>
                      <a:endParaRPr lang="en-US" baseline="0" dirty="0" smtClean="0">
                        <a:sym typeface="Wingdings" pitchFamily="2" charset="2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baseline="0" dirty="0" smtClean="0">
                          <a:sym typeface="Wingdings" pitchFamily="2" charset="2"/>
                        </a:rPr>
                        <a:t>     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Berapa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alternatif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yang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dapat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dikembangkan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,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apa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perbedaan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baseline="0" dirty="0" smtClean="0">
                          <a:sym typeface="Wingdings" pitchFamily="2" charset="2"/>
                        </a:rPr>
                        <a:t>         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dan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kesamaan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alternatif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antar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aktor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err="1" smtClean="0">
                          <a:sym typeface="Wingdings" pitchFamily="2" charset="2"/>
                        </a:rPr>
                        <a:t>Advokasi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dan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pembangunan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koalisi</a:t>
                      </a:r>
                      <a:endParaRPr lang="en-US" baseline="0" dirty="0" smtClean="0">
                        <a:sym typeface="Wingdings" pitchFamily="2" charset="2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baseline="0" dirty="0" smtClean="0">
                          <a:sym typeface="Wingdings" pitchFamily="2" charset="2"/>
                        </a:rPr>
                        <a:t>      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Bagaimana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masing-masing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aktor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membuat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jejaring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untuk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baseline="0" dirty="0" smtClean="0">
                          <a:sym typeface="Wingdings" pitchFamily="2" charset="2"/>
                        </a:rPr>
                        <a:t>          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menggolkan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alternatif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kebijakannya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diterima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sebagai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baseline="0" dirty="0" smtClean="0">
                          <a:sym typeface="Wingdings" pitchFamily="2" charset="2"/>
                        </a:rPr>
                        <a:t>          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kebijakan</a:t>
                      </a:r>
                      <a:endParaRPr lang="en-US" baseline="0" dirty="0" smtClean="0">
                        <a:sym typeface="Wingdings" pitchFamily="2" charset="2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endParaRPr lang="en-US" baseline="0" dirty="0" smtClean="0">
                        <a:sym typeface="Wingdings" pitchFamily="2" charset="2"/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06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 smtClean="0"/>
              <a:t>lanjutan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1105149"/>
              </p:ext>
            </p:extLst>
          </p:nvPr>
        </p:nvGraphicFramePr>
        <p:xfrm>
          <a:off x="457200" y="2249488"/>
          <a:ext cx="8229600" cy="210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7162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Aspek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Ruang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Lingkup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    </a:t>
                      </a:r>
                      <a:r>
                        <a:rPr lang="en-US" dirty="0" err="1" smtClean="0"/>
                        <a:t>Kompromi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negosiasi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keputusan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      </a:t>
                      </a:r>
                      <a:r>
                        <a:rPr lang="en-US" dirty="0" smtClean="0">
                          <a:sym typeface="Wingdings" pitchFamily="2" charset="2"/>
                        </a:rPr>
                        <a:t> </a:t>
                      </a:r>
                      <a:r>
                        <a:rPr lang="en-US" dirty="0" err="1" smtClean="0">
                          <a:sym typeface="Wingdings" pitchFamily="2" charset="2"/>
                        </a:rPr>
                        <a:t>Bagaimana</a:t>
                      </a:r>
                      <a:r>
                        <a:rPr lang="en-US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dirty="0" err="1" smtClean="0">
                          <a:sym typeface="Wingdings" pitchFamily="2" charset="2"/>
                        </a:rPr>
                        <a:t>kebijakan</a:t>
                      </a:r>
                      <a:r>
                        <a:rPr lang="en-US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dirty="0" err="1" smtClean="0">
                          <a:sym typeface="Wingdings" pitchFamily="2" charset="2"/>
                        </a:rPr>
                        <a:t>akhirnya</a:t>
                      </a:r>
                      <a:r>
                        <a:rPr lang="en-US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dirty="0" err="1" smtClean="0">
                          <a:sym typeface="Wingdings" pitchFamily="2" charset="2"/>
                        </a:rPr>
                        <a:t>diambil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maelalui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mekanisme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</a:p>
                    <a:p>
                      <a:r>
                        <a:rPr lang="en-US" baseline="0" dirty="0" smtClean="0">
                          <a:sym typeface="Wingdings" pitchFamily="2" charset="2"/>
                        </a:rPr>
                        <a:t>          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mufakat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,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lobi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atau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votingkah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kebijakan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diambil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.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Jika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memung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-</a:t>
                      </a:r>
                    </a:p>
                    <a:p>
                      <a:r>
                        <a:rPr lang="en-US" baseline="0" dirty="0" smtClean="0">
                          <a:sym typeface="Wingdings" pitchFamily="2" charset="2"/>
                        </a:rPr>
                        <a:t>          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kinkan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juga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dapat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mengetahui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deal-deal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politik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tertentu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yang </a:t>
                      </a:r>
                    </a:p>
                    <a:p>
                      <a:r>
                        <a:rPr lang="en-US" baseline="0" dirty="0" smtClean="0">
                          <a:sym typeface="Wingdings" pitchFamily="2" charset="2"/>
                        </a:rPr>
                        <a:t>          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mengakibat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kan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kebijakan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tesebut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disetujui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sebagai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kebijakan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</a:p>
                    <a:p>
                      <a:r>
                        <a:rPr lang="en-US" baseline="0" dirty="0" smtClean="0">
                          <a:sym typeface="Wingdings" pitchFamily="2" charset="2"/>
                        </a:rPr>
                        <a:t>           yang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diambil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baseline="0" dirty="0" err="1" smtClean="0">
                          <a:sym typeface="Wingdings" pitchFamily="2" charset="2"/>
                        </a:rPr>
                        <a:t>pemerintah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02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BAB IV: </a:t>
            </a:r>
            <a:r>
              <a:rPr lang="en-US" dirty="0" err="1" smtClean="0"/>
              <a:t>Tahap</a:t>
            </a:r>
            <a:r>
              <a:rPr lang="en-US" dirty="0" smtClean="0"/>
              <a:t>-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</p:nvPr>
        </p:nvGraphicFramePr>
        <p:xfrm>
          <a:off x="4953000" y="2819400"/>
          <a:ext cx="3733800" cy="3763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609600" y="2133600"/>
            <a:ext cx="4038600" cy="4525963"/>
          </a:xfrm>
        </p:spPr>
        <p:txBody>
          <a:bodyPr>
            <a:normAutofit/>
          </a:bodyPr>
          <a:lstStyle/>
          <a:p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yang </a:t>
            </a:r>
            <a:r>
              <a:rPr lang="en-US" dirty="0" err="1" smtClean="0"/>
              <a:t>kompleks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dikaji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referensi</a:t>
            </a:r>
            <a:r>
              <a:rPr lang="en-US" dirty="0" smtClean="0"/>
              <a:t>:</a:t>
            </a:r>
          </a:p>
          <a:p>
            <a:pPr marL="859536" lvl="1" indent="-457200">
              <a:buFont typeface="+mj-lt"/>
              <a:buAutoNum type="arabicPeriod"/>
            </a:pPr>
            <a:r>
              <a:rPr lang="en-US" dirty="0" smtClean="0"/>
              <a:t>William Dun</a:t>
            </a:r>
          </a:p>
          <a:p>
            <a:pPr marL="859536" lvl="1" indent="-457200">
              <a:buFont typeface="+mj-lt"/>
              <a:buAutoNum type="arabicPeriod"/>
            </a:pPr>
            <a:r>
              <a:rPr lang="en-US" dirty="0" smtClean="0"/>
              <a:t>Ripley</a:t>
            </a:r>
          </a:p>
          <a:p>
            <a:pPr marL="859536" lvl="1" indent="-457200">
              <a:buFont typeface="+mj-lt"/>
              <a:buAutoNum type="arabicPeriod"/>
            </a:pPr>
            <a:r>
              <a:rPr lang="en-US" dirty="0" smtClean="0"/>
              <a:t>James Anderson</a:t>
            </a:r>
          </a:p>
          <a:p>
            <a:pPr marL="859536" lvl="1" indent="-457200">
              <a:buFont typeface="+mj-lt"/>
              <a:buAutoNum type="arabicPeriod"/>
            </a:pPr>
            <a:r>
              <a:rPr lang="en-US" dirty="0" smtClean="0"/>
              <a:t>Michael </a:t>
            </a:r>
            <a:r>
              <a:rPr lang="en-US" dirty="0" err="1" smtClean="0"/>
              <a:t>Howlet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M. </a:t>
            </a:r>
            <a:r>
              <a:rPr lang="en-US" dirty="0" err="1" smtClean="0"/>
              <a:t>Ramesh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IV: </a:t>
            </a:r>
            <a:r>
              <a:rPr lang="en-US" sz="1200" dirty="0" err="1" smtClean="0"/>
              <a:t>Tahap-Tahap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953000" y="2057400"/>
            <a:ext cx="3886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b="1" dirty="0" smtClean="0"/>
              <a:t>William Dun</a:t>
            </a:r>
            <a:r>
              <a:rPr lang="en-US" dirty="0" smtClean="0"/>
              <a:t>, </a:t>
            </a:r>
            <a:r>
              <a:rPr lang="en-US" dirty="0" err="1" smtClean="0"/>
              <a:t>ada</a:t>
            </a:r>
            <a:r>
              <a:rPr lang="en-US" dirty="0" smtClean="0"/>
              <a:t> 5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Tahap-Tahap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(Ripley)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2249424"/>
            <a:ext cx="38862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err="1" smtClean="0"/>
              <a:t>Menurut</a:t>
            </a:r>
            <a:r>
              <a:rPr lang="en-US" sz="1800" dirty="0" smtClean="0"/>
              <a:t> </a:t>
            </a:r>
            <a:r>
              <a:rPr lang="en-US" sz="1800" b="1" dirty="0" smtClean="0"/>
              <a:t>Ripley (1985; 49)</a:t>
            </a:r>
          </a:p>
          <a:p>
            <a:endParaRPr lang="en-US" sz="1800" b="1" dirty="0" smtClean="0"/>
          </a:p>
          <a:p>
            <a:pPr marL="452628" indent="-342900">
              <a:buAutoNum type="arabicPeriod"/>
            </a:pP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b="1" dirty="0" err="1" smtClean="0"/>
              <a:t>penyusunan</a:t>
            </a:r>
            <a:r>
              <a:rPr lang="en-US" sz="1600" b="1" dirty="0" smtClean="0"/>
              <a:t> agenda </a:t>
            </a:r>
            <a:r>
              <a:rPr lang="en-US" sz="1600" b="1" dirty="0" err="1" smtClean="0"/>
              <a:t>kebijakan</a:t>
            </a:r>
            <a:r>
              <a:rPr lang="en-US" sz="1600" dirty="0" smtClean="0"/>
              <a:t>, </a:t>
            </a:r>
            <a:r>
              <a:rPr lang="en-US" sz="1600" dirty="0" err="1" smtClean="0"/>
              <a:t>ada</a:t>
            </a:r>
            <a:r>
              <a:rPr lang="en-US" sz="1600" dirty="0" smtClean="0"/>
              <a:t> 3 </a:t>
            </a:r>
            <a:r>
              <a:rPr lang="en-US" sz="1600" dirty="0" err="1" smtClean="0"/>
              <a:t>kegiatan</a:t>
            </a:r>
            <a:r>
              <a:rPr lang="en-US" sz="1600" dirty="0" smtClean="0"/>
              <a:t> yang </a:t>
            </a:r>
            <a:r>
              <a:rPr lang="en-US" sz="1600" dirty="0" err="1" smtClean="0"/>
              <a:t>diperlukan</a:t>
            </a:r>
            <a:r>
              <a:rPr lang="en-US" sz="1600" dirty="0" smtClean="0"/>
              <a:t>:</a:t>
            </a:r>
          </a:p>
          <a:p>
            <a:pPr marL="452628" indent="-342900">
              <a:buNone/>
            </a:pPr>
            <a:endParaRPr lang="en-US" sz="1600" dirty="0" smtClean="0"/>
          </a:p>
          <a:p>
            <a:pPr marL="566928" indent="-457200"/>
            <a:r>
              <a:rPr lang="en-US" sz="1600" dirty="0" err="1" smtClean="0"/>
              <a:t>Membangun</a:t>
            </a:r>
            <a:r>
              <a:rPr lang="en-US" sz="1600" dirty="0" smtClean="0"/>
              <a:t> </a:t>
            </a:r>
            <a:r>
              <a:rPr lang="en-US" sz="1600" dirty="0" err="1" smtClean="0"/>
              <a:t>persepsi</a:t>
            </a:r>
            <a:r>
              <a:rPr lang="en-US" sz="1600" dirty="0" smtClean="0"/>
              <a:t> </a:t>
            </a:r>
            <a:r>
              <a:rPr lang="en-US" sz="1600" dirty="0" err="1" smtClean="0"/>
              <a:t>di</a:t>
            </a:r>
            <a:r>
              <a:rPr lang="en-US" sz="1600" dirty="0" smtClean="0"/>
              <a:t> </a:t>
            </a:r>
            <a:r>
              <a:rPr lang="en-US" sz="1600" dirty="0" err="1" smtClean="0"/>
              <a:t>kalangan</a:t>
            </a:r>
            <a:r>
              <a:rPr lang="en-US" sz="1600" dirty="0" smtClean="0"/>
              <a:t> stakeholders </a:t>
            </a:r>
            <a:r>
              <a:rPr lang="en-US" sz="1600" dirty="0" err="1" smtClean="0"/>
              <a:t>bahwa</a:t>
            </a:r>
            <a:r>
              <a:rPr lang="en-US" sz="1600" dirty="0" smtClean="0"/>
              <a:t> </a:t>
            </a:r>
            <a:r>
              <a:rPr lang="en-US" sz="1600" dirty="0" err="1" smtClean="0"/>
              <a:t>sebuah</a:t>
            </a:r>
            <a:r>
              <a:rPr lang="en-US" sz="1600" dirty="0" smtClean="0"/>
              <a:t> </a:t>
            </a:r>
            <a:r>
              <a:rPr lang="en-US" sz="1600" dirty="0" err="1" smtClean="0"/>
              <a:t>fenomena</a:t>
            </a:r>
            <a:r>
              <a:rPr lang="en-US" sz="1600" dirty="0" smtClean="0"/>
              <a:t> </a:t>
            </a:r>
            <a:r>
              <a:rPr lang="en-US" sz="1600" dirty="0" err="1" smtClean="0"/>
              <a:t>benar-benar</a:t>
            </a:r>
            <a:r>
              <a:rPr lang="en-US" sz="1600" dirty="0" smtClean="0"/>
              <a:t> </a:t>
            </a:r>
            <a:r>
              <a:rPr lang="en-US" sz="1600" dirty="0" err="1" smtClean="0"/>
              <a:t>dianggap</a:t>
            </a:r>
            <a:r>
              <a:rPr lang="en-US" sz="1600" dirty="0" smtClean="0"/>
              <a:t> </a:t>
            </a:r>
            <a:r>
              <a:rPr lang="en-US" sz="1600" dirty="0" err="1" smtClean="0"/>
              <a:t>sebagai</a:t>
            </a:r>
            <a:r>
              <a:rPr lang="en-US" sz="1600" dirty="0" smtClean="0"/>
              <a:t> </a:t>
            </a:r>
            <a:r>
              <a:rPr lang="en-US" sz="1600" dirty="0" err="1" smtClean="0"/>
              <a:t>masalah</a:t>
            </a:r>
            <a:r>
              <a:rPr lang="en-US" sz="1600" dirty="0" smtClean="0"/>
              <a:t>.</a:t>
            </a:r>
          </a:p>
          <a:p>
            <a:pPr marL="566928" indent="-457200"/>
            <a:r>
              <a:rPr lang="en-US" sz="1600" dirty="0" err="1" smtClean="0"/>
              <a:t>Membuat</a:t>
            </a:r>
            <a:r>
              <a:rPr lang="en-US" sz="1600" dirty="0" smtClean="0"/>
              <a:t> </a:t>
            </a:r>
            <a:r>
              <a:rPr lang="en-US" sz="1600" dirty="0" err="1" smtClean="0"/>
              <a:t>batasan</a:t>
            </a:r>
            <a:r>
              <a:rPr lang="en-US" sz="1600" dirty="0" smtClean="0"/>
              <a:t> </a:t>
            </a:r>
            <a:r>
              <a:rPr lang="en-US" sz="1600" dirty="0" err="1" smtClean="0"/>
              <a:t>masalah</a:t>
            </a:r>
            <a:endParaRPr lang="en-US" sz="1600" dirty="0" smtClean="0"/>
          </a:p>
          <a:p>
            <a:pPr marL="566928" indent="-457200"/>
            <a:r>
              <a:rPr lang="en-US" sz="1600" dirty="0" err="1" smtClean="0"/>
              <a:t>Memobilisasi</a:t>
            </a:r>
            <a:r>
              <a:rPr lang="en-US" sz="1600" dirty="0" smtClean="0"/>
              <a:t> </a:t>
            </a:r>
            <a:r>
              <a:rPr lang="en-US" sz="1600" dirty="0" err="1" smtClean="0"/>
              <a:t>dukungan</a:t>
            </a:r>
            <a:r>
              <a:rPr lang="en-US" sz="1600" dirty="0" smtClean="0"/>
              <a:t> agar </a:t>
            </a:r>
            <a:r>
              <a:rPr lang="en-US" sz="1600" dirty="0" err="1" smtClean="0"/>
              <a:t>masalah</a:t>
            </a:r>
            <a:r>
              <a:rPr lang="en-US" sz="1600" dirty="0" smtClean="0"/>
              <a:t> </a:t>
            </a:r>
            <a:r>
              <a:rPr lang="en-US" sz="1600" dirty="0" err="1" smtClean="0"/>
              <a:t>tersebut</a:t>
            </a:r>
            <a:r>
              <a:rPr lang="en-US" sz="1600" dirty="0" smtClean="0"/>
              <a:t> </a:t>
            </a:r>
            <a:r>
              <a:rPr lang="en-US" sz="1600" dirty="0" err="1" smtClean="0"/>
              <a:t>dapat</a:t>
            </a:r>
            <a:r>
              <a:rPr lang="en-US" sz="1600" dirty="0" smtClean="0"/>
              <a:t> </a:t>
            </a:r>
            <a:r>
              <a:rPr lang="en-US" sz="1600" dirty="0" err="1" smtClean="0"/>
              <a:t>masuk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agenda </a:t>
            </a:r>
            <a:r>
              <a:rPr lang="en-US" sz="1600" dirty="0" err="1" smtClean="0"/>
              <a:t>pemerintah</a:t>
            </a:r>
            <a:endParaRPr lang="en-US" sz="1600" dirty="0" smtClean="0"/>
          </a:p>
          <a:p>
            <a:pPr marL="566928" indent="-457200">
              <a:buFont typeface="+mj-lt"/>
              <a:buAutoNum type="arabicPeriod"/>
            </a:pPr>
            <a:endParaRPr lang="en-US" sz="1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6896" y="2286000"/>
            <a:ext cx="1447800" cy="609600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Penyusunan</a:t>
            </a:r>
            <a:r>
              <a:rPr lang="en-US" sz="1600" dirty="0" smtClean="0"/>
              <a:t> Agenda</a:t>
            </a:r>
            <a:endParaRPr lang="en-US" sz="1600" dirty="0"/>
          </a:p>
        </p:txBody>
      </p:sp>
      <p:sp>
        <p:nvSpPr>
          <p:cNvPr id="9" name="Rectangle 8"/>
          <p:cNvSpPr/>
          <p:nvPr/>
        </p:nvSpPr>
        <p:spPr>
          <a:xfrm>
            <a:off x="609600" y="3124200"/>
            <a:ext cx="1524000" cy="762000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Formulasi</a:t>
            </a:r>
            <a:r>
              <a:rPr lang="en-US" sz="1400" dirty="0" smtClean="0"/>
              <a:t> &amp; </a:t>
            </a:r>
            <a:r>
              <a:rPr lang="en-US" sz="1400" dirty="0" err="1" smtClean="0"/>
              <a:t>Legitimasi</a:t>
            </a:r>
            <a:r>
              <a:rPr lang="en-US" sz="1400" dirty="0" smtClean="0"/>
              <a:t> </a:t>
            </a:r>
            <a:r>
              <a:rPr lang="en-US" sz="1400" dirty="0" err="1" smtClean="0"/>
              <a:t>Kebijakan</a:t>
            </a:r>
            <a:endParaRPr lang="en-US" sz="1400" dirty="0"/>
          </a:p>
        </p:txBody>
      </p:sp>
      <p:sp>
        <p:nvSpPr>
          <p:cNvPr id="10" name="Rectangle 9"/>
          <p:cNvSpPr/>
          <p:nvPr/>
        </p:nvSpPr>
        <p:spPr>
          <a:xfrm>
            <a:off x="609600" y="4114800"/>
            <a:ext cx="1524000" cy="609600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Implementasi</a:t>
            </a:r>
            <a:r>
              <a:rPr lang="en-US" sz="1600" dirty="0" smtClean="0"/>
              <a:t> </a:t>
            </a:r>
            <a:r>
              <a:rPr lang="en-US" sz="1600" dirty="0" err="1" smtClean="0"/>
              <a:t>Kebijakan</a:t>
            </a:r>
            <a:endParaRPr lang="en-US" sz="1600" dirty="0"/>
          </a:p>
        </p:txBody>
      </p:sp>
      <p:sp>
        <p:nvSpPr>
          <p:cNvPr id="11" name="Rectangle 10"/>
          <p:cNvSpPr/>
          <p:nvPr/>
        </p:nvSpPr>
        <p:spPr>
          <a:xfrm>
            <a:off x="457200" y="4953000"/>
            <a:ext cx="1828800" cy="914400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Evaluasi</a:t>
            </a:r>
            <a:r>
              <a:rPr lang="en-US" sz="1400" dirty="0" smtClean="0"/>
              <a:t> </a:t>
            </a:r>
            <a:r>
              <a:rPr lang="en-US" sz="1400" dirty="0" err="1" smtClean="0"/>
              <a:t>thp</a:t>
            </a:r>
            <a:r>
              <a:rPr lang="en-US" sz="1400" dirty="0" smtClean="0"/>
              <a:t> </a:t>
            </a:r>
            <a:r>
              <a:rPr lang="en-US" sz="1400" dirty="0" err="1" smtClean="0"/>
              <a:t>Implementasi</a:t>
            </a:r>
            <a:r>
              <a:rPr lang="en-US" sz="1400" dirty="0" smtClean="0"/>
              <a:t>, </a:t>
            </a:r>
            <a:r>
              <a:rPr lang="en-US" sz="1400" dirty="0" err="1" smtClean="0"/>
              <a:t>kinerja</a:t>
            </a:r>
            <a:r>
              <a:rPr lang="en-US" sz="1400" dirty="0" smtClean="0"/>
              <a:t>,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dampak</a:t>
            </a:r>
            <a:r>
              <a:rPr lang="en-US" sz="1400" dirty="0" smtClean="0"/>
              <a:t> </a:t>
            </a:r>
            <a:r>
              <a:rPr lang="en-US" sz="1400" dirty="0" err="1" smtClean="0"/>
              <a:t>Kebijakan</a:t>
            </a:r>
            <a:endParaRPr lang="en-US" sz="1400" dirty="0"/>
          </a:p>
        </p:txBody>
      </p:sp>
      <p:sp>
        <p:nvSpPr>
          <p:cNvPr id="12" name="Rectangle 11"/>
          <p:cNvSpPr/>
          <p:nvPr/>
        </p:nvSpPr>
        <p:spPr>
          <a:xfrm>
            <a:off x="381000" y="6172200"/>
            <a:ext cx="1905000" cy="457200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Kebijakan</a:t>
            </a:r>
            <a:r>
              <a:rPr lang="en-US" sz="1600" dirty="0" smtClean="0"/>
              <a:t> </a:t>
            </a:r>
            <a:r>
              <a:rPr lang="en-US" sz="1600" dirty="0" err="1" smtClean="0"/>
              <a:t>baru</a:t>
            </a:r>
            <a:endParaRPr lang="en-US" sz="1600" dirty="0"/>
          </a:p>
        </p:txBody>
      </p:sp>
      <p:sp>
        <p:nvSpPr>
          <p:cNvPr id="13" name="Rectangle 12"/>
          <p:cNvSpPr/>
          <p:nvPr/>
        </p:nvSpPr>
        <p:spPr>
          <a:xfrm>
            <a:off x="3352800" y="2286000"/>
            <a:ext cx="1447800" cy="609600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Agenda </a:t>
            </a:r>
            <a:r>
              <a:rPr lang="en-US" sz="1600" dirty="0" err="1" smtClean="0"/>
              <a:t>Pemerintah</a:t>
            </a:r>
            <a:endParaRPr lang="en-US" sz="1600" dirty="0"/>
          </a:p>
        </p:txBody>
      </p:sp>
      <p:sp>
        <p:nvSpPr>
          <p:cNvPr id="14" name="Rectangle 13"/>
          <p:cNvSpPr/>
          <p:nvPr/>
        </p:nvSpPr>
        <p:spPr>
          <a:xfrm>
            <a:off x="3352800" y="3276600"/>
            <a:ext cx="1447800" cy="457200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Kebijakan</a:t>
            </a:r>
            <a:endParaRPr lang="en-US" sz="1600" dirty="0"/>
          </a:p>
        </p:txBody>
      </p:sp>
      <p:sp>
        <p:nvSpPr>
          <p:cNvPr id="15" name="Rectangle 14"/>
          <p:cNvSpPr/>
          <p:nvPr/>
        </p:nvSpPr>
        <p:spPr>
          <a:xfrm>
            <a:off x="3366448" y="4073856"/>
            <a:ext cx="1447800" cy="609600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Tindakan</a:t>
            </a:r>
            <a:r>
              <a:rPr lang="en-US" sz="1600" dirty="0" smtClean="0"/>
              <a:t> </a:t>
            </a:r>
            <a:r>
              <a:rPr lang="en-US" sz="1600" dirty="0" err="1" smtClean="0"/>
              <a:t>Kebijakan</a:t>
            </a:r>
            <a:endParaRPr lang="en-US" sz="1600" dirty="0"/>
          </a:p>
        </p:txBody>
      </p:sp>
      <p:sp>
        <p:nvSpPr>
          <p:cNvPr id="16" name="Rectangle 15"/>
          <p:cNvSpPr/>
          <p:nvPr/>
        </p:nvSpPr>
        <p:spPr>
          <a:xfrm>
            <a:off x="3380096" y="5029200"/>
            <a:ext cx="1420504" cy="762000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Kinerja</a:t>
            </a:r>
            <a:r>
              <a:rPr lang="en-US" sz="1600" dirty="0" smtClean="0"/>
              <a:t> &amp; </a:t>
            </a:r>
            <a:r>
              <a:rPr lang="en-US" sz="1600" dirty="0" err="1" smtClean="0"/>
              <a:t>Dampak</a:t>
            </a:r>
            <a:r>
              <a:rPr lang="en-US" sz="1600" dirty="0" smtClean="0"/>
              <a:t> </a:t>
            </a:r>
            <a:r>
              <a:rPr lang="en-US" sz="1600" dirty="0" err="1" smtClean="0"/>
              <a:t>Kebijakan</a:t>
            </a:r>
            <a:endParaRPr lang="en-US" sz="1600" dirty="0"/>
          </a:p>
        </p:txBody>
      </p:sp>
      <p:cxnSp>
        <p:nvCxnSpPr>
          <p:cNvPr id="18" name="Straight Arrow Connector 17"/>
          <p:cNvCxnSpPr>
            <a:stCxn id="7" idx="3"/>
            <a:endCxn id="13" idx="1"/>
          </p:cNvCxnSpPr>
          <p:nvPr/>
        </p:nvCxnSpPr>
        <p:spPr>
          <a:xfrm>
            <a:off x="2084696" y="2590800"/>
            <a:ext cx="12681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3"/>
            <a:endCxn id="14" idx="1"/>
          </p:cNvCxnSpPr>
          <p:nvPr/>
        </p:nvCxnSpPr>
        <p:spPr>
          <a:xfrm>
            <a:off x="2133600" y="35052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3"/>
            <a:endCxn id="15" idx="1"/>
          </p:cNvCxnSpPr>
          <p:nvPr/>
        </p:nvCxnSpPr>
        <p:spPr>
          <a:xfrm flipV="1">
            <a:off x="2133600" y="4378656"/>
            <a:ext cx="1232848" cy="409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6" idx="1"/>
            <a:endCxn id="11" idx="3"/>
          </p:cNvCxnSpPr>
          <p:nvPr/>
        </p:nvCxnSpPr>
        <p:spPr>
          <a:xfrm flipH="1">
            <a:off x="2286000" y="5410200"/>
            <a:ext cx="10940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5" idx="2"/>
            <a:endCxn id="11" idx="3"/>
          </p:cNvCxnSpPr>
          <p:nvPr/>
        </p:nvCxnSpPr>
        <p:spPr>
          <a:xfrm flipH="1">
            <a:off x="2286000" y="4683456"/>
            <a:ext cx="1804348" cy="7267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5" idx="2"/>
            <a:endCxn id="16" idx="0"/>
          </p:cNvCxnSpPr>
          <p:nvPr/>
        </p:nvCxnSpPr>
        <p:spPr>
          <a:xfrm>
            <a:off x="4090348" y="4683456"/>
            <a:ext cx="0" cy="3457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3" idx="2"/>
            <a:endCxn id="9" idx="3"/>
          </p:cNvCxnSpPr>
          <p:nvPr/>
        </p:nvCxnSpPr>
        <p:spPr>
          <a:xfrm flipH="1">
            <a:off x="2133600" y="2895600"/>
            <a:ext cx="19431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4" idx="2"/>
            <a:endCxn id="10" idx="3"/>
          </p:cNvCxnSpPr>
          <p:nvPr/>
        </p:nvCxnSpPr>
        <p:spPr>
          <a:xfrm flipH="1">
            <a:off x="2133600" y="3733800"/>
            <a:ext cx="19431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>
            <a:stCxn id="12" idx="1"/>
            <a:endCxn id="7" idx="1"/>
          </p:cNvCxnSpPr>
          <p:nvPr/>
        </p:nvCxnSpPr>
        <p:spPr>
          <a:xfrm rot="10800000" flipH="1">
            <a:off x="381000" y="2590800"/>
            <a:ext cx="255896" cy="3810000"/>
          </a:xfrm>
          <a:prstGeom prst="bentConnector3">
            <a:avLst>
              <a:gd name="adj1" fmla="val -8933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endCxn id="9" idx="1"/>
          </p:cNvCxnSpPr>
          <p:nvPr/>
        </p:nvCxnSpPr>
        <p:spPr>
          <a:xfrm>
            <a:off x="152400" y="35052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endCxn id="10" idx="1"/>
          </p:cNvCxnSpPr>
          <p:nvPr/>
        </p:nvCxnSpPr>
        <p:spPr>
          <a:xfrm>
            <a:off x="152400" y="44196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11" idx="1"/>
          </p:cNvCxnSpPr>
          <p:nvPr/>
        </p:nvCxnSpPr>
        <p:spPr>
          <a:xfrm>
            <a:off x="152400" y="5410200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438400" y="2209800"/>
            <a:ext cx="6254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err="1" smtClean="0">
                <a:solidFill>
                  <a:schemeClr val="tx2"/>
                </a:solidFill>
              </a:rPr>
              <a:t>hasil</a:t>
            </a:r>
            <a:endParaRPr lang="en-US" sz="1600" i="1" dirty="0">
              <a:solidFill>
                <a:schemeClr val="tx2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514600" y="3442648"/>
            <a:ext cx="6254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err="1" smtClean="0">
                <a:solidFill>
                  <a:schemeClr val="tx2"/>
                </a:solidFill>
              </a:rPr>
              <a:t>hasil</a:t>
            </a:r>
            <a:endParaRPr lang="en-US" sz="1600" i="1" dirty="0">
              <a:solidFill>
                <a:schemeClr val="tx2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452048" y="4344902"/>
            <a:ext cx="6254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err="1" smtClean="0">
                <a:solidFill>
                  <a:schemeClr val="tx2"/>
                </a:solidFill>
              </a:rPr>
              <a:t>hasil</a:t>
            </a:r>
            <a:endParaRPr lang="en-US" sz="1600" i="1" dirty="0">
              <a:solidFill>
                <a:schemeClr val="tx2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438400" y="2938046"/>
            <a:ext cx="784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err="1" smtClean="0">
                <a:solidFill>
                  <a:srgbClr val="00B050"/>
                </a:solidFill>
              </a:rPr>
              <a:t>diikuti</a:t>
            </a:r>
            <a:endParaRPr lang="en-US" sz="1600" i="1" dirty="0">
              <a:solidFill>
                <a:srgbClr val="00B05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286000" y="3959423"/>
            <a:ext cx="10695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err="1" smtClean="0">
                <a:solidFill>
                  <a:srgbClr val="00B050"/>
                </a:solidFill>
              </a:rPr>
              <a:t>diperlukan</a:t>
            </a:r>
            <a:endParaRPr lang="en-US" sz="1400" i="1" dirty="0">
              <a:solidFill>
                <a:srgbClr val="00B05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438400" y="4919246"/>
            <a:ext cx="9444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 smtClean="0">
                <a:solidFill>
                  <a:srgbClr val="00B050"/>
                </a:solidFill>
              </a:rPr>
              <a:t>diperlukan</a:t>
            </a:r>
            <a:endParaRPr lang="en-US" sz="1200" i="1" dirty="0">
              <a:solidFill>
                <a:srgbClr val="00B05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733800" y="4752201"/>
            <a:ext cx="11031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 smtClean="0">
                <a:solidFill>
                  <a:srgbClr val="00B050"/>
                </a:solidFill>
              </a:rPr>
              <a:t>Mengarah</a:t>
            </a:r>
            <a:r>
              <a:rPr lang="en-US" sz="1200" i="1" dirty="0" smtClean="0">
                <a:solidFill>
                  <a:srgbClr val="00B050"/>
                </a:solidFill>
              </a:rPr>
              <a:t> </a:t>
            </a:r>
            <a:r>
              <a:rPr lang="en-US" sz="1200" i="1" dirty="0" err="1" smtClean="0">
                <a:solidFill>
                  <a:srgbClr val="00B050"/>
                </a:solidFill>
              </a:rPr>
              <a:t>ke</a:t>
            </a:r>
            <a:endParaRPr lang="en-US" sz="1200" i="1" dirty="0">
              <a:solidFill>
                <a:srgbClr val="00B050"/>
              </a:solidFill>
            </a:endParaRPr>
          </a:p>
        </p:txBody>
      </p:sp>
      <p:sp>
        <p:nvSpPr>
          <p:cNvPr id="59" name="Oval 58"/>
          <p:cNvSpPr/>
          <p:nvPr/>
        </p:nvSpPr>
        <p:spPr>
          <a:xfrm>
            <a:off x="457200" y="2133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0" name="Oval 59"/>
          <p:cNvSpPr/>
          <p:nvPr/>
        </p:nvSpPr>
        <p:spPr>
          <a:xfrm>
            <a:off x="457200" y="29718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1" name="Oval 60"/>
          <p:cNvSpPr/>
          <p:nvPr/>
        </p:nvSpPr>
        <p:spPr>
          <a:xfrm>
            <a:off x="457200" y="39624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62" name="Oval 61"/>
          <p:cNvSpPr/>
          <p:nvPr/>
        </p:nvSpPr>
        <p:spPr>
          <a:xfrm>
            <a:off x="304800" y="4800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Tahap-Tahap</a:t>
            </a:r>
            <a:r>
              <a:rPr lang="en-US" sz="3600" dirty="0" smtClean="0"/>
              <a:t> </a:t>
            </a:r>
            <a:r>
              <a:rPr lang="en-US" sz="3600" dirty="0" err="1" smtClean="0"/>
              <a:t>Kebijakan</a:t>
            </a:r>
            <a:r>
              <a:rPr lang="en-US" sz="3600" dirty="0" smtClean="0"/>
              <a:t> (Ripley)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700" dirty="0" smtClean="0"/>
              <a:t>2. </a:t>
            </a:r>
            <a:r>
              <a:rPr lang="en-US" sz="1700" dirty="0" err="1" smtClean="0"/>
              <a:t>Pada</a:t>
            </a:r>
            <a:r>
              <a:rPr lang="en-US" sz="1700" dirty="0" smtClean="0"/>
              <a:t> </a:t>
            </a:r>
            <a:r>
              <a:rPr lang="en-US" sz="1700" dirty="0" err="1" smtClean="0"/>
              <a:t>tahap</a:t>
            </a:r>
            <a:r>
              <a:rPr lang="en-US" sz="1700" dirty="0" smtClean="0"/>
              <a:t> </a:t>
            </a:r>
            <a:r>
              <a:rPr lang="en-US" sz="1700" b="1" dirty="0" err="1" smtClean="0"/>
              <a:t>formulasi</a:t>
            </a:r>
            <a:r>
              <a:rPr lang="en-US" sz="1700" b="1" dirty="0" smtClean="0"/>
              <a:t> </a:t>
            </a:r>
            <a:r>
              <a:rPr lang="en-US" sz="1700" b="1" dirty="0" err="1" smtClean="0"/>
              <a:t>dan</a:t>
            </a:r>
            <a:r>
              <a:rPr lang="en-US" sz="1700" b="1" dirty="0" smtClean="0"/>
              <a:t> </a:t>
            </a:r>
            <a:r>
              <a:rPr lang="en-US" sz="1700" b="1" dirty="0" err="1" smtClean="0"/>
              <a:t>legitimasi</a:t>
            </a:r>
            <a:r>
              <a:rPr lang="en-US" sz="1700" b="1" dirty="0" smtClean="0"/>
              <a:t> </a:t>
            </a:r>
            <a:r>
              <a:rPr lang="en-US" sz="1700" dirty="0" err="1" smtClean="0"/>
              <a:t>kebijakan</a:t>
            </a:r>
            <a:r>
              <a:rPr lang="en-US" sz="1700" dirty="0" smtClean="0"/>
              <a:t>:</a:t>
            </a:r>
          </a:p>
          <a:p>
            <a:pPr>
              <a:buNone/>
            </a:pPr>
            <a:endParaRPr lang="en-US" sz="1700" dirty="0" smtClean="0"/>
          </a:p>
          <a:p>
            <a:r>
              <a:rPr lang="en-US" sz="1700" dirty="0" err="1" smtClean="0"/>
              <a:t>Mengumpulkan</a:t>
            </a:r>
            <a:r>
              <a:rPr lang="en-US" sz="1700" dirty="0" smtClean="0"/>
              <a:t> </a:t>
            </a:r>
            <a:r>
              <a:rPr lang="en-US" sz="1700" dirty="0" err="1" smtClean="0"/>
              <a:t>dan</a:t>
            </a:r>
            <a:r>
              <a:rPr lang="en-US" sz="1700" dirty="0" smtClean="0"/>
              <a:t> </a:t>
            </a:r>
            <a:r>
              <a:rPr lang="en-US" sz="1700" dirty="0" err="1" smtClean="0"/>
              <a:t>menganalisis</a:t>
            </a:r>
            <a:r>
              <a:rPr lang="en-US" sz="1700" dirty="0" smtClean="0"/>
              <a:t> </a:t>
            </a:r>
            <a:r>
              <a:rPr lang="en-US" sz="1700" dirty="0" err="1" smtClean="0"/>
              <a:t>informasi</a:t>
            </a:r>
            <a:r>
              <a:rPr lang="en-US" sz="1700" dirty="0" smtClean="0"/>
              <a:t> yang </a:t>
            </a:r>
            <a:r>
              <a:rPr lang="en-US" sz="1700" dirty="0" err="1" smtClean="0"/>
              <a:t>berhubungan</a:t>
            </a:r>
            <a:r>
              <a:rPr lang="en-US" sz="1700" dirty="0" smtClean="0"/>
              <a:t> </a:t>
            </a:r>
            <a:r>
              <a:rPr lang="en-US" sz="1700" dirty="0" err="1" smtClean="0"/>
              <a:t>dengan</a:t>
            </a:r>
            <a:r>
              <a:rPr lang="en-US" sz="1700" dirty="0" smtClean="0"/>
              <a:t> </a:t>
            </a:r>
            <a:r>
              <a:rPr lang="en-US" sz="1700" dirty="0" err="1" smtClean="0"/>
              <a:t>masalah</a:t>
            </a:r>
            <a:r>
              <a:rPr lang="en-US" sz="1700" dirty="0" smtClean="0"/>
              <a:t> yang </a:t>
            </a:r>
            <a:r>
              <a:rPr lang="en-US" sz="1700" dirty="0" err="1" smtClean="0"/>
              <a:t>bersangkutan</a:t>
            </a:r>
            <a:endParaRPr lang="en-US" sz="1700" dirty="0" smtClean="0"/>
          </a:p>
          <a:p>
            <a:r>
              <a:rPr lang="en-US" sz="1700" dirty="0" err="1" smtClean="0"/>
              <a:t>Mengembangkan</a:t>
            </a:r>
            <a:r>
              <a:rPr lang="en-US" sz="1700" dirty="0" smtClean="0"/>
              <a:t> </a:t>
            </a:r>
            <a:r>
              <a:rPr lang="en-US" sz="1700" dirty="0" err="1" smtClean="0"/>
              <a:t>alternatif-alternatif</a:t>
            </a:r>
            <a:r>
              <a:rPr lang="en-US" sz="1700" dirty="0" smtClean="0"/>
              <a:t> </a:t>
            </a:r>
            <a:r>
              <a:rPr lang="en-US" sz="1700" dirty="0" err="1" smtClean="0"/>
              <a:t>kebijakan</a:t>
            </a:r>
            <a:endParaRPr lang="en-US" sz="1700" dirty="0" smtClean="0"/>
          </a:p>
          <a:p>
            <a:r>
              <a:rPr lang="en-US" sz="1700" dirty="0" err="1" smtClean="0"/>
              <a:t>Membangung</a:t>
            </a:r>
            <a:r>
              <a:rPr lang="en-US" sz="1700" dirty="0" smtClean="0"/>
              <a:t> </a:t>
            </a:r>
            <a:r>
              <a:rPr lang="en-US" sz="1700" dirty="0" err="1" smtClean="0"/>
              <a:t>dukungan</a:t>
            </a:r>
            <a:r>
              <a:rPr lang="en-US" sz="1700" dirty="0" smtClean="0"/>
              <a:t> </a:t>
            </a:r>
            <a:r>
              <a:rPr lang="en-US" sz="1700" dirty="0" err="1" smtClean="0"/>
              <a:t>dan</a:t>
            </a:r>
            <a:r>
              <a:rPr lang="en-US" sz="1700" dirty="0" smtClean="0"/>
              <a:t> </a:t>
            </a:r>
            <a:r>
              <a:rPr lang="en-US" sz="1700" dirty="0" err="1" smtClean="0"/>
              <a:t>melakukan</a:t>
            </a:r>
            <a:r>
              <a:rPr lang="en-US" sz="1700" dirty="0" smtClean="0"/>
              <a:t> </a:t>
            </a:r>
            <a:r>
              <a:rPr lang="en-US" sz="1700" dirty="0" err="1" smtClean="0"/>
              <a:t>negosiasi</a:t>
            </a:r>
            <a:r>
              <a:rPr lang="en-US" sz="1700" dirty="0" smtClean="0"/>
              <a:t>, </a:t>
            </a:r>
            <a:r>
              <a:rPr lang="en-US" sz="1700" dirty="0" err="1" smtClean="0"/>
              <a:t>sehingga</a:t>
            </a:r>
            <a:r>
              <a:rPr lang="en-US" sz="1700" dirty="0" smtClean="0"/>
              <a:t> </a:t>
            </a:r>
            <a:r>
              <a:rPr lang="en-US" sz="1700" dirty="0" err="1" smtClean="0"/>
              <a:t>sampai</a:t>
            </a:r>
            <a:r>
              <a:rPr lang="en-US" sz="1700" dirty="0" smtClean="0"/>
              <a:t> </a:t>
            </a:r>
            <a:r>
              <a:rPr lang="en-US" sz="1700" dirty="0" err="1" smtClean="0"/>
              <a:t>pada</a:t>
            </a:r>
            <a:r>
              <a:rPr lang="en-US" sz="1700" dirty="0" smtClean="0"/>
              <a:t> </a:t>
            </a:r>
            <a:r>
              <a:rPr lang="en-US" sz="1700" dirty="0" err="1" smtClean="0"/>
              <a:t>sebuah</a:t>
            </a:r>
            <a:r>
              <a:rPr lang="en-US" sz="1700" dirty="0" smtClean="0"/>
              <a:t> </a:t>
            </a:r>
            <a:r>
              <a:rPr lang="en-US" sz="1700" dirty="0" err="1" smtClean="0"/>
              <a:t>kebijakan</a:t>
            </a:r>
            <a:r>
              <a:rPr lang="en-US" sz="1700" dirty="0" smtClean="0"/>
              <a:t> yang </a:t>
            </a:r>
            <a:r>
              <a:rPr lang="en-US" sz="1700" dirty="0" err="1" smtClean="0"/>
              <a:t>dipilih</a:t>
            </a:r>
            <a:r>
              <a:rPr lang="en-US" sz="1700" dirty="0" smtClean="0"/>
              <a:t>.</a:t>
            </a:r>
          </a:p>
          <a:p>
            <a:pPr>
              <a:buNone/>
            </a:pPr>
            <a:endParaRPr lang="en-US" sz="1700" dirty="0" smtClean="0"/>
          </a:p>
          <a:p>
            <a:pPr>
              <a:buNone/>
            </a:pPr>
            <a:endParaRPr lang="en-US" sz="17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700" dirty="0" smtClean="0"/>
              <a:t>3. </a:t>
            </a:r>
            <a:r>
              <a:rPr lang="en-US" sz="1700" dirty="0" err="1" smtClean="0"/>
              <a:t>Pada</a:t>
            </a:r>
            <a:r>
              <a:rPr lang="en-US" sz="1700" dirty="0" smtClean="0"/>
              <a:t> </a:t>
            </a:r>
            <a:r>
              <a:rPr lang="en-US" sz="1700" dirty="0" err="1" smtClean="0"/>
              <a:t>tahap</a:t>
            </a:r>
            <a:r>
              <a:rPr lang="en-US" sz="1700" dirty="0" smtClean="0"/>
              <a:t> </a:t>
            </a:r>
            <a:r>
              <a:rPr lang="en-US" sz="1700" dirty="0" err="1" smtClean="0"/>
              <a:t>implementasi</a:t>
            </a:r>
            <a:r>
              <a:rPr lang="en-US" sz="1700" dirty="0" smtClean="0"/>
              <a:t> </a:t>
            </a:r>
            <a:r>
              <a:rPr lang="en-US" sz="1700" dirty="0" err="1" smtClean="0"/>
              <a:t>kebijakan</a:t>
            </a:r>
            <a:r>
              <a:rPr lang="en-US" sz="1700" dirty="0" smtClean="0"/>
              <a:t>: </a:t>
            </a:r>
            <a:r>
              <a:rPr lang="en-US" sz="1700" dirty="0" err="1" smtClean="0"/>
              <a:t>perlu</a:t>
            </a:r>
            <a:r>
              <a:rPr lang="en-US" sz="1700" dirty="0" smtClean="0"/>
              <a:t> </a:t>
            </a:r>
            <a:r>
              <a:rPr lang="en-US" sz="1700" dirty="0" err="1" smtClean="0"/>
              <a:t>dukungan</a:t>
            </a:r>
            <a:r>
              <a:rPr lang="en-US" sz="1700" dirty="0" smtClean="0"/>
              <a:t> </a:t>
            </a:r>
            <a:r>
              <a:rPr lang="en-US" sz="1700" dirty="0" err="1" smtClean="0"/>
              <a:t>sumber</a:t>
            </a:r>
            <a:r>
              <a:rPr lang="en-US" sz="1700" dirty="0" smtClean="0"/>
              <a:t> </a:t>
            </a:r>
            <a:r>
              <a:rPr lang="en-US" sz="1700" dirty="0" err="1" smtClean="0"/>
              <a:t>daya</a:t>
            </a:r>
            <a:r>
              <a:rPr lang="en-US" sz="1700" dirty="0" smtClean="0"/>
              <a:t> </a:t>
            </a:r>
            <a:r>
              <a:rPr lang="en-US" sz="1700" dirty="0" err="1" smtClean="0"/>
              <a:t>dan</a:t>
            </a:r>
            <a:r>
              <a:rPr lang="en-US" sz="1700" dirty="0" smtClean="0"/>
              <a:t> </a:t>
            </a:r>
            <a:r>
              <a:rPr lang="en-US" sz="1700" dirty="0" err="1" smtClean="0"/>
              <a:t>penyusunan</a:t>
            </a:r>
            <a:r>
              <a:rPr lang="en-US" sz="1700" dirty="0" smtClean="0"/>
              <a:t> </a:t>
            </a:r>
            <a:r>
              <a:rPr lang="en-US" sz="1700" dirty="0" err="1" smtClean="0"/>
              <a:t>organisasi</a:t>
            </a:r>
            <a:r>
              <a:rPr lang="en-US" sz="1700" dirty="0" smtClean="0"/>
              <a:t> </a:t>
            </a:r>
            <a:r>
              <a:rPr lang="en-US" sz="1700" dirty="0" err="1" smtClean="0"/>
              <a:t>pelaksana</a:t>
            </a:r>
            <a:r>
              <a:rPr lang="en-US" sz="1700" dirty="0" smtClean="0"/>
              <a:t> </a:t>
            </a:r>
            <a:r>
              <a:rPr lang="en-US" sz="1700" dirty="0" err="1" smtClean="0"/>
              <a:t>kebijakan</a:t>
            </a:r>
            <a:endParaRPr lang="en-US" sz="1700" dirty="0" smtClean="0"/>
          </a:p>
          <a:p>
            <a:pPr>
              <a:buNone/>
            </a:pPr>
            <a:endParaRPr lang="en-US" sz="1700" dirty="0" smtClean="0"/>
          </a:p>
          <a:p>
            <a:pPr>
              <a:buNone/>
            </a:pPr>
            <a:r>
              <a:rPr lang="en-US" sz="1700" dirty="0" smtClean="0"/>
              <a:t>4. Dari </a:t>
            </a:r>
            <a:r>
              <a:rPr lang="en-US" sz="1700" dirty="0" err="1" smtClean="0"/>
              <a:t>tindakan</a:t>
            </a:r>
            <a:r>
              <a:rPr lang="en-US" sz="1700" dirty="0" smtClean="0"/>
              <a:t> </a:t>
            </a:r>
            <a:r>
              <a:rPr lang="en-US" sz="1700" dirty="0" err="1" smtClean="0"/>
              <a:t>kebijakan</a:t>
            </a:r>
            <a:r>
              <a:rPr lang="en-US" sz="1700" dirty="0" smtClean="0"/>
              <a:t> </a:t>
            </a:r>
            <a:r>
              <a:rPr lang="en-US" sz="1700" dirty="0" err="1" smtClean="0"/>
              <a:t>akan</a:t>
            </a:r>
            <a:r>
              <a:rPr lang="en-US" sz="1700" dirty="0" smtClean="0"/>
              <a:t> </a:t>
            </a:r>
            <a:r>
              <a:rPr lang="en-US" sz="1700" dirty="0" err="1" smtClean="0"/>
              <a:t>dihasilkan</a:t>
            </a:r>
            <a:r>
              <a:rPr lang="en-US" sz="1700" dirty="0" smtClean="0"/>
              <a:t> </a:t>
            </a:r>
            <a:r>
              <a:rPr lang="en-US" sz="1700" dirty="0" err="1" smtClean="0"/>
              <a:t>kinerja</a:t>
            </a:r>
            <a:r>
              <a:rPr lang="en-US" sz="1700" dirty="0" smtClean="0"/>
              <a:t> </a:t>
            </a:r>
            <a:r>
              <a:rPr lang="en-US" sz="1700" dirty="0" err="1" smtClean="0"/>
              <a:t>dan</a:t>
            </a:r>
            <a:r>
              <a:rPr lang="en-US" sz="1700" dirty="0" smtClean="0"/>
              <a:t> </a:t>
            </a:r>
            <a:r>
              <a:rPr lang="en-US" sz="1700" dirty="0" err="1" smtClean="0"/>
              <a:t>dampak</a:t>
            </a:r>
            <a:r>
              <a:rPr lang="en-US" sz="1700" dirty="0" smtClean="0"/>
              <a:t> </a:t>
            </a:r>
            <a:r>
              <a:rPr lang="en-US" sz="1700" dirty="0" err="1" smtClean="0"/>
              <a:t>kebijakan</a:t>
            </a:r>
            <a:r>
              <a:rPr lang="en-US" sz="1700" dirty="0" smtClean="0"/>
              <a:t>, </a:t>
            </a:r>
            <a:r>
              <a:rPr lang="en-US" sz="1700" dirty="0" err="1" smtClean="0"/>
              <a:t>dan</a:t>
            </a:r>
            <a:r>
              <a:rPr lang="en-US" sz="1700" dirty="0" smtClean="0"/>
              <a:t> </a:t>
            </a:r>
            <a:r>
              <a:rPr lang="en-US" sz="1700" dirty="0" err="1" smtClean="0"/>
              <a:t>proses</a:t>
            </a:r>
            <a:r>
              <a:rPr lang="en-US" sz="1700" dirty="0" smtClean="0"/>
              <a:t> </a:t>
            </a:r>
            <a:r>
              <a:rPr lang="en-US" sz="1700" dirty="0" err="1" smtClean="0"/>
              <a:t>selanjutnya</a:t>
            </a:r>
            <a:r>
              <a:rPr lang="en-US" sz="1700" dirty="0" smtClean="0"/>
              <a:t> </a:t>
            </a:r>
            <a:r>
              <a:rPr lang="en-US" sz="1700" dirty="0" err="1" smtClean="0"/>
              <a:t>adalah</a:t>
            </a:r>
            <a:r>
              <a:rPr lang="en-US" sz="1700" dirty="0" smtClean="0"/>
              <a:t> </a:t>
            </a:r>
            <a:r>
              <a:rPr lang="en-US" sz="1700" dirty="0" err="1" smtClean="0"/>
              <a:t>evaluasi</a:t>
            </a:r>
            <a:r>
              <a:rPr lang="en-US" sz="1700" dirty="0" smtClean="0"/>
              <a:t> </a:t>
            </a:r>
            <a:r>
              <a:rPr lang="en-US" sz="1700" dirty="0" err="1" smtClean="0"/>
              <a:t>terhadap</a:t>
            </a:r>
            <a:r>
              <a:rPr lang="en-US" sz="1700" dirty="0" smtClean="0"/>
              <a:t> </a:t>
            </a:r>
            <a:r>
              <a:rPr lang="en-US" sz="1700" dirty="0" err="1" smtClean="0"/>
              <a:t>implementasi</a:t>
            </a:r>
            <a:r>
              <a:rPr lang="en-US" sz="1700" dirty="0" smtClean="0"/>
              <a:t>, </a:t>
            </a:r>
            <a:r>
              <a:rPr lang="en-US" sz="1700" dirty="0" err="1" smtClean="0"/>
              <a:t>kinerja</a:t>
            </a:r>
            <a:r>
              <a:rPr lang="en-US" sz="1700" dirty="0" smtClean="0"/>
              <a:t>, </a:t>
            </a:r>
            <a:r>
              <a:rPr lang="en-US" sz="1700" dirty="0" err="1" smtClean="0"/>
              <a:t>dan</a:t>
            </a:r>
            <a:r>
              <a:rPr lang="en-US" sz="1700" dirty="0" smtClean="0"/>
              <a:t> </a:t>
            </a:r>
            <a:r>
              <a:rPr lang="en-US" sz="1700" dirty="0" err="1" smtClean="0"/>
              <a:t>dampak</a:t>
            </a:r>
            <a:r>
              <a:rPr lang="en-US" sz="1700" dirty="0" smtClean="0"/>
              <a:t> </a:t>
            </a:r>
            <a:r>
              <a:rPr lang="en-US" sz="1700" dirty="0" err="1" smtClean="0"/>
              <a:t>kebijakan</a:t>
            </a:r>
            <a:r>
              <a:rPr lang="en-US" sz="1700" dirty="0" smtClean="0"/>
              <a:t>.</a:t>
            </a:r>
            <a:endParaRPr lang="en-US" sz="17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153400" cy="838200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Tahap-Tahap</a:t>
            </a:r>
            <a:r>
              <a:rPr lang="en-US" sz="3200" dirty="0" smtClean="0"/>
              <a:t> </a:t>
            </a:r>
            <a:r>
              <a:rPr lang="en-US" sz="3200" dirty="0" err="1" smtClean="0"/>
              <a:t>Kebijakan</a:t>
            </a:r>
            <a:r>
              <a:rPr lang="en-US" sz="3200" dirty="0" smtClean="0"/>
              <a:t> (James Anderson)</a:t>
            </a:r>
            <a:endParaRPr lang="en-US" sz="3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39</a:t>
            </a:fld>
            <a:endParaRPr lang="en-US"/>
          </a:p>
        </p:txBody>
      </p:sp>
      <p:graphicFrame>
        <p:nvGraphicFramePr>
          <p:cNvPr id="8" name="Diagram 7"/>
          <p:cNvGraphicFramePr/>
          <p:nvPr/>
        </p:nvGraphicFramePr>
        <p:xfrm>
          <a:off x="228600" y="1676400"/>
          <a:ext cx="86868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Definisi</a:t>
            </a:r>
            <a:r>
              <a:rPr lang="en-US" dirty="0" smtClean="0"/>
              <a:t> / </a:t>
            </a:r>
            <a:r>
              <a:rPr lang="en-US" dirty="0" err="1" smtClean="0"/>
              <a:t>Batasan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400" dirty="0" smtClean="0"/>
              <a:t>Robert Eyestone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“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luas</a:t>
            </a:r>
            <a:r>
              <a:rPr lang="en-US" sz="2400" dirty="0" smtClean="0"/>
              <a:t>” : </a:t>
            </a:r>
            <a:r>
              <a:rPr lang="en-US" sz="2400" dirty="0" err="1" smtClean="0"/>
              <a:t>hubungan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unit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lingkungannya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Thomas R. Dye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: </a:t>
            </a:r>
            <a:r>
              <a:rPr lang="en-US" sz="2400" dirty="0" err="1" smtClean="0"/>
              <a:t>apapun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dipilih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Richard Rose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: </a:t>
            </a:r>
            <a:r>
              <a:rPr lang="en-US" sz="2400" dirty="0" err="1" smtClean="0"/>
              <a:t>serangkaian</a:t>
            </a:r>
            <a:r>
              <a:rPr lang="en-US" sz="2400" dirty="0" smtClean="0"/>
              <a:t> </a:t>
            </a:r>
            <a:r>
              <a:rPr lang="en-US" sz="2400" dirty="0" err="1" smtClean="0"/>
              <a:t>kegiatan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sedikit</a:t>
            </a:r>
            <a:r>
              <a:rPr lang="en-US" sz="2400" dirty="0" smtClean="0"/>
              <a:t> </a:t>
            </a:r>
            <a:r>
              <a:rPr lang="en-US" sz="2400" dirty="0" err="1" smtClean="0"/>
              <a:t>banyak</a:t>
            </a:r>
            <a:r>
              <a:rPr lang="en-US" sz="2400" dirty="0" smtClean="0"/>
              <a:t> </a:t>
            </a:r>
            <a:r>
              <a:rPr lang="en-US" sz="2400" dirty="0" err="1" smtClean="0"/>
              <a:t>berhubungan</a:t>
            </a:r>
            <a:r>
              <a:rPr lang="en-US" sz="2400" dirty="0" smtClean="0"/>
              <a:t> </a:t>
            </a:r>
            <a:r>
              <a:rPr lang="en-US" sz="2400" dirty="0" err="1" smtClean="0"/>
              <a:t>beserta</a:t>
            </a:r>
            <a:r>
              <a:rPr lang="en-US" sz="2400" dirty="0" smtClean="0"/>
              <a:t> </a:t>
            </a:r>
            <a:r>
              <a:rPr lang="en-US" sz="2400" dirty="0" err="1" smtClean="0"/>
              <a:t>konsekuensi-konsekuensinya</a:t>
            </a:r>
            <a:r>
              <a:rPr lang="en-US" sz="2400" dirty="0" smtClean="0"/>
              <a:t> </a:t>
            </a:r>
            <a:r>
              <a:rPr lang="en-US" sz="2400" dirty="0" err="1" smtClean="0"/>
              <a:t>bagi</a:t>
            </a:r>
            <a:r>
              <a:rPr lang="en-US" sz="2400" dirty="0" smtClean="0"/>
              <a:t> </a:t>
            </a:r>
            <a:r>
              <a:rPr lang="en-US" sz="2400" dirty="0" err="1" smtClean="0"/>
              <a:t>mereka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bersangkutan</a:t>
            </a:r>
            <a:r>
              <a:rPr lang="en-US" sz="2400" dirty="0" smtClean="0"/>
              <a:t> </a:t>
            </a:r>
            <a:r>
              <a:rPr lang="en-US" sz="2400" dirty="0" err="1" smtClean="0"/>
              <a:t>daripada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keputusan</a:t>
            </a:r>
            <a:r>
              <a:rPr lang="en-US" sz="2400" dirty="0" smtClean="0"/>
              <a:t> </a:t>
            </a:r>
            <a:r>
              <a:rPr lang="en-US" sz="2400" dirty="0" err="1" smtClean="0"/>
              <a:t>tersendiri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Anderson</a:t>
            </a:r>
          </a:p>
          <a:p>
            <a:r>
              <a:rPr lang="en-US" sz="2400" dirty="0" smtClean="0"/>
              <a:t>Amir </a:t>
            </a:r>
            <a:r>
              <a:rPr lang="en-US" sz="2400" dirty="0" err="1" smtClean="0"/>
              <a:t>Santoso</a:t>
            </a:r>
            <a:endParaRPr lang="en-US" sz="24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2425F94-6768-40B6-816A-E41391288A71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657600" cy="457200"/>
          </a:xfrm>
        </p:spPr>
        <p:txBody>
          <a:bodyPr/>
          <a:lstStyle/>
          <a:p>
            <a:r>
              <a:rPr lang="en-US" sz="1200" dirty="0" smtClean="0"/>
              <a:t>BAB I: </a:t>
            </a:r>
            <a:r>
              <a:rPr lang="en-US" sz="1200" dirty="0" err="1" smtClean="0"/>
              <a:t>Apakah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r>
              <a:rPr lang="en-US" sz="1200" dirty="0" smtClean="0"/>
              <a:t> </a:t>
            </a:r>
            <a:r>
              <a:rPr lang="en-US" sz="1200" dirty="0" err="1" smtClean="0"/>
              <a:t>Publik</a:t>
            </a:r>
            <a:r>
              <a:rPr lang="en-US" sz="1200" dirty="0" smtClean="0"/>
              <a:t>?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Tahap-Tahap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(Michael </a:t>
            </a:r>
            <a:r>
              <a:rPr lang="en-US" sz="2400" dirty="0" err="1" smtClean="0"/>
              <a:t>Howlet</a:t>
            </a:r>
            <a:r>
              <a:rPr lang="en-US" sz="2400" dirty="0" smtClean="0"/>
              <a:t> &amp; M. </a:t>
            </a:r>
            <a:r>
              <a:rPr lang="en-US" sz="2400" dirty="0" err="1" smtClean="0"/>
              <a:t>Ramesh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752600"/>
          <a:ext cx="8229600" cy="4821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BAB V: Agenda </a:t>
            </a:r>
            <a:r>
              <a:rPr lang="en-US" dirty="0" err="1" smtClean="0"/>
              <a:t>Kebijakan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41</a:t>
            </a:fld>
            <a:endParaRPr lang="en-US"/>
          </a:p>
        </p:txBody>
      </p:sp>
      <p:graphicFrame>
        <p:nvGraphicFramePr>
          <p:cNvPr id="6" name="Diagram 5"/>
          <p:cNvGraphicFramePr/>
          <p:nvPr/>
        </p:nvGraphicFramePr>
        <p:xfrm>
          <a:off x="685800" y="2590800"/>
          <a:ext cx="4038600" cy="167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A.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dirty="0" err="1" smtClean="0"/>
              <a:t>Masalah</a:t>
            </a:r>
            <a:r>
              <a:rPr lang="en-US" sz="2000" dirty="0" smtClean="0"/>
              <a:t> </a:t>
            </a:r>
            <a:r>
              <a:rPr lang="en-US" sz="2000" dirty="0" err="1" smtClean="0"/>
              <a:t>didefinisikan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kondisi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situasi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menimbulkan</a:t>
            </a:r>
            <a:r>
              <a:rPr lang="en-US" sz="2000" dirty="0" smtClean="0"/>
              <a:t> </a:t>
            </a:r>
            <a:r>
              <a:rPr lang="en-US" sz="2000" dirty="0" err="1" smtClean="0"/>
              <a:t>kebutuhan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ketidakpuasan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sebagian</a:t>
            </a:r>
            <a:r>
              <a:rPr lang="en-US" sz="2000" dirty="0" smtClean="0"/>
              <a:t> </a:t>
            </a:r>
            <a:r>
              <a:rPr lang="en-US" sz="2000" dirty="0" err="1" smtClean="0"/>
              <a:t>orang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menginginkan</a:t>
            </a:r>
            <a:r>
              <a:rPr lang="en-US" sz="2000" dirty="0" smtClean="0"/>
              <a:t> </a:t>
            </a:r>
            <a:r>
              <a:rPr lang="en-US" sz="2000" dirty="0" err="1" smtClean="0"/>
              <a:t>pertolongan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perbaikan</a:t>
            </a:r>
            <a:r>
              <a:rPr lang="en-US" sz="2000" dirty="0" smtClean="0"/>
              <a:t>.</a:t>
            </a:r>
          </a:p>
          <a:p>
            <a:pPr algn="just"/>
            <a:endParaRPr lang="en-US" sz="2000" dirty="0" smtClean="0"/>
          </a:p>
          <a:p>
            <a:pPr algn="just"/>
            <a:r>
              <a:rPr lang="en-US" sz="2000" dirty="0" err="1" smtClean="0"/>
              <a:t>Masalah</a:t>
            </a:r>
            <a:r>
              <a:rPr lang="en-US" sz="2000" dirty="0" smtClean="0"/>
              <a:t> </a:t>
            </a:r>
            <a:r>
              <a:rPr lang="en-US" sz="2000" dirty="0" err="1" smtClean="0"/>
              <a:t>publik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dipahami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belum</a:t>
            </a:r>
            <a:r>
              <a:rPr lang="en-US" sz="2000" dirty="0" smtClean="0"/>
              <a:t> </a:t>
            </a:r>
            <a:r>
              <a:rPr lang="en-US" sz="2000" dirty="0" err="1" smtClean="0"/>
              <a:t>terpenuhinya</a:t>
            </a:r>
            <a:r>
              <a:rPr lang="en-US" sz="2000" dirty="0" smtClean="0"/>
              <a:t> </a:t>
            </a:r>
            <a:r>
              <a:rPr lang="en-US" sz="2000" dirty="0" err="1" smtClean="0"/>
              <a:t>kebutuhan</a:t>
            </a:r>
            <a:r>
              <a:rPr lang="en-US" sz="2000" dirty="0" smtClean="0"/>
              <a:t>, </a:t>
            </a:r>
            <a:r>
              <a:rPr lang="en-US" sz="2000" dirty="0" err="1" smtClean="0"/>
              <a:t>nilai</a:t>
            </a:r>
            <a:r>
              <a:rPr lang="en-US" sz="2000" dirty="0" smtClean="0"/>
              <a:t>,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kesempatan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diinginkan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publik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pemenuhannya</a:t>
            </a:r>
            <a:r>
              <a:rPr lang="en-US" sz="2000" dirty="0" smtClean="0"/>
              <a:t> </a:t>
            </a:r>
            <a:r>
              <a:rPr lang="en-US" sz="2000" dirty="0" err="1" smtClean="0"/>
              <a:t>hanya</a:t>
            </a:r>
            <a:r>
              <a:rPr lang="en-US" sz="2000" dirty="0" smtClean="0"/>
              <a:t> </a:t>
            </a:r>
            <a:r>
              <a:rPr lang="en-US" sz="2000" dirty="0" err="1" smtClean="0"/>
              <a:t>mungkin</a:t>
            </a:r>
            <a:r>
              <a:rPr lang="en-US" sz="2000" dirty="0" smtClean="0"/>
              <a:t> </a:t>
            </a:r>
            <a:r>
              <a:rPr lang="en-US" sz="2000" dirty="0" err="1" smtClean="0"/>
              <a:t>melalui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</a:t>
            </a:r>
            <a:r>
              <a:rPr lang="en-US" sz="2000" dirty="0" err="1" smtClean="0"/>
              <a:t>pemerintah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Sifat-sifat</a:t>
            </a:r>
            <a:r>
              <a:rPr lang="en-US" sz="3200" dirty="0" smtClean="0"/>
              <a:t> </a:t>
            </a:r>
            <a:r>
              <a:rPr lang="en-US" sz="3200" dirty="0" err="1" smtClean="0"/>
              <a:t>masalah</a:t>
            </a:r>
            <a:r>
              <a:rPr lang="en-US" sz="3200" dirty="0" smtClean="0"/>
              <a:t> </a:t>
            </a:r>
            <a:r>
              <a:rPr lang="en-US" sz="3200" dirty="0" err="1" smtClean="0"/>
              <a:t>publik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98136"/>
          </a:xfrm>
        </p:spPr>
        <p:txBody>
          <a:bodyPr>
            <a:normAutofit fontScale="92500"/>
          </a:bodyPr>
          <a:lstStyle/>
          <a:p>
            <a:pPr marL="624078" indent="-514350" algn="just">
              <a:buNone/>
            </a:pPr>
            <a:r>
              <a:rPr lang="en-US" sz="2000" dirty="0" err="1" smtClean="0"/>
              <a:t>Berikut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karakteristik</a:t>
            </a:r>
            <a:r>
              <a:rPr lang="en-US" sz="2000" dirty="0" smtClean="0"/>
              <a:t>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 </a:t>
            </a:r>
            <a:r>
              <a:rPr lang="en-US" sz="2000" dirty="0" err="1" smtClean="0"/>
              <a:t>publik</a:t>
            </a:r>
            <a:r>
              <a:rPr lang="en-US" sz="2000" dirty="0" smtClean="0"/>
              <a:t> (Dunn, 1994):</a:t>
            </a:r>
          </a:p>
          <a:p>
            <a:pPr marL="624078" indent="-514350" algn="just">
              <a:buNone/>
            </a:pPr>
            <a:endParaRPr lang="en-US" sz="2000" dirty="0" smtClean="0"/>
          </a:p>
          <a:p>
            <a:pPr marL="624078" indent="-514350" algn="just">
              <a:buFont typeface="+mj-lt"/>
              <a:buAutoNum type="arabicPeriod"/>
            </a:pPr>
            <a:r>
              <a:rPr lang="en-US" sz="2000" dirty="0" err="1" smtClean="0"/>
              <a:t>Saling</a:t>
            </a:r>
            <a:r>
              <a:rPr lang="en-US" sz="2000" dirty="0" smtClean="0"/>
              <a:t> </a:t>
            </a:r>
            <a:r>
              <a:rPr lang="en-US" sz="2000" dirty="0" err="1" smtClean="0"/>
              <a:t>ketergantungan</a:t>
            </a:r>
            <a:r>
              <a:rPr lang="en-US" sz="2000" dirty="0" smtClean="0"/>
              <a:t> (interdependence) </a:t>
            </a:r>
            <a:r>
              <a:rPr lang="en-US" sz="2000" dirty="0" err="1" smtClean="0"/>
              <a:t>antara</a:t>
            </a:r>
            <a:r>
              <a:rPr lang="en-US" sz="2000" dirty="0" smtClean="0"/>
              <a:t> </a:t>
            </a:r>
            <a:r>
              <a:rPr lang="en-US" sz="2000" dirty="0" err="1" smtClean="0"/>
              <a:t>berbagai</a:t>
            </a:r>
            <a:r>
              <a:rPr lang="en-US" sz="2000" dirty="0" smtClean="0"/>
              <a:t>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.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 </a:t>
            </a:r>
            <a:r>
              <a:rPr lang="en-US" sz="2000" dirty="0" err="1" smtClean="0"/>
              <a:t>publik</a:t>
            </a:r>
            <a:r>
              <a:rPr lang="en-US" sz="2000" dirty="0" smtClean="0"/>
              <a:t> </a:t>
            </a:r>
            <a:r>
              <a:rPr lang="en-US" sz="2000" dirty="0" err="1" smtClean="0"/>
              <a:t>bukanlah</a:t>
            </a:r>
            <a:r>
              <a:rPr lang="en-US" sz="2000" dirty="0" smtClean="0"/>
              <a:t>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berdiri</a:t>
            </a:r>
            <a:r>
              <a:rPr lang="en-US" sz="2000" dirty="0" smtClean="0"/>
              <a:t> </a:t>
            </a:r>
            <a:r>
              <a:rPr lang="en-US" sz="2000" dirty="0" err="1" smtClean="0"/>
              <a:t>sendiri</a:t>
            </a:r>
            <a:r>
              <a:rPr lang="en-US" sz="2000" dirty="0" smtClean="0"/>
              <a:t>, </a:t>
            </a:r>
            <a:r>
              <a:rPr lang="en-US" sz="2000" dirty="0" err="1" smtClean="0"/>
              <a:t>melainkan</a:t>
            </a:r>
            <a:r>
              <a:rPr lang="en-US" sz="2000" dirty="0" smtClean="0"/>
              <a:t> </a:t>
            </a:r>
            <a:r>
              <a:rPr lang="en-US" sz="2000" dirty="0" err="1" smtClean="0"/>
              <a:t>saling</a:t>
            </a:r>
            <a:r>
              <a:rPr lang="en-US" sz="2000" dirty="0" smtClean="0"/>
              <a:t> </a:t>
            </a:r>
            <a:r>
              <a:rPr lang="en-US" sz="2000" dirty="0" err="1" smtClean="0"/>
              <a:t>terkait</a:t>
            </a:r>
            <a:r>
              <a:rPr lang="en-US" sz="2000" dirty="0" smtClean="0"/>
              <a:t> </a:t>
            </a:r>
            <a:r>
              <a:rPr lang="en-US" sz="2000" dirty="0" err="1" smtClean="0"/>
              <a:t>satu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 yang lain.</a:t>
            </a:r>
          </a:p>
          <a:p>
            <a:pPr marL="624078" indent="-514350" algn="just">
              <a:buFont typeface="+mj-lt"/>
              <a:buAutoNum type="arabicPeriod"/>
            </a:pPr>
            <a:endParaRPr lang="en-US" sz="2000" dirty="0" smtClean="0"/>
          </a:p>
          <a:p>
            <a:pPr marL="624078" indent="-514350" algn="just">
              <a:buFont typeface="+mj-lt"/>
              <a:buAutoNum type="arabicPeriod"/>
            </a:pPr>
            <a:r>
              <a:rPr lang="en-US" sz="2000" dirty="0" err="1" smtClean="0"/>
              <a:t>Subjektivitas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.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hasil</a:t>
            </a:r>
            <a:r>
              <a:rPr lang="en-US" sz="2000" dirty="0" smtClean="0"/>
              <a:t> </a:t>
            </a:r>
            <a:r>
              <a:rPr lang="en-US" sz="2000" dirty="0" err="1" smtClean="0"/>
              <a:t>pemikiran</a:t>
            </a:r>
            <a:r>
              <a:rPr lang="en-US" sz="2000" dirty="0" smtClean="0"/>
              <a:t> </a:t>
            </a:r>
            <a:r>
              <a:rPr lang="en-US" sz="2000" dirty="0" err="1" smtClean="0"/>
              <a:t>konteks</a:t>
            </a:r>
            <a:r>
              <a:rPr lang="en-US" sz="2000" dirty="0" smtClean="0"/>
              <a:t> </a:t>
            </a:r>
            <a:r>
              <a:rPr lang="en-US" sz="2000" dirty="0" err="1" smtClean="0"/>
              <a:t>lingkungan</a:t>
            </a:r>
            <a:r>
              <a:rPr lang="en-US" sz="2000" dirty="0" smtClean="0"/>
              <a:t> </a:t>
            </a:r>
            <a:r>
              <a:rPr lang="en-US" sz="2000" dirty="0" err="1" smtClean="0"/>
              <a:t>tertentu</a:t>
            </a:r>
            <a:r>
              <a:rPr lang="en-US" sz="2000" dirty="0" smtClean="0"/>
              <a:t>.</a:t>
            </a:r>
          </a:p>
          <a:p>
            <a:pPr marL="624078" indent="-514350" algn="just">
              <a:buFont typeface="+mj-lt"/>
              <a:buAutoNum type="arabicPeriod"/>
            </a:pPr>
            <a:endParaRPr lang="en-US" sz="2000" dirty="0" smtClean="0"/>
          </a:p>
          <a:p>
            <a:pPr marL="624078" indent="-514350" algn="just">
              <a:buFont typeface="+mj-lt"/>
              <a:buAutoNum type="arabicPeriod"/>
            </a:pPr>
            <a:r>
              <a:rPr lang="en-US" sz="2000" dirty="0" smtClean="0"/>
              <a:t>Artificiality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, </a:t>
            </a:r>
            <a:r>
              <a:rPr lang="en-US" sz="2000" dirty="0" err="1" smtClean="0"/>
              <a:t>yakni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fenomena</a:t>
            </a:r>
            <a:r>
              <a:rPr lang="en-US" sz="2000" dirty="0" smtClean="0"/>
              <a:t> </a:t>
            </a:r>
            <a:r>
              <a:rPr lang="en-US" sz="2000" dirty="0" err="1" smtClean="0"/>
              <a:t>dianggap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 </a:t>
            </a:r>
            <a:r>
              <a:rPr lang="en-US" sz="2000" dirty="0" err="1" smtClean="0"/>
              <a:t>karena</a:t>
            </a:r>
            <a:r>
              <a:rPr lang="en-US" sz="2000" dirty="0" smtClean="0"/>
              <a:t> </a:t>
            </a:r>
            <a:r>
              <a:rPr lang="en-US" sz="2000" dirty="0" err="1" smtClean="0"/>
              <a:t>adanya</a:t>
            </a:r>
            <a:r>
              <a:rPr lang="en-US" sz="2000" dirty="0" smtClean="0"/>
              <a:t> </a:t>
            </a:r>
            <a:r>
              <a:rPr lang="en-US" sz="2000" dirty="0" err="1" smtClean="0"/>
              <a:t>keinginan</a:t>
            </a:r>
            <a:r>
              <a:rPr lang="en-US" sz="2000" dirty="0" smtClean="0"/>
              <a:t> </a:t>
            </a:r>
            <a:r>
              <a:rPr lang="en-US" sz="2000" dirty="0" err="1" smtClean="0"/>
              <a:t>manusia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mengubah</a:t>
            </a:r>
            <a:r>
              <a:rPr lang="en-US" sz="2000" dirty="0" smtClean="0"/>
              <a:t> </a:t>
            </a:r>
            <a:r>
              <a:rPr lang="en-US" sz="2000" dirty="0" err="1" smtClean="0"/>
              <a:t>situasi</a:t>
            </a:r>
            <a:r>
              <a:rPr lang="en-US" sz="2000" dirty="0" smtClean="0"/>
              <a:t>.</a:t>
            </a:r>
          </a:p>
          <a:p>
            <a:pPr marL="624078" indent="-514350" algn="just">
              <a:buFont typeface="+mj-lt"/>
              <a:buAutoNum type="arabicPeriod"/>
            </a:pPr>
            <a:endParaRPr lang="en-US" sz="2000" dirty="0" smtClean="0"/>
          </a:p>
          <a:p>
            <a:pPr marL="624078" indent="-514350" algn="just">
              <a:buFont typeface="+mj-lt"/>
              <a:buAutoNum type="arabicPeriod"/>
            </a:pPr>
            <a:r>
              <a:rPr lang="en-US" sz="2000" dirty="0" err="1" smtClean="0"/>
              <a:t>Dinamika</a:t>
            </a:r>
            <a:r>
              <a:rPr lang="en-US" sz="2000" dirty="0" smtClean="0"/>
              <a:t>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. </a:t>
            </a:r>
            <a:r>
              <a:rPr lang="en-US" sz="2000" dirty="0" err="1" smtClean="0"/>
              <a:t>Solusi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 </a:t>
            </a:r>
            <a:r>
              <a:rPr lang="en-US" sz="2000" dirty="0" err="1" smtClean="0"/>
              <a:t>selalu</a:t>
            </a:r>
            <a:r>
              <a:rPr lang="en-US" sz="2000" dirty="0" smtClean="0"/>
              <a:t> </a:t>
            </a:r>
            <a:r>
              <a:rPr lang="en-US" sz="2000" dirty="0" err="1" smtClean="0"/>
              <a:t>berubah</a:t>
            </a:r>
            <a:r>
              <a:rPr lang="en-US" sz="2000" dirty="0" smtClean="0"/>
              <a:t>.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 yang </a:t>
            </a:r>
            <a:r>
              <a:rPr lang="en-US" sz="2000" dirty="0" err="1" smtClean="0"/>
              <a:t>sama</a:t>
            </a:r>
            <a:r>
              <a:rPr lang="en-US" sz="2000" dirty="0" smtClean="0"/>
              <a:t> </a:t>
            </a:r>
            <a:r>
              <a:rPr lang="en-US" sz="2000" dirty="0" err="1" smtClean="0"/>
              <a:t>belum</a:t>
            </a:r>
            <a:r>
              <a:rPr lang="en-US" sz="2000" dirty="0" smtClean="0"/>
              <a:t> </a:t>
            </a:r>
            <a:r>
              <a:rPr lang="en-US" sz="2000" dirty="0" err="1" smtClean="0"/>
              <a:t>tentu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dipecahkan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sama</a:t>
            </a:r>
            <a:r>
              <a:rPr lang="en-US" sz="2000" dirty="0" smtClean="0"/>
              <a:t> </a:t>
            </a:r>
            <a:r>
              <a:rPr lang="en-US" sz="2000" dirty="0" err="1" smtClean="0"/>
              <a:t>kalau</a:t>
            </a:r>
            <a:r>
              <a:rPr lang="en-US" sz="2000" dirty="0" smtClean="0"/>
              <a:t> </a:t>
            </a:r>
            <a:r>
              <a:rPr lang="en-US" sz="2000" dirty="0" err="1" smtClean="0"/>
              <a:t>konteks</a:t>
            </a:r>
            <a:r>
              <a:rPr lang="en-US" sz="2000" dirty="0" smtClean="0"/>
              <a:t> </a:t>
            </a:r>
            <a:r>
              <a:rPr lang="en-US" sz="2000" dirty="0" err="1" smtClean="0"/>
              <a:t>lingkungannya</a:t>
            </a:r>
            <a:r>
              <a:rPr lang="en-US" sz="2000" dirty="0" smtClean="0"/>
              <a:t> </a:t>
            </a:r>
            <a:r>
              <a:rPr lang="en-US" sz="2000" dirty="0" err="1" smtClean="0"/>
              <a:t>berbeda</a:t>
            </a:r>
            <a:r>
              <a:rPr lang="en-US" sz="2000" dirty="0" smtClean="0"/>
              <a:t>.</a:t>
            </a:r>
          </a:p>
          <a:p>
            <a:pPr marL="624078" indent="-514350" algn="just">
              <a:buFont typeface="+mj-lt"/>
              <a:buAutoNum type="arabicPeriod"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Tipologi</a:t>
            </a:r>
            <a:r>
              <a:rPr lang="en-US" sz="3200" dirty="0" smtClean="0"/>
              <a:t> </a:t>
            </a:r>
            <a:r>
              <a:rPr lang="en-US" sz="3200" dirty="0" err="1" smtClean="0"/>
              <a:t>Masalah</a:t>
            </a:r>
            <a:r>
              <a:rPr lang="en-US" sz="3200" dirty="0" smtClean="0"/>
              <a:t> </a:t>
            </a:r>
            <a:r>
              <a:rPr lang="en-US" sz="3200" dirty="0" err="1" smtClean="0"/>
              <a:t>Kebijakan</a:t>
            </a:r>
            <a:endParaRPr lang="en-US" sz="3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340360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Elemen</a:t>
                      </a:r>
                      <a:endParaRPr lang="en-US" b="1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Struktur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Masalah</a:t>
                      </a:r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Terstruktur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baik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Agak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terstruktur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terstruktur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Pembuat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kebijakan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Satu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atau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beberapa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Satu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beberapa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Banyak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Alternatif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Terbatas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Terbatas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terbatas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Kegunaan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baseline="0" dirty="0" err="1" smtClean="0"/>
                        <a:t>nilai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Konsensus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Konsensus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Konflik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Probabilitas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Dapat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dihitung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Sulit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dihitung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Sangat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sulit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dihitung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Contoh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Penghentian</a:t>
                      </a:r>
                      <a:r>
                        <a:rPr lang="en-US" baseline="0" dirty="0" smtClean="0"/>
                        <a:t> PNS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Pembebasan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tanah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Kemiskinan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kriminalitas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953000" y="5715000"/>
            <a:ext cx="36760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Diadopsi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William Dunn, 1994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Pentingnya</a:t>
            </a:r>
            <a:r>
              <a:rPr lang="en-US" dirty="0" smtClean="0"/>
              <a:t> Data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Data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:</a:t>
            </a:r>
          </a:p>
          <a:p>
            <a:pPr marL="624078" indent="-514350">
              <a:buAutoNum type="arabicPeriod"/>
            </a:pPr>
            <a:r>
              <a:rPr lang="en-US" dirty="0" smtClean="0"/>
              <a:t>Time series (</a:t>
            </a:r>
            <a:r>
              <a:rPr lang="en-US" dirty="0" err="1" smtClean="0"/>
              <a:t>kurun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)</a:t>
            </a:r>
          </a:p>
          <a:p>
            <a:pPr marL="624078" indent="-514350">
              <a:buAutoNum type="arabicPeriod"/>
            </a:pPr>
            <a:r>
              <a:rPr lang="en-US" dirty="0" smtClean="0"/>
              <a:t>Cross sectional (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)</a:t>
            </a:r>
          </a:p>
          <a:p>
            <a:pPr marL="624078" indent="-514350">
              <a:buNone/>
            </a:pPr>
            <a:endParaRPr lang="en-US" dirty="0" smtClean="0"/>
          </a:p>
          <a:p>
            <a:pPr marL="624078" indent="-514350">
              <a:buNone/>
            </a:pPr>
            <a:r>
              <a:rPr lang="en-US" dirty="0" err="1" smtClean="0"/>
              <a:t>Kendala</a:t>
            </a:r>
            <a:r>
              <a:rPr lang="en-US" dirty="0" smtClean="0"/>
              <a:t> yang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data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:</a:t>
            </a:r>
          </a:p>
          <a:p>
            <a:pPr marL="624078" indent="-514350">
              <a:buAutoNum type="arabicPeriod"/>
            </a:pP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tersedianya</a:t>
            </a:r>
            <a:r>
              <a:rPr lang="en-US" dirty="0" smtClean="0"/>
              <a:t> data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baru</a:t>
            </a:r>
            <a:r>
              <a:rPr lang="en-US" dirty="0" smtClean="0"/>
              <a:t> (up to date)</a:t>
            </a:r>
          </a:p>
          <a:p>
            <a:pPr marL="624078" indent="-514350">
              <a:buAutoNum type="arabicPeriod"/>
            </a:pPr>
            <a:r>
              <a:rPr lang="en-US" dirty="0" err="1" smtClean="0"/>
              <a:t>Rendahnya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data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rendahnya</a:t>
            </a:r>
            <a:r>
              <a:rPr lang="en-US" dirty="0" smtClean="0"/>
              <a:t> </a:t>
            </a:r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pengumpul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pengolah</a:t>
            </a:r>
            <a:r>
              <a:rPr lang="en-US" dirty="0" smtClean="0"/>
              <a:t> data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bias </a:t>
            </a:r>
            <a:r>
              <a:rPr lang="en-US" dirty="0" err="1" smtClean="0"/>
              <a:t>pelaporan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data yang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, yang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klasifikasi</a:t>
            </a:r>
            <a:r>
              <a:rPr lang="en-US" dirty="0" smtClean="0"/>
              <a:t>, </a:t>
            </a:r>
            <a:r>
              <a:rPr lang="en-US" dirty="0" err="1" smtClean="0"/>
              <a:t>penyajian</a:t>
            </a:r>
            <a:r>
              <a:rPr lang="en-US" dirty="0" smtClean="0"/>
              <a:t>, </a:t>
            </a:r>
            <a:r>
              <a:rPr lang="en-US" dirty="0" err="1" smtClean="0"/>
              <a:t>keteraturan</a:t>
            </a:r>
            <a:r>
              <a:rPr lang="en-US" dirty="0" smtClean="0"/>
              <a:t> </a:t>
            </a:r>
            <a:r>
              <a:rPr lang="en-US" dirty="0" err="1" smtClean="0"/>
              <a:t>pengolahan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Tahapan</a:t>
            </a:r>
            <a:r>
              <a:rPr lang="en-US" sz="3200" dirty="0" smtClean="0"/>
              <a:t> </a:t>
            </a:r>
            <a:r>
              <a:rPr lang="en-US" sz="3200" dirty="0" err="1" smtClean="0"/>
              <a:t>Perumusan</a:t>
            </a:r>
            <a:r>
              <a:rPr lang="en-US" sz="3200" dirty="0" smtClean="0"/>
              <a:t> </a:t>
            </a:r>
            <a:r>
              <a:rPr lang="en-US" sz="3200" dirty="0" err="1" smtClean="0"/>
              <a:t>Masalah</a:t>
            </a:r>
            <a:r>
              <a:rPr lang="en-US" sz="3200" dirty="0" smtClean="0"/>
              <a:t> </a:t>
            </a:r>
            <a:r>
              <a:rPr lang="en-US" sz="3200" dirty="0" err="1" smtClean="0"/>
              <a:t>Publik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-457200" y="2590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990600" y="2590800"/>
            <a:ext cx="7315200" cy="3581400"/>
            <a:chOff x="990600" y="2590800"/>
            <a:chExt cx="7315200" cy="3581400"/>
          </a:xfrm>
        </p:grpSpPr>
        <p:sp>
          <p:nvSpPr>
            <p:cNvPr id="17" name="Curved Left Arrow 16"/>
            <p:cNvSpPr/>
            <p:nvPr/>
          </p:nvSpPr>
          <p:spPr>
            <a:xfrm rot="10800000">
              <a:off x="2286001" y="2590800"/>
              <a:ext cx="1371600" cy="3352800"/>
            </a:xfrm>
            <a:prstGeom prst="curvedLeftArrow">
              <a:avLst>
                <a:gd name="adj1" fmla="val 8840"/>
                <a:gd name="adj2" fmla="val 50000"/>
                <a:gd name="adj3" fmla="val 17040"/>
              </a:avLst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" name="Curved Left Arrow 14"/>
            <p:cNvSpPr/>
            <p:nvPr/>
          </p:nvSpPr>
          <p:spPr>
            <a:xfrm>
              <a:off x="5791200" y="2819400"/>
              <a:ext cx="1371600" cy="3352800"/>
            </a:xfrm>
            <a:prstGeom prst="curvedLeftArrow">
              <a:avLst>
                <a:gd name="adj1" fmla="val 8840"/>
                <a:gd name="adj2" fmla="val 50000"/>
                <a:gd name="adj3" fmla="val 17040"/>
              </a:avLst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5715000" y="3124200"/>
              <a:ext cx="2590800" cy="685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Pendefinisian</a:t>
              </a:r>
              <a:r>
                <a:rPr lang="en-US" dirty="0" smtClean="0"/>
                <a:t> </a:t>
              </a:r>
              <a:r>
                <a:rPr lang="en-US" dirty="0" err="1" smtClean="0"/>
                <a:t>Masalah</a:t>
              </a:r>
              <a:endParaRPr lang="en-US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5715000" y="4724400"/>
              <a:ext cx="2590800" cy="685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Spesifikasi</a:t>
              </a:r>
              <a:r>
                <a:rPr lang="en-US" dirty="0" smtClean="0"/>
                <a:t> </a:t>
              </a:r>
              <a:r>
                <a:rPr lang="en-US" dirty="0" err="1" smtClean="0"/>
                <a:t>Masalah</a:t>
              </a:r>
              <a:endParaRPr lang="en-US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990600" y="3124200"/>
              <a:ext cx="2590800" cy="685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Pencarian</a:t>
              </a:r>
              <a:r>
                <a:rPr lang="en-US" dirty="0" smtClean="0"/>
                <a:t>  </a:t>
              </a:r>
              <a:r>
                <a:rPr lang="en-US" dirty="0" err="1" smtClean="0"/>
                <a:t>Masalah</a:t>
              </a:r>
              <a:endParaRPr lang="en-US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990600" y="4648200"/>
              <a:ext cx="2590800" cy="685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Pengenalan</a:t>
              </a:r>
              <a:r>
                <a:rPr lang="en-US" dirty="0" smtClean="0"/>
                <a:t> </a:t>
              </a:r>
              <a:r>
                <a:rPr lang="en-US" dirty="0" err="1" smtClean="0"/>
                <a:t>Masalah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932025" y="2667000"/>
              <a:ext cx="1630575" cy="3693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Meta </a:t>
              </a:r>
              <a:r>
                <a:rPr lang="en-US" dirty="0" err="1" smtClean="0"/>
                <a:t>Masalah</a:t>
              </a:r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998643" y="4114800"/>
              <a:ext cx="2154757" cy="3693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err="1" smtClean="0"/>
                <a:t>Masalah</a:t>
              </a:r>
              <a:r>
                <a:rPr lang="en-US" dirty="0" smtClean="0"/>
                <a:t> </a:t>
              </a:r>
              <a:r>
                <a:rPr lang="en-US" dirty="0" err="1" smtClean="0"/>
                <a:t>Substantif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143000" y="4114800"/>
              <a:ext cx="1800493" cy="3693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err="1" smtClean="0"/>
                <a:t>Situasi</a:t>
              </a:r>
              <a:r>
                <a:rPr lang="en-US" dirty="0" smtClean="0"/>
                <a:t> </a:t>
              </a:r>
              <a:r>
                <a:rPr lang="en-US" dirty="0" err="1" smtClean="0"/>
                <a:t>Masalah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788614" y="5726668"/>
              <a:ext cx="1850186" cy="3693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err="1" smtClean="0"/>
                <a:t>Masalah</a:t>
              </a:r>
              <a:r>
                <a:rPr lang="en-US" dirty="0" smtClean="0"/>
                <a:t> Formal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Tahapan</a:t>
            </a:r>
            <a:r>
              <a:rPr lang="en-US" sz="3200" dirty="0" smtClean="0"/>
              <a:t> </a:t>
            </a:r>
            <a:r>
              <a:rPr lang="en-US" sz="3200" dirty="0" err="1" smtClean="0"/>
              <a:t>Perumusan</a:t>
            </a:r>
            <a:r>
              <a:rPr lang="en-US" sz="3200" dirty="0" smtClean="0"/>
              <a:t> </a:t>
            </a:r>
            <a:r>
              <a:rPr lang="en-US" sz="3200" dirty="0" err="1" smtClean="0"/>
              <a:t>Masalah</a:t>
            </a:r>
            <a:r>
              <a:rPr lang="en-US" sz="3200" dirty="0" smtClean="0"/>
              <a:t> </a:t>
            </a:r>
            <a:r>
              <a:rPr lang="en-US" sz="3200" dirty="0" err="1" smtClean="0"/>
              <a:t>Publik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dipandang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Pencarian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(</a:t>
            </a:r>
            <a:r>
              <a:rPr lang="en-US" i="1" dirty="0" smtClean="0"/>
              <a:t>problem search</a:t>
            </a:r>
            <a:r>
              <a:rPr lang="en-US" dirty="0" smtClean="0"/>
              <a:t>)</a:t>
            </a:r>
          </a:p>
          <a:p>
            <a:pPr marL="624078" indent="-514350">
              <a:buAutoNum type="arabicPeriod"/>
            </a:pPr>
            <a:r>
              <a:rPr lang="en-US" dirty="0" err="1" smtClean="0"/>
              <a:t>Pendefinisian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(</a:t>
            </a:r>
            <a:r>
              <a:rPr lang="en-US" i="1" dirty="0" smtClean="0"/>
              <a:t>problem definition</a:t>
            </a:r>
            <a:r>
              <a:rPr lang="en-US" dirty="0" smtClean="0"/>
              <a:t>)</a:t>
            </a:r>
          </a:p>
          <a:p>
            <a:pPr marL="624078" indent="-514350">
              <a:buAutoNum type="arabicPeriod"/>
            </a:pPr>
            <a:r>
              <a:rPr lang="en-US" dirty="0" err="1" smtClean="0"/>
              <a:t>Spesifikasi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(</a:t>
            </a:r>
            <a:r>
              <a:rPr lang="en-US" i="1" dirty="0" smtClean="0"/>
              <a:t>problem specification</a:t>
            </a:r>
            <a:r>
              <a:rPr lang="en-US" dirty="0" smtClean="0"/>
              <a:t>)</a:t>
            </a:r>
          </a:p>
          <a:p>
            <a:pPr marL="624078" indent="-514350">
              <a:buAutoNum type="arabicPeriod"/>
            </a:pPr>
            <a:r>
              <a:rPr lang="en-US" dirty="0" err="1" smtClean="0"/>
              <a:t>Pengenalan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(</a:t>
            </a:r>
            <a:r>
              <a:rPr lang="en-US" i="1" dirty="0" smtClean="0"/>
              <a:t>problem sensing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Metode</a:t>
            </a:r>
            <a:r>
              <a:rPr lang="en-US" sz="3200" dirty="0" smtClean="0"/>
              <a:t> </a:t>
            </a:r>
            <a:r>
              <a:rPr lang="en-US" sz="3200" dirty="0" err="1" smtClean="0"/>
              <a:t>Merumuskan</a:t>
            </a:r>
            <a:r>
              <a:rPr lang="en-US" sz="3200" dirty="0" smtClean="0"/>
              <a:t> </a:t>
            </a:r>
            <a:r>
              <a:rPr lang="en-US" sz="3200" dirty="0" err="1" smtClean="0"/>
              <a:t>Masalah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mengenali</a:t>
            </a:r>
            <a:r>
              <a:rPr lang="en-US" dirty="0" smtClean="0"/>
              <a:t>, </a:t>
            </a:r>
            <a:r>
              <a:rPr lang="en-US" dirty="0" err="1" smtClean="0"/>
              <a:t>mendefinisikan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dipahami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.</a:t>
            </a:r>
            <a:endParaRPr lang="en-US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:</a:t>
            </a:r>
          </a:p>
          <a:p>
            <a:pPr marL="624078" indent="-514350">
              <a:buAutoNum type="arabicPeriod"/>
            </a:pP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: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memetakan</a:t>
            </a:r>
            <a:r>
              <a:rPr lang="en-US" dirty="0" smtClean="0"/>
              <a:t> </a:t>
            </a:r>
            <a:r>
              <a:rPr lang="en-US" dirty="0" err="1" smtClean="0"/>
              <a:t>masalahnya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snowball sampling </a:t>
            </a:r>
            <a:r>
              <a:rPr lang="en-US" dirty="0" err="1" smtClean="0"/>
              <a:t>dari</a:t>
            </a:r>
            <a:r>
              <a:rPr lang="en-US" dirty="0" smtClean="0"/>
              <a:t> stakeholders</a:t>
            </a:r>
          </a:p>
          <a:p>
            <a:pPr marL="624078" indent="-514350">
              <a:buAutoNum type="arabicPeriod"/>
            </a:pP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klasifikasi</a:t>
            </a:r>
            <a:r>
              <a:rPr lang="en-US" dirty="0" smtClean="0"/>
              <a:t>: </a:t>
            </a:r>
            <a:r>
              <a:rPr lang="en-US" dirty="0" err="1" smtClean="0"/>
              <a:t>mengklasifikasikan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kategori-kategori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memudahkan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.</a:t>
            </a:r>
          </a:p>
          <a:p>
            <a:pPr marL="624078" indent="-514350">
              <a:buAutoNum type="arabicPeriod"/>
            </a:pP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hirarki</a:t>
            </a:r>
            <a:r>
              <a:rPr lang="en-US" dirty="0" smtClean="0"/>
              <a:t>: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sebab-sebab</a:t>
            </a:r>
            <a:r>
              <a:rPr lang="en-US" dirty="0" smtClean="0"/>
              <a:t> yang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smtClean="0"/>
              <a:t>Brainstorming: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curah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orang-orang</a:t>
            </a:r>
            <a:r>
              <a:rPr lang="en-US" dirty="0" smtClean="0"/>
              <a:t> yang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ganda</a:t>
            </a:r>
            <a:r>
              <a:rPr lang="en-US" dirty="0" smtClean="0"/>
              <a:t>: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yang </a:t>
            </a:r>
            <a:r>
              <a:rPr lang="en-US" dirty="0" err="1" smtClean="0"/>
              <a:t>bervariasi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perspektif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.</a:t>
            </a:r>
          </a:p>
          <a:p>
            <a:pPr marL="624078" indent="-514350">
              <a:buAutoNum type="arabi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B.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 err="1" smtClean="0"/>
              <a:t>Masalah</a:t>
            </a:r>
            <a:r>
              <a:rPr lang="en-US" sz="2000" dirty="0" smtClean="0"/>
              <a:t> </a:t>
            </a:r>
            <a:r>
              <a:rPr lang="en-US" sz="2000" dirty="0" err="1" smtClean="0"/>
              <a:t>publik</a:t>
            </a:r>
            <a:r>
              <a:rPr lang="en-US" sz="2000" dirty="0" smtClean="0"/>
              <a:t> </a:t>
            </a:r>
            <a:r>
              <a:rPr lang="en-US" sz="2000" dirty="0" err="1" smtClean="0"/>
              <a:t>sebelum</a:t>
            </a:r>
            <a:r>
              <a:rPr lang="en-US" sz="2000" dirty="0" smtClean="0"/>
              <a:t> </a:t>
            </a:r>
            <a:r>
              <a:rPr lang="en-US" sz="2000" dirty="0" err="1" smtClean="0"/>
              <a:t>masuk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agenda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umumnya</a:t>
            </a:r>
            <a:r>
              <a:rPr lang="en-US" sz="2000" dirty="0" smtClean="0"/>
              <a:t>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 smtClean="0"/>
              <a:t>isu</a:t>
            </a:r>
            <a:r>
              <a:rPr lang="en-US" sz="2000" dirty="0" smtClean="0"/>
              <a:t> </a:t>
            </a:r>
            <a:r>
              <a:rPr lang="en-US" sz="2000" dirty="0" err="1" smtClean="0"/>
              <a:t>terlebih</a:t>
            </a:r>
            <a:r>
              <a:rPr lang="en-US" sz="2000" dirty="0" smtClean="0"/>
              <a:t> </a:t>
            </a:r>
            <a:r>
              <a:rPr lang="en-US" sz="2000" dirty="0" err="1" smtClean="0"/>
              <a:t>dahulu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Isu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hanya</a:t>
            </a:r>
            <a:r>
              <a:rPr lang="en-US" sz="2000" dirty="0" smtClean="0"/>
              <a:t> </a:t>
            </a:r>
            <a:r>
              <a:rPr lang="en-US" sz="2000" dirty="0" err="1" smtClean="0"/>
              <a:t>mengandung</a:t>
            </a:r>
            <a:r>
              <a:rPr lang="en-US" sz="2000" dirty="0" smtClean="0"/>
              <a:t> </a:t>
            </a:r>
            <a:r>
              <a:rPr lang="en-US" sz="2000" dirty="0" err="1" smtClean="0"/>
              <a:t>ketidaksepakatan</a:t>
            </a:r>
            <a:r>
              <a:rPr lang="en-US" sz="2000" dirty="0" smtClean="0"/>
              <a:t> </a:t>
            </a:r>
            <a:r>
              <a:rPr lang="en-US" sz="2000" dirty="0" err="1" smtClean="0"/>
              <a:t>mengenai</a:t>
            </a:r>
            <a:r>
              <a:rPr lang="en-US" sz="2000" dirty="0" smtClean="0"/>
              <a:t> </a:t>
            </a:r>
            <a:r>
              <a:rPr lang="en-US" sz="2000" dirty="0" err="1" smtClean="0"/>
              <a:t>arah</a:t>
            </a:r>
            <a:r>
              <a:rPr lang="en-US" sz="2000" dirty="0" smtClean="0"/>
              <a:t> </a:t>
            </a:r>
            <a:r>
              <a:rPr lang="en-US" sz="2000" dirty="0" err="1" smtClean="0"/>
              <a:t>tindakan</a:t>
            </a:r>
            <a:r>
              <a:rPr lang="en-US" sz="2000" dirty="0" smtClean="0"/>
              <a:t> </a:t>
            </a:r>
            <a:r>
              <a:rPr lang="en-US" sz="2000" dirty="0" err="1" smtClean="0"/>
              <a:t>aktual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potensial</a:t>
            </a:r>
            <a:r>
              <a:rPr lang="en-US" sz="2000" dirty="0" smtClean="0"/>
              <a:t>, </a:t>
            </a:r>
            <a:r>
              <a:rPr lang="en-US" sz="2000" dirty="0" err="1" smtClean="0"/>
              <a:t>tetapi</a:t>
            </a:r>
            <a:r>
              <a:rPr lang="en-US" sz="2000" dirty="0" smtClean="0"/>
              <a:t> </a:t>
            </a:r>
            <a:r>
              <a:rPr lang="en-US" sz="2000" dirty="0" err="1" smtClean="0"/>
              <a:t>mencerminkan</a:t>
            </a:r>
            <a:r>
              <a:rPr lang="en-US" sz="2000" dirty="0" smtClean="0"/>
              <a:t> </a:t>
            </a:r>
            <a:r>
              <a:rPr lang="en-US" sz="2000" dirty="0" err="1" smtClean="0"/>
              <a:t>pertentangan</a:t>
            </a:r>
            <a:r>
              <a:rPr lang="en-US" sz="2000" dirty="0" smtClean="0"/>
              <a:t> </a:t>
            </a:r>
            <a:r>
              <a:rPr lang="en-US" sz="2000" dirty="0" err="1" smtClean="0"/>
              <a:t>pandangan</a:t>
            </a:r>
            <a:r>
              <a:rPr lang="en-US" sz="2000" dirty="0" smtClean="0"/>
              <a:t> </a:t>
            </a:r>
            <a:r>
              <a:rPr lang="en-US" sz="2000" dirty="0" err="1" smtClean="0"/>
              <a:t>mengenai</a:t>
            </a:r>
            <a:r>
              <a:rPr lang="en-US" sz="2000" dirty="0" smtClean="0"/>
              <a:t> </a:t>
            </a:r>
            <a:r>
              <a:rPr lang="en-US" sz="2000" dirty="0" err="1" smtClean="0"/>
              <a:t>sifat</a:t>
            </a:r>
            <a:r>
              <a:rPr lang="en-US" sz="2000" dirty="0" smtClean="0"/>
              <a:t>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 </a:t>
            </a:r>
            <a:r>
              <a:rPr lang="en-US" sz="2000" dirty="0" err="1" smtClean="0"/>
              <a:t>itu</a:t>
            </a:r>
            <a:r>
              <a:rPr lang="en-US" sz="2000" dirty="0" smtClean="0"/>
              <a:t>. </a:t>
            </a:r>
          </a:p>
          <a:p>
            <a:r>
              <a:rPr lang="en-US" sz="2000" dirty="0" err="1" smtClean="0"/>
              <a:t>Isu</a:t>
            </a:r>
            <a:r>
              <a:rPr lang="en-US" sz="2000" dirty="0" smtClean="0"/>
              <a:t>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 smtClean="0"/>
              <a:t>embrio</a:t>
            </a:r>
            <a:r>
              <a:rPr lang="en-US" sz="2000" dirty="0" smtClean="0"/>
              <a:t> </a:t>
            </a:r>
            <a:r>
              <a:rPr lang="en-US" sz="2000" dirty="0" err="1" smtClean="0"/>
              <a:t>awal</a:t>
            </a:r>
            <a:r>
              <a:rPr lang="en-US" sz="2000" dirty="0" smtClean="0"/>
              <a:t> </a:t>
            </a:r>
            <a:r>
              <a:rPr lang="en-US" sz="2000" dirty="0" err="1" smtClean="0"/>
              <a:t>bagi</a:t>
            </a:r>
            <a:r>
              <a:rPr lang="en-US" sz="2000" dirty="0" smtClean="0"/>
              <a:t> </a:t>
            </a:r>
            <a:r>
              <a:rPr lang="en-US" sz="2000" dirty="0" err="1" smtClean="0"/>
              <a:t>munculnya</a:t>
            </a:r>
            <a:r>
              <a:rPr lang="en-US" sz="2000" dirty="0" smtClean="0"/>
              <a:t>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 </a:t>
            </a:r>
            <a:r>
              <a:rPr lang="en-US" sz="2000" dirty="0" err="1" smtClean="0"/>
              <a:t>publik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apabila</a:t>
            </a:r>
            <a:r>
              <a:rPr lang="en-US" sz="2000" dirty="0" smtClean="0"/>
              <a:t> </a:t>
            </a:r>
            <a:r>
              <a:rPr lang="en-US" sz="2000" dirty="0" err="1" smtClean="0"/>
              <a:t>mendapat</a:t>
            </a:r>
            <a:r>
              <a:rPr lang="en-US" sz="2000" dirty="0" smtClean="0"/>
              <a:t> </a:t>
            </a:r>
            <a:r>
              <a:rPr lang="en-US" sz="2000" dirty="0" err="1" smtClean="0"/>
              <a:t>perhatian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memadai</a:t>
            </a:r>
            <a:r>
              <a:rPr lang="en-US" sz="2000" dirty="0" smtClean="0"/>
              <a:t> </a:t>
            </a:r>
            <a:r>
              <a:rPr lang="en-US" sz="2000" dirty="0" err="1" smtClean="0"/>
              <a:t>ia</a:t>
            </a:r>
            <a:r>
              <a:rPr lang="en-US" sz="2000" dirty="0" smtClean="0"/>
              <a:t>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masuk</a:t>
            </a:r>
            <a:r>
              <a:rPr lang="en-US" sz="2000" dirty="0" smtClean="0"/>
              <a:t> </a:t>
            </a:r>
            <a:r>
              <a:rPr lang="en-US" sz="2000" dirty="0" err="1" smtClean="0"/>
              <a:t>dalan</a:t>
            </a:r>
            <a:r>
              <a:rPr lang="en-US" sz="2000" dirty="0" smtClean="0"/>
              <a:t> agenda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Isu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otomatis</a:t>
            </a:r>
            <a:r>
              <a:rPr lang="en-US" sz="2000" dirty="0" smtClean="0"/>
              <a:t> </a:t>
            </a:r>
            <a:r>
              <a:rPr lang="en-US" sz="2000" dirty="0" err="1" smtClean="0"/>
              <a:t>masuk</a:t>
            </a:r>
            <a:r>
              <a:rPr lang="en-US" sz="2000" dirty="0" smtClean="0"/>
              <a:t> agenda, </a:t>
            </a:r>
            <a:r>
              <a:rPr lang="en-US" sz="2000" dirty="0" err="1" smtClean="0"/>
              <a:t>tetapi</a:t>
            </a:r>
            <a:r>
              <a:rPr lang="en-US" sz="2000" dirty="0" smtClean="0"/>
              <a:t> </a:t>
            </a:r>
            <a:r>
              <a:rPr lang="en-US" sz="2000" dirty="0" err="1" smtClean="0"/>
              <a:t>isu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beredar</a:t>
            </a:r>
            <a:r>
              <a:rPr lang="en-US" sz="2000" dirty="0" smtClean="0"/>
              <a:t>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bersaing</a:t>
            </a:r>
            <a:r>
              <a:rPr lang="en-US" sz="2000" dirty="0" smtClean="0"/>
              <a:t> </a:t>
            </a:r>
            <a:r>
              <a:rPr lang="en-US" sz="2000" dirty="0" err="1" smtClean="0"/>
              <a:t>satu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yang lain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mendapat</a:t>
            </a:r>
            <a:r>
              <a:rPr lang="en-US" sz="2000" dirty="0" smtClean="0"/>
              <a:t> </a:t>
            </a:r>
            <a:r>
              <a:rPr lang="en-US" sz="2000" dirty="0" err="1" smtClean="0"/>
              <a:t>perhatian</a:t>
            </a:r>
            <a:r>
              <a:rPr lang="en-US" sz="2000" dirty="0" smtClean="0"/>
              <a:t> elite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mereka</a:t>
            </a:r>
            <a:r>
              <a:rPr lang="en-US" sz="2000" dirty="0" smtClean="0"/>
              <a:t> </a:t>
            </a:r>
            <a:r>
              <a:rPr lang="en-US" sz="2000" dirty="0" err="1" smtClean="0"/>
              <a:t>perjuangkan</a:t>
            </a:r>
            <a:r>
              <a:rPr lang="en-US" sz="2000" dirty="0" smtClean="0"/>
              <a:t> </a:t>
            </a:r>
            <a:r>
              <a:rPr lang="en-US" sz="2000" dirty="0" err="1" smtClean="0"/>
              <a:t>masuk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agenda.</a:t>
            </a:r>
          </a:p>
          <a:p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memperjuangkan</a:t>
            </a:r>
            <a:r>
              <a:rPr lang="en-US" sz="2000" dirty="0" smtClean="0"/>
              <a:t> </a:t>
            </a:r>
            <a:r>
              <a:rPr lang="en-US" sz="2000" dirty="0" err="1" smtClean="0"/>
              <a:t>masuk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agenda,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cara</a:t>
            </a:r>
            <a:r>
              <a:rPr lang="en-US" sz="2000" dirty="0" smtClean="0"/>
              <a:t>: </a:t>
            </a:r>
            <a:r>
              <a:rPr lang="en-US" sz="2000" dirty="0" err="1" smtClean="0"/>
              <a:t>memobilisasi</a:t>
            </a:r>
            <a:r>
              <a:rPr lang="en-US" sz="2000" dirty="0" smtClean="0"/>
              <a:t> </a:t>
            </a:r>
            <a:r>
              <a:rPr lang="en-US" sz="2000" dirty="0" err="1" smtClean="0"/>
              <a:t>diri</a:t>
            </a:r>
            <a:r>
              <a:rPr lang="en-US" sz="2000" dirty="0" smtClean="0"/>
              <a:t>, </a:t>
            </a:r>
            <a:r>
              <a:rPr lang="en-US" sz="2000" dirty="0" err="1" smtClean="0"/>
              <a:t>mencari</a:t>
            </a:r>
            <a:r>
              <a:rPr lang="en-US" sz="2000" dirty="0" smtClean="0"/>
              <a:t> </a:t>
            </a:r>
            <a:r>
              <a:rPr lang="en-US" sz="2000" dirty="0" err="1" smtClean="0"/>
              <a:t>dukungan</a:t>
            </a:r>
            <a:r>
              <a:rPr lang="en-US" sz="2000" dirty="0" smtClean="0"/>
              <a:t> </a:t>
            </a:r>
            <a:r>
              <a:rPr lang="en-US" sz="2000" dirty="0" err="1" smtClean="0"/>
              <a:t>kelompok</a:t>
            </a:r>
            <a:r>
              <a:rPr lang="en-US" sz="2000" dirty="0" smtClean="0"/>
              <a:t> lain,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menggunakan</a:t>
            </a:r>
            <a:r>
              <a:rPr lang="en-US" sz="2000" dirty="0" smtClean="0"/>
              <a:t> media </a:t>
            </a:r>
            <a:r>
              <a:rPr lang="en-US" sz="2000" dirty="0" err="1" smtClean="0"/>
              <a:t>massa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Definisi</a:t>
            </a:r>
            <a:r>
              <a:rPr lang="en-US" dirty="0" smtClean="0"/>
              <a:t> / </a:t>
            </a:r>
            <a:r>
              <a:rPr lang="en-US" dirty="0" err="1" smtClean="0"/>
              <a:t>Batasan</a:t>
            </a:r>
            <a:r>
              <a:rPr lang="en-US" dirty="0" smtClean="0"/>
              <a:t> (cont)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000" dirty="0" smtClean="0"/>
              <a:t>Anderson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: </a:t>
            </a:r>
            <a:r>
              <a:rPr lang="en-US" sz="2000" dirty="0" err="1" smtClean="0"/>
              <a:t>arah</a:t>
            </a:r>
            <a:r>
              <a:rPr lang="en-US" sz="2000" dirty="0" smtClean="0"/>
              <a:t> </a:t>
            </a:r>
            <a:r>
              <a:rPr lang="en-US" sz="2000" dirty="0" err="1" smtClean="0"/>
              <a:t>tindakan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mempunyai</a:t>
            </a:r>
            <a:r>
              <a:rPr lang="en-US" sz="2000" dirty="0" smtClean="0"/>
              <a:t> </a:t>
            </a:r>
            <a:r>
              <a:rPr lang="en-US" sz="2000" dirty="0" err="1" smtClean="0"/>
              <a:t>maksud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ditetapkan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seorang</a:t>
            </a:r>
            <a:r>
              <a:rPr lang="en-US" sz="2000" dirty="0" smtClean="0"/>
              <a:t> </a:t>
            </a:r>
            <a:r>
              <a:rPr lang="en-US" sz="2000" dirty="0" err="1" smtClean="0"/>
              <a:t>aktor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sejumlah</a:t>
            </a:r>
            <a:r>
              <a:rPr lang="en-US" sz="2000" dirty="0" smtClean="0"/>
              <a:t> </a:t>
            </a:r>
            <a:r>
              <a:rPr lang="en-US" sz="2000" dirty="0" err="1" smtClean="0"/>
              <a:t>aktor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mengatasi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persoalan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Amir </a:t>
            </a:r>
            <a:r>
              <a:rPr lang="en-US" sz="2000" dirty="0" err="1" smtClean="0"/>
              <a:t>Santoso</a:t>
            </a:r>
            <a:r>
              <a:rPr lang="en-US" sz="2000" dirty="0" smtClean="0"/>
              <a:t> (</a:t>
            </a:r>
            <a:r>
              <a:rPr lang="en-US" sz="2000" dirty="0" err="1" smtClean="0"/>
              <a:t>mengkomparasi</a:t>
            </a:r>
            <a:r>
              <a:rPr lang="en-US" sz="2000" dirty="0" smtClean="0"/>
              <a:t> </a:t>
            </a:r>
            <a:r>
              <a:rPr lang="en-US" sz="2000" dirty="0" err="1" smtClean="0"/>
              <a:t>berbagai</a:t>
            </a:r>
            <a:r>
              <a:rPr lang="en-US" sz="2000" dirty="0" smtClean="0"/>
              <a:t> </a:t>
            </a:r>
            <a:r>
              <a:rPr lang="en-US" sz="2000" dirty="0" err="1" smtClean="0"/>
              <a:t>definisi</a:t>
            </a:r>
            <a:r>
              <a:rPr lang="en-US" sz="2000" dirty="0" smtClean="0"/>
              <a:t>)</a:t>
            </a:r>
          </a:p>
          <a:p>
            <a:pPr marL="749808" lvl="1" indent="-457200">
              <a:buFont typeface="+mj-lt"/>
              <a:buAutoNum type="arabicPeriod"/>
            </a:pPr>
            <a:r>
              <a:rPr lang="en-US" sz="2000" dirty="0" err="1" smtClean="0">
                <a:solidFill>
                  <a:schemeClr val="tx1"/>
                </a:solidFill>
              </a:rPr>
              <a:t>Kategori</a:t>
            </a:r>
            <a:r>
              <a:rPr lang="en-US" sz="2000" dirty="0" smtClean="0">
                <a:solidFill>
                  <a:schemeClr val="tx1"/>
                </a:solidFill>
              </a:rPr>
              <a:t> 1: </a:t>
            </a:r>
            <a:r>
              <a:rPr lang="en-US" sz="2000" dirty="0" err="1" smtClean="0">
                <a:solidFill>
                  <a:schemeClr val="tx1"/>
                </a:solidFill>
              </a:rPr>
              <a:t>pendapat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ahli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menyamakan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kebijakan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publik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dengan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tindakan-tindakan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pemerintah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pPr marL="749808" lvl="1" indent="-457200">
              <a:buFont typeface="+mj-lt"/>
              <a:buAutoNum type="arabicPeriod"/>
            </a:pPr>
            <a:r>
              <a:rPr lang="en-US" sz="2000" dirty="0" err="1" smtClean="0">
                <a:solidFill>
                  <a:schemeClr val="tx1"/>
                </a:solidFill>
              </a:rPr>
              <a:t>Kategori</a:t>
            </a:r>
            <a:r>
              <a:rPr lang="en-US" sz="2000" dirty="0" smtClean="0">
                <a:solidFill>
                  <a:schemeClr val="tx1"/>
                </a:solidFill>
              </a:rPr>
              <a:t> 2: </a:t>
            </a:r>
            <a:r>
              <a:rPr lang="en-US" sz="2000" dirty="0" err="1" smtClean="0">
                <a:solidFill>
                  <a:schemeClr val="tx1"/>
                </a:solidFill>
              </a:rPr>
              <a:t>pendapat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ahli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memberikan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perhatian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khusus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pada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pelaksanaan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kebijakan</a:t>
            </a:r>
            <a:r>
              <a:rPr lang="en-US" sz="2000" dirty="0" smtClean="0">
                <a:solidFill>
                  <a:schemeClr val="tx1"/>
                </a:solidFill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</a:rPr>
              <a:t>Pada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kategori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ini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ada</a:t>
            </a:r>
            <a:r>
              <a:rPr lang="en-US" sz="2000" dirty="0" smtClean="0">
                <a:solidFill>
                  <a:schemeClr val="tx1"/>
                </a:solidFill>
              </a:rPr>
              <a:t> 2 </a:t>
            </a:r>
            <a:r>
              <a:rPr lang="en-US" sz="2000" dirty="0" err="1" smtClean="0">
                <a:solidFill>
                  <a:schemeClr val="tx1"/>
                </a:solidFill>
              </a:rPr>
              <a:t>jenis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ahli</a:t>
            </a:r>
            <a:r>
              <a:rPr lang="en-US" sz="2000" dirty="0" smtClean="0">
                <a:solidFill>
                  <a:schemeClr val="tx1"/>
                </a:solidFill>
              </a:rPr>
              <a:t>: </a:t>
            </a:r>
          </a:p>
          <a:p>
            <a:pPr marL="749808" lvl="1" indent="-457200">
              <a:buAutoNum type="alphaLcParenBoth"/>
            </a:pPr>
            <a:r>
              <a:rPr lang="en-US" sz="2000" dirty="0" smtClean="0">
                <a:solidFill>
                  <a:schemeClr val="tx1"/>
                </a:solidFill>
              </a:rPr>
              <a:t>yang </a:t>
            </a:r>
            <a:r>
              <a:rPr lang="en-US" sz="2000" dirty="0" err="1" smtClean="0">
                <a:solidFill>
                  <a:schemeClr val="tx1"/>
                </a:solidFill>
              </a:rPr>
              <a:t>memandang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kebijakan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publik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sebagai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keputusan-keputusan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pemerintah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punya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tujuan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maksud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tertentu</a:t>
            </a:r>
            <a:r>
              <a:rPr lang="en-US" sz="2000" dirty="0" smtClean="0">
                <a:solidFill>
                  <a:schemeClr val="tx1"/>
                </a:solidFill>
              </a:rPr>
              <a:t>,</a:t>
            </a:r>
          </a:p>
          <a:p>
            <a:pPr marL="749808" lvl="1" indent="-457200">
              <a:buAutoNum type="alphaLcParenBoth"/>
            </a:pPr>
            <a:r>
              <a:rPr lang="en-US" sz="2000" dirty="0" smtClean="0">
                <a:solidFill>
                  <a:schemeClr val="tx1"/>
                </a:solidFill>
              </a:rPr>
              <a:t>yang </a:t>
            </a:r>
            <a:r>
              <a:rPr lang="en-US" sz="2000" dirty="0" err="1" smtClean="0">
                <a:solidFill>
                  <a:schemeClr val="tx1"/>
                </a:solidFill>
              </a:rPr>
              <a:t>menganggap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kebijakan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publik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sebagai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akibat-akibat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bisa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diramalkan</a:t>
            </a:r>
            <a:endParaRPr lang="en-US" sz="17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2000" dirty="0" smtClean="0"/>
              <a:t>	</a:t>
            </a:r>
            <a:endParaRPr lang="en-US" sz="20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I: </a:t>
            </a:r>
            <a:r>
              <a:rPr lang="en-US" sz="1200" dirty="0" err="1" smtClean="0"/>
              <a:t>Apakah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r>
              <a:rPr lang="en-US" sz="1200" dirty="0" smtClean="0"/>
              <a:t> </a:t>
            </a:r>
            <a:r>
              <a:rPr lang="en-US" sz="1200" dirty="0" err="1" smtClean="0"/>
              <a:t>Publik</a:t>
            </a:r>
            <a:r>
              <a:rPr lang="en-US" sz="1200" dirty="0" smtClean="0"/>
              <a:t>?</a:t>
            </a:r>
          </a:p>
          <a:p>
            <a:endParaRPr lang="en-US" sz="12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2425F94-6768-40B6-816A-E41391288A7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C. Agenda </a:t>
            </a:r>
            <a:r>
              <a:rPr lang="en-US" dirty="0" err="1" smtClean="0"/>
              <a:t>Kebijakan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Agenda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didefinisikan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tuntutan-tuntutan</a:t>
            </a:r>
            <a:r>
              <a:rPr lang="en-US" dirty="0" smtClean="0"/>
              <a:t> agar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pembuat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terdorong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Agenda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dibedakan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tuntutan-tuntutan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“</a:t>
            </a:r>
            <a:r>
              <a:rPr lang="en-US" dirty="0" err="1" smtClean="0"/>
              <a:t>prioritas</a:t>
            </a:r>
            <a:r>
              <a:rPr lang="en-US" dirty="0" smtClean="0"/>
              <a:t>” yang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merujuk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susunan</a:t>
            </a:r>
            <a:r>
              <a:rPr lang="en-US" dirty="0" smtClean="0"/>
              <a:t> </a:t>
            </a:r>
            <a:r>
              <a:rPr lang="en-US" dirty="0" err="1" smtClean="0"/>
              <a:t>pokok-pokok</a:t>
            </a:r>
            <a:r>
              <a:rPr lang="en-US" dirty="0" smtClean="0"/>
              <a:t> agenda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agenda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pentinh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agenda yang lain.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 </a:t>
            </a:r>
            <a:r>
              <a:rPr lang="en-US" dirty="0" err="1" smtClean="0"/>
              <a:t>Kebijakan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Lester </a:t>
            </a:r>
            <a:r>
              <a:rPr lang="en-US" dirty="0" err="1" smtClean="0"/>
              <a:t>dan</a:t>
            </a:r>
            <a:r>
              <a:rPr lang="en-US" dirty="0" smtClean="0"/>
              <a:t> Stewart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melampaui</a:t>
            </a:r>
            <a:r>
              <a:rPr lang="en-US" dirty="0" smtClean="0"/>
              <a:t> </a:t>
            </a:r>
            <a:r>
              <a:rPr lang="en-US" dirty="0" err="1" smtClean="0"/>
              <a:t>proporsi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terlalu</a:t>
            </a:r>
            <a:r>
              <a:rPr lang="en-US" dirty="0" smtClean="0"/>
              <a:t> lama </a:t>
            </a:r>
            <a:r>
              <a:rPr lang="en-US" dirty="0" err="1" smtClean="0"/>
              <a:t>didiamkan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partikularitas</a:t>
            </a:r>
            <a:r>
              <a:rPr lang="en-US" dirty="0" smtClean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mendramatisir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emosional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media </a:t>
            </a:r>
            <a:r>
              <a:rPr lang="en-US" dirty="0" err="1" smtClean="0"/>
              <a:t>massa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human interest.</a:t>
            </a:r>
          </a:p>
          <a:p>
            <a:pPr marL="624078" indent="-514350">
              <a:buFont typeface="+mj-lt"/>
              <a:buAutoNum type="arabicPeriod"/>
            </a:pP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munculnya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legitimasi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pPr marL="624078" indent="-514350">
              <a:buFont typeface="+mj-lt"/>
              <a:buAutoNum type="arabicPeriod"/>
            </a:pP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trend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diminati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Mark </a:t>
            </a:r>
            <a:r>
              <a:rPr lang="en-US" dirty="0" err="1" smtClean="0"/>
              <a:t>Rushefky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agenda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konjungsi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urutan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Problem stream: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pengidentifikasian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didiskusikan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Kebijakan</a:t>
            </a:r>
            <a:r>
              <a:rPr lang="en-US" dirty="0" smtClean="0"/>
              <a:t>/</a:t>
            </a:r>
            <a:r>
              <a:rPr lang="en-US" dirty="0" err="1" smtClean="0"/>
              <a:t>pemecahan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: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spesialis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birokrat</a:t>
            </a:r>
            <a:r>
              <a:rPr lang="en-US" dirty="0" smtClean="0"/>
              <a:t>, </a:t>
            </a:r>
            <a:r>
              <a:rPr lang="en-US" dirty="0" err="1" smtClean="0"/>
              <a:t>staf</a:t>
            </a:r>
            <a:r>
              <a:rPr lang="en-US" dirty="0" smtClean="0"/>
              <a:t> </a:t>
            </a:r>
            <a:r>
              <a:rPr lang="en-US" dirty="0" err="1" smtClean="0"/>
              <a:t>legislatif</a:t>
            </a:r>
            <a:r>
              <a:rPr lang="en-US" dirty="0" smtClean="0"/>
              <a:t>, </a:t>
            </a:r>
            <a:r>
              <a:rPr lang="en-US" dirty="0" err="1" smtClean="0"/>
              <a:t>akademisi</a:t>
            </a:r>
            <a:r>
              <a:rPr lang="en-US" dirty="0" smtClean="0"/>
              <a:t> ,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kelompok-kelompok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proposal yang </a:t>
            </a:r>
            <a:r>
              <a:rPr lang="en-US" dirty="0" err="1" smtClean="0"/>
              <a:t>dibawa</a:t>
            </a:r>
            <a:r>
              <a:rPr lang="en-US" dirty="0" smtClean="0"/>
              <a:t> </a:t>
            </a:r>
            <a:r>
              <a:rPr lang="en-US" dirty="0" err="1" smtClean="0"/>
              <a:t>komuniktas-komunitas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Political stream: </a:t>
            </a:r>
            <a:r>
              <a:rPr lang="en-US" dirty="0" err="1" smtClean="0"/>
              <a:t>urutan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disusun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perubahan-perubahan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opini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,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,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pergantian</a:t>
            </a:r>
            <a:r>
              <a:rPr lang="en-US" dirty="0" smtClean="0"/>
              <a:t> </a:t>
            </a:r>
            <a:r>
              <a:rPr lang="en-US" dirty="0" err="1" smtClean="0"/>
              <a:t>partisipan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legislatif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Kepemimpinan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yang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agenda.</a:t>
            </a:r>
          </a:p>
          <a:p>
            <a:endParaRPr lang="en-US" dirty="0" smtClean="0"/>
          </a:p>
          <a:p>
            <a:r>
              <a:rPr lang="en-US" dirty="0" smtClean="0"/>
              <a:t>Para </a:t>
            </a:r>
            <a:r>
              <a:rPr lang="en-US" dirty="0" err="1" smtClean="0"/>
              <a:t>pemimpin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dimotivasi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pertimbangan-pertimbangan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kedua-duanya</a:t>
            </a:r>
            <a:r>
              <a:rPr lang="en-US" dirty="0" smtClean="0"/>
              <a:t>,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menanggapi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pembuat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menghalangi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agenda </a:t>
            </a:r>
            <a:r>
              <a:rPr lang="en-US" dirty="0" err="1" smtClean="0"/>
              <a:t>sistemik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Cara </a:t>
            </a:r>
            <a:r>
              <a:rPr lang="en-US" dirty="0" err="1" smtClean="0"/>
              <a:t>pertama</a:t>
            </a:r>
            <a:r>
              <a:rPr lang="en-US" dirty="0" smtClean="0"/>
              <a:t>: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kekerasan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Cara </a:t>
            </a:r>
            <a:r>
              <a:rPr lang="en-US" dirty="0" err="1" smtClean="0"/>
              <a:t>kedua</a:t>
            </a:r>
            <a:r>
              <a:rPr lang="en-US" dirty="0" smtClean="0"/>
              <a:t>: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kepercayaan-kepercayaan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Cara </a:t>
            </a:r>
            <a:r>
              <a:rPr lang="en-US" dirty="0" err="1" smtClean="0"/>
              <a:t>ketiga</a:t>
            </a:r>
            <a:r>
              <a:rPr lang="en-US" dirty="0" smtClean="0"/>
              <a:t>: </a:t>
            </a:r>
            <a:r>
              <a:rPr lang="en-US" dirty="0" err="1" smtClean="0"/>
              <a:t>Disarankan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EE </a:t>
            </a:r>
            <a:r>
              <a:rPr lang="en-US" dirty="0" err="1" smtClean="0"/>
              <a:t>Schattschneider</a:t>
            </a:r>
            <a:r>
              <a:rPr lang="en-US" dirty="0" smtClean="0"/>
              <a:t>,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krusial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.</a:t>
            </a:r>
          </a:p>
          <a:p>
            <a:pPr marL="624078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Jenis-Jenis</a:t>
            </a:r>
            <a:r>
              <a:rPr lang="en-US" dirty="0" smtClean="0"/>
              <a:t> Agenda </a:t>
            </a:r>
            <a:r>
              <a:rPr lang="en-US" dirty="0" err="1" smtClean="0"/>
              <a:t>Kebijakan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1800" dirty="0" smtClean="0"/>
              <a:t>Roger W Cobb </a:t>
            </a:r>
            <a:r>
              <a:rPr lang="en-US" sz="1800" dirty="0" err="1" smtClean="0"/>
              <a:t>dan</a:t>
            </a:r>
            <a:r>
              <a:rPr lang="en-US" sz="1800" dirty="0" smtClean="0"/>
              <a:t> Charles D Elder </a:t>
            </a:r>
            <a:r>
              <a:rPr lang="en-US" sz="1800" dirty="0" err="1" smtClean="0"/>
              <a:t>mengidentifikasikan</a:t>
            </a:r>
            <a:r>
              <a:rPr lang="en-US" sz="1800" dirty="0" smtClean="0"/>
              <a:t> </a:t>
            </a:r>
            <a:r>
              <a:rPr lang="en-US" sz="1800" dirty="0" err="1" smtClean="0"/>
              <a:t>dua</a:t>
            </a:r>
            <a:r>
              <a:rPr lang="en-US" sz="1800" dirty="0" smtClean="0"/>
              <a:t> </a:t>
            </a:r>
            <a:r>
              <a:rPr lang="en-US" sz="1800" dirty="0" err="1" smtClean="0"/>
              <a:t>macam</a:t>
            </a:r>
            <a:r>
              <a:rPr lang="en-US" sz="1800" dirty="0" smtClean="0"/>
              <a:t> agenda </a:t>
            </a:r>
            <a:r>
              <a:rPr lang="en-US" sz="1800" dirty="0" err="1" smtClean="0"/>
              <a:t>pokok</a:t>
            </a:r>
            <a:r>
              <a:rPr lang="en-US" sz="1800" dirty="0" smtClean="0"/>
              <a:t>:</a:t>
            </a:r>
          </a:p>
          <a:p>
            <a:r>
              <a:rPr lang="en-US" sz="1800" dirty="0" smtClean="0"/>
              <a:t>agenda </a:t>
            </a:r>
            <a:r>
              <a:rPr lang="en-US" sz="1800" dirty="0" err="1" smtClean="0"/>
              <a:t>sistemik</a:t>
            </a:r>
            <a:endParaRPr lang="en-US" sz="1800" dirty="0" smtClean="0"/>
          </a:p>
          <a:p>
            <a:r>
              <a:rPr lang="en-US" sz="1800" dirty="0" smtClean="0"/>
              <a:t>agenda </a:t>
            </a:r>
            <a:r>
              <a:rPr lang="en-US" sz="1800" dirty="0" err="1" smtClean="0"/>
              <a:t>lembaga</a:t>
            </a:r>
            <a:r>
              <a:rPr lang="en-US" sz="1800" dirty="0" smtClean="0"/>
              <a:t>/</a:t>
            </a:r>
            <a:r>
              <a:rPr lang="en-US" sz="1800" dirty="0" err="1" smtClean="0"/>
              <a:t>pemerintah</a:t>
            </a:r>
            <a:r>
              <a:rPr lang="en-US" sz="1800" dirty="0" smtClean="0"/>
              <a:t>. </a:t>
            </a:r>
          </a:p>
          <a:p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Agenda </a:t>
            </a:r>
            <a:r>
              <a:rPr lang="en-US" sz="1800" dirty="0" err="1" smtClean="0"/>
              <a:t>sistemik</a:t>
            </a:r>
            <a:r>
              <a:rPr lang="en-US" sz="1800" dirty="0" smtClean="0"/>
              <a:t> </a:t>
            </a:r>
          </a:p>
          <a:p>
            <a:r>
              <a:rPr lang="en-US" sz="1800" dirty="0" err="1" smtClean="0"/>
              <a:t>terdiri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semua</a:t>
            </a:r>
            <a:r>
              <a:rPr lang="en-US" sz="1800" dirty="0" smtClean="0"/>
              <a:t> </a:t>
            </a:r>
            <a:r>
              <a:rPr lang="en-US" sz="1800" dirty="0" err="1" smtClean="0"/>
              <a:t>isu</a:t>
            </a:r>
            <a:r>
              <a:rPr lang="en-US" sz="1800" dirty="0" smtClean="0"/>
              <a:t> yang </a:t>
            </a:r>
            <a:r>
              <a:rPr lang="en-US" sz="1800" dirty="0" err="1" smtClean="0"/>
              <a:t>menurut</a:t>
            </a:r>
            <a:r>
              <a:rPr lang="en-US" sz="1800" dirty="0" smtClean="0"/>
              <a:t> </a:t>
            </a:r>
            <a:r>
              <a:rPr lang="en-US" sz="1800" dirty="0" err="1" smtClean="0"/>
              <a:t>pandangan</a:t>
            </a:r>
            <a:r>
              <a:rPr lang="en-US" sz="1800" dirty="0" smtClean="0"/>
              <a:t> </a:t>
            </a:r>
            <a:r>
              <a:rPr lang="en-US" sz="1800" dirty="0" err="1" smtClean="0"/>
              <a:t>anggota-anggota</a:t>
            </a:r>
            <a:r>
              <a:rPr lang="en-US" sz="1800" dirty="0" smtClean="0"/>
              <a:t> </a:t>
            </a:r>
            <a:r>
              <a:rPr lang="en-US" sz="1800" dirty="0" err="1" smtClean="0"/>
              <a:t>masyarakat</a:t>
            </a:r>
            <a:r>
              <a:rPr lang="en-US" sz="1800" dirty="0" smtClean="0"/>
              <a:t> </a:t>
            </a:r>
            <a:r>
              <a:rPr lang="en-US" sz="1800" dirty="0" err="1" smtClean="0"/>
              <a:t>politik</a:t>
            </a:r>
            <a:r>
              <a:rPr lang="en-US" sz="1800" dirty="0" smtClean="0"/>
              <a:t> </a:t>
            </a:r>
            <a:r>
              <a:rPr lang="en-US" sz="1800" dirty="0" err="1" smtClean="0"/>
              <a:t>pantas</a:t>
            </a:r>
            <a:r>
              <a:rPr lang="en-US" sz="1800" dirty="0" smtClean="0"/>
              <a:t> </a:t>
            </a:r>
            <a:r>
              <a:rPr lang="en-US" sz="1800" dirty="0" err="1" smtClean="0"/>
              <a:t>mendapat</a:t>
            </a:r>
            <a:r>
              <a:rPr lang="en-US" sz="1800" dirty="0" smtClean="0"/>
              <a:t> </a:t>
            </a:r>
            <a:r>
              <a:rPr lang="en-US" sz="1800" dirty="0" err="1" smtClean="0"/>
              <a:t>perhatian</a:t>
            </a:r>
            <a:r>
              <a:rPr lang="en-US" sz="1800" dirty="0" smtClean="0"/>
              <a:t> </a:t>
            </a:r>
            <a:r>
              <a:rPr lang="en-US" sz="1800" dirty="0" err="1" smtClean="0"/>
              <a:t>publik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mencakup</a:t>
            </a:r>
            <a:r>
              <a:rPr lang="en-US" sz="1800" dirty="0" smtClean="0"/>
              <a:t> </a:t>
            </a:r>
            <a:r>
              <a:rPr lang="en-US" sz="1800" dirty="0" err="1" smtClean="0"/>
              <a:t>masalah-masalah</a:t>
            </a:r>
            <a:r>
              <a:rPr lang="en-US" sz="1800" dirty="0" smtClean="0"/>
              <a:t> yang </a:t>
            </a:r>
            <a:r>
              <a:rPr lang="en-US" sz="1800" dirty="0" err="1" smtClean="0"/>
              <a:t>berada</a:t>
            </a:r>
            <a:r>
              <a:rPr lang="en-US" sz="1800" dirty="0" smtClean="0"/>
              <a:t> </a:t>
            </a: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dirty="0" err="1" smtClean="0"/>
              <a:t>yurisdiksi</a:t>
            </a:r>
            <a:r>
              <a:rPr lang="en-US" sz="1800" dirty="0" smtClean="0"/>
              <a:t> </a:t>
            </a:r>
            <a:r>
              <a:rPr lang="en-US" sz="1800" dirty="0" err="1" smtClean="0"/>
              <a:t>wewenang</a:t>
            </a:r>
            <a:r>
              <a:rPr lang="en-US" sz="1800" dirty="0" smtClean="0"/>
              <a:t> </a:t>
            </a:r>
            <a:r>
              <a:rPr lang="en-US" sz="1800" dirty="0" err="1" smtClean="0"/>
              <a:t>pemerintah</a:t>
            </a:r>
            <a:r>
              <a:rPr lang="en-US" sz="1800" dirty="0" smtClean="0"/>
              <a:t> yang </a:t>
            </a:r>
            <a:r>
              <a:rPr lang="en-US" sz="1800" dirty="0" err="1" smtClean="0"/>
              <a:t>secara</a:t>
            </a:r>
            <a:r>
              <a:rPr lang="en-US" sz="1800" dirty="0" smtClean="0"/>
              <a:t> </a:t>
            </a:r>
            <a:r>
              <a:rPr lang="en-US" sz="1800" dirty="0" err="1" smtClean="0"/>
              <a:t>sah</a:t>
            </a:r>
            <a:r>
              <a:rPr lang="en-US" sz="1800" dirty="0" smtClean="0"/>
              <a:t> </a:t>
            </a:r>
            <a:r>
              <a:rPr lang="en-US" sz="1800" dirty="0" err="1" smtClean="0"/>
              <a:t>ada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Agenda </a:t>
            </a:r>
            <a:r>
              <a:rPr lang="en-US" sz="1800" dirty="0" err="1" smtClean="0"/>
              <a:t>sistemik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</a:t>
            </a:r>
            <a:r>
              <a:rPr lang="en-US" sz="1800" dirty="0" err="1" smtClean="0"/>
              <a:t>dasarnya</a:t>
            </a:r>
            <a:r>
              <a:rPr lang="en-US" sz="1800" dirty="0" smtClean="0"/>
              <a:t> </a:t>
            </a:r>
            <a:r>
              <a:rPr lang="en-US" sz="1800" dirty="0" err="1" smtClean="0"/>
              <a:t>merupakan</a:t>
            </a:r>
            <a:r>
              <a:rPr lang="en-US" sz="1800" dirty="0" smtClean="0"/>
              <a:t> agenda </a:t>
            </a:r>
            <a:r>
              <a:rPr lang="en-US" sz="1800" dirty="0" err="1" smtClean="0"/>
              <a:t>pembahasan</a:t>
            </a:r>
            <a:r>
              <a:rPr lang="en-US" sz="1800" dirty="0" smtClean="0"/>
              <a:t>. </a:t>
            </a:r>
            <a:r>
              <a:rPr lang="en-US" sz="1800" dirty="0" err="1" smtClean="0"/>
              <a:t>Tindakan</a:t>
            </a:r>
            <a:r>
              <a:rPr lang="en-US" sz="1800" dirty="0" smtClean="0"/>
              <a:t> </a:t>
            </a:r>
            <a:r>
              <a:rPr lang="en-US" sz="1800" dirty="0" err="1" smtClean="0"/>
              <a:t>mengenai</a:t>
            </a:r>
            <a:r>
              <a:rPr lang="en-US" sz="1800" dirty="0" smtClean="0"/>
              <a:t> </a:t>
            </a:r>
            <a:r>
              <a:rPr lang="en-US" sz="1800" dirty="0" err="1" smtClean="0"/>
              <a:t>suatu</a:t>
            </a:r>
            <a:r>
              <a:rPr lang="en-US" sz="1800" dirty="0" smtClean="0"/>
              <a:t> </a:t>
            </a:r>
            <a:r>
              <a:rPr lang="en-US" sz="1800" dirty="0" err="1" smtClean="0"/>
              <a:t>masalah</a:t>
            </a:r>
            <a:r>
              <a:rPr lang="en-US" sz="1800" dirty="0" smtClean="0"/>
              <a:t> </a:t>
            </a:r>
            <a:r>
              <a:rPr lang="en-US" sz="1800" dirty="0" err="1" smtClean="0"/>
              <a:t>hanya</a:t>
            </a:r>
            <a:r>
              <a:rPr lang="en-US" sz="1800" dirty="0" smtClean="0"/>
              <a:t> </a:t>
            </a:r>
            <a:r>
              <a:rPr lang="en-US" sz="1800" dirty="0" err="1" smtClean="0"/>
              <a:t>akan</a:t>
            </a:r>
            <a:r>
              <a:rPr lang="en-US" sz="1800" dirty="0" smtClean="0"/>
              <a:t> </a:t>
            </a:r>
            <a:r>
              <a:rPr lang="en-US" sz="1800" dirty="0" err="1" smtClean="0"/>
              <a:t>ada</a:t>
            </a:r>
            <a:r>
              <a:rPr lang="en-US" sz="1800" dirty="0" smtClean="0"/>
              <a:t> </a:t>
            </a:r>
            <a:r>
              <a:rPr lang="en-US" sz="1800" dirty="0" err="1" smtClean="0"/>
              <a:t>bila</a:t>
            </a:r>
            <a:r>
              <a:rPr lang="en-US" sz="1800" dirty="0" smtClean="0"/>
              <a:t> </a:t>
            </a:r>
            <a:r>
              <a:rPr lang="en-US" sz="1800" dirty="0" err="1" smtClean="0"/>
              <a:t>masalah</a:t>
            </a:r>
            <a:r>
              <a:rPr lang="en-US" sz="1800" dirty="0" smtClean="0"/>
              <a:t> </a:t>
            </a:r>
            <a:r>
              <a:rPr lang="en-US" sz="1800" dirty="0" err="1" smtClean="0"/>
              <a:t>tersebut</a:t>
            </a:r>
            <a:r>
              <a:rPr lang="en-US" sz="1800" dirty="0" smtClean="0"/>
              <a:t> </a:t>
            </a:r>
            <a:r>
              <a:rPr lang="en-US" sz="1800" dirty="0" err="1" smtClean="0"/>
              <a:t>diajukan</a:t>
            </a:r>
            <a:r>
              <a:rPr lang="en-US" sz="1800" dirty="0" smtClean="0"/>
              <a:t> </a:t>
            </a:r>
            <a:r>
              <a:rPr lang="en-US" sz="1800" dirty="0" err="1" smtClean="0"/>
              <a:t>kepada</a:t>
            </a:r>
            <a:r>
              <a:rPr lang="en-US" sz="1800" dirty="0" smtClean="0"/>
              <a:t> </a:t>
            </a:r>
            <a:r>
              <a:rPr lang="en-US" sz="1800" dirty="0" err="1" smtClean="0"/>
              <a:t>lembaga</a:t>
            </a:r>
            <a:r>
              <a:rPr lang="en-US" sz="1800" dirty="0" smtClean="0"/>
              <a:t> </a:t>
            </a:r>
            <a:r>
              <a:rPr lang="en-US" sz="1800" dirty="0" err="1" smtClean="0"/>
              <a:t>pemerintah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suatu</a:t>
            </a:r>
            <a:r>
              <a:rPr lang="en-US" sz="1800" dirty="0" smtClean="0"/>
              <a:t> </a:t>
            </a:r>
            <a:r>
              <a:rPr lang="en-US" sz="1800" dirty="0" err="1" smtClean="0"/>
              <a:t>kewenangan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mengambil</a:t>
            </a:r>
            <a:r>
              <a:rPr lang="en-US" sz="1800" dirty="0" smtClean="0"/>
              <a:t> </a:t>
            </a:r>
            <a:r>
              <a:rPr lang="en-US" sz="1800" dirty="0" err="1" smtClean="0"/>
              <a:t>tindakan</a:t>
            </a:r>
            <a:r>
              <a:rPr lang="en-US" sz="1800" dirty="0" smtClean="0"/>
              <a:t> yang </a:t>
            </a:r>
            <a:r>
              <a:rPr lang="en-US" sz="1800" dirty="0" err="1" smtClean="0"/>
              <a:t>pantas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Jenis-Jenis</a:t>
            </a:r>
            <a:r>
              <a:rPr lang="en-US" dirty="0" smtClean="0"/>
              <a:t> Agenda </a:t>
            </a:r>
            <a:r>
              <a:rPr lang="en-US" dirty="0" err="1" smtClean="0"/>
              <a:t>Kebijakan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Agenda </a:t>
            </a:r>
            <a:r>
              <a:rPr lang="en-US" sz="2400" dirty="0" err="1" smtClean="0"/>
              <a:t>lembaga</a:t>
            </a:r>
            <a:r>
              <a:rPr lang="en-US" sz="2400" dirty="0" smtClean="0"/>
              <a:t>/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:</a:t>
            </a:r>
          </a:p>
          <a:p>
            <a:r>
              <a:rPr lang="en-US" sz="2400" dirty="0" err="1" smtClean="0"/>
              <a:t>Terdiri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masalah-masalah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mendapatkan</a:t>
            </a:r>
            <a:r>
              <a:rPr lang="en-US" sz="2400" dirty="0" smtClean="0"/>
              <a:t> </a:t>
            </a:r>
            <a:r>
              <a:rPr lang="en-US" sz="2400" dirty="0" err="1" smtClean="0"/>
              <a:t>perhatian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sungguh-sungguh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pejabat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endParaRPr lang="en-US" sz="2400" dirty="0" smtClean="0"/>
          </a:p>
          <a:p>
            <a:r>
              <a:rPr lang="en-US" sz="2400" dirty="0" smtClean="0"/>
              <a:t>Agenda </a:t>
            </a:r>
            <a:r>
              <a:rPr lang="en-US" sz="2400" dirty="0" err="1" smtClean="0"/>
              <a:t>lembaga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agenda </a:t>
            </a:r>
            <a:r>
              <a:rPr lang="en-US" sz="2400" dirty="0" err="1" smtClean="0"/>
              <a:t>tindakan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mempunyai</a:t>
            </a:r>
            <a:r>
              <a:rPr lang="en-US" sz="2400" dirty="0" smtClean="0"/>
              <a:t> </a:t>
            </a:r>
            <a:r>
              <a:rPr lang="en-US" sz="2400" dirty="0" err="1" smtClean="0"/>
              <a:t>sifat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khusus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konkrit</a:t>
            </a:r>
            <a:r>
              <a:rPr lang="en-US" sz="2400" dirty="0" smtClean="0"/>
              <a:t> </a:t>
            </a:r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dirty="0" err="1" smtClean="0"/>
              <a:t>dibandingkan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agenda </a:t>
            </a:r>
            <a:r>
              <a:rPr lang="en-US" sz="2400" dirty="0" err="1" smtClean="0"/>
              <a:t>sistemik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56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BAB VI: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V: </a:t>
            </a:r>
            <a:r>
              <a:rPr lang="en-US" sz="1200" dirty="0" err="1" smtClean="0"/>
              <a:t>Perumusan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endParaRPr lang="en-US" sz="1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57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Aktor-aktor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2514600"/>
          <a:ext cx="8382000" cy="4059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657600" cy="457200"/>
          </a:xfrm>
        </p:spPr>
        <p:txBody>
          <a:bodyPr/>
          <a:lstStyle/>
          <a:p>
            <a:r>
              <a:rPr lang="en-US" sz="1200" dirty="0" smtClean="0"/>
              <a:t>BAB V: </a:t>
            </a:r>
            <a:r>
              <a:rPr lang="en-US" sz="1200" dirty="0" err="1" smtClean="0"/>
              <a:t>Perumusan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endParaRPr lang="en-US" sz="1200" dirty="0" smtClean="0"/>
          </a:p>
          <a:p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Para </a:t>
            </a:r>
            <a:r>
              <a:rPr lang="en-US" dirty="0" err="1" smtClean="0"/>
              <a:t>pemeran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59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V: </a:t>
            </a:r>
            <a:r>
              <a:rPr lang="en-US" sz="1200" dirty="0" err="1" smtClean="0"/>
              <a:t>Perumusan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endParaRPr lang="en-US" sz="1200" dirty="0" smtClean="0"/>
          </a:p>
          <a:p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Implikasi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sz="1800" dirty="0" err="1" smtClean="0"/>
              <a:t>Menurut</a:t>
            </a:r>
            <a:r>
              <a:rPr lang="en-US" sz="1800" dirty="0" smtClean="0"/>
              <a:t> Anderson, </a:t>
            </a:r>
            <a:r>
              <a:rPr lang="en-US" sz="1800" dirty="0" err="1" smtClean="0"/>
              <a:t>ada</a:t>
            </a:r>
            <a:r>
              <a:rPr lang="en-US" sz="1800" dirty="0" smtClean="0"/>
              <a:t> </a:t>
            </a:r>
            <a:r>
              <a:rPr lang="en-US" sz="1800" dirty="0" err="1" smtClean="0"/>
              <a:t>empat</a:t>
            </a:r>
            <a:r>
              <a:rPr lang="en-US" sz="1800" dirty="0" smtClean="0"/>
              <a:t> </a:t>
            </a:r>
            <a:r>
              <a:rPr lang="en-US" sz="1800" dirty="0" err="1" smtClean="0"/>
              <a:t>implikasi</a:t>
            </a:r>
            <a:r>
              <a:rPr lang="en-US" sz="1800" dirty="0" smtClean="0"/>
              <a:t> </a:t>
            </a:r>
            <a:r>
              <a:rPr lang="en-US" sz="1800" dirty="0" err="1" smtClean="0"/>
              <a:t>konsep</a:t>
            </a:r>
            <a:r>
              <a:rPr lang="en-US" sz="1800" dirty="0" smtClean="0"/>
              <a:t> </a:t>
            </a:r>
            <a:r>
              <a:rPr lang="en-US" sz="1800" dirty="0" err="1" smtClean="0"/>
              <a:t>kebijakan</a:t>
            </a:r>
            <a:r>
              <a:rPr lang="en-US" sz="1800" dirty="0" smtClean="0"/>
              <a:t> </a:t>
            </a:r>
            <a:r>
              <a:rPr lang="en-US" sz="1800" dirty="0" err="1" smtClean="0"/>
              <a:t>publik</a:t>
            </a:r>
            <a:r>
              <a:rPr lang="en-US" sz="1800" dirty="0" smtClean="0"/>
              <a:t>: </a:t>
            </a:r>
          </a:p>
          <a:p>
            <a:pPr algn="just">
              <a:buNone/>
            </a:pPr>
            <a:endParaRPr lang="en-US" sz="1800" dirty="0" smtClean="0"/>
          </a:p>
          <a:p>
            <a:pPr marL="566928" indent="-457200" algn="just">
              <a:buFont typeface="+mj-lt"/>
              <a:buAutoNum type="arabicPeriod"/>
            </a:pPr>
            <a:r>
              <a:rPr lang="en-US" sz="1800" dirty="0" err="1" smtClean="0"/>
              <a:t>Titik</a:t>
            </a:r>
            <a:r>
              <a:rPr lang="en-US" sz="1800" dirty="0" smtClean="0"/>
              <a:t> </a:t>
            </a:r>
            <a:r>
              <a:rPr lang="en-US" sz="1800" dirty="0" err="1" smtClean="0"/>
              <a:t>perhatian</a:t>
            </a:r>
            <a:r>
              <a:rPr lang="en-US" sz="1800" dirty="0" smtClean="0"/>
              <a:t> </a:t>
            </a:r>
            <a:r>
              <a:rPr lang="en-US" sz="1800" dirty="0" err="1" smtClean="0"/>
              <a:t>kita</a:t>
            </a:r>
            <a:r>
              <a:rPr lang="en-US" sz="1800" dirty="0" smtClean="0"/>
              <a:t> </a:t>
            </a: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dirty="0" err="1" smtClean="0"/>
              <a:t>membicarakan</a:t>
            </a:r>
            <a:r>
              <a:rPr lang="en-US" sz="1800" dirty="0" smtClean="0"/>
              <a:t> </a:t>
            </a:r>
            <a:r>
              <a:rPr lang="en-US" sz="1800" dirty="0" err="1" smtClean="0"/>
              <a:t>kebijakan</a:t>
            </a:r>
            <a:r>
              <a:rPr lang="en-US" sz="1800" dirty="0" smtClean="0"/>
              <a:t> </a:t>
            </a:r>
            <a:r>
              <a:rPr lang="en-US" sz="1800" dirty="0" err="1" smtClean="0"/>
              <a:t>publik</a:t>
            </a:r>
            <a:r>
              <a:rPr lang="en-US" sz="1800" dirty="0" smtClean="0"/>
              <a:t> </a:t>
            </a:r>
            <a:r>
              <a:rPr lang="en-US" sz="1800" dirty="0" err="1" smtClean="0"/>
              <a:t>berorientasi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</a:t>
            </a:r>
            <a:r>
              <a:rPr lang="en-US" sz="1800" dirty="0" err="1" smtClean="0"/>
              <a:t>maksud</a:t>
            </a:r>
            <a:r>
              <a:rPr lang="en-US" sz="1800" dirty="0" smtClean="0"/>
              <a:t> </a:t>
            </a:r>
            <a:r>
              <a:rPr lang="en-US" sz="1800" dirty="0" err="1" smtClean="0"/>
              <a:t>atau</a:t>
            </a:r>
            <a:r>
              <a:rPr lang="en-US" sz="1800" dirty="0" smtClean="0"/>
              <a:t> </a:t>
            </a:r>
            <a:r>
              <a:rPr lang="en-US" sz="1800" dirty="0" err="1" smtClean="0"/>
              <a:t>tujuan</a:t>
            </a:r>
            <a:r>
              <a:rPr lang="en-US" sz="1800" dirty="0" smtClean="0"/>
              <a:t> </a:t>
            </a:r>
            <a:r>
              <a:rPr lang="en-US" sz="1800" dirty="0" err="1" smtClean="0"/>
              <a:t>bukan</a:t>
            </a:r>
            <a:r>
              <a:rPr lang="en-US" sz="1800" dirty="0" smtClean="0"/>
              <a:t> </a:t>
            </a:r>
            <a:r>
              <a:rPr lang="en-US" sz="1800" dirty="0" err="1" smtClean="0"/>
              <a:t>perilaku</a:t>
            </a:r>
            <a:r>
              <a:rPr lang="en-US" sz="1800" dirty="0" smtClean="0"/>
              <a:t> </a:t>
            </a:r>
            <a:r>
              <a:rPr lang="en-US" sz="1800" dirty="0" err="1" smtClean="0"/>
              <a:t>secara</a:t>
            </a:r>
            <a:r>
              <a:rPr lang="en-US" sz="1800" dirty="0" smtClean="0"/>
              <a:t> </a:t>
            </a:r>
            <a:r>
              <a:rPr lang="en-US" sz="1800" dirty="0" err="1" smtClean="0"/>
              <a:t>serampangan</a:t>
            </a:r>
            <a:r>
              <a:rPr lang="en-US" sz="1800" dirty="0" smtClean="0"/>
              <a:t>.</a:t>
            </a:r>
          </a:p>
          <a:p>
            <a:pPr marL="566928" indent="-457200" algn="just">
              <a:buFont typeface="+mj-lt"/>
              <a:buAutoNum type="arabicPeriod"/>
            </a:pPr>
            <a:endParaRPr lang="en-US" sz="1800" dirty="0" smtClean="0"/>
          </a:p>
          <a:p>
            <a:pPr marL="566928" indent="-457200" algn="just">
              <a:buFont typeface="+mj-lt"/>
              <a:buAutoNum type="arabicPeriod"/>
            </a:pPr>
            <a:r>
              <a:rPr lang="en-US" sz="1800" dirty="0" err="1" smtClean="0"/>
              <a:t>Kebijakan</a:t>
            </a:r>
            <a:r>
              <a:rPr lang="en-US" sz="1800" dirty="0" smtClean="0"/>
              <a:t> </a:t>
            </a:r>
            <a:r>
              <a:rPr lang="en-US" sz="1800" dirty="0" err="1" smtClean="0"/>
              <a:t>merupakan</a:t>
            </a:r>
            <a:r>
              <a:rPr lang="en-US" sz="1800" dirty="0" smtClean="0"/>
              <a:t> </a:t>
            </a:r>
            <a:r>
              <a:rPr lang="en-US" sz="1800" dirty="0" err="1" smtClean="0"/>
              <a:t>arah</a:t>
            </a:r>
            <a:r>
              <a:rPr lang="en-US" sz="1800" dirty="0" smtClean="0"/>
              <a:t> </a:t>
            </a:r>
            <a:r>
              <a:rPr lang="en-US" sz="1800" dirty="0" err="1" smtClean="0"/>
              <a:t>atau</a:t>
            </a:r>
            <a:r>
              <a:rPr lang="en-US" sz="1800" dirty="0" smtClean="0"/>
              <a:t> </a:t>
            </a:r>
            <a:r>
              <a:rPr lang="en-US" sz="1800" dirty="0" err="1" smtClean="0"/>
              <a:t>pola</a:t>
            </a:r>
            <a:r>
              <a:rPr lang="en-US" sz="1800" dirty="0" smtClean="0"/>
              <a:t> </a:t>
            </a:r>
            <a:r>
              <a:rPr lang="en-US" sz="1800" dirty="0" err="1" smtClean="0"/>
              <a:t>tindakan</a:t>
            </a:r>
            <a:r>
              <a:rPr lang="en-US" sz="1800" dirty="0" smtClean="0"/>
              <a:t> yang </a:t>
            </a:r>
            <a:r>
              <a:rPr lang="en-US" sz="1800" dirty="0" err="1" smtClean="0"/>
              <a:t>dilakukan</a:t>
            </a:r>
            <a:r>
              <a:rPr lang="en-US" sz="1800" dirty="0" smtClean="0"/>
              <a:t> </a:t>
            </a:r>
            <a:r>
              <a:rPr lang="en-US" sz="1800" dirty="0" err="1" smtClean="0"/>
              <a:t>oleh</a:t>
            </a:r>
            <a:r>
              <a:rPr lang="en-US" sz="1800" dirty="0" smtClean="0"/>
              <a:t> </a:t>
            </a:r>
            <a:r>
              <a:rPr lang="en-US" sz="1800" dirty="0" err="1" smtClean="0"/>
              <a:t>pejabat-pejabat</a:t>
            </a:r>
            <a:r>
              <a:rPr lang="en-US" sz="1800" dirty="0" smtClean="0"/>
              <a:t> </a:t>
            </a:r>
            <a:r>
              <a:rPr lang="en-US" sz="1800" dirty="0" err="1" smtClean="0"/>
              <a:t>pemerintah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bukan</a:t>
            </a:r>
            <a:r>
              <a:rPr lang="en-US" sz="1800" dirty="0" smtClean="0"/>
              <a:t> </a:t>
            </a:r>
            <a:r>
              <a:rPr lang="en-US" sz="1800" dirty="0" err="1" smtClean="0"/>
              <a:t>merupakan</a:t>
            </a:r>
            <a:r>
              <a:rPr lang="en-US" sz="1800" dirty="0" smtClean="0"/>
              <a:t> </a:t>
            </a:r>
            <a:r>
              <a:rPr lang="en-US" sz="1800" dirty="0" err="1" smtClean="0"/>
              <a:t>keputusan-keputusan</a:t>
            </a:r>
            <a:r>
              <a:rPr lang="en-US" sz="1800" dirty="0" smtClean="0"/>
              <a:t> yang </a:t>
            </a:r>
            <a:r>
              <a:rPr lang="en-US" sz="1800" dirty="0" err="1" smtClean="0"/>
              <a:t>tersendiri</a:t>
            </a:r>
            <a:endParaRPr lang="en-US" sz="1800" dirty="0" smtClean="0"/>
          </a:p>
          <a:p>
            <a:pPr marL="566928" indent="-457200" algn="just">
              <a:buFont typeface="+mj-lt"/>
              <a:buAutoNum type="arabicPeriod"/>
            </a:pPr>
            <a:endParaRPr lang="en-US" sz="1800" dirty="0" smtClean="0"/>
          </a:p>
          <a:p>
            <a:pPr marL="566928" indent="-457200" algn="just">
              <a:buFont typeface="+mj-lt"/>
              <a:buAutoNum type="arabicPeriod"/>
            </a:pPr>
            <a:r>
              <a:rPr lang="en-US" sz="1800" dirty="0" err="1" smtClean="0"/>
              <a:t>Kebijakan</a:t>
            </a:r>
            <a:r>
              <a:rPr lang="en-US" sz="1800" dirty="0" smtClean="0"/>
              <a:t> </a:t>
            </a:r>
            <a:r>
              <a:rPr lang="en-US" sz="1800" dirty="0" err="1" smtClean="0"/>
              <a:t>adalah</a:t>
            </a:r>
            <a:r>
              <a:rPr lang="en-US" sz="1800" dirty="0" smtClean="0"/>
              <a:t> </a:t>
            </a:r>
            <a:r>
              <a:rPr lang="en-US" sz="1800" dirty="0" err="1" smtClean="0"/>
              <a:t>apa</a:t>
            </a:r>
            <a:r>
              <a:rPr lang="en-US" sz="1800" dirty="0" smtClean="0"/>
              <a:t> yang </a:t>
            </a:r>
            <a:r>
              <a:rPr lang="en-US" sz="1800" dirty="0" err="1" smtClean="0"/>
              <a:t>sebenarnya</a:t>
            </a:r>
            <a:r>
              <a:rPr lang="en-US" sz="1800" dirty="0" smtClean="0"/>
              <a:t> </a:t>
            </a:r>
            <a:r>
              <a:rPr lang="en-US" sz="1800" dirty="0" err="1" smtClean="0"/>
              <a:t>dilakukan</a:t>
            </a:r>
            <a:r>
              <a:rPr lang="en-US" sz="1800" dirty="0" smtClean="0"/>
              <a:t> </a:t>
            </a:r>
            <a:r>
              <a:rPr lang="en-US" sz="1800" dirty="0" err="1" smtClean="0"/>
              <a:t>oleh</a:t>
            </a:r>
            <a:r>
              <a:rPr lang="en-US" sz="1800" dirty="0" smtClean="0"/>
              <a:t> </a:t>
            </a:r>
            <a:r>
              <a:rPr lang="en-US" sz="1800" dirty="0" err="1" smtClean="0"/>
              <a:t>pemerintah</a:t>
            </a:r>
            <a:r>
              <a:rPr lang="en-US" sz="1800" dirty="0" smtClean="0"/>
              <a:t> </a:t>
            </a: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dirty="0" err="1" smtClean="0"/>
              <a:t>mengatur</a:t>
            </a:r>
            <a:r>
              <a:rPr lang="en-US" sz="1800" dirty="0" smtClean="0"/>
              <a:t> </a:t>
            </a:r>
            <a:r>
              <a:rPr lang="en-US" sz="1800" dirty="0" err="1" smtClean="0"/>
              <a:t>perdagangan</a:t>
            </a:r>
            <a:r>
              <a:rPr lang="en-US" sz="1800" dirty="0" smtClean="0"/>
              <a:t>, </a:t>
            </a:r>
            <a:r>
              <a:rPr lang="en-US" sz="1800" dirty="0" err="1" smtClean="0"/>
              <a:t>mengendalikan</a:t>
            </a:r>
            <a:r>
              <a:rPr lang="en-US" sz="1800" dirty="0" smtClean="0"/>
              <a:t> </a:t>
            </a:r>
            <a:r>
              <a:rPr lang="en-US" sz="1800" dirty="0" err="1" smtClean="0"/>
              <a:t>inflasi</a:t>
            </a:r>
            <a:r>
              <a:rPr lang="en-US" sz="1800" dirty="0" smtClean="0"/>
              <a:t>, </a:t>
            </a:r>
            <a:r>
              <a:rPr lang="en-US" sz="1800" dirty="0" err="1" smtClean="0"/>
              <a:t>atau</a:t>
            </a:r>
            <a:r>
              <a:rPr lang="en-US" sz="1800" dirty="0" smtClean="0"/>
              <a:t> </a:t>
            </a:r>
            <a:r>
              <a:rPr lang="en-US" sz="1800" dirty="0" err="1" smtClean="0"/>
              <a:t>mempromosikan</a:t>
            </a:r>
            <a:r>
              <a:rPr lang="en-US" sz="1800" dirty="0" smtClean="0"/>
              <a:t> </a:t>
            </a:r>
            <a:r>
              <a:rPr lang="en-US" sz="1800" dirty="0" err="1" smtClean="0"/>
              <a:t>perumahan</a:t>
            </a:r>
            <a:r>
              <a:rPr lang="en-US" sz="1800" dirty="0" smtClean="0"/>
              <a:t> </a:t>
            </a:r>
            <a:r>
              <a:rPr lang="en-US" sz="1800" dirty="0" err="1" smtClean="0"/>
              <a:t>rakyat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bukan</a:t>
            </a:r>
            <a:r>
              <a:rPr lang="en-US" sz="1800" dirty="0" smtClean="0"/>
              <a:t> </a:t>
            </a:r>
            <a:r>
              <a:rPr lang="en-US" sz="1800" dirty="0" err="1" smtClean="0"/>
              <a:t>apa</a:t>
            </a:r>
            <a:r>
              <a:rPr lang="en-US" sz="1800" dirty="0" smtClean="0"/>
              <a:t> yang </a:t>
            </a:r>
            <a:r>
              <a:rPr lang="en-US" sz="1800" dirty="0" err="1" smtClean="0"/>
              <a:t>diinginkan</a:t>
            </a:r>
            <a:r>
              <a:rPr lang="en-US" sz="1800" dirty="0" smtClean="0"/>
              <a:t> </a:t>
            </a:r>
            <a:r>
              <a:rPr lang="en-US" sz="1800" dirty="0" err="1" smtClean="0"/>
              <a:t>oleh</a:t>
            </a:r>
            <a:r>
              <a:rPr lang="en-US" sz="1800" dirty="0" smtClean="0"/>
              <a:t> </a:t>
            </a:r>
            <a:r>
              <a:rPr lang="en-US" sz="1800" dirty="0" err="1" smtClean="0"/>
              <a:t>pemerintah</a:t>
            </a:r>
            <a:endParaRPr lang="en-US" sz="1800" dirty="0" smtClean="0"/>
          </a:p>
          <a:p>
            <a:pPr marL="566928" indent="-457200" algn="just">
              <a:buFont typeface="+mj-lt"/>
              <a:buAutoNum type="arabicPeriod"/>
            </a:pPr>
            <a:endParaRPr lang="en-US" sz="1800" dirty="0" smtClean="0"/>
          </a:p>
          <a:p>
            <a:pPr marL="566928" indent="-457200" algn="just">
              <a:buFont typeface="+mj-lt"/>
              <a:buAutoNum type="arabicPeriod"/>
            </a:pPr>
            <a:r>
              <a:rPr lang="en-US" sz="1800" dirty="0" err="1" smtClean="0"/>
              <a:t>Kebijakan</a:t>
            </a:r>
            <a:r>
              <a:rPr lang="en-US" sz="1800" dirty="0" smtClean="0"/>
              <a:t> </a:t>
            </a:r>
            <a:r>
              <a:rPr lang="en-US" sz="1800" dirty="0" err="1" smtClean="0"/>
              <a:t>publik</a:t>
            </a:r>
            <a:r>
              <a:rPr lang="en-US" sz="1800" dirty="0" smtClean="0"/>
              <a:t> </a:t>
            </a:r>
            <a:r>
              <a:rPr lang="en-US" sz="1800" dirty="0" err="1" smtClean="0"/>
              <a:t>mungkin</a:t>
            </a:r>
            <a:r>
              <a:rPr lang="en-US" sz="1800" dirty="0" smtClean="0"/>
              <a:t> </a:t>
            </a: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dirty="0" err="1" smtClean="0"/>
              <a:t>bentuknya</a:t>
            </a:r>
            <a:r>
              <a:rPr lang="en-US" sz="1800" dirty="0" smtClean="0"/>
              <a:t> </a:t>
            </a:r>
            <a:r>
              <a:rPr lang="en-US" sz="1800" dirty="0" err="1" smtClean="0"/>
              <a:t>bersifat</a:t>
            </a:r>
            <a:r>
              <a:rPr lang="en-US" sz="1800" dirty="0" smtClean="0"/>
              <a:t> </a:t>
            </a:r>
            <a:r>
              <a:rPr lang="en-US" sz="1800" dirty="0" err="1" smtClean="0"/>
              <a:t>positif</a:t>
            </a:r>
            <a:r>
              <a:rPr lang="en-US" sz="1800" dirty="0" smtClean="0"/>
              <a:t> </a:t>
            </a:r>
            <a:r>
              <a:rPr lang="en-US" sz="1800" dirty="0" err="1" smtClean="0"/>
              <a:t>atau</a:t>
            </a:r>
            <a:r>
              <a:rPr lang="en-US" sz="1800" dirty="0" smtClean="0"/>
              <a:t> </a:t>
            </a:r>
            <a:r>
              <a:rPr lang="en-US" sz="1800" dirty="0" err="1" smtClean="0"/>
              <a:t>negatif</a:t>
            </a:r>
            <a:endParaRPr lang="en-US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2425F94-6768-40B6-816A-E41391288A71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I: </a:t>
            </a:r>
            <a:r>
              <a:rPr lang="en-US" sz="1200" dirty="0" err="1" smtClean="0"/>
              <a:t>Apakah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r>
              <a:rPr lang="en-US" sz="1200" dirty="0" smtClean="0"/>
              <a:t> </a:t>
            </a:r>
            <a:r>
              <a:rPr lang="en-US" sz="1200" dirty="0" err="1" smtClean="0"/>
              <a:t>Publik</a:t>
            </a:r>
            <a:r>
              <a:rPr lang="en-US" sz="1200" dirty="0" smtClean="0"/>
              <a:t>?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Nilai</a:t>
            </a:r>
            <a:r>
              <a:rPr lang="en-US" dirty="0" smtClean="0"/>
              <a:t> yang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81000" y="2362200"/>
          <a:ext cx="8534400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60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V: </a:t>
            </a:r>
            <a:r>
              <a:rPr lang="en-US" sz="1200" dirty="0" err="1" smtClean="0"/>
              <a:t>Perumusan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endParaRPr lang="en-US" sz="1200" dirty="0" smtClean="0"/>
          </a:p>
          <a:p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Nilai</a:t>
            </a:r>
            <a:r>
              <a:rPr lang="en-US" dirty="0" smtClean="0"/>
              <a:t> yang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(</a:t>
            </a:r>
            <a:r>
              <a:rPr lang="en-US" i="1" dirty="0" smtClean="0"/>
              <a:t>cont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81000" y="2438400"/>
          <a:ext cx="8534400" cy="251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61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V: </a:t>
            </a:r>
            <a:r>
              <a:rPr lang="en-US" sz="1200" dirty="0" err="1" smtClean="0"/>
              <a:t>Perumusan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endParaRPr lang="en-US" sz="1200" dirty="0" smtClean="0"/>
          </a:p>
          <a:p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62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V: </a:t>
            </a:r>
            <a:r>
              <a:rPr lang="en-US" sz="1200" dirty="0" err="1" smtClean="0"/>
              <a:t>Perumusan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endParaRPr lang="en-US" sz="1200" dirty="0" smtClean="0"/>
          </a:p>
          <a:p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BAB VI: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b="1" dirty="0" err="1" smtClean="0"/>
              <a:t>Konsep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Impelementasi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Kebijakan</a:t>
            </a:r>
            <a:endParaRPr lang="en-US" sz="2000" b="1" dirty="0" smtClean="0"/>
          </a:p>
          <a:p>
            <a:r>
              <a:rPr lang="en-US" sz="2000" b="1" dirty="0" err="1" smtClean="0"/>
              <a:t>Menurut</a:t>
            </a:r>
            <a:r>
              <a:rPr lang="en-US" sz="2000" b="1" dirty="0" smtClean="0"/>
              <a:t> James P. Lester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Joseph Stewart: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err="1" smtClean="0"/>
              <a:t>Implementasi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pengertian</a:t>
            </a:r>
            <a:r>
              <a:rPr lang="en-US" sz="2000" dirty="0" smtClean="0"/>
              <a:t> </a:t>
            </a:r>
            <a:r>
              <a:rPr lang="en-US" sz="2000" dirty="0" err="1" smtClean="0"/>
              <a:t>luas</a:t>
            </a:r>
            <a:r>
              <a:rPr lang="en-US" sz="2000" dirty="0" smtClean="0"/>
              <a:t>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</a:t>
            </a:r>
            <a:r>
              <a:rPr lang="en-US" sz="2000" dirty="0" err="1" smtClean="0"/>
              <a:t>alat</a:t>
            </a:r>
            <a:r>
              <a:rPr lang="en-US" sz="2000" dirty="0" smtClean="0"/>
              <a:t> </a:t>
            </a:r>
            <a:r>
              <a:rPr lang="en-US" sz="2000" dirty="0" err="1" smtClean="0"/>
              <a:t>administrasi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mana</a:t>
            </a:r>
            <a:r>
              <a:rPr lang="en-US" sz="2000" dirty="0" smtClean="0"/>
              <a:t> </a:t>
            </a:r>
            <a:r>
              <a:rPr lang="en-US" sz="2000" dirty="0" err="1" smtClean="0"/>
              <a:t>berbagai</a:t>
            </a:r>
            <a:r>
              <a:rPr lang="en-US" sz="2000" dirty="0" smtClean="0"/>
              <a:t> </a:t>
            </a:r>
            <a:r>
              <a:rPr lang="en-US" sz="2000" dirty="0" err="1" smtClean="0"/>
              <a:t>aktor</a:t>
            </a:r>
            <a:r>
              <a:rPr lang="en-US" sz="2000" dirty="0" smtClean="0"/>
              <a:t>, </a:t>
            </a:r>
            <a:r>
              <a:rPr lang="en-US" sz="2000" dirty="0" err="1" smtClean="0"/>
              <a:t>organisasi</a:t>
            </a:r>
            <a:r>
              <a:rPr lang="en-US" sz="2000" dirty="0" smtClean="0"/>
              <a:t>, </a:t>
            </a:r>
            <a:r>
              <a:rPr lang="en-US" sz="2000" dirty="0" err="1" smtClean="0"/>
              <a:t>prosedur</a:t>
            </a:r>
            <a:r>
              <a:rPr lang="en-US" sz="2000" dirty="0" smtClean="0"/>
              <a:t>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teknik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bekerja</a:t>
            </a:r>
            <a:r>
              <a:rPr lang="en-US" sz="2000" dirty="0" smtClean="0"/>
              <a:t> </a:t>
            </a:r>
            <a:r>
              <a:rPr lang="en-US" sz="2000" dirty="0" err="1" smtClean="0"/>
              <a:t>bersama-sama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menjalankan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</a:t>
            </a:r>
            <a:r>
              <a:rPr lang="en-US" sz="2000" dirty="0" err="1" smtClean="0"/>
              <a:t>guna</a:t>
            </a:r>
            <a:r>
              <a:rPr lang="en-US" sz="2000" dirty="0" smtClean="0"/>
              <a:t> </a:t>
            </a:r>
            <a:r>
              <a:rPr lang="en-US" sz="2000" dirty="0" err="1" smtClean="0"/>
              <a:t>meraih</a:t>
            </a:r>
            <a:r>
              <a:rPr lang="en-US" sz="2000" dirty="0" smtClean="0"/>
              <a:t> </a:t>
            </a:r>
            <a:r>
              <a:rPr lang="en-US" sz="2000" dirty="0" err="1" smtClean="0"/>
              <a:t>dampak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tujuan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diinginkan</a:t>
            </a:r>
            <a:r>
              <a:rPr lang="en-US" sz="2000" dirty="0" smtClean="0"/>
              <a:t>.</a:t>
            </a:r>
          </a:p>
          <a:p>
            <a:endParaRPr lang="en-US" sz="2000" dirty="0" smtClean="0"/>
          </a:p>
          <a:p>
            <a:r>
              <a:rPr lang="en-US" sz="2000" b="1" dirty="0" err="1" smtClean="0"/>
              <a:t>Menurut</a:t>
            </a:r>
            <a:r>
              <a:rPr lang="en-US" sz="2000" b="1" dirty="0" smtClean="0"/>
              <a:t> Van Meter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Van Horn: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err="1" smtClean="0"/>
              <a:t>Implementasi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tindakan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individu-individu</a:t>
            </a:r>
            <a:r>
              <a:rPr lang="en-US" sz="2000" dirty="0" smtClean="0"/>
              <a:t> (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kelompok</a:t>
            </a:r>
            <a:r>
              <a:rPr lang="en-US" sz="2000" dirty="0" smtClean="0"/>
              <a:t>) </a:t>
            </a:r>
            <a:r>
              <a:rPr lang="en-US" sz="2000" dirty="0" err="1" smtClean="0"/>
              <a:t>pemerintah</a:t>
            </a:r>
            <a:r>
              <a:rPr lang="en-US" sz="2000" dirty="0" smtClean="0"/>
              <a:t> </a:t>
            </a:r>
            <a:r>
              <a:rPr lang="en-US" sz="2000" dirty="0" err="1" smtClean="0"/>
              <a:t>maupun</a:t>
            </a:r>
            <a:r>
              <a:rPr lang="en-US" sz="2000" dirty="0" smtClean="0"/>
              <a:t> </a:t>
            </a:r>
            <a:r>
              <a:rPr lang="en-US" sz="2000" dirty="0" err="1" smtClean="0"/>
              <a:t>swasta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diarahkan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mencapai</a:t>
            </a:r>
            <a:r>
              <a:rPr lang="en-US" sz="2000" dirty="0" smtClean="0"/>
              <a:t> </a:t>
            </a:r>
            <a:r>
              <a:rPr lang="en-US" sz="2000" dirty="0" err="1" smtClean="0"/>
              <a:t>tujuan-tujuan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telah</a:t>
            </a:r>
            <a:r>
              <a:rPr lang="en-US" sz="2000" dirty="0" smtClean="0"/>
              <a:t> </a:t>
            </a:r>
            <a:r>
              <a:rPr lang="en-US" sz="2000" dirty="0" err="1" smtClean="0"/>
              <a:t>ditetapkan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keputusan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kebijakan-kebijakan</a:t>
            </a:r>
            <a:r>
              <a:rPr lang="en-US" sz="2000" dirty="0" smtClean="0"/>
              <a:t> </a:t>
            </a:r>
            <a:r>
              <a:rPr lang="en-US" sz="2000" dirty="0" err="1" smtClean="0"/>
              <a:t>sebelumnya</a:t>
            </a:r>
            <a:r>
              <a:rPr lang="en-US" sz="2000" dirty="0" smtClean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VI: </a:t>
            </a:r>
            <a:r>
              <a:rPr lang="en-US" sz="1200" dirty="0" err="1" smtClean="0"/>
              <a:t>Implementasi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63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Van Meter </a:t>
            </a:r>
            <a:r>
              <a:rPr lang="en-US" sz="2000" dirty="0" err="1" smtClean="0"/>
              <a:t>dan</a:t>
            </a:r>
            <a:r>
              <a:rPr lang="en-US" sz="2000" dirty="0" smtClean="0"/>
              <a:t> Van Horn </a:t>
            </a:r>
            <a:r>
              <a:rPr lang="en-US" sz="2000" dirty="0" err="1" smtClean="0"/>
              <a:t>menggolongkan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</a:t>
            </a:r>
            <a:r>
              <a:rPr lang="en-US" sz="2000" dirty="0" err="1" smtClean="0"/>
              <a:t>menurut</a:t>
            </a:r>
            <a:r>
              <a:rPr lang="en-US" sz="2000" dirty="0" smtClean="0"/>
              <a:t> 2 </a:t>
            </a:r>
            <a:r>
              <a:rPr lang="en-US" sz="2000" dirty="0" err="1" smtClean="0"/>
              <a:t>karakteristik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berbeda</a:t>
            </a:r>
            <a:r>
              <a:rPr lang="en-US" sz="2000" dirty="0" smtClean="0"/>
              <a:t>:</a:t>
            </a:r>
          </a:p>
          <a:p>
            <a:r>
              <a:rPr lang="en-US" sz="2000" dirty="0" err="1" smtClean="0"/>
              <a:t>Jumlah</a:t>
            </a:r>
            <a:r>
              <a:rPr lang="en-US" sz="2000" dirty="0" smtClean="0"/>
              <a:t> </a:t>
            </a:r>
            <a:r>
              <a:rPr lang="en-US" sz="2000" dirty="0" err="1" smtClean="0"/>
              <a:t>perubahan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terjadi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r>
              <a:rPr lang="en-US" sz="2000" dirty="0" err="1" smtClean="0"/>
              <a:t>Implementasi</a:t>
            </a:r>
            <a:r>
              <a:rPr lang="en-US" sz="2000" dirty="0" smtClean="0"/>
              <a:t>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dipengaruhi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sejauh</a:t>
            </a:r>
            <a:r>
              <a:rPr lang="en-US" sz="2000" dirty="0" smtClean="0"/>
              <a:t> </a:t>
            </a:r>
            <a:r>
              <a:rPr lang="en-US" sz="2000" dirty="0" err="1" smtClean="0"/>
              <a:t>mana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</a:t>
            </a:r>
            <a:r>
              <a:rPr lang="en-US" sz="2000" dirty="0" err="1" smtClean="0"/>
              <a:t>menyimpang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kebijakan-kebijakan</a:t>
            </a:r>
            <a:r>
              <a:rPr lang="en-US" sz="2000" dirty="0" smtClean="0"/>
              <a:t> </a:t>
            </a:r>
            <a:r>
              <a:rPr lang="en-US" sz="2000" dirty="0" err="1" smtClean="0"/>
              <a:t>sebelumnya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Sejauh</a:t>
            </a:r>
            <a:r>
              <a:rPr lang="en-US" sz="2000" dirty="0" smtClean="0"/>
              <a:t> </a:t>
            </a:r>
            <a:r>
              <a:rPr lang="en-US" sz="2000" dirty="0" err="1" smtClean="0"/>
              <a:t>mana</a:t>
            </a:r>
            <a:r>
              <a:rPr lang="en-US" sz="2000" dirty="0" smtClean="0"/>
              <a:t> </a:t>
            </a:r>
            <a:r>
              <a:rPr lang="en-US" sz="2000" dirty="0" err="1" smtClean="0"/>
              <a:t>konsensus</a:t>
            </a:r>
            <a:r>
              <a:rPr lang="en-US" sz="2000" dirty="0" smtClean="0"/>
              <a:t> </a:t>
            </a:r>
            <a:r>
              <a:rPr lang="en-US" sz="2000" dirty="0" err="1" smtClean="0"/>
              <a:t>menyangkut</a:t>
            </a:r>
            <a:r>
              <a:rPr lang="en-US" sz="2000" dirty="0" smtClean="0"/>
              <a:t> </a:t>
            </a:r>
            <a:r>
              <a:rPr lang="en-US" sz="2000" dirty="0" err="1" smtClean="0"/>
              <a:t>tujuan</a:t>
            </a:r>
            <a:r>
              <a:rPr lang="en-US" sz="2000" dirty="0" smtClean="0"/>
              <a:t> </a:t>
            </a:r>
            <a:r>
              <a:rPr lang="en-US" sz="2000" dirty="0" err="1" smtClean="0"/>
              <a:t>antara</a:t>
            </a:r>
            <a:r>
              <a:rPr lang="en-US" sz="2000" dirty="0" smtClean="0"/>
              <a:t> </a:t>
            </a:r>
            <a:r>
              <a:rPr lang="en-US" sz="2000" dirty="0" err="1" smtClean="0"/>
              <a:t>pemeran</a:t>
            </a:r>
            <a:r>
              <a:rPr lang="en-US" sz="2000" dirty="0" smtClean="0"/>
              <a:t> </a:t>
            </a:r>
            <a:r>
              <a:rPr lang="en-US" sz="2000" dirty="0" err="1" smtClean="0"/>
              <a:t>serta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proses</a:t>
            </a:r>
            <a:r>
              <a:rPr lang="en-US" sz="2000" dirty="0" smtClean="0"/>
              <a:t> </a:t>
            </a:r>
            <a:r>
              <a:rPr lang="en-US" sz="2000" dirty="0" err="1" smtClean="0"/>
              <a:t>implementasi</a:t>
            </a:r>
            <a:r>
              <a:rPr lang="en-US" sz="2000" dirty="0" smtClean="0"/>
              <a:t> </a:t>
            </a:r>
            <a:r>
              <a:rPr lang="en-US" sz="2000" dirty="0" err="1" smtClean="0"/>
              <a:t>berlangsung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r>
              <a:rPr lang="en-US" sz="2000" dirty="0" smtClean="0"/>
              <a:t>???</a:t>
            </a: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64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VI: </a:t>
            </a:r>
            <a:r>
              <a:rPr lang="en-US" sz="1200" dirty="0" err="1" smtClean="0"/>
              <a:t>Implementasi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err="1" smtClean="0"/>
              <a:t>Dimensi-dimensi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mempengaruhi</a:t>
            </a:r>
            <a:r>
              <a:rPr lang="en-US" sz="2000" dirty="0" smtClean="0"/>
              <a:t> </a:t>
            </a:r>
            <a:r>
              <a:rPr lang="en-US" sz="2000" dirty="0" err="1" smtClean="0"/>
              <a:t>implementasi</a:t>
            </a:r>
            <a:r>
              <a:rPr lang="en-US" sz="2000" dirty="0" smtClean="0"/>
              <a:t>:</a:t>
            </a:r>
          </a:p>
          <a:p>
            <a:pPr>
              <a:buNone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VI: </a:t>
            </a:r>
            <a:r>
              <a:rPr lang="en-US" sz="1200" dirty="0" err="1" smtClean="0"/>
              <a:t>Implementasi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endParaRPr lang="en-US" sz="1200" dirty="0" smtClean="0"/>
          </a:p>
          <a:p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65</a:t>
            </a:fld>
            <a:endParaRPr lang="en-US"/>
          </a:p>
        </p:txBody>
      </p:sp>
      <p:grpSp>
        <p:nvGrpSpPr>
          <p:cNvPr id="26" name="Group 25"/>
          <p:cNvGrpSpPr/>
          <p:nvPr/>
        </p:nvGrpSpPr>
        <p:grpSpPr>
          <a:xfrm>
            <a:off x="685800" y="2895600"/>
            <a:ext cx="7010400" cy="3505200"/>
            <a:chOff x="685800" y="2895600"/>
            <a:chExt cx="7010400" cy="3505200"/>
          </a:xfrm>
        </p:grpSpPr>
        <p:sp>
          <p:nvSpPr>
            <p:cNvPr id="6" name="TextBox 5"/>
            <p:cNvSpPr txBox="1"/>
            <p:nvPr/>
          </p:nvSpPr>
          <p:spPr>
            <a:xfrm>
              <a:off x="1143000" y="3733800"/>
              <a:ext cx="1219200" cy="58477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600" i="1" dirty="0" err="1" smtClean="0">
                  <a:solidFill>
                    <a:srgbClr val="002060"/>
                  </a:solidFill>
                </a:rPr>
                <a:t>Jumlah</a:t>
              </a:r>
              <a:r>
                <a:rPr lang="en-US" sz="1600" i="1" dirty="0" smtClean="0">
                  <a:solidFill>
                    <a:srgbClr val="002060"/>
                  </a:solidFill>
                </a:rPr>
                <a:t> </a:t>
              </a:r>
              <a:r>
                <a:rPr lang="en-US" sz="1600" i="1" dirty="0" err="1" smtClean="0">
                  <a:solidFill>
                    <a:srgbClr val="002060"/>
                  </a:solidFill>
                </a:rPr>
                <a:t>Perubahan</a:t>
              </a:r>
              <a:endParaRPr lang="en-US" sz="1600" i="1" dirty="0">
                <a:solidFill>
                  <a:srgbClr val="002060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048000" y="2971800"/>
              <a:ext cx="758541" cy="369332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i="1" dirty="0" err="1" smtClean="0">
                  <a:solidFill>
                    <a:srgbClr val="002060"/>
                  </a:solidFill>
                </a:rPr>
                <a:t>besar</a:t>
              </a:r>
              <a:endParaRPr lang="en-US" i="1" dirty="0">
                <a:solidFill>
                  <a:srgbClr val="00206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100196" y="4267200"/>
              <a:ext cx="657552" cy="369332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i="1" dirty="0" err="1" smtClean="0">
                  <a:solidFill>
                    <a:srgbClr val="002060"/>
                  </a:solidFill>
                </a:rPr>
                <a:t>kecil</a:t>
              </a:r>
              <a:endParaRPr lang="en-US" i="1" dirty="0">
                <a:solidFill>
                  <a:srgbClr val="00206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048000" y="5257800"/>
              <a:ext cx="930063" cy="369332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i="1" dirty="0" err="1" smtClean="0">
                  <a:solidFill>
                    <a:srgbClr val="002060"/>
                  </a:solidFill>
                </a:rPr>
                <a:t>rendah</a:t>
              </a:r>
              <a:endParaRPr lang="en-US" i="1" dirty="0">
                <a:solidFill>
                  <a:srgbClr val="00206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495800" y="5867400"/>
              <a:ext cx="2008883" cy="369332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i="1" dirty="0" err="1" smtClean="0">
                  <a:solidFill>
                    <a:srgbClr val="002060"/>
                  </a:solidFill>
                </a:rPr>
                <a:t>Konsensus</a:t>
              </a:r>
              <a:r>
                <a:rPr lang="en-US" i="1" dirty="0" smtClean="0">
                  <a:solidFill>
                    <a:srgbClr val="002060"/>
                  </a:solidFill>
                </a:rPr>
                <a:t> </a:t>
              </a:r>
              <a:r>
                <a:rPr lang="en-US" i="1" dirty="0" err="1" smtClean="0">
                  <a:solidFill>
                    <a:srgbClr val="002060"/>
                  </a:solidFill>
                </a:rPr>
                <a:t>tujuan</a:t>
              </a:r>
              <a:endParaRPr lang="en-US" i="1" dirty="0">
                <a:solidFill>
                  <a:srgbClr val="00206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806098" y="5257800"/>
              <a:ext cx="801823" cy="369332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i="1" dirty="0" err="1" smtClean="0">
                  <a:solidFill>
                    <a:srgbClr val="002060"/>
                  </a:solidFill>
                </a:rPr>
                <a:t>tinggi</a:t>
              </a:r>
              <a:endParaRPr lang="en-US" i="1" dirty="0">
                <a:solidFill>
                  <a:srgbClr val="002060"/>
                </a:solidFill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685800" y="2895600"/>
              <a:ext cx="70104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685800" y="6400800"/>
              <a:ext cx="70104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4114800" y="2971800"/>
              <a:ext cx="0" cy="259080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562600" y="2971800"/>
              <a:ext cx="0" cy="259080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7" idx="2"/>
              <a:endCxn id="8" idx="0"/>
            </p:cNvCxnSpPr>
            <p:nvPr/>
          </p:nvCxnSpPr>
          <p:spPr>
            <a:xfrm>
              <a:off x="3427271" y="3341132"/>
              <a:ext cx="1701" cy="926068"/>
            </a:xfrm>
            <a:prstGeom prst="straightConnector1">
              <a:avLst/>
            </a:prstGeom>
            <a:ln w="25400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4343400" y="5573485"/>
              <a:ext cx="2286000" cy="0"/>
            </a:xfrm>
            <a:prstGeom prst="straightConnector1">
              <a:avLst/>
            </a:prstGeom>
            <a:ln w="25400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4114800" y="4953000"/>
              <a:ext cx="28956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VI: </a:t>
            </a:r>
            <a:r>
              <a:rPr lang="en-US" sz="1200" dirty="0" err="1" smtClean="0"/>
              <a:t>Implementasi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endParaRPr lang="en-US" sz="1200" dirty="0" smtClean="0"/>
          </a:p>
          <a:p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66</a:t>
            </a:fld>
            <a:endParaRPr lang="en-US"/>
          </a:p>
        </p:txBody>
      </p:sp>
      <p:grpSp>
        <p:nvGrpSpPr>
          <p:cNvPr id="70" name="Group 69"/>
          <p:cNvGrpSpPr/>
          <p:nvPr/>
        </p:nvGrpSpPr>
        <p:grpSpPr>
          <a:xfrm>
            <a:off x="228600" y="2514600"/>
            <a:ext cx="8534400" cy="4038600"/>
            <a:chOff x="228600" y="2209800"/>
            <a:chExt cx="8610600" cy="4343400"/>
          </a:xfrm>
        </p:grpSpPr>
        <p:sp>
          <p:nvSpPr>
            <p:cNvPr id="6" name="TextBox 5"/>
            <p:cNvSpPr txBox="1"/>
            <p:nvPr/>
          </p:nvSpPr>
          <p:spPr>
            <a:xfrm>
              <a:off x="228600" y="2362200"/>
              <a:ext cx="2012089" cy="523220"/>
            </a:xfrm>
            <a:prstGeom prst="rect">
              <a:avLst/>
            </a:prstGeom>
            <a:noFill/>
            <a:ln w="2222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400" dirty="0" err="1" smtClean="0"/>
                <a:t>Ukuran-ukuran</a:t>
              </a:r>
              <a:endParaRPr lang="en-US" sz="1400" dirty="0" smtClean="0"/>
            </a:p>
            <a:p>
              <a:r>
                <a:rPr lang="en-US" sz="1400" dirty="0" err="1" smtClean="0"/>
                <a:t>Dasar</a:t>
              </a:r>
              <a:r>
                <a:rPr lang="en-US" sz="1400" dirty="0" smtClean="0"/>
                <a:t> &amp; </a:t>
              </a:r>
              <a:r>
                <a:rPr lang="en-US" sz="1400" dirty="0" err="1" smtClean="0"/>
                <a:t>Tujuan-tujuan</a:t>
              </a:r>
              <a:endParaRPr lang="en-US" sz="14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04800" y="3883223"/>
              <a:ext cx="1346844" cy="307777"/>
            </a:xfrm>
            <a:prstGeom prst="rect">
              <a:avLst/>
            </a:prstGeom>
            <a:noFill/>
            <a:ln w="2222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400" dirty="0" err="1" smtClean="0"/>
                <a:t>Kebijaksanaan</a:t>
              </a:r>
              <a:endParaRPr lang="en-US" sz="14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04800" y="5254823"/>
              <a:ext cx="1518364" cy="307777"/>
            </a:xfrm>
            <a:prstGeom prst="rect">
              <a:avLst/>
            </a:prstGeom>
            <a:noFill/>
            <a:ln w="2222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400" dirty="0" err="1" smtClean="0"/>
                <a:t>Sumber-sumber</a:t>
              </a:r>
              <a:r>
                <a:rPr lang="en-US" sz="1400" dirty="0" smtClean="0"/>
                <a:t> </a:t>
              </a:r>
              <a:endParaRPr lang="en-US" sz="1400" dirty="0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3000104" y="2636518"/>
              <a:ext cx="1905000" cy="990600"/>
            </a:xfrm>
            <a:prstGeom prst="roundRect">
              <a:avLst/>
            </a:prstGeom>
            <a:solidFill>
              <a:schemeClr val="bg1"/>
            </a:solidFill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Komunikasi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antar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organisasi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dan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kegiatan-kegiatan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pelaksanaan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2895600" y="4191000"/>
              <a:ext cx="2133600" cy="838200"/>
            </a:xfrm>
            <a:prstGeom prst="roundRect">
              <a:avLst/>
            </a:prstGeom>
            <a:solidFill>
              <a:schemeClr val="bg1"/>
            </a:solidFill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>
                  <a:solidFill>
                    <a:schemeClr val="tx1"/>
                  </a:solidFill>
                </a:rPr>
                <a:t>Karakteristik-karakteristik</a:t>
              </a:r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dari</a:t>
              </a:r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badan-badan</a:t>
              </a:r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pelaksana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3024052" y="5638800"/>
              <a:ext cx="1905000" cy="762000"/>
            </a:xfrm>
            <a:prstGeom prst="roundRect">
              <a:avLst/>
            </a:prstGeom>
            <a:solidFill>
              <a:schemeClr val="bg1"/>
            </a:solidFill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Kondisi-kondisi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ekonomi</a:t>
              </a:r>
              <a:r>
                <a:rPr lang="en-US" sz="1400" dirty="0" smtClean="0">
                  <a:solidFill>
                    <a:schemeClr val="tx1"/>
                  </a:solidFill>
                </a:rPr>
                <a:t>,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sosial</a:t>
              </a:r>
              <a:r>
                <a:rPr lang="en-US" sz="1400" dirty="0" smtClean="0">
                  <a:solidFill>
                    <a:schemeClr val="tx1"/>
                  </a:solidFill>
                </a:rPr>
                <a:t>,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dan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politik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5562600" y="4217126"/>
              <a:ext cx="1752600" cy="762000"/>
            </a:xfrm>
            <a:prstGeom prst="roundRect">
              <a:avLst/>
            </a:prstGeom>
            <a:solidFill>
              <a:schemeClr val="bg1"/>
            </a:solidFill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Kencenderungan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pelaksana-pelaksana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620000" y="3886200"/>
              <a:ext cx="1098378" cy="307777"/>
            </a:xfrm>
            <a:prstGeom prst="rect">
              <a:avLst/>
            </a:prstGeom>
            <a:noFill/>
            <a:ln w="2222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400" dirty="0" err="1" smtClean="0"/>
                <a:t>Pencapaian</a:t>
              </a:r>
              <a:endParaRPr lang="en-US" sz="1400" dirty="0"/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228600" y="2209800"/>
              <a:ext cx="8610600" cy="0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228600" y="6553200"/>
              <a:ext cx="8610600" cy="0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7543800" y="2514600"/>
              <a:ext cx="0" cy="3733800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7543800" y="2514600"/>
              <a:ext cx="762000" cy="0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7543800" y="6248400"/>
              <a:ext cx="762000" cy="0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1219200" y="2971800"/>
              <a:ext cx="1066800" cy="0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1219200" y="6019800"/>
              <a:ext cx="1066800" cy="0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2286000" y="2971800"/>
              <a:ext cx="0" cy="3048000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ight Brace 34"/>
            <p:cNvSpPr/>
            <p:nvPr/>
          </p:nvSpPr>
          <p:spPr>
            <a:xfrm>
              <a:off x="2057400" y="3810000"/>
              <a:ext cx="457200" cy="533400"/>
            </a:xfrm>
            <a:prstGeom prst="rightBrac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ight Brace 35"/>
            <p:cNvSpPr/>
            <p:nvPr/>
          </p:nvSpPr>
          <p:spPr>
            <a:xfrm>
              <a:off x="2057400" y="5181600"/>
              <a:ext cx="457200" cy="533400"/>
            </a:xfrm>
            <a:prstGeom prst="rightBrac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Straight Arrow Connector 37"/>
            <p:cNvCxnSpPr>
              <a:stCxn id="35" idx="1"/>
              <a:endCxn id="9" idx="1"/>
            </p:cNvCxnSpPr>
            <p:nvPr/>
          </p:nvCxnSpPr>
          <p:spPr>
            <a:xfrm flipV="1">
              <a:off x="2514600" y="3131818"/>
              <a:ext cx="485504" cy="944882"/>
            </a:xfrm>
            <a:prstGeom prst="straightConnector1">
              <a:avLst/>
            </a:prstGeom>
            <a:ln w="222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36" idx="1"/>
              <a:endCxn id="9" idx="1"/>
            </p:cNvCxnSpPr>
            <p:nvPr/>
          </p:nvCxnSpPr>
          <p:spPr>
            <a:xfrm flipV="1">
              <a:off x="2514600" y="3131818"/>
              <a:ext cx="485504" cy="2316482"/>
            </a:xfrm>
            <a:prstGeom prst="straightConnector1">
              <a:avLst/>
            </a:prstGeom>
            <a:ln w="222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36" idx="1"/>
            </p:cNvCxnSpPr>
            <p:nvPr/>
          </p:nvCxnSpPr>
          <p:spPr>
            <a:xfrm flipV="1">
              <a:off x="2514600" y="4953000"/>
              <a:ext cx="3124200" cy="495300"/>
            </a:xfrm>
            <a:prstGeom prst="straightConnector1">
              <a:avLst/>
            </a:prstGeom>
            <a:ln w="222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11" idx="0"/>
              <a:endCxn id="10" idx="2"/>
            </p:cNvCxnSpPr>
            <p:nvPr/>
          </p:nvCxnSpPr>
          <p:spPr>
            <a:xfrm flipH="1" flipV="1">
              <a:off x="3962400" y="5029200"/>
              <a:ext cx="14152" cy="609600"/>
            </a:xfrm>
            <a:prstGeom prst="straightConnector1">
              <a:avLst/>
            </a:prstGeom>
            <a:ln w="222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10" idx="0"/>
              <a:endCxn id="9" idx="2"/>
            </p:cNvCxnSpPr>
            <p:nvPr/>
          </p:nvCxnSpPr>
          <p:spPr>
            <a:xfrm flipH="1" flipV="1">
              <a:off x="3952604" y="3627118"/>
              <a:ext cx="9796" cy="563882"/>
            </a:xfrm>
            <a:prstGeom prst="straightConnector1">
              <a:avLst/>
            </a:prstGeom>
            <a:ln w="222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>
              <a:off x="4267200" y="3657600"/>
              <a:ext cx="0" cy="533400"/>
            </a:xfrm>
            <a:prstGeom prst="straightConnector1">
              <a:avLst/>
            </a:prstGeom>
            <a:ln w="222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9" idx="3"/>
              <a:endCxn id="12" idx="0"/>
            </p:cNvCxnSpPr>
            <p:nvPr/>
          </p:nvCxnSpPr>
          <p:spPr>
            <a:xfrm>
              <a:off x="4905104" y="3131818"/>
              <a:ext cx="1533796" cy="1085308"/>
            </a:xfrm>
            <a:prstGeom prst="straightConnector1">
              <a:avLst/>
            </a:prstGeom>
            <a:ln w="222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>
              <a:stCxn id="11" idx="3"/>
              <a:endCxn id="12" idx="2"/>
            </p:cNvCxnSpPr>
            <p:nvPr/>
          </p:nvCxnSpPr>
          <p:spPr>
            <a:xfrm flipV="1">
              <a:off x="4929052" y="4979126"/>
              <a:ext cx="1509848" cy="1040674"/>
            </a:xfrm>
            <a:prstGeom prst="straightConnector1">
              <a:avLst/>
            </a:prstGeom>
            <a:ln w="222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stCxn id="12" idx="3"/>
            </p:cNvCxnSpPr>
            <p:nvPr/>
          </p:nvCxnSpPr>
          <p:spPr>
            <a:xfrm>
              <a:off x="7315200" y="4598126"/>
              <a:ext cx="228600" cy="0"/>
            </a:xfrm>
            <a:prstGeom prst="straightConnector1">
              <a:avLst/>
            </a:prstGeom>
            <a:ln w="222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>
              <a:stCxn id="11" idx="3"/>
            </p:cNvCxnSpPr>
            <p:nvPr/>
          </p:nvCxnSpPr>
          <p:spPr>
            <a:xfrm flipV="1">
              <a:off x="4929052" y="5105400"/>
              <a:ext cx="2614748" cy="914400"/>
            </a:xfrm>
            <a:prstGeom prst="straightConnector1">
              <a:avLst/>
            </a:prstGeom>
            <a:ln w="222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>
              <a:stCxn id="36" idx="1"/>
              <a:endCxn id="11" idx="1"/>
            </p:cNvCxnSpPr>
            <p:nvPr/>
          </p:nvCxnSpPr>
          <p:spPr>
            <a:xfrm>
              <a:off x="2514600" y="5448300"/>
              <a:ext cx="509452" cy="571500"/>
            </a:xfrm>
            <a:prstGeom prst="straightConnector1">
              <a:avLst/>
            </a:prstGeom>
            <a:ln w="222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>
              <a:stCxn id="10" idx="3"/>
              <a:endCxn id="12" idx="1"/>
            </p:cNvCxnSpPr>
            <p:nvPr/>
          </p:nvCxnSpPr>
          <p:spPr>
            <a:xfrm flipV="1">
              <a:off x="5029200" y="4598126"/>
              <a:ext cx="533400" cy="11974"/>
            </a:xfrm>
            <a:prstGeom prst="straightConnector1">
              <a:avLst/>
            </a:prstGeom>
            <a:ln w="222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>
            <a:xfrm flipV="1">
              <a:off x="4953000" y="3505200"/>
              <a:ext cx="2590800" cy="685800"/>
            </a:xfrm>
            <a:prstGeom prst="bentConnector3">
              <a:avLst>
                <a:gd name="adj1" fmla="val 11176"/>
              </a:avLst>
            </a:prstGeom>
            <a:ln w="222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TextBox 70"/>
          <p:cNvSpPr txBox="1"/>
          <p:nvPr/>
        </p:nvSpPr>
        <p:spPr>
          <a:xfrm>
            <a:off x="248192" y="2133600"/>
            <a:ext cx="82060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Model </a:t>
            </a:r>
            <a:r>
              <a:rPr lang="en-US" sz="1600" b="1" dirty="0" err="1" smtClean="0"/>
              <a:t>proses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implementasi</a:t>
            </a:r>
            <a:r>
              <a:rPr lang="en-US" sz="1600" b="1" dirty="0" smtClean="0"/>
              <a:t> yang </a:t>
            </a:r>
            <a:r>
              <a:rPr lang="en-US" sz="1600" b="1" dirty="0" err="1" smtClean="0"/>
              <a:t>ditawarkan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oleh</a:t>
            </a:r>
            <a:r>
              <a:rPr lang="en-US" sz="1600" b="1" dirty="0" smtClean="0"/>
              <a:t> Van Meter </a:t>
            </a:r>
            <a:r>
              <a:rPr lang="en-US" sz="1600" b="1" dirty="0" err="1" smtClean="0"/>
              <a:t>dan</a:t>
            </a:r>
            <a:r>
              <a:rPr lang="en-US" sz="1600" b="1" dirty="0" smtClean="0"/>
              <a:t> Ban Horn:</a:t>
            </a:r>
            <a:endParaRPr lang="en-US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800" dirty="0" err="1" smtClean="0"/>
              <a:t>Enam</a:t>
            </a:r>
            <a:r>
              <a:rPr lang="en-US" sz="1800" dirty="0" smtClean="0"/>
              <a:t> </a:t>
            </a:r>
            <a:r>
              <a:rPr lang="en-US" sz="1800" dirty="0" err="1" smtClean="0"/>
              <a:t>variabel</a:t>
            </a:r>
            <a:r>
              <a:rPr lang="en-US" sz="1800" dirty="0" smtClean="0"/>
              <a:t> yang </a:t>
            </a:r>
            <a:r>
              <a:rPr lang="en-US" sz="1800" dirty="0" err="1" smtClean="0"/>
              <a:t>ada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model yang </a:t>
            </a:r>
            <a:r>
              <a:rPr lang="en-US" sz="1800" dirty="0" err="1" smtClean="0"/>
              <a:t>ditawarkan</a:t>
            </a:r>
            <a:r>
              <a:rPr lang="en-US" sz="1800" dirty="0" smtClean="0"/>
              <a:t> </a:t>
            </a:r>
            <a:r>
              <a:rPr lang="en-US" sz="1800" dirty="0" err="1" smtClean="0"/>
              <a:t>oleh</a:t>
            </a:r>
            <a:r>
              <a:rPr lang="en-US" sz="1800" dirty="0" smtClean="0"/>
              <a:t> Van Meter </a:t>
            </a:r>
            <a:r>
              <a:rPr lang="en-US" sz="1800" dirty="0" err="1" smtClean="0"/>
              <a:t>dan</a:t>
            </a:r>
            <a:r>
              <a:rPr lang="en-US" sz="1800" dirty="0" smtClean="0"/>
              <a:t> Van Horn:</a:t>
            </a:r>
          </a:p>
          <a:p>
            <a:pPr>
              <a:buNone/>
            </a:pP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VI: </a:t>
            </a:r>
            <a:r>
              <a:rPr lang="en-US" sz="1200" dirty="0" err="1" smtClean="0"/>
              <a:t>Implementasi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endParaRPr lang="en-US" sz="1200" dirty="0" smtClean="0"/>
          </a:p>
          <a:p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67</a:t>
            </a:fld>
            <a:endParaRPr lang="en-US"/>
          </a:p>
        </p:txBody>
      </p:sp>
      <p:graphicFrame>
        <p:nvGraphicFramePr>
          <p:cNvPr id="6" name="Diagram 5"/>
          <p:cNvGraphicFramePr/>
          <p:nvPr/>
        </p:nvGraphicFramePr>
        <p:xfrm>
          <a:off x="742950" y="3048000"/>
          <a:ext cx="7562850" cy="3238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Enam</a:t>
            </a:r>
            <a:r>
              <a:rPr lang="en-US" sz="2400" dirty="0" smtClean="0"/>
              <a:t> </a:t>
            </a:r>
            <a:r>
              <a:rPr lang="en-US" sz="2400" dirty="0" err="1" smtClean="0"/>
              <a:t>variabel</a:t>
            </a:r>
            <a:r>
              <a:rPr lang="en-US" sz="2400" dirty="0" smtClean="0"/>
              <a:t> yang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model yang </a:t>
            </a:r>
            <a:r>
              <a:rPr lang="en-US" sz="2400" dirty="0" err="1" smtClean="0"/>
              <a:t>ditawarkan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Van Meter </a:t>
            </a:r>
            <a:r>
              <a:rPr lang="en-US" sz="2400" dirty="0" err="1" smtClean="0"/>
              <a:t>dan</a:t>
            </a:r>
            <a:r>
              <a:rPr lang="en-US" sz="2400" dirty="0" smtClean="0"/>
              <a:t> Van Horn: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n-US" sz="1800" dirty="0" smtClean="0"/>
              <a:t>1. </a:t>
            </a:r>
            <a:r>
              <a:rPr lang="en-US" sz="1800" dirty="0" err="1" smtClean="0"/>
              <a:t>Ukuran</a:t>
            </a:r>
            <a:r>
              <a:rPr lang="en-US" sz="1800" dirty="0" smtClean="0"/>
              <a:t>-</a:t>
            </a:r>
            <a:r>
              <a:rPr lang="en-US" sz="1800" dirty="0" err="1" smtClean="0"/>
              <a:t>ukuran</a:t>
            </a:r>
            <a:r>
              <a:rPr lang="en-US" sz="1800" dirty="0" smtClean="0"/>
              <a:t> </a:t>
            </a:r>
            <a:r>
              <a:rPr lang="en-US" sz="1800" dirty="0" err="1" smtClean="0"/>
              <a:t>dasar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tujuan-tujuan</a:t>
            </a:r>
            <a:r>
              <a:rPr lang="en-US" sz="1800" dirty="0" smtClean="0"/>
              <a:t> </a:t>
            </a:r>
            <a:r>
              <a:rPr lang="en-US" sz="1800" dirty="0" err="1" smtClean="0"/>
              <a:t>kebijakan</a:t>
            </a:r>
            <a:endParaRPr lang="en-US" sz="1800" dirty="0" smtClean="0"/>
          </a:p>
          <a:p>
            <a:pPr lvl="1"/>
            <a:r>
              <a:rPr lang="en-US" sz="1800" dirty="0" err="1" smtClean="0">
                <a:solidFill>
                  <a:schemeClr val="tx1"/>
                </a:solidFill>
              </a:rPr>
              <a:t>Bidang</a:t>
            </a:r>
            <a:r>
              <a:rPr lang="en-US" sz="1800" dirty="0" smtClean="0">
                <a:solidFill>
                  <a:schemeClr val="tx1"/>
                </a:solidFill>
              </a:rPr>
              <a:t> program yang </a:t>
            </a:r>
            <a:r>
              <a:rPr lang="en-US" sz="1800" dirty="0" err="1" smtClean="0">
                <a:solidFill>
                  <a:schemeClr val="tx1"/>
                </a:solidFill>
              </a:rPr>
              <a:t>terlalu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luas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sifat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tujuan</a:t>
            </a:r>
            <a:r>
              <a:rPr lang="en-US" sz="1800" dirty="0" smtClean="0">
                <a:solidFill>
                  <a:schemeClr val="tx1"/>
                </a:solidFill>
              </a:rPr>
              <a:t> yang </a:t>
            </a:r>
            <a:r>
              <a:rPr lang="en-US" sz="1800" dirty="0" err="1" smtClean="0">
                <a:solidFill>
                  <a:schemeClr val="tx1"/>
                </a:solidFill>
              </a:rPr>
              <a:t>kompleks</a:t>
            </a:r>
            <a:endParaRPr lang="en-US" sz="1800" dirty="0" smtClean="0">
              <a:solidFill>
                <a:schemeClr val="tx1"/>
              </a:solidFill>
            </a:endParaRPr>
          </a:p>
          <a:p>
            <a:pPr lvl="1"/>
            <a:r>
              <a:rPr lang="en-US" sz="1800" dirty="0" err="1" smtClean="0">
                <a:solidFill>
                  <a:schemeClr val="tx1"/>
                </a:solidFill>
              </a:rPr>
              <a:t>Kekaburan-kekaburan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kontradiksi-kontradiksi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dalam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pernyataan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ukuran-ukuran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dasar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tujuan-tujuan</a:t>
            </a:r>
            <a:endParaRPr lang="en-US" sz="1800" dirty="0" smtClean="0">
              <a:solidFill>
                <a:schemeClr val="tx1"/>
              </a:solidFill>
            </a:endParaRPr>
          </a:p>
          <a:p>
            <a:pPr lvl="1">
              <a:buNone/>
            </a:pPr>
            <a:endParaRPr lang="en-US" sz="1800" dirty="0" smtClean="0">
              <a:solidFill>
                <a:schemeClr val="tx1"/>
              </a:solidFill>
            </a:endParaRPr>
          </a:p>
          <a:p>
            <a:pPr lvl="0">
              <a:buNone/>
            </a:pPr>
            <a:r>
              <a:rPr lang="en-US" sz="1800" dirty="0" smtClean="0"/>
              <a:t>2. </a:t>
            </a:r>
            <a:r>
              <a:rPr lang="en-US" sz="1800" dirty="0" err="1" smtClean="0"/>
              <a:t>Sumber</a:t>
            </a:r>
            <a:r>
              <a:rPr lang="en-US" sz="1800" dirty="0" smtClean="0"/>
              <a:t>-</a:t>
            </a:r>
            <a:r>
              <a:rPr lang="en-US" sz="1800" dirty="0" err="1" smtClean="0"/>
              <a:t>sumber</a:t>
            </a:r>
            <a:r>
              <a:rPr lang="en-US" sz="1800" dirty="0" smtClean="0"/>
              <a:t> </a:t>
            </a:r>
            <a:r>
              <a:rPr lang="en-US" sz="1800" dirty="0" err="1" smtClean="0"/>
              <a:t>kebijakan</a:t>
            </a:r>
            <a:endParaRPr lang="en-US" sz="1800" dirty="0" smtClean="0"/>
          </a:p>
          <a:p>
            <a:pPr lvl="1"/>
            <a:r>
              <a:rPr lang="en-US" sz="1800" dirty="0" smtClean="0">
                <a:solidFill>
                  <a:schemeClr val="tx1"/>
                </a:solidFill>
              </a:rPr>
              <a:t>Dana/incentive</a:t>
            </a:r>
          </a:p>
          <a:p>
            <a:pPr lvl="1">
              <a:buNone/>
            </a:pPr>
            <a:endParaRPr lang="en-US" sz="1800" dirty="0" smtClean="0">
              <a:solidFill>
                <a:schemeClr val="tx1"/>
              </a:solidFill>
            </a:endParaRPr>
          </a:p>
          <a:p>
            <a:pPr lvl="0">
              <a:buNone/>
            </a:pPr>
            <a:r>
              <a:rPr lang="en-US" sz="1800" dirty="0" smtClean="0"/>
              <a:t>3. </a:t>
            </a:r>
            <a:r>
              <a:rPr lang="en-US" sz="1800" dirty="0" err="1" smtClean="0"/>
              <a:t>Komunikasi</a:t>
            </a:r>
            <a:r>
              <a:rPr lang="en-US" sz="1800" dirty="0" smtClean="0"/>
              <a:t> </a:t>
            </a:r>
            <a:r>
              <a:rPr lang="en-US" sz="1800" dirty="0" err="1" smtClean="0"/>
              <a:t>antar</a:t>
            </a:r>
            <a:r>
              <a:rPr lang="en-US" sz="1800" dirty="0" smtClean="0"/>
              <a:t> </a:t>
            </a:r>
            <a:r>
              <a:rPr lang="en-US" sz="1800" dirty="0" err="1" smtClean="0"/>
              <a:t>organisasi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kegiatan-kegiatan</a:t>
            </a:r>
            <a:r>
              <a:rPr lang="en-US" sz="1800" dirty="0" smtClean="0"/>
              <a:t> </a:t>
            </a:r>
            <a:r>
              <a:rPr lang="en-US" sz="1800" dirty="0" err="1" smtClean="0"/>
              <a:t>pelaksanaan</a:t>
            </a: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VI: </a:t>
            </a:r>
            <a:r>
              <a:rPr lang="en-US" sz="1200" dirty="0" err="1" smtClean="0"/>
              <a:t>Implementasi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endParaRPr lang="en-US" sz="1200" dirty="0" smtClean="0"/>
          </a:p>
          <a:p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68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Enam</a:t>
            </a:r>
            <a:r>
              <a:rPr lang="en-US" sz="2400" dirty="0" smtClean="0"/>
              <a:t> </a:t>
            </a:r>
            <a:r>
              <a:rPr lang="en-US" sz="2400" dirty="0" err="1" smtClean="0"/>
              <a:t>variabel</a:t>
            </a:r>
            <a:r>
              <a:rPr lang="en-US" sz="2400" dirty="0" smtClean="0"/>
              <a:t> yang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model yang </a:t>
            </a:r>
            <a:r>
              <a:rPr lang="en-US" sz="2400" dirty="0" err="1" smtClean="0"/>
              <a:t>ditawarkan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Van Meter </a:t>
            </a:r>
            <a:r>
              <a:rPr lang="en-US" sz="2400" dirty="0" err="1" smtClean="0"/>
              <a:t>dan</a:t>
            </a:r>
            <a:r>
              <a:rPr lang="en-US" sz="2400" dirty="0" smtClean="0"/>
              <a:t> Van Horn (</a:t>
            </a:r>
            <a:r>
              <a:rPr lang="en-US" sz="2400" i="1" dirty="0" smtClean="0"/>
              <a:t>cont</a:t>
            </a:r>
            <a:r>
              <a:rPr lang="en-US" sz="2400" dirty="0" smtClean="0"/>
              <a:t>):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sz="1600" dirty="0" smtClean="0"/>
              <a:t>4. </a:t>
            </a:r>
            <a:r>
              <a:rPr lang="en-US" sz="1600" dirty="0" err="1" smtClean="0"/>
              <a:t>Karakteristik</a:t>
            </a:r>
            <a:r>
              <a:rPr lang="en-US" sz="1600" dirty="0" smtClean="0"/>
              <a:t> </a:t>
            </a:r>
            <a:r>
              <a:rPr lang="en-US" sz="1600" dirty="0" err="1" smtClean="0"/>
              <a:t>badan-badan</a:t>
            </a:r>
            <a:r>
              <a:rPr lang="en-US" sz="1600" dirty="0" smtClean="0"/>
              <a:t> </a:t>
            </a:r>
            <a:r>
              <a:rPr lang="en-US" sz="1600" dirty="0" err="1" smtClean="0"/>
              <a:t>pelaksana</a:t>
            </a:r>
            <a:endParaRPr lang="en-US" sz="1600" dirty="0" smtClean="0"/>
          </a:p>
          <a:p>
            <a:pPr lvl="1"/>
            <a:r>
              <a:rPr lang="en-US" sz="1600" dirty="0" err="1" smtClean="0">
                <a:solidFill>
                  <a:schemeClr val="tx1"/>
                </a:solidFill>
              </a:rPr>
              <a:t>Kompetensi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dan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ukuran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staf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suatu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badan</a:t>
            </a:r>
            <a:endParaRPr lang="en-US" sz="1600" dirty="0" smtClean="0">
              <a:solidFill>
                <a:schemeClr val="tx1"/>
              </a:solidFill>
            </a:endParaRPr>
          </a:p>
          <a:p>
            <a:pPr lvl="1"/>
            <a:r>
              <a:rPr lang="en-US" sz="1600" dirty="0" smtClean="0">
                <a:solidFill>
                  <a:schemeClr val="tx1"/>
                </a:solidFill>
              </a:rPr>
              <a:t>Tingkat </a:t>
            </a:r>
            <a:r>
              <a:rPr lang="en-US" sz="1600" dirty="0" err="1" smtClean="0">
                <a:solidFill>
                  <a:schemeClr val="tx1"/>
                </a:solidFill>
              </a:rPr>
              <a:t>pengawasan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hierarkhis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terhadap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keputusan-keputusan</a:t>
            </a:r>
            <a:r>
              <a:rPr lang="en-US" sz="1600" dirty="0" smtClean="0">
                <a:solidFill>
                  <a:schemeClr val="tx1"/>
                </a:solidFill>
              </a:rPr>
              <a:t> subunit </a:t>
            </a:r>
            <a:r>
              <a:rPr lang="en-US" sz="1600" dirty="0" err="1" smtClean="0">
                <a:solidFill>
                  <a:schemeClr val="tx1"/>
                </a:solidFill>
              </a:rPr>
              <a:t>dan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proses-proses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dalam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badan-badan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pelaksana</a:t>
            </a:r>
            <a:endParaRPr lang="en-US" sz="1600" dirty="0" smtClean="0">
              <a:solidFill>
                <a:schemeClr val="tx1"/>
              </a:solidFill>
            </a:endParaRPr>
          </a:p>
          <a:p>
            <a:pPr lvl="1"/>
            <a:r>
              <a:rPr lang="en-US" sz="1600" dirty="0" err="1" smtClean="0">
                <a:solidFill>
                  <a:schemeClr val="tx1"/>
                </a:solidFill>
              </a:rPr>
              <a:t>Sumber</a:t>
            </a:r>
            <a:r>
              <a:rPr lang="en-US" sz="1600" dirty="0" smtClean="0">
                <a:solidFill>
                  <a:schemeClr val="tx1"/>
                </a:solidFill>
              </a:rPr>
              <a:t>-</a:t>
            </a:r>
            <a:r>
              <a:rPr lang="en-US" sz="1600" dirty="0" err="1" smtClean="0">
                <a:solidFill>
                  <a:schemeClr val="tx1"/>
                </a:solidFill>
              </a:rPr>
              <a:t>sumber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politik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suatu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organisasi</a:t>
            </a:r>
            <a:r>
              <a:rPr lang="en-US" sz="1600" dirty="0" smtClean="0">
                <a:solidFill>
                  <a:schemeClr val="tx1"/>
                </a:solidFill>
              </a:rPr>
              <a:t> (</a:t>
            </a:r>
            <a:r>
              <a:rPr lang="en-US" sz="1600" dirty="0" err="1" smtClean="0">
                <a:solidFill>
                  <a:schemeClr val="tx1"/>
                </a:solidFill>
              </a:rPr>
              <a:t>misalnya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dukungan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di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antara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anggota-anggota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legislatif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dan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eksekutif</a:t>
            </a:r>
            <a:r>
              <a:rPr lang="en-US" sz="1600" dirty="0" smtClean="0">
                <a:solidFill>
                  <a:schemeClr val="tx1"/>
                </a:solidFill>
              </a:rPr>
              <a:t>)</a:t>
            </a:r>
          </a:p>
          <a:p>
            <a:pPr lvl="1"/>
            <a:r>
              <a:rPr lang="en-US" sz="1600" dirty="0" err="1" smtClean="0">
                <a:solidFill>
                  <a:schemeClr val="tx1"/>
                </a:solidFill>
              </a:rPr>
              <a:t>Vitalitas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suatu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organisasi</a:t>
            </a:r>
            <a:endParaRPr lang="en-US" sz="1600" dirty="0" smtClean="0">
              <a:solidFill>
                <a:schemeClr val="tx1"/>
              </a:solidFill>
            </a:endParaRPr>
          </a:p>
          <a:p>
            <a:pPr lvl="1"/>
            <a:r>
              <a:rPr lang="en-US" sz="1600" dirty="0" smtClean="0">
                <a:solidFill>
                  <a:schemeClr val="tx1"/>
                </a:solidFill>
              </a:rPr>
              <a:t>Tingkat </a:t>
            </a:r>
            <a:r>
              <a:rPr lang="en-US" sz="1600" dirty="0" err="1" smtClean="0">
                <a:solidFill>
                  <a:schemeClr val="tx1"/>
                </a:solidFill>
              </a:rPr>
              <a:t>komunikasi-komunikasi</a:t>
            </a:r>
            <a:r>
              <a:rPr lang="en-US" sz="1600" dirty="0" smtClean="0">
                <a:solidFill>
                  <a:schemeClr val="tx1"/>
                </a:solidFill>
              </a:rPr>
              <a:t> “</a:t>
            </a:r>
            <a:r>
              <a:rPr lang="en-US" sz="1600" dirty="0" err="1" smtClean="0">
                <a:solidFill>
                  <a:schemeClr val="tx1"/>
                </a:solidFill>
              </a:rPr>
              <a:t>terbuka</a:t>
            </a:r>
            <a:r>
              <a:rPr lang="en-US" sz="1600" dirty="0" smtClean="0">
                <a:solidFill>
                  <a:schemeClr val="tx1"/>
                </a:solidFill>
              </a:rPr>
              <a:t>”</a:t>
            </a:r>
          </a:p>
          <a:p>
            <a:pPr lvl="1"/>
            <a:r>
              <a:rPr lang="en-US" sz="1600" dirty="0" err="1" smtClean="0">
                <a:solidFill>
                  <a:schemeClr val="tx1"/>
                </a:solidFill>
              </a:rPr>
              <a:t>Kaitan</a:t>
            </a:r>
            <a:r>
              <a:rPr lang="en-US" sz="1600" dirty="0" smtClean="0">
                <a:solidFill>
                  <a:schemeClr val="tx1"/>
                </a:solidFill>
              </a:rPr>
              <a:t> formal </a:t>
            </a:r>
            <a:r>
              <a:rPr lang="en-US" sz="1600" dirty="0" err="1" smtClean="0">
                <a:solidFill>
                  <a:schemeClr val="tx1"/>
                </a:solidFill>
              </a:rPr>
              <a:t>dan</a:t>
            </a:r>
            <a:r>
              <a:rPr lang="en-US" sz="1600" dirty="0" smtClean="0">
                <a:solidFill>
                  <a:schemeClr val="tx1"/>
                </a:solidFill>
              </a:rPr>
              <a:t> informal </a:t>
            </a:r>
            <a:r>
              <a:rPr lang="en-US" sz="1600" dirty="0" err="1" smtClean="0">
                <a:solidFill>
                  <a:schemeClr val="tx1"/>
                </a:solidFill>
              </a:rPr>
              <a:t>suatu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badan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dengan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badan</a:t>
            </a:r>
            <a:r>
              <a:rPr lang="en-US" sz="1600" dirty="0" smtClean="0">
                <a:solidFill>
                  <a:schemeClr val="tx1"/>
                </a:solidFill>
              </a:rPr>
              <a:t> “</a:t>
            </a:r>
            <a:r>
              <a:rPr lang="en-US" sz="1600" dirty="0" err="1" smtClean="0">
                <a:solidFill>
                  <a:schemeClr val="tx1"/>
                </a:solidFill>
              </a:rPr>
              <a:t>pembuat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keputusan</a:t>
            </a:r>
            <a:r>
              <a:rPr lang="en-US" sz="1600" dirty="0" smtClean="0">
                <a:solidFill>
                  <a:schemeClr val="tx1"/>
                </a:solidFill>
              </a:rPr>
              <a:t>” </a:t>
            </a:r>
            <a:r>
              <a:rPr lang="en-US" sz="1600" dirty="0" err="1" smtClean="0">
                <a:solidFill>
                  <a:schemeClr val="tx1"/>
                </a:solidFill>
              </a:rPr>
              <a:t>atau</a:t>
            </a:r>
            <a:r>
              <a:rPr lang="en-US" sz="1600" dirty="0" smtClean="0">
                <a:solidFill>
                  <a:schemeClr val="tx1"/>
                </a:solidFill>
              </a:rPr>
              <a:t> “</a:t>
            </a:r>
            <a:r>
              <a:rPr lang="en-US" sz="1600" dirty="0" err="1" smtClean="0">
                <a:solidFill>
                  <a:schemeClr val="tx1"/>
                </a:solidFill>
              </a:rPr>
              <a:t>pelasana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keputusan</a:t>
            </a:r>
            <a:r>
              <a:rPr lang="en-US" sz="1600" dirty="0" smtClean="0">
                <a:solidFill>
                  <a:schemeClr val="tx1"/>
                </a:solidFill>
              </a:rPr>
              <a:t>”</a:t>
            </a:r>
            <a:endParaRPr lang="en-US" sz="1600" dirty="0" smtClean="0"/>
          </a:p>
          <a:p>
            <a:pPr lvl="0">
              <a:buNone/>
            </a:pPr>
            <a:r>
              <a:rPr lang="en-US" sz="1600" dirty="0" smtClean="0"/>
              <a:t>5. </a:t>
            </a:r>
            <a:r>
              <a:rPr lang="en-US" sz="1600" dirty="0" err="1" smtClean="0"/>
              <a:t>Kondisi</a:t>
            </a:r>
            <a:r>
              <a:rPr lang="en-US" sz="1600" dirty="0" smtClean="0"/>
              <a:t>-</a:t>
            </a:r>
            <a:r>
              <a:rPr lang="en-US" sz="1600" dirty="0" err="1" smtClean="0"/>
              <a:t>kondisi</a:t>
            </a:r>
            <a:r>
              <a:rPr lang="en-US" sz="1600" dirty="0" smtClean="0"/>
              <a:t> </a:t>
            </a:r>
            <a:r>
              <a:rPr lang="en-US" sz="1600" dirty="0" err="1" smtClean="0"/>
              <a:t>ekonomi</a:t>
            </a:r>
            <a:r>
              <a:rPr lang="en-US" sz="1600" dirty="0" smtClean="0"/>
              <a:t>, </a:t>
            </a:r>
            <a:r>
              <a:rPr lang="en-US" sz="1600" dirty="0" err="1" smtClean="0"/>
              <a:t>sosial</a:t>
            </a:r>
            <a:r>
              <a:rPr lang="en-US" sz="1600" dirty="0" smtClean="0"/>
              <a:t>,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politik</a:t>
            </a:r>
            <a:endParaRPr lang="en-US" sz="1600" dirty="0" smtClean="0"/>
          </a:p>
          <a:p>
            <a:pPr lvl="0">
              <a:buNone/>
            </a:pPr>
            <a:r>
              <a:rPr lang="en-US" sz="1600" dirty="0" smtClean="0"/>
              <a:t>6. </a:t>
            </a:r>
            <a:r>
              <a:rPr lang="en-US" sz="1600" dirty="0" err="1" smtClean="0"/>
              <a:t>Kecenderungan</a:t>
            </a:r>
            <a:r>
              <a:rPr lang="en-US" sz="1600" dirty="0" smtClean="0"/>
              <a:t> </a:t>
            </a:r>
            <a:r>
              <a:rPr lang="en-US" sz="1600" dirty="0" err="1" smtClean="0"/>
              <a:t>pelaksana</a:t>
            </a:r>
            <a:r>
              <a:rPr lang="en-US" sz="1600" dirty="0" smtClean="0"/>
              <a:t> (</a:t>
            </a:r>
            <a:r>
              <a:rPr lang="en-US" sz="1600" dirty="0" err="1" smtClean="0"/>
              <a:t>implementors</a:t>
            </a:r>
            <a:r>
              <a:rPr lang="en-US" sz="1600" dirty="0" smtClean="0"/>
              <a:t>)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69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VI: </a:t>
            </a:r>
            <a:r>
              <a:rPr lang="en-US" sz="1200" dirty="0" err="1" smtClean="0"/>
              <a:t>Implementasi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endParaRPr lang="en-US" sz="1200" dirty="0" smtClean="0"/>
          </a:p>
          <a:p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err="1" smtClean="0"/>
              <a:t>Konsep</a:t>
            </a:r>
            <a:r>
              <a:rPr lang="en-US" sz="2000" dirty="0" smtClean="0"/>
              <a:t> </a:t>
            </a:r>
            <a:r>
              <a:rPr lang="en-US" sz="2000" dirty="0" err="1" smtClean="0"/>
              <a:t>dirinci</a:t>
            </a:r>
            <a:r>
              <a:rPr lang="en-US" sz="2000" dirty="0" smtClean="0"/>
              <a:t>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 smtClean="0"/>
              <a:t>beberapa</a:t>
            </a:r>
            <a:r>
              <a:rPr lang="en-US" sz="2000" dirty="0" smtClean="0"/>
              <a:t> </a:t>
            </a:r>
            <a:r>
              <a:rPr lang="en-US" sz="2000" dirty="0" err="1" smtClean="0"/>
              <a:t>kategori</a:t>
            </a:r>
            <a:r>
              <a:rPr lang="en-US" sz="2000" dirty="0" smtClean="0"/>
              <a:t>: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000" dirty="0" err="1" smtClean="0"/>
              <a:t>Tuntutan-tuntutan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(policy demands)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000" dirty="0" err="1" smtClean="0"/>
              <a:t>Keputusan-keputusan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( policy decisions)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000" dirty="0" err="1" smtClean="0"/>
              <a:t>Pernyataan-pernyataan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(policy statements)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000" dirty="0" err="1" smtClean="0"/>
              <a:t>Hasil-hasil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(policy outputs)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000" dirty="0" err="1" smtClean="0"/>
              <a:t>Dampak-dampak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(policy outcomes)</a:t>
            </a: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I: </a:t>
            </a:r>
            <a:r>
              <a:rPr lang="en-US" sz="1200" dirty="0" err="1" smtClean="0"/>
              <a:t>Apakah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r>
              <a:rPr lang="en-US" sz="1200" dirty="0" smtClean="0"/>
              <a:t> </a:t>
            </a:r>
            <a:r>
              <a:rPr lang="en-US" sz="1200" dirty="0" err="1" smtClean="0"/>
              <a:t>Publik</a:t>
            </a:r>
            <a:r>
              <a:rPr lang="en-US" sz="1200" dirty="0" smtClean="0"/>
              <a:t>?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Enam</a:t>
            </a:r>
            <a:r>
              <a:rPr lang="en-US" sz="2400" dirty="0" smtClean="0"/>
              <a:t> </a:t>
            </a:r>
            <a:r>
              <a:rPr lang="en-US" sz="2400" dirty="0" err="1" smtClean="0"/>
              <a:t>variabel</a:t>
            </a:r>
            <a:r>
              <a:rPr lang="en-US" sz="2400" dirty="0" smtClean="0"/>
              <a:t> yang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model yang </a:t>
            </a:r>
            <a:r>
              <a:rPr lang="en-US" sz="2400" dirty="0" err="1" smtClean="0"/>
              <a:t>ditawarkan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Van Meter </a:t>
            </a:r>
            <a:r>
              <a:rPr lang="en-US" sz="2400" dirty="0" err="1" smtClean="0"/>
              <a:t>dan</a:t>
            </a:r>
            <a:r>
              <a:rPr lang="en-US" sz="2400" dirty="0" smtClean="0"/>
              <a:t> Van Horn (</a:t>
            </a:r>
            <a:r>
              <a:rPr lang="en-US" sz="2400" i="1" dirty="0" smtClean="0"/>
              <a:t>cont</a:t>
            </a:r>
            <a:r>
              <a:rPr lang="en-US" sz="2400" dirty="0" smtClean="0"/>
              <a:t>):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n-US" sz="1800" dirty="0" smtClean="0"/>
              <a:t>5. </a:t>
            </a:r>
            <a:r>
              <a:rPr lang="en-US" sz="1800" dirty="0" err="1" smtClean="0"/>
              <a:t>Kondisi</a:t>
            </a:r>
            <a:r>
              <a:rPr lang="en-US" sz="1800" dirty="0" smtClean="0"/>
              <a:t>-</a:t>
            </a:r>
            <a:r>
              <a:rPr lang="en-US" sz="1800" dirty="0" err="1" smtClean="0"/>
              <a:t>kondisi</a:t>
            </a:r>
            <a:r>
              <a:rPr lang="en-US" sz="1800" dirty="0" smtClean="0"/>
              <a:t> </a:t>
            </a:r>
            <a:r>
              <a:rPr lang="en-US" sz="1800" dirty="0" err="1" smtClean="0"/>
              <a:t>ekonomi</a:t>
            </a:r>
            <a:r>
              <a:rPr lang="en-US" sz="1800" dirty="0" smtClean="0"/>
              <a:t>, </a:t>
            </a:r>
            <a:r>
              <a:rPr lang="en-US" sz="1800" dirty="0" err="1" smtClean="0"/>
              <a:t>sosial</a:t>
            </a:r>
            <a:r>
              <a:rPr lang="en-US" sz="1800" dirty="0" smtClean="0"/>
              <a:t>,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politik</a:t>
            </a:r>
            <a:endParaRPr lang="en-US" sz="1800" dirty="0" smtClean="0"/>
          </a:p>
          <a:p>
            <a:pPr lvl="1"/>
            <a:r>
              <a:rPr lang="en-US" sz="1600" dirty="0" err="1" smtClean="0">
                <a:solidFill>
                  <a:schemeClr val="tx1"/>
                </a:solidFill>
              </a:rPr>
              <a:t>Apakah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sumber-sumber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ekonomi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dalam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yurisdiksi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atau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organisasi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pelaksana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cukup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mendukung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implementasi</a:t>
            </a:r>
            <a:r>
              <a:rPr lang="en-US" sz="1600" dirty="0" smtClean="0">
                <a:solidFill>
                  <a:schemeClr val="tx1"/>
                </a:solidFill>
              </a:rPr>
              <a:t> yang  </a:t>
            </a:r>
            <a:r>
              <a:rPr lang="en-US" sz="1600" dirty="0" err="1" smtClean="0">
                <a:solidFill>
                  <a:schemeClr val="tx1"/>
                </a:solidFill>
              </a:rPr>
              <a:t>berhasil</a:t>
            </a:r>
            <a:r>
              <a:rPr lang="en-US" sz="1600" dirty="0" smtClean="0">
                <a:solidFill>
                  <a:schemeClr val="tx1"/>
                </a:solidFill>
              </a:rPr>
              <a:t>?</a:t>
            </a:r>
          </a:p>
          <a:p>
            <a:pPr lvl="1"/>
            <a:r>
              <a:rPr lang="en-US" sz="1600" dirty="0" err="1" smtClean="0">
                <a:solidFill>
                  <a:schemeClr val="tx1"/>
                </a:solidFill>
              </a:rPr>
              <a:t>Sejauh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mana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atau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bagaimana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kondisi-kondisi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ekonimo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dan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sosial</a:t>
            </a:r>
            <a:r>
              <a:rPr lang="en-US" sz="1600" dirty="0" smtClean="0">
                <a:solidFill>
                  <a:schemeClr val="tx1"/>
                </a:solidFill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</a:rPr>
              <a:t>berlaku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akan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dipengaruhi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oleh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implementasi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kebijakan</a:t>
            </a:r>
            <a:r>
              <a:rPr lang="en-US" sz="1600" dirty="0" smtClean="0">
                <a:solidFill>
                  <a:schemeClr val="tx1"/>
                </a:solidFill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</a:rPr>
              <a:t>bersangkutan</a:t>
            </a:r>
            <a:r>
              <a:rPr lang="en-US" sz="1600" dirty="0" smtClean="0">
                <a:solidFill>
                  <a:schemeClr val="tx1"/>
                </a:solidFill>
              </a:rPr>
              <a:t>?</a:t>
            </a:r>
          </a:p>
          <a:p>
            <a:pPr lvl="1"/>
            <a:r>
              <a:rPr lang="en-US" sz="1600" dirty="0" err="1" smtClean="0">
                <a:solidFill>
                  <a:schemeClr val="tx1"/>
                </a:solidFill>
              </a:rPr>
              <a:t>Apakah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sifat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pendapat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umum</a:t>
            </a:r>
            <a:r>
              <a:rPr lang="en-US" sz="1600" dirty="0" smtClean="0">
                <a:solidFill>
                  <a:schemeClr val="tx1"/>
                </a:solidFill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</a:rPr>
              <a:t>bagaimana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pentingnya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isu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kebijakan</a:t>
            </a:r>
            <a:r>
              <a:rPr lang="en-US" sz="1600" dirty="0" smtClean="0">
                <a:solidFill>
                  <a:schemeClr val="tx1"/>
                </a:solidFill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</a:rPr>
              <a:t>berhubungan</a:t>
            </a:r>
            <a:r>
              <a:rPr lang="en-US" sz="1600" dirty="0" smtClean="0">
                <a:solidFill>
                  <a:schemeClr val="tx1"/>
                </a:solidFill>
              </a:rPr>
              <a:t>?</a:t>
            </a:r>
          </a:p>
          <a:p>
            <a:pPr lvl="1"/>
            <a:r>
              <a:rPr lang="en-US" sz="1600" dirty="0" err="1" smtClean="0">
                <a:solidFill>
                  <a:schemeClr val="tx1"/>
                </a:solidFill>
              </a:rPr>
              <a:t>Apakah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elit-elit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mendukung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atau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menentang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implementasi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kebijakan</a:t>
            </a:r>
            <a:r>
              <a:rPr lang="en-US" sz="1600" dirty="0" smtClean="0">
                <a:solidFill>
                  <a:schemeClr val="tx1"/>
                </a:solidFill>
              </a:rPr>
              <a:t>?</a:t>
            </a:r>
          </a:p>
          <a:p>
            <a:pPr lvl="1"/>
            <a:r>
              <a:rPr lang="en-US" sz="1600" dirty="0" err="1" smtClean="0">
                <a:solidFill>
                  <a:schemeClr val="tx1"/>
                </a:solidFill>
              </a:rPr>
              <a:t>Apakah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sifat-sifat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pengikut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dari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yurisdiksi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atau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organisasi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pelaksana</a:t>
            </a:r>
            <a:r>
              <a:rPr lang="en-US" sz="1600" dirty="0" smtClean="0">
                <a:solidFill>
                  <a:schemeClr val="tx1"/>
                </a:solidFill>
              </a:rPr>
              <a:t>; </a:t>
            </a:r>
            <a:r>
              <a:rPr lang="en-US" sz="1600" dirty="0" err="1" smtClean="0">
                <a:solidFill>
                  <a:schemeClr val="tx1"/>
                </a:solidFill>
              </a:rPr>
              <a:t>apakah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ada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oposisi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atau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dukungan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pengikut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bagi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kebijakan</a:t>
            </a:r>
            <a:r>
              <a:rPr lang="en-US" sz="1600" dirty="0" smtClean="0">
                <a:solidFill>
                  <a:schemeClr val="tx1"/>
                </a:solidFill>
              </a:rPr>
              <a:t>?</a:t>
            </a:r>
          </a:p>
          <a:p>
            <a:pPr lvl="1"/>
            <a:r>
              <a:rPr lang="en-US" sz="1600" dirty="0" err="1" smtClean="0">
                <a:solidFill>
                  <a:schemeClr val="tx1"/>
                </a:solidFill>
              </a:rPr>
              <a:t>Sejauh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mana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kelompok-kelompok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kepentingan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swasta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dimobilisasi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untuk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mendukung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atau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menentang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kebijakan</a:t>
            </a:r>
            <a:r>
              <a:rPr lang="en-US" sz="1600" dirty="0" smtClean="0">
                <a:solidFill>
                  <a:schemeClr val="tx1"/>
                </a:solidFill>
              </a:rPr>
              <a:t>?</a:t>
            </a:r>
            <a:br>
              <a:rPr lang="en-US" sz="1600" dirty="0" smtClean="0">
                <a:solidFill>
                  <a:schemeClr val="tx1"/>
                </a:solidFill>
              </a:rPr>
            </a:br>
            <a:endParaRPr lang="en-US" sz="1600" dirty="0" smtClean="0">
              <a:solidFill>
                <a:schemeClr val="tx1"/>
              </a:solidFill>
            </a:endParaRPr>
          </a:p>
          <a:p>
            <a:pPr lvl="0">
              <a:buNone/>
            </a:pPr>
            <a:r>
              <a:rPr lang="en-US" sz="1800" dirty="0" smtClean="0"/>
              <a:t>6. </a:t>
            </a:r>
            <a:r>
              <a:rPr lang="en-US" sz="1800" dirty="0" err="1" smtClean="0"/>
              <a:t>Kecenderungan</a:t>
            </a:r>
            <a:r>
              <a:rPr lang="en-US" sz="1800" dirty="0" smtClean="0"/>
              <a:t> </a:t>
            </a:r>
            <a:r>
              <a:rPr lang="en-US" sz="1800" dirty="0" err="1" smtClean="0"/>
              <a:t>pelaksana</a:t>
            </a:r>
            <a:r>
              <a:rPr lang="en-US" sz="1800" dirty="0" smtClean="0"/>
              <a:t> (</a:t>
            </a:r>
            <a:r>
              <a:rPr lang="en-US" sz="1800" dirty="0" err="1" smtClean="0"/>
              <a:t>implementors</a:t>
            </a:r>
            <a:r>
              <a:rPr lang="en-US" sz="1800" dirty="0" smtClean="0"/>
              <a:t>)</a:t>
            </a:r>
          </a:p>
          <a:p>
            <a:pPr>
              <a:buNone/>
            </a:pP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70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VI: </a:t>
            </a:r>
            <a:r>
              <a:rPr lang="en-US" sz="1200" dirty="0" err="1" smtClean="0"/>
              <a:t>Implementasi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endParaRPr lang="en-US" sz="1200" dirty="0" smtClean="0"/>
          </a:p>
          <a:p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err="1" smtClean="0"/>
              <a:t>Tiga</a:t>
            </a:r>
            <a:r>
              <a:rPr lang="en-US" sz="2400" dirty="0" smtClean="0"/>
              <a:t> </a:t>
            </a:r>
            <a:r>
              <a:rPr lang="en-US" sz="2400" dirty="0" err="1" smtClean="0"/>
              <a:t>unsur</a:t>
            </a:r>
            <a:r>
              <a:rPr lang="en-US" sz="2400" dirty="0" smtClean="0"/>
              <a:t> </a:t>
            </a:r>
            <a:r>
              <a:rPr lang="en-US" sz="2400" dirty="0" err="1" smtClean="0"/>
              <a:t>tanggapan</a:t>
            </a:r>
            <a:r>
              <a:rPr lang="en-US" sz="2400" dirty="0" smtClean="0"/>
              <a:t> </a:t>
            </a:r>
            <a:r>
              <a:rPr lang="en-US" sz="2400" dirty="0" err="1" smtClean="0"/>
              <a:t>pelaksana</a:t>
            </a:r>
            <a:r>
              <a:rPr lang="en-US" sz="2400" dirty="0" smtClean="0"/>
              <a:t>:</a:t>
            </a:r>
          </a:p>
          <a:p>
            <a:pPr marL="566928" indent="-457200">
              <a:buFont typeface="+mj-lt"/>
              <a:buAutoNum type="arabicPeriod"/>
            </a:pPr>
            <a:r>
              <a:rPr lang="en-US" sz="2400" dirty="0" err="1" smtClean="0"/>
              <a:t>Kognisi</a:t>
            </a:r>
            <a:r>
              <a:rPr lang="en-US" sz="2400" dirty="0" smtClean="0"/>
              <a:t> / </a:t>
            </a:r>
            <a:r>
              <a:rPr lang="en-US" sz="2400" dirty="0" err="1" smtClean="0"/>
              <a:t>pemahaman</a:t>
            </a:r>
            <a:endParaRPr lang="en-US" sz="2400" dirty="0" smtClean="0"/>
          </a:p>
          <a:p>
            <a:pPr marL="566928" indent="-457200">
              <a:buFont typeface="+mj-lt"/>
              <a:buAutoNum type="arabicPeriod"/>
            </a:pPr>
            <a:r>
              <a:rPr lang="en-US" sz="2400" dirty="0" err="1" smtClean="0"/>
              <a:t>Macam</a:t>
            </a:r>
            <a:r>
              <a:rPr lang="en-US" sz="2400" dirty="0" smtClean="0"/>
              <a:t> </a:t>
            </a:r>
            <a:r>
              <a:rPr lang="en-US" sz="2400" dirty="0" err="1" smtClean="0"/>
              <a:t>tanggapan</a:t>
            </a:r>
            <a:r>
              <a:rPr lang="en-US" sz="2400" dirty="0" smtClean="0"/>
              <a:t> (</a:t>
            </a:r>
            <a:r>
              <a:rPr lang="en-US" sz="2400" dirty="0" err="1" smtClean="0"/>
              <a:t>penerimaan</a:t>
            </a:r>
            <a:r>
              <a:rPr lang="en-US" sz="2400" dirty="0" smtClean="0"/>
              <a:t>, </a:t>
            </a:r>
            <a:r>
              <a:rPr lang="en-US" sz="2400" dirty="0" err="1" smtClean="0"/>
              <a:t>netralitas</a:t>
            </a:r>
            <a:r>
              <a:rPr lang="en-US" sz="2400" dirty="0" smtClean="0"/>
              <a:t>, </a:t>
            </a:r>
            <a:r>
              <a:rPr lang="en-US" sz="2400" dirty="0" err="1" smtClean="0"/>
              <a:t>penolakan</a:t>
            </a:r>
            <a:r>
              <a:rPr lang="en-US" sz="2400" dirty="0" smtClean="0"/>
              <a:t>)</a:t>
            </a:r>
          </a:p>
          <a:p>
            <a:pPr marL="566928" indent="-457200">
              <a:buFont typeface="+mj-lt"/>
              <a:buAutoNum type="arabicPeriod"/>
            </a:pPr>
            <a:r>
              <a:rPr lang="en-US" sz="2400" dirty="0" err="1" smtClean="0"/>
              <a:t>Intensitas</a:t>
            </a:r>
            <a:r>
              <a:rPr lang="en-US" sz="2400" dirty="0" smtClean="0"/>
              <a:t> </a:t>
            </a:r>
            <a:r>
              <a:rPr lang="en-US" sz="2400" dirty="0" err="1" smtClean="0"/>
              <a:t>tanggapan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71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VI: </a:t>
            </a:r>
            <a:r>
              <a:rPr lang="en-US" sz="1200" dirty="0" err="1" smtClean="0"/>
              <a:t>Implementasi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endParaRPr lang="en-US" sz="1200" dirty="0" smtClean="0"/>
          </a:p>
          <a:p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Faktor-faktor</a:t>
            </a:r>
            <a:r>
              <a:rPr lang="en-US" dirty="0" smtClean="0"/>
              <a:t> yang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None/>
            </a:pPr>
            <a:r>
              <a:rPr lang="en-US" sz="2000" dirty="0" smtClean="0"/>
              <a:t>1.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 </a:t>
            </a:r>
            <a:r>
              <a:rPr lang="en-US" sz="2000" dirty="0" err="1" smtClean="0"/>
              <a:t>kapasitas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empat</a:t>
            </a:r>
            <a:r>
              <a:rPr lang="en-US" sz="2000" dirty="0" smtClean="0"/>
              <a:t> </a:t>
            </a:r>
            <a:r>
              <a:rPr lang="en-US" sz="2000" dirty="0" err="1" smtClean="0"/>
              <a:t>komponen</a:t>
            </a:r>
            <a:r>
              <a:rPr lang="en-US" sz="2000" dirty="0" smtClean="0"/>
              <a:t>:</a:t>
            </a:r>
          </a:p>
          <a:p>
            <a:pPr marL="916686" lvl="1" indent="-514350"/>
            <a:r>
              <a:rPr lang="en-US" sz="2000" dirty="0" err="1" smtClean="0">
                <a:solidFill>
                  <a:schemeClr val="tx1"/>
                </a:solidFill>
              </a:rPr>
              <a:t>Sumber</a:t>
            </a:r>
            <a:r>
              <a:rPr lang="en-US" sz="2000" dirty="0" smtClean="0">
                <a:solidFill>
                  <a:schemeClr val="tx1"/>
                </a:solidFill>
              </a:rPr>
              <a:t>-</a:t>
            </a:r>
            <a:r>
              <a:rPr lang="en-US" sz="2000" dirty="0" err="1" smtClean="0">
                <a:solidFill>
                  <a:schemeClr val="tx1"/>
                </a:solidFill>
              </a:rPr>
              <a:t>sumber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kebijakan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916686" lvl="1" indent="-514350"/>
            <a:r>
              <a:rPr lang="en-US" sz="2000" dirty="0" err="1" smtClean="0">
                <a:solidFill>
                  <a:schemeClr val="tx1"/>
                </a:solidFill>
              </a:rPr>
              <a:t>Komunikasi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antar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organisasi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916686" lvl="1" indent="-514350"/>
            <a:r>
              <a:rPr lang="en-US" sz="2000" dirty="0" err="1" smtClean="0">
                <a:solidFill>
                  <a:schemeClr val="tx1"/>
                </a:solidFill>
              </a:rPr>
              <a:t>Karakteristik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badan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pelaksana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916686" lvl="1" indent="-514350"/>
            <a:r>
              <a:rPr lang="en-US" sz="2000" dirty="0" err="1" smtClean="0">
                <a:solidFill>
                  <a:schemeClr val="tx1"/>
                </a:solidFill>
              </a:rPr>
              <a:t>Lingkungan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ekonomi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sosial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politik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916686" lvl="1" indent="-514350">
              <a:buNone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624078" indent="-514350">
              <a:buNone/>
            </a:pPr>
            <a:r>
              <a:rPr lang="en-US" sz="2000" dirty="0" smtClean="0"/>
              <a:t>2. </a:t>
            </a:r>
            <a:r>
              <a:rPr lang="en-US" sz="2000" dirty="0" err="1" smtClean="0"/>
              <a:t>Konflik-konflik</a:t>
            </a:r>
            <a:r>
              <a:rPr lang="en-US" sz="2000" dirty="0" smtClean="0"/>
              <a:t> </a:t>
            </a:r>
            <a:r>
              <a:rPr lang="en-US" sz="2000" dirty="0" err="1" smtClean="0"/>
              <a:t>kecenderungan</a:t>
            </a:r>
            <a:r>
              <a:rPr lang="en-US" sz="2000" dirty="0" smtClean="0"/>
              <a:t> </a:t>
            </a:r>
            <a:br>
              <a:rPr lang="en-US" sz="2000" dirty="0" smtClean="0"/>
            </a:br>
            <a:r>
              <a:rPr lang="en-US" sz="2000" dirty="0" err="1" smtClean="0"/>
              <a:t>konflik</a:t>
            </a:r>
            <a:r>
              <a:rPr lang="en-US" sz="2000" dirty="0" smtClean="0"/>
              <a:t> </a:t>
            </a:r>
            <a:r>
              <a:rPr lang="en-US" sz="2000" dirty="0" err="1" smtClean="0"/>
              <a:t>kecenderungan</a:t>
            </a:r>
            <a:r>
              <a:rPr lang="en-US" sz="2000" dirty="0" smtClean="0"/>
              <a:t> </a:t>
            </a:r>
            <a:r>
              <a:rPr lang="en-US" sz="2000" dirty="0" err="1" smtClean="0"/>
              <a:t>terjadi</a:t>
            </a:r>
            <a:r>
              <a:rPr lang="en-US" sz="2000" dirty="0" smtClean="0"/>
              <a:t> </a:t>
            </a:r>
            <a:r>
              <a:rPr lang="en-US" sz="2000" dirty="0" err="1" smtClean="0"/>
              <a:t>karena</a:t>
            </a:r>
            <a:r>
              <a:rPr lang="en-US" sz="2000" dirty="0" smtClean="0"/>
              <a:t> </a:t>
            </a:r>
            <a:r>
              <a:rPr lang="en-US" sz="2000" dirty="0" err="1" smtClean="0"/>
              <a:t>pejabar-pejabat</a:t>
            </a:r>
            <a:r>
              <a:rPr lang="en-US" sz="2000" dirty="0" smtClean="0"/>
              <a:t> </a:t>
            </a:r>
            <a:r>
              <a:rPr lang="en-US" sz="2000" dirty="0" err="1" smtClean="0"/>
              <a:t>bawahan</a:t>
            </a:r>
            <a:r>
              <a:rPr lang="en-US" sz="2000" dirty="0" smtClean="0"/>
              <a:t> / </a:t>
            </a:r>
            <a:r>
              <a:rPr lang="en-US" sz="2000" dirty="0" err="1" smtClean="0"/>
              <a:t>para</a:t>
            </a:r>
            <a:r>
              <a:rPr lang="en-US" sz="2000" dirty="0" smtClean="0"/>
              <a:t> </a:t>
            </a:r>
            <a:r>
              <a:rPr lang="en-US" sz="2000" dirty="0" err="1" smtClean="0"/>
              <a:t>pelaksana</a:t>
            </a:r>
            <a:r>
              <a:rPr lang="en-US" sz="2000" dirty="0" smtClean="0"/>
              <a:t> </a:t>
            </a:r>
            <a:r>
              <a:rPr lang="en-US" sz="2000" dirty="0" err="1" smtClean="0"/>
              <a:t>menolak</a:t>
            </a:r>
            <a:r>
              <a:rPr lang="en-US" sz="2000" dirty="0" smtClean="0"/>
              <a:t> </a:t>
            </a:r>
            <a:r>
              <a:rPr lang="en-US" sz="2000" dirty="0" err="1" smtClean="0"/>
              <a:t>tujuan-tujuan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pejabat-pejabat</a:t>
            </a:r>
            <a:r>
              <a:rPr lang="en-US" sz="2000" dirty="0" smtClean="0"/>
              <a:t> </a:t>
            </a:r>
            <a:r>
              <a:rPr lang="en-US" sz="2000" dirty="0" err="1" smtClean="0"/>
              <a:t>atasan</a:t>
            </a:r>
            <a:r>
              <a:rPr lang="en-US" sz="2000" dirty="0" smtClean="0"/>
              <a:t> </a:t>
            </a:r>
            <a:r>
              <a:rPr lang="en-US" sz="2000" dirty="0" err="1" smtClean="0"/>
              <a:t>mereka</a:t>
            </a:r>
            <a:endParaRPr lang="en-US" sz="2000" dirty="0" smtClean="0"/>
          </a:p>
          <a:p>
            <a:pPr marL="624078" indent="-514350">
              <a:buNone/>
            </a:pP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72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VI: </a:t>
            </a:r>
            <a:r>
              <a:rPr lang="en-US" sz="1200" dirty="0" err="1" smtClean="0"/>
              <a:t>Implementasi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endParaRPr lang="en-US" sz="1200" dirty="0" smtClean="0"/>
          </a:p>
          <a:p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George Edwards 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2000" b="1" dirty="0" err="1" smtClean="0"/>
              <a:t>Variabel-variabel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mempengaruhi</a:t>
            </a:r>
            <a:r>
              <a:rPr lang="en-US" sz="2000" b="1" dirty="0" smtClean="0"/>
              <a:t>:</a:t>
            </a:r>
          </a:p>
          <a:p>
            <a:pPr marL="566928" indent="-457200">
              <a:buFont typeface="+mj-lt"/>
              <a:buAutoNum type="arabicPeriod"/>
            </a:pPr>
            <a:r>
              <a:rPr lang="en-US" sz="2000" b="1" dirty="0" err="1" smtClean="0"/>
              <a:t>Komunikasi</a:t>
            </a:r>
            <a:r>
              <a:rPr lang="en-US" sz="2000" b="1" dirty="0" smtClean="0"/>
              <a:t>: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a. </a:t>
            </a:r>
            <a:r>
              <a:rPr lang="en-US" sz="2000" dirty="0" err="1" smtClean="0"/>
              <a:t>transmisi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b. </a:t>
            </a:r>
            <a:r>
              <a:rPr lang="en-US" sz="2000" dirty="0" err="1" smtClean="0"/>
              <a:t>kejelasan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c. </a:t>
            </a:r>
            <a:r>
              <a:rPr lang="en-US" sz="2000" dirty="0" err="1" smtClean="0"/>
              <a:t>konsistensi</a:t>
            </a:r>
            <a:endParaRPr lang="en-US" sz="2000" dirty="0" smtClean="0"/>
          </a:p>
          <a:p>
            <a:pPr marL="566928" indent="-457200">
              <a:buFont typeface="+mj-lt"/>
              <a:buAutoNum type="arabicPeriod"/>
            </a:pPr>
            <a:endParaRPr lang="en-US" sz="2000" dirty="0" smtClean="0"/>
          </a:p>
          <a:p>
            <a:pPr marL="566928" indent="-457200">
              <a:buFont typeface="+mj-lt"/>
              <a:buAutoNum type="arabicPeriod"/>
            </a:pPr>
            <a:r>
              <a:rPr lang="en-US" sz="2000" b="1" dirty="0" err="1" smtClean="0"/>
              <a:t>Sumber</a:t>
            </a:r>
            <a:r>
              <a:rPr lang="en-US" sz="2000" b="1" dirty="0" smtClean="0"/>
              <a:t>-</a:t>
            </a:r>
            <a:r>
              <a:rPr lang="en-US" sz="2000" b="1" dirty="0" err="1" smtClean="0"/>
              <a:t>sumber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a. </a:t>
            </a:r>
            <a:r>
              <a:rPr lang="en-US" sz="2000" dirty="0" err="1" smtClean="0"/>
              <a:t>staf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b.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c. </a:t>
            </a:r>
            <a:r>
              <a:rPr lang="en-US" sz="2000" dirty="0" err="1" smtClean="0"/>
              <a:t>wewenang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d. </a:t>
            </a:r>
            <a:r>
              <a:rPr lang="en-US" sz="2000" dirty="0" err="1" smtClean="0"/>
              <a:t>fasilitas</a:t>
            </a:r>
            <a:endParaRPr lang="en-US" sz="2000" dirty="0" smtClean="0"/>
          </a:p>
          <a:p>
            <a:pPr marL="566928" indent="-457200">
              <a:buFont typeface="+mj-lt"/>
              <a:buAutoNum type="arabicPeriod"/>
            </a:pPr>
            <a:endParaRPr lang="en-US" sz="2000" dirty="0" smtClean="0"/>
          </a:p>
          <a:p>
            <a:pPr marL="566928" indent="-457200">
              <a:buFont typeface="+mj-lt"/>
              <a:buAutoNum type="arabicPeriod"/>
            </a:pPr>
            <a:r>
              <a:rPr lang="en-US" sz="2000" b="1" dirty="0" err="1" smtClean="0"/>
              <a:t>Kecenderungan</a:t>
            </a:r>
            <a:r>
              <a:rPr lang="en-US" sz="2000" b="1" dirty="0" smtClean="0"/>
              <a:t>: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err="1" smtClean="0"/>
              <a:t>Adanya</a:t>
            </a:r>
            <a:r>
              <a:rPr lang="en-US" sz="2000" dirty="0" smtClean="0"/>
              <a:t> </a:t>
            </a:r>
            <a:r>
              <a:rPr lang="en-US" sz="2000" dirty="0" err="1" smtClean="0"/>
              <a:t>dukungan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perbedaan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tingkah</a:t>
            </a:r>
            <a:r>
              <a:rPr lang="en-US" sz="2000" dirty="0" smtClean="0"/>
              <a:t> </a:t>
            </a:r>
            <a:r>
              <a:rPr lang="en-US" sz="2000" dirty="0" err="1" smtClean="0"/>
              <a:t>laku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perspektif</a:t>
            </a:r>
            <a:r>
              <a:rPr lang="en-US" sz="2000" dirty="0" smtClean="0"/>
              <a:t>.</a:t>
            </a:r>
          </a:p>
          <a:p>
            <a:pPr>
              <a:buNone/>
            </a:pPr>
            <a:r>
              <a:rPr lang="en-US" sz="2000" dirty="0" err="1" smtClean="0"/>
              <a:t>Kecenderungan</a:t>
            </a:r>
            <a:r>
              <a:rPr lang="en-US" sz="2000" dirty="0" smtClean="0"/>
              <a:t> </a:t>
            </a:r>
            <a:r>
              <a:rPr lang="en-US" sz="2000" dirty="0" err="1" smtClean="0"/>
              <a:t>badan-badan</a:t>
            </a:r>
            <a:r>
              <a:rPr lang="en-US" sz="2000" dirty="0" smtClean="0"/>
              <a:t> </a:t>
            </a:r>
            <a:r>
              <a:rPr lang="en-US" sz="2000" dirty="0" err="1" smtClean="0"/>
              <a:t>pemerintah</a:t>
            </a:r>
            <a:r>
              <a:rPr lang="en-US" sz="2000" dirty="0" smtClean="0"/>
              <a:t>:</a:t>
            </a:r>
          </a:p>
          <a:p>
            <a:pPr marL="624078" indent="-514350"/>
            <a:r>
              <a:rPr lang="en-US" sz="2000" dirty="0" err="1" smtClean="0"/>
              <a:t>Bersifat</a:t>
            </a:r>
            <a:r>
              <a:rPr lang="en-US" sz="2000" dirty="0" smtClean="0"/>
              <a:t> </a:t>
            </a:r>
            <a:r>
              <a:rPr lang="en-US" sz="2000" dirty="0" err="1" smtClean="0"/>
              <a:t>homogen</a:t>
            </a:r>
            <a:endParaRPr lang="en-US" sz="2000" dirty="0" smtClean="0"/>
          </a:p>
          <a:p>
            <a:pPr marL="624078" indent="-514350"/>
            <a:r>
              <a:rPr lang="en-US" sz="2000" dirty="0" err="1" smtClean="0"/>
              <a:t>Berkembang</a:t>
            </a:r>
            <a:r>
              <a:rPr lang="en-US" sz="2000" dirty="0" smtClean="0"/>
              <a:t> </a:t>
            </a:r>
            <a:r>
              <a:rPr lang="en-US" sz="2000" dirty="0" err="1" smtClean="0"/>
              <a:t>pandangan</a:t>
            </a:r>
            <a:r>
              <a:rPr lang="en-US" sz="2000" dirty="0" smtClean="0"/>
              <a:t> </a:t>
            </a:r>
            <a:r>
              <a:rPr lang="en-US" sz="2000" dirty="0" err="1" smtClean="0"/>
              <a:t>parokial</a:t>
            </a:r>
            <a:endParaRPr lang="en-US" sz="2000" dirty="0" smtClean="0"/>
          </a:p>
          <a:p>
            <a:pPr marL="624078" indent="-514350"/>
            <a:r>
              <a:rPr lang="en-US" sz="2000" dirty="0" err="1" smtClean="0"/>
              <a:t>Pengangkatan</a:t>
            </a:r>
            <a:r>
              <a:rPr lang="en-US" sz="2000" dirty="0" smtClean="0"/>
              <a:t> </a:t>
            </a:r>
            <a:r>
              <a:rPr lang="en-US" sz="2000" dirty="0" err="1" smtClean="0"/>
              <a:t>birokrat</a:t>
            </a:r>
            <a:endParaRPr lang="en-US" sz="2000" dirty="0" smtClean="0"/>
          </a:p>
          <a:p>
            <a:pPr marL="624078" indent="-514350"/>
            <a:r>
              <a:rPr lang="en-US" sz="2000" dirty="0" err="1" smtClean="0"/>
              <a:t>Beberapa</a:t>
            </a:r>
            <a:r>
              <a:rPr lang="en-US" sz="2000" dirty="0" smtClean="0"/>
              <a:t> </a:t>
            </a:r>
            <a:r>
              <a:rPr lang="en-US" sz="2000" dirty="0" err="1" smtClean="0"/>
              <a:t>insentif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VI: </a:t>
            </a:r>
            <a:r>
              <a:rPr lang="en-US" sz="1200" dirty="0" err="1" smtClean="0"/>
              <a:t>Implementasi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endParaRPr lang="en-US" sz="1200" dirty="0" smtClean="0"/>
          </a:p>
          <a:p>
            <a:endParaRPr lang="en-US" sz="1200" dirty="0" smtClean="0"/>
          </a:p>
          <a:p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73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George Edwards 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800" b="1" dirty="0" err="1" smtClean="0"/>
              <a:t>Variabel-variabel</a:t>
            </a:r>
            <a:r>
              <a:rPr lang="en-US" sz="1800" b="1" dirty="0" smtClean="0"/>
              <a:t> yang </a:t>
            </a:r>
            <a:r>
              <a:rPr lang="en-US" sz="1800" b="1" dirty="0" err="1" smtClean="0"/>
              <a:t>mempengaruhi</a:t>
            </a:r>
            <a:r>
              <a:rPr lang="en-US" sz="1800" b="1" dirty="0" smtClean="0"/>
              <a:t> (</a:t>
            </a:r>
            <a:r>
              <a:rPr lang="en-US" sz="1800" b="1" i="1" dirty="0" smtClean="0"/>
              <a:t>cont</a:t>
            </a:r>
            <a:r>
              <a:rPr lang="en-US" sz="1800" b="1" dirty="0" smtClean="0"/>
              <a:t>):</a:t>
            </a:r>
          </a:p>
          <a:p>
            <a:pPr>
              <a:buNone/>
            </a:pPr>
            <a:endParaRPr lang="en-US" sz="1800" b="1" dirty="0" smtClean="0"/>
          </a:p>
          <a:p>
            <a:pPr marL="452628" indent="-342900">
              <a:buFont typeface="+mj-lt"/>
              <a:buAutoNum type="arabicPeriod" startAt="4"/>
            </a:pPr>
            <a:r>
              <a:rPr lang="en-US" sz="1800" b="1" dirty="0" err="1" smtClean="0"/>
              <a:t>Struktur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Birokrasi</a:t>
            </a:r>
            <a:endParaRPr lang="en-US" sz="1800" b="1" dirty="0" smtClean="0"/>
          </a:p>
          <a:p>
            <a:pPr marL="745236" lvl="1" indent="-342900"/>
            <a:r>
              <a:rPr lang="en-US" sz="1600" dirty="0" err="1" smtClean="0">
                <a:solidFill>
                  <a:schemeClr val="tx1"/>
                </a:solidFill>
              </a:rPr>
              <a:t>Birokrasi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merupakan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salah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satu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badan</a:t>
            </a:r>
            <a:r>
              <a:rPr lang="en-US" sz="1600" dirty="0" smtClean="0">
                <a:solidFill>
                  <a:schemeClr val="tx1"/>
                </a:solidFill>
              </a:rPr>
              <a:t> yang paling </a:t>
            </a:r>
            <a:r>
              <a:rPr lang="en-US" sz="1600" dirty="0" err="1" smtClean="0">
                <a:solidFill>
                  <a:schemeClr val="tx1"/>
                </a:solidFill>
              </a:rPr>
              <a:t>sering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bahkan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secara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keseluruhan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menjadi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pelaksana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kebijakan</a:t>
            </a:r>
            <a:endParaRPr lang="en-US" sz="1600" dirty="0" smtClean="0">
              <a:solidFill>
                <a:schemeClr val="tx1"/>
              </a:solidFill>
            </a:endParaRPr>
          </a:p>
          <a:p>
            <a:pPr marL="745236" lvl="1" indent="-342900"/>
            <a:endParaRPr lang="en-US" sz="1600" dirty="0" smtClean="0">
              <a:solidFill>
                <a:schemeClr val="tx1"/>
              </a:solidFill>
            </a:endParaRPr>
          </a:p>
          <a:p>
            <a:pPr marL="745236" lvl="1" indent="-342900"/>
            <a:r>
              <a:rPr lang="en-US" sz="1600" dirty="0" err="1" smtClean="0">
                <a:solidFill>
                  <a:schemeClr val="tx1"/>
                </a:solidFill>
              </a:rPr>
              <a:t>Enam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karakteristik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birokrasi</a:t>
            </a:r>
            <a:r>
              <a:rPr lang="en-US" sz="1600" dirty="0" smtClean="0">
                <a:solidFill>
                  <a:schemeClr val="tx1"/>
                </a:solidFill>
              </a:rPr>
              <a:t>:</a:t>
            </a:r>
          </a:p>
          <a:p>
            <a:pPr marL="1010412" lvl="2" indent="-342900">
              <a:buFont typeface="+mj-lt"/>
              <a:buAutoNum type="alphaLcPeriod"/>
            </a:pPr>
            <a:r>
              <a:rPr lang="en-US" sz="1400" dirty="0" err="1" smtClean="0">
                <a:solidFill>
                  <a:schemeClr val="tx1"/>
                </a:solidFill>
              </a:rPr>
              <a:t>Birokrasi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di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manapun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berada</a:t>
            </a:r>
            <a:r>
              <a:rPr lang="en-US" sz="1400" dirty="0" smtClean="0">
                <a:solidFill>
                  <a:schemeClr val="tx1"/>
                </a:solidFill>
              </a:rPr>
              <a:t>, </a:t>
            </a:r>
            <a:r>
              <a:rPr lang="en-US" sz="1400" dirty="0" err="1" smtClean="0">
                <a:solidFill>
                  <a:schemeClr val="tx1"/>
                </a:solidFill>
              </a:rPr>
              <a:t>dipilih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sebagai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instrumen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sosial</a:t>
            </a:r>
            <a:r>
              <a:rPr lang="en-US" sz="1400" dirty="0" smtClean="0">
                <a:solidFill>
                  <a:schemeClr val="tx1"/>
                </a:solidFill>
              </a:rPr>
              <a:t> yang </a:t>
            </a:r>
            <a:r>
              <a:rPr lang="en-US" sz="1400" dirty="0" err="1" smtClean="0">
                <a:solidFill>
                  <a:schemeClr val="tx1"/>
                </a:solidFill>
              </a:rPr>
              <a:t>ditujukan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untuk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masalah-masalah</a:t>
            </a:r>
            <a:r>
              <a:rPr lang="en-US" sz="1400" dirty="0" smtClean="0">
                <a:solidFill>
                  <a:schemeClr val="tx1"/>
                </a:solidFill>
              </a:rPr>
              <a:t> yang </a:t>
            </a:r>
            <a:r>
              <a:rPr lang="en-US" sz="1400" dirty="0" err="1" smtClean="0">
                <a:solidFill>
                  <a:schemeClr val="tx1"/>
                </a:solidFill>
              </a:rPr>
              <a:t>didefinisikan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sebagai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urusan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publik</a:t>
            </a:r>
            <a:r>
              <a:rPr lang="en-US" sz="1400" dirty="0" smtClean="0">
                <a:solidFill>
                  <a:schemeClr val="tx1"/>
                </a:solidFill>
              </a:rPr>
              <a:t>.</a:t>
            </a:r>
            <a:endParaRPr lang="en-US" sz="1400" dirty="0">
              <a:solidFill>
                <a:schemeClr val="tx1"/>
              </a:solidFill>
            </a:endParaRPr>
          </a:p>
          <a:p>
            <a:pPr marL="1010412" lvl="2" indent="-342900">
              <a:buFont typeface="+mj-lt"/>
              <a:buAutoNum type="alphaLcPeriod"/>
            </a:pPr>
            <a:r>
              <a:rPr lang="en-US" sz="1400" dirty="0" err="1" smtClean="0">
                <a:solidFill>
                  <a:schemeClr val="tx1"/>
                </a:solidFill>
              </a:rPr>
              <a:t>Birokrasi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merupakan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institusi</a:t>
            </a:r>
            <a:r>
              <a:rPr lang="en-US" sz="1400" dirty="0" smtClean="0">
                <a:solidFill>
                  <a:schemeClr val="tx1"/>
                </a:solidFill>
              </a:rPr>
              <a:t> yang </a:t>
            </a:r>
            <a:r>
              <a:rPr lang="en-US" sz="1400" dirty="0" err="1" smtClean="0">
                <a:solidFill>
                  <a:schemeClr val="tx1"/>
                </a:solidFill>
              </a:rPr>
              <a:t>dominan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dalam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pelaksanaan</a:t>
            </a:r>
            <a:r>
              <a:rPr lang="en-US" sz="1400" dirty="0" smtClean="0">
                <a:solidFill>
                  <a:schemeClr val="tx1"/>
                </a:solidFill>
              </a:rPr>
              <a:t> program </a:t>
            </a:r>
            <a:r>
              <a:rPr lang="en-US" sz="1400" dirty="0" err="1" smtClean="0">
                <a:solidFill>
                  <a:schemeClr val="tx1"/>
                </a:solidFill>
              </a:rPr>
              <a:t>kebijakan</a:t>
            </a:r>
            <a:r>
              <a:rPr lang="en-US" sz="1400" dirty="0" smtClean="0">
                <a:solidFill>
                  <a:schemeClr val="tx1"/>
                </a:solidFill>
              </a:rPr>
              <a:t>, yang </a:t>
            </a:r>
            <a:r>
              <a:rPr lang="en-US" sz="1400" dirty="0" err="1" smtClean="0">
                <a:solidFill>
                  <a:schemeClr val="tx1"/>
                </a:solidFill>
              </a:rPr>
              <a:t>tingkat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kepentingannya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berbeda-beda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untuk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masing-masing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tahap</a:t>
            </a:r>
            <a:r>
              <a:rPr lang="en-US" sz="1400" dirty="0" smtClean="0">
                <a:solidFill>
                  <a:schemeClr val="tx1"/>
                </a:solidFill>
              </a:rPr>
              <a:t>.</a:t>
            </a:r>
          </a:p>
          <a:p>
            <a:pPr marL="1010412" lvl="2" indent="-342900">
              <a:buFont typeface="+mj-lt"/>
              <a:buAutoNum type="alphaLcPeriod"/>
            </a:pPr>
            <a:r>
              <a:rPr lang="en-US" sz="1400" dirty="0" err="1" smtClean="0">
                <a:solidFill>
                  <a:schemeClr val="tx1"/>
                </a:solidFill>
              </a:rPr>
              <a:t>Birokrasi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mempunyai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sejumlah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tujuan</a:t>
            </a:r>
            <a:r>
              <a:rPr lang="en-US" sz="1400" dirty="0" smtClean="0">
                <a:solidFill>
                  <a:schemeClr val="tx1"/>
                </a:solidFill>
              </a:rPr>
              <a:t> yang </a:t>
            </a:r>
            <a:r>
              <a:rPr lang="en-US" sz="1400" dirty="0" err="1" smtClean="0">
                <a:solidFill>
                  <a:schemeClr val="tx1"/>
                </a:solidFill>
              </a:rPr>
              <a:t>berbeda</a:t>
            </a:r>
            <a:endParaRPr lang="en-US" sz="1400" dirty="0" smtClean="0">
              <a:solidFill>
                <a:schemeClr val="tx1"/>
              </a:solidFill>
            </a:endParaRPr>
          </a:p>
          <a:p>
            <a:pPr marL="1010412" lvl="2" indent="-342900">
              <a:buFont typeface="+mj-lt"/>
              <a:buAutoNum type="alphaLcPeriod"/>
            </a:pPr>
            <a:r>
              <a:rPr lang="en-US" sz="1400" dirty="0" err="1" smtClean="0">
                <a:solidFill>
                  <a:schemeClr val="tx1"/>
                </a:solidFill>
              </a:rPr>
              <a:t>Fungsi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birokrasi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berada</a:t>
            </a:r>
            <a:r>
              <a:rPr lang="en-US" sz="1400" dirty="0" smtClean="0">
                <a:solidFill>
                  <a:schemeClr val="tx1"/>
                </a:solidFill>
              </a:rPr>
              <a:t>  </a:t>
            </a:r>
            <a:r>
              <a:rPr lang="en-US" sz="1400" dirty="0" err="1" smtClean="0">
                <a:solidFill>
                  <a:schemeClr val="tx1"/>
                </a:solidFill>
              </a:rPr>
              <a:t>dalam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lingkungan</a:t>
            </a:r>
            <a:r>
              <a:rPr lang="en-US" sz="1400" dirty="0" smtClean="0">
                <a:solidFill>
                  <a:schemeClr val="tx1"/>
                </a:solidFill>
              </a:rPr>
              <a:t> yang </a:t>
            </a:r>
            <a:r>
              <a:rPr lang="en-US" sz="1400" dirty="0" err="1" smtClean="0">
                <a:solidFill>
                  <a:schemeClr val="tx1"/>
                </a:solidFill>
              </a:rPr>
              <a:t>luas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dan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kompleks</a:t>
            </a:r>
            <a:endParaRPr lang="en-US" sz="1400" dirty="0" smtClean="0">
              <a:solidFill>
                <a:schemeClr val="tx1"/>
              </a:solidFill>
            </a:endParaRPr>
          </a:p>
          <a:p>
            <a:pPr marL="1010412" lvl="2" indent="-342900">
              <a:buFont typeface="+mj-lt"/>
              <a:buAutoNum type="alphaLcPeriod"/>
            </a:pPr>
            <a:r>
              <a:rPr lang="en-US" sz="1400" dirty="0" err="1" smtClean="0">
                <a:solidFill>
                  <a:schemeClr val="tx1"/>
                </a:solidFill>
              </a:rPr>
              <a:t>Birokrasi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jarang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mati</a:t>
            </a:r>
            <a:r>
              <a:rPr lang="en-US" sz="1400" dirty="0" smtClean="0">
                <a:solidFill>
                  <a:schemeClr val="tx1"/>
                </a:solidFill>
              </a:rPr>
              <a:t>, </a:t>
            </a:r>
            <a:r>
              <a:rPr lang="en-US" sz="1400" dirty="0" err="1" smtClean="0">
                <a:solidFill>
                  <a:schemeClr val="tx1"/>
                </a:solidFill>
              </a:rPr>
              <a:t>naluri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untuk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bertahan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hidup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tidak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perlu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dipertanyakan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lagi</a:t>
            </a:r>
            <a:endParaRPr lang="en-US" sz="1400" dirty="0" smtClean="0">
              <a:solidFill>
                <a:schemeClr val="tx1"/>
              </a:solidFill>
            </a:endParaRPr>
          </a:p>
          <a:p>
            <a:pPr marL="1010412" lvl="2" indent="-342900">
              <a:buFont typeface="+mj-lt"/>
              <a:buAutoNum type="alphaLcPeriod"/>
            </a:pPr>
            <a:r>
              <a:rPr lang="en-US" sz="1400" dirty="0" err="1" smtClean="0">
                <a:solidFill>
                  <a:schemeClr val="tx1"/>
                </a:solidFill>
              </a:rPr>
              <a:t>Birokrasi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merupakan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sesuatu</a:t>
            </a:r>
            <a:r>
              <a:rPr lang="en-US" sz="1400" dirty="0" smtClean="0">
                <a:solidFill>
                  <a:schemeClr val="tx1"/>
                </a:solidFill>
              </a:rPr>
              <a:t> yang </a:t>
            </a:r>
            <a:r>
              <a:rPr lang="en-US" sz="1400" dirty="0" err="1" smtClean="0">
                <a:solidFill>
                  <a:schemeClr val="tx1"/>
                </a:solidFill>
              </a:rPr>
              <a:t>netral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dalam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pilihan-pilihan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kebijakan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mereka</a:t>
            </a:r>
            <a:r>
              <a:rPr lang="en-US" sz="1400" dirty="0" smtClean="0">
                <a:solidFill>
                  <a:schemeClr val="tx1"/>
                </a:solidFill>
              </a:rPr>
              <a:t>, </a:t>
            </a:r>
            <a:r>
              <a:rPr lang="en-US" sz="1400" dirty="0" err="1" smtClean="0">
                <a:solidFill>
                  <a:schemeClr val="tx1"/>
                </a:solidFill>
              </a:rPr>
              <a:t>tidak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juga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secara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penuh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dikontrol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oleh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kekuatan-kekuatan</a:t>
            </a:r>
            <a:r>
              <a:rPr lang="en-US" sz="1400" dirty="0" smtClean="0">
                <a:solidFill>
                  <a:schemeClr val="tx1"/>
                </a:solidFill>
              </a:rPr>
              <a:t> yang </a:t>
            </a:r>
            <a:r>
              <a:rPr lang="en-US" sz="1400" dirty="0" err="1" smtClean="0">
                <a:solidFill>
                  <a:schemeClr val="tx1"/>
                </a:solidFill>
              </a:rPr>
              <a:t>berasal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di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luar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dirinya</a:t>
            </a:r>
            <a:r>
              <a:rPr lang="en-US" sz="1400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VI: </a:t>
            </a:r>
            <a:r>
              <a:rPr lang="en-US" sz="1200" dirty="0" err="1" smtClean="0"/>
              <a:t>Implementasi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endParaRPr lang="en-US" sz="1200" dirty="0" smtClean="0"/>
          </a:p>
          <a:p>
            <a:endParaRPr lang="en-US" sz="1200" dirty="0" smtClean="0"/>
          </a:p>
          <a:p>
            <a:endParaRPr lang="en-US" sz="1200" dirty="0" smtClean="0"/>
          </a:p>
          <a:p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74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George Edwards 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Menurut</a:t>
            </a:r>
            <a:r>
              <a:rPr lang="en-US" sz="2400" dirty="0" smtClean="0"/>
              <a:t> Edwards </a:t>
            </a:r>
            <a:r>
              <a:rPr lang="en-US" sz="2400" dirty="0" err="1" smtClean="0"/>
              <a:t>ada</a:t>
            </a:r>
            <a:r>
              <a:rPr lang="en-US" sz="2400" dirty="0" smtClean="0"/>
              <a:t> 2 </a:t>
            </a:r>
            <a:r>
              <a:rPr lang="en-US" sz="2400" dirty="0" err="1" smtClean="0"/>
              <a:t>karakteristik</a:t>
            </a:r>
            <a:r>
              <a:rPr lang="en-US" sz="2400" dirty="0" smtClean="0"/>
              <a:t> </a:t>
            </a:r>
            <a:r>
              <a:rPr lang="en-US" sz="2400" dirty="0" err="1" smtClean="0"/>
              <a:t>utama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birokrasi</a:t>
            </a:r>
            <a:r>
              <a:rPr lang="en-US" sz="2400" dirty="0" smtClean="0"/>
              <a:t>, </a:t>
            </a:r>
            <a:r>
              <a:rPr lang="en-US" sz="2400" dirty="0" err="1" smtClean="0"/>
              <a:t>yaitu</a:t>
            </a:r>
            <a:r>
              <a:rPr lang="en-US" sz="2400" dirty="0" smtClean="0"/>
              <a:t>:</a:t>
            </a:r>
          </a:p>
          <a:p>
            <a:pPr>
              <a:buNone/>
            </a:pPr>
            <a:endParaRPr lang="en-US" sz="2400" dirty="0" smtClean="0"/>
          </a:p>
          <a:p>
            <a:pPr marL="624078" indent="-514350">
              <a:buFont typeface="+mj-lt"/>
              <a:buAutoNum type="arabicPeriod"/>
            </a:pPr>
            <a:r>
              <a:rPr lang="en-US" sz="2400" dirty="0" err="1" smtClean="0"/>
              <a:t>Prosedur-prosedur</a:t>
            </a:r>
            <a:r>
              <a:rPr lang="en-US" sz="2400" dirty="0" smtClean="0"/>
              <a:t> </a:t>
            </a:r>
            <a:r>
              <a:rPr lang="en-US" sz="2400" dirty="0" err="1" smtClean="0"/>
              <a:t>kerja</a:t>
            </a:r>
            <a:r>
              <a:rPr lang="en-US" sz="2400" dirty="0" smtClean="0"/>
              <a:t> </a:t>
            </a:r>
            <a:r>
              <a:rPr lang="en-US" sz="2400" dirty="0" err="1" smtClean="0"/>
              <a:t>ukuran-ukuran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(SOP)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400" dirty="0" err="1" smtClean="0"/>
              <a:t>Fragmentasi</a:t>
            </a:r>
            <a:endParaRPr lang="en-US" sz="2400" dirty="0" smtClean="0"/>
          </a:p>
          <a:p>
            <a:pPr marL="624078" indent="-514350"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VI: </a:t>
            </a:r>
            <a:r>
              <a:rPr lang="en-US" sz="1200" dirty="0" err="1" smtClean="0"/>
              <a:t>Implementasi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endParaRPr lang="en-US" sz="1200" dirty="0" smtClean="0"/>
          </a:p>
          <a:p>
            <a:endParaRPr lang="en-US" sz="1200" dirty="0" smtClean="0"/>
          </a:p>
          <a:p>
            <a:endParaRPr lang="en-US" sz="1200" dirty="0" smtClean="0"/>
          </a:p>
          <a:p>
            <a:endParaRPr lang="en-US" sz="1200" dirty="0" smtClean="0"/>
          </a:p>
          <a:p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75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BAB VII: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/>
              <a:t>Evaluasi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</a:t>
            </a:r>
            <a:r>
              <a:rPr lang="en-US" sz="2000" dirty="0" err="1" smtClean="0"/>
              <a:t>ditujukan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melihat</a:t>
            </a:r>
            <a:r>
              <a:rPr lang="en-US" sz="2000" dirty="0" smtClean="0"/>
              <a:t> </a:t>
            </a:r>
            <a:r>
              <a:rPr lang="en-US" sz="2000" dirty="0" err="1" smtClean="0"/>
              <a:t>sebab-sebab</a:t>
            </a:r>
            <a:r>
              <a:rPr lang="en-US" sz="2000" dirty="0" smtClean="0"/>
              <a:t> </a:t>
            </a:r>
            <a:r>
              <a:rPr lang="en-US" sz="2000" dirty="0" err="1" smtClean="0"/>
              <a:t>kegagalan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mengetahui</a:t>
            </a:r>
            <a:r>
              <a:rPr lang="en-US" sz="2000" dirty="0" smtClean="0"/>
              <a:t> </a:t>
            </a:r>
            <a:r>
              <a:rPr lang="en-US" sz="2000" dirty="0" err="1" smtClean="0"/>
              <a:t>apakah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</a:t>
            </a:r>
            <a:r>
              <a:rPr lang="en-US" sz="2000" dirty="0" err="1" smtClean="0"/>
              <a:t>publik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telah</a:t>
            </a:r>
            <a:r>
              <a:rPr lang="en-US" sz="2000" dirty="0" smtClean="0"/>
              <a:t> </a:t>
            </a:r>
            <a:r>
              <a:rPr lang="en-US" sz="2000" dirty="0" err="1" smtClean="0"/>
              <a:t>dijalankan</a:t>
            </a:r>
            <a:r>
              <a:rPr lang="en-US" sz="2000" dirty="0" smtClean="0"/>
              <a:t> </a:t>
            </a:r>
            <a:r>
              <a:rPr lang="en-US" sz="2000" dirty="0" err="1" smtClean="0"/>
              <a:t>meraih</a:t>
            </a:r>
            <a:r>
              <a:rPr lang="en-US" sz="2000" dirty="0" smtClean="0"/>
              <a:t> </a:t>
            </a:r>
            <a:r>
              <a:rPr lang="en-US" sz="2000" dirty="0" err="1" smtClean="0"/>
              <a:t>dampak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diinginkan</a:t>
            </a:r>
            <a:r>
              <a:rPr lang="en-US" sz="2000" dirty="0" smtClean="0"/>
              <a:t>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err="1" smtClean="0"/>
              <a:t>Evaluasi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kegiatan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bertujuan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menilai</a:t>
            </a:r>
            <a:r>
              <a:rPr lang="en-US" sz="2000" dirty="0" smtClean="0"/>
              <a:t> “</a:t>
            </a:r>
            <a:r>
              <a:rPr lang="en-US" sz="2000" dirty="0" err="1" smtClean="0"/>
              <a:t>manfaat</a:t>
            </a:r>
            <a:r>
              <a:rPr lang="en-US" sz="2000" dirty="0" smtClean="0"/>
              <a:t>”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err="1" smtClean="0"/>
              <a:t>Menurut</a:t>
            </a:r>
            <a:r>
              <a:rPr lang="en-US" sz="2000" dirty="0" smtClean="0"/>
              <a:t> Lester </a:t>
            </a:r>
            <a:r>
              <a:rPr lang="en-US" sz="2000" dirty="0" err="1" smtClean="0"/>
              <a:t>dan</a:t>
            </a:r>
            <a:r>
              <a:rPr lang="en-US" sz="2000" dirty="0" smtClean="0"/>
              <a:t> Stewart, </a:t>
            </a:r>
            <a:r>
              <a:rPr lang="en-US" sz="2000" dirty="0" err="1" smtClean="0"/>
              <a:t>evaluasi</a:t>
            </a:r>
            <a:r>
              <a:rPr lang="en-US" sz="2000" dirty="0" smtClean="0"/>
              <a:t> </a:t>
            </a:r>
            <a:r>
              <a:rPr lang="en-US" sz="2000" dirty="0" err="1" smtClean="0"/>
              <a:t>dibedakan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2 </a:t>
            </a:r>
            <a:r>
              <a:rPr lang="en-US" sz="2000" dirty="0" err="1" smtClean="0"/>
              <a:t>tugas</a:t>
            </a:r>
            <a:r>
              <a:rPr lang="en-US" sz="2000" dirty="0" smtClean="0"/>
              <a:t>:</a:t>
            </a:r>
          </a:p>
          <a:p>
            <a:pPr marL="859536" lvl="1" indent="-457200">
              <a:buFont typeface="+mj-lt"/>
              <a:buAutoNum type="arabicPeriod"/>
            </a:pPr>
            <a:r>
              <a:rPr lang="en-US" sz="1800" dirty="0" err="1" smtClean="0">
                <a:solidFill>
                  <a:schemeClr val="tx1"/>
                </a:solidFill>
              </a:rPr>
              <a:t>Menentukan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konsekuensi-konsekuensi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apa</a:t>
            </a:r>
            <a:r>
              <a:rPr lang="en-US" sz="1800" dirty="0" smtClean="0">
                <a:solidFill>
                  <a:schemeClr val="tx1"/>
                </a:solidFill>
              </a:rPr>
              <a:t> yang </a:t>
            </a:r>
            <a:r>
              <a:rPr lang="en-US" sz="1800" dirty="0" err="1" smtClean="0">
                <a:solidFill>
                  <a:schemeClr val="tx1"/>
                </a:solidFill>
              </a:rPr>
              <a:t>ditimbulkan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oleh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suatu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kebijakan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dengan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menggambarkan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dampaknya</a:t>
            </a:r>
            <a:r>
              <a:rPr lang="en-US" sz="1800" dirty="0" smtClean="0">
                <a:solidFill>
                  <a:schemeClr val="tx1"/>
                </a:solidFill>
              </a:rPr>
              <a:t>.</a:t>
            </a:r>
          </a:p>
          <a:p>
            <a:pPr marL="859536" lvl="1" indent="-457200">
              <a:buFont typeface="+mj-lt"/>
              <a:buAutoNum type="arabicPeriod"/>
            </a:pPr>
            <a:r>
              <a:rPr lang="en-US" sz="1800" dirty="0" err="1" smtClean="0">
                <a:solidFill>
                  <a:schemeClr val="tx1"/>
                </a:solidFill>
              </a:rPr>
              <a:t>Menilai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keberhasilan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atau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kegagalan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berdasarkan</a:t>
            </a:r>
            <a:r>
              <a:rPr lang="en-US" sz="1800" dirty="0" smtClean="0">
                <a:solidFill>
                  <a:schemeClr val="tx1"/>
                </a:solidFill>
              </a:rPr>
              <a:t> standard yang </a:t>
            </a:r>
            <a:r>
              <a:rPr lang="en-US" sz="1800" dirty="0" err="1" smtClean="0">
                <a:solidFill>
                  <a:schemeClr val="tx1"/>
                </a:solidFill>
              </a:rPr>
              <a:t>telah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ditetapkan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VII: </a:t>
            </a:r>
            <a:r>
              <a:rPr lang="en-US" sz="1200" dirty="0" err="1" smtClean="0"/>
              <a:t>Evaluasi</a:t>
            </a:r>
            <a:r>
              <a:rPr lang="en-US" sz="1200" dirty="0" smtClean="0"/>
              <a:t> </a:t>
            </a:r>
            <a:r>
              <a:rPr lang="en-US" sz="1200" dirty="0" err="1" smtClean="0"/>
              <a:t>dan</a:t>
            </a:r>
            <a:r>
              <a:rPr lang="en-US" sz="1200" dirty="0" smtClean="0"/>
              <a:t> </a:t>
            </a:r>
            <a:r>
              <a:rPr lang="en-US" sz="1200" dirty="0" err="1" smtClean="0"/>
              <a:t>Dampak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76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BAB VII: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memenuhi</a:t>
            </a:r>
            <a:r>
              <a:rPr lang="en-US" sz="2400" dirty="0" smtClean="0"/>
              <a:t> </a:t>
            </a:r>
            <a:r>
              <a:rPr lang="en-US" sz="2400" dirty="0" err="1" smtClean="0"/>
              <a:t>tugas</a:t>
            </a:r>
            <a:r>
              <a:rPr lang="en-US" sz="2400" dirty="0" smtClean="0"/>
              <a:t>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meliputi</a:t>
            </a:r>
            <a:r>
              <a:rPr lang="en-US" sz="2400" dirty="0" smtClean="0"/>
              <a:t> </a:t>
            </a:r>
            <a:r>
              <a:rPr lang="en-US" sz="2400" dirty="0" err="1" smtClean="0"/>
              <a:t>beberapa</a:t>
            </a:r>
            <a:r>
              <a:rPr lang="en-US" sz="2400" dirty="0" smtClean="0"/>
              <a:t> </a:t>
            </a:r>
            <a:r>
              <a:rPr lang="en-US" sz="2400" dirty="0" err="1" smtClean="0"/>
              <a:t>kegiatan</a:t>
            </a:r>
            <a:r>
              <a:rPr lang="en-US" sz="2400" dirty="0" smtClean="0"/>
              <a:t>: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err="1" smtClean="0"/>
              <a:t>Spesification</a:t>
            </a:r>
            <a:r>
              <a:rPr lang="en-US" sz="2400" dirty="0" smtClean="0"/>
              <a:t>/</a:t>
            </a:r>
            <a:r>
              <a:rPr lang="en-US" sz="2400" dirty="0" err="1" smtClean="0"/>
              <a:t>pengkhususan</a:t>
            </a:r>
            <a:endParaRPr lang="en-US" sz="2400" dirty="0" smtClean="0"/>
          </a:p>
          <a:p>
            <a:r>
              <a:rPr lang="en-US" sz="2400" dirty="0" smtClean="0"/>
              <a:t>Measurement/</a:t>
            </a:r>
            <a:r>
              <a:rPr lang="en-US" sz="2400" dirty="0" err="1" smtClean="0"/>
              <a:t>pengukuran</a:t>
            </a:r>
            <a:endParaRPr lang="en-US" sz="2400" dirty="0" smtClean="0"/>
          </a:p>
          <a:p>
            <a:r>
              <a:rPr lang="en-US" sz="2400" dirty="0" err="1" smtClean="0"/>
              <a:t>Analisis</a:t>
            </a:r>
            <a:endParaRPr lang="en-US" sz="2400" dirty="0" smtClean="0"/>
          </a:p>
          <a:p>
            <a:r>
              <a:rPr lang="en-US" sz="2400" dirty="0" err="1" smtClean="0"/>
              <a:t>Rekomendasi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VII: </a:t>
            </a:r>
            <a:r>
              <a:rPr lang="en-US" sz="1200" dirty="0" err="1" smtClean="0"/>
              <a:t>Evaluasi</a:t>
            </a:r>
            <a:r>
              <a:rPr lang="en-US" sz="1200" dirty="0" smtClean="0"/>
              <a:t> </a:t>
            </a:r>
            <a:r>
              <a:rPr lang="en-US" sz="1200" dirty="0" err="1" smtClean="0"/>
              <a:t>dan</a:t>
            </a:r>
            <a:r>
              <a:rPr lang="en-US" sz="1200" dirty="0" smtClean="0"/>
              <a:t> </a:t>
            </a:r>
            <a:r>
              <a:rPr lang="en-US" sz="1200" dirty="0" err="1" smtClean="0"/>
              <a:t>Dampak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endParaRPr lang="en-US" sz="1200" dirty="0" smtClean="0"/>
          </a:p>
          <a:p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77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Tipe-tipe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3733800" cy="457200"/>
          </a:xfrm>
        </p:spPr>
        <p:txBody>
          <a:bodyPr/>
          <a:lstStyle/>
          <a:p>
            <a:r>
              <a:rPr lang="en-US" sz="1200" dirty="0" smtClean="0"/>
              <a:t>BAB VII: </a:t>
            </a:r>
            <a:r>
              <a:rPr lang="en-US" sz="1200" dirty="0" err="1" smtClean="0"/>
              <a:t>Evaluasi</a:t>
            </a:r>
            <a:r>
              <a:rPr lang="en-US" sz="1200" dirty="0" smtClean="0"/>
              <a:t> </a:t>
            </a:r>
            <a:r>
              <a:rPr lang="en-US" sz="1200" dirty="0" err="1" smtClean="0"/>
              <a:t>dan</a:t>
            </a:r>
            <a:r>
              <a:rPr lang="en-US" sz="1200" dirty="0" smtClean="0"/>
              <a:t> </a:t>
            </a:r>
            <a:r>
              <a:rPr lang="en-US" sz="1200" dirty="0" err="1" smtClean="0"/>
              <a:t>Dampak</a:t>
            </a:r>
            <a:r>
              <a:rPr lang="en-US" sz="1200" dirty="0" smtClean="0"/>
              <a:t> </a:t>
            </a:r>
            <a:r>
              <a:rPr lang="en-US" sz="1200" dirty="0" err="1" smtClean="0"/>
              <a:t>Kebijakan</a:t>
            </a:r>
            <a:endParaRPr lang="en-US" sz="1200" dirty="0" smtClean="0"/>
          </a:p>
          <a:p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78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BAB I: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Analisis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</a:t>
            </a:r>
            <a:r>
              <a:rPr lang="en-US" sz="2400" dirty="0" err="1" smtClean="0"/>
              <a:t>walaupun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bagian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Ilmu</a:t>
            </a:r>
            <a:r>
              <a:rPr lang="en-US" sz="2400" dirty="0" smtClean="0"/>
              <a:t> </a:t>
            </a:r>
            <a:r>
              <a:rPr lang="en-US" sz="2400" dirty="0" err="1" smtClean="0"/>
              <a:t>Administrasi</a:t>
            </a:r>
            <a:r>
              <a:rPr lang="en-US" sz="2400" dirty="0" smtClean="0"/>
              <a:t> Negara, </a:t>
            </a:r>
            <a:r>
              <a:rPr lang="en-US" sz="2400" dirty="0" err="1" smtClean="0"/>
              <a:t>tetapi</a:t>
            </a:r>
            <a:r>
              <a:rPr lang="en-US" sz="2400" dirty="0" smtClean="0"/>
              <a:t> </a:t>
            </a:r>
            <a:r>
              <a:rPr lang="en-US" sz="2400" dirty="0" err="1" smtClean="0"/>
              <a:t>bersifat</a:t>
            </a:r>
            <a:r>
              <a:rPr lang="en-US" sz="2400" dirty="0" smtClean="0"/>
              <a:t> </a:t>
            </a:r>
            <a:r>
              <a:rPr lang="en-US" sz="2400" dirty="0" err="1" smtClean="0"/>
              <a:t>multidisipliner</a:t>
            </a:r>
            <a:r>
              <a:rPr lang="en-US" sz="2400" dirty="0" smtClean="0"/>
              <a:t>, </a:t>
            </a:r>
            <a:r>
              <a:rPr lang="en-US" sz="2400" dirty="0" err="1" smtClean="0"/>
              <a:t>karena</a:t>
            </a:r>
            <a:r>
              <a:rPr lang="en-US" sz="2400" dirty="0" smtClean="0"/>
              <a:t> </a:t>
            </a:r>
            <a:r>
              <a:rPr lang="en-US" sz="2400" dirty="0" err="1" smtClean="0"/>
              <a:t>banyak</a:t>
            </a:r>
            <a:r>
              <a:rPr lang="en-US" sz="2400" dirty="0" smtClean="0"/>
              <a:t> </a:t>
            </a:r>
            <a:r>
              <a:rPr lang="en-US" sz="2400" dirty="0" err="1" smtClean="0"/>
              <a:t>meminjam</a:t>
            </a:r>
            <a:r>
              <a:rPr lang="en-US" sz="2400" dirty="0" smtClean="0"/>
              <a:t> </a:t>
            </a:r>
            <a:r>
              <a:rPr lang="en-US" sz="2400" dirty="0" err="1" smtClean="0"/>
              <a:t>teori</a:t>
            </a:r>
            <a:r>
              <a:rPr lang="en-US" sz="2400" dirty="0" smtClean="0"/>
              <a:t>, </a:t>
            </a: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teknik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studi</a:t>
            </a:r>
            <a:r>
              <a:rPr lang="en-US" sz="2400" dirty="0" smtClean="0"/>
              <a:t> </a:t>
            </a:r>
            <a:r>
              <a:rPr lang="en-US" sz="2400" dirty="0" err="1" smtClean="0"/>
              <a:t>ilmu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, </a:t>
            </a:r>
            <a:r>
              <a:rPr lang="en-US" sz="2400" dirty="0" err="1" smtClean="0"/>
              <a:t>ilmu</a:t>
            </a:r>
            <a:r>
              <a:rPr lang="en-US" sz="2400" dirty="0" smtClean="0"/>
              <a:t> </a:t>
            </a:r>
            <a:r>
              <a:rPr lang="en-US" sz="2400" dirty="0" err="1" smtClean="0"/>
              <a:t>ekonomi</a:t>
            </a:r>
            <a:r>
              <a:rPr lang="en-US" sz="2400" dirty="0" smtClean="0"/>
              <a:t>, </a:t>
            </a:r>
            <a:r>
              <a:rPr lang="en-US" sz="2400" dirty="0" err="1" smtClean="0"/>
              <a:t>ilmu</a:t>
            </a:r>
            <a:r>
              <a:rPr lang="en-US" sz="2400" dirty="0" smtClean="0"/>
              <a:t> </a:t>
            </a:r>
            <a:r>
              <a:rPr lang="en-US" sz="2400" dirty="0" err="1" smtClean="0"/>
              <a:t>politik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ilmu</a:t>
            </a:r>
            <a:r>
              <a:rPr lang="en-US" sz="2400" dirty="0" smtClean="0"/>
              <a:t> </a:t>
            </a:r>
            <a:r>
              <a:rPr lang="en-US" sz="2400" dirty="0" err="1" smtClean="0"/>
              <a:t>psikologi</a:t>
            </a:r>
            <a:endParaRPr lang="en-US" sz="2400" dirty="0" smtClean="0"/>
          </a:p>
          <a:p>
            <a:r>
              <a:rPr lang="en-US" sz="2400" dirty="0" err="1" smtClean="0"/>
              <a:t>Studi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</a:t>
            </a:r>
            <a:r>
              <a:rPr lang="en-US" sz="2400" dirty="0" err="1" smtClean="0"/>
              <a:t>mulai</a:t>
            </a:r>
            <a:r>
              <a:rPr lang="en-US" sz="2400" dirty="0" smtClean="0"/>
              <a:t> </a:t>
            </a:r>
            <a:r>
              <a:rPr lang="en-US" sz="2400" dirty="0" err="1" smtClean="0"/>
              <a:t>berkembang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awal</a:t>
            </a:r>
            <a:r>
              <a:rPr lang="en-US" sz="2400" dirty="0" smtClean="0"/>
              <a:t> </a:t>
            </a:r>
            <a:r>
              <a:rPr lang="en-US" sz="2400" dirty="0" err="1" smtClean="0"/>
              <a:t>tahun</a:t>
            </a:r>
            <a:r>
              <a:rPr lang="en-US" sz="2400" dirty="0" smtClean="0"/>
              <a:t> 1970-an </a:t>
            </a:r>
            <a:r>
              <a:rPr lang="en-US" sz="2400" dirty="0" err="1" smtClean="0"/>
              <a:t>terutama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terbitnya</a:t>
            </a:r>
            <a:r>
              <a:rPr lang="en-US" sz="2400" dirty="0" smtClean="0"/>
              <a:t> </a:t>
            </a:r>
            <a:r>
              <a:rPr lang="en-US" sz="2400" dirty="0" err="1" smtClean="0"/>
              <a:t>tulisan</a:t>
            </a:r>
            <a:r>
              <a:rPr lang="en-US" sz="2400" dirty="0" smtClean="0"/>
              <a:t> Harold D. </a:t>
            </a:r>
            <a:r>
              <a:rPr lang="en-US" sz="2400" dirty="0" err="1" smtClean="0"/>
              <a:t>Laswell</a:t>
            </a:r>
            <a:r>
              <a:rPr lang="en-US" sz="2400" dirty="0" smtClean="0"/>
              <a:t>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i="1" dirty="0" smtClean="0"/>
              <a:t>Policy Sciences.</a:t>
            </a:r>
          </a:p>
          <a:p>
            <a:r>
              <a:rPr lang="en-US" sz="2400" dirty="0" err="1" smtClean="0"/>
              <a:t>Fokus</a:t>
            </a:r>
            <a:r>
              <a:rPr lang="en-US" sz="2400" dirty="0" smtClean="0"/>
              <a:t> </a:t>
            </a:r>
            <a:r>
              <a:rPr lang="en-US" sz="2400" dirty="0" err="1" smtClean="0"/>
              <a:t>utama</a:t>
            </a:r>
            <a:r>
              <a:rPr lang="en-US" sz="2400" dirty="0" smtClean="0"/>
              <a:t> </a:t>
            </a:r>
            <a:r>
              <a:rPr lang="en-US" sz="2400" dirty="0" err="1" smtClean="0"/>
              <a:t>studi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penyusunan</a:t>
            </a:r>
            <a:r>
              <a:rPr lang="en-US" sz="2400" dirty="0" smtClean="0"/>
              <a:t> agenda,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, </a:t>
            </a:r>
            <a:r>
              <a:rPr lang="en-US" sz="2400" dirty="0" err="1" smtClean="0"/>
              <a:t>formulasi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, </a:t>
            </a:r>
            <a:r>
              <a:rPr lang="en-US" sz="2400" dirty="0" err="1" smtClean="0"/>
              <a:t>adopsi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, </a:t>
            </a:r>
            <a:r>
              <a:rPr lang="en-US" sz="2400" dirty="0" err="1" smtClean="0"/>
              <a:t>implementasi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evaluasi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endParaRPr lang="en-US" sz="2400" dirty="0" smtClean="0"/>
          </a:p>
          <a:p>
            <a:endParaRPr lang="en-US" sz="2400" dirty="0" smtClean="0"/>
          </a:p>
          <a:p>
            <a:pPr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5F94-6768-40B6-816A-E41391288A7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err="1" smtClean="0"/>
              <a:t>Konsep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Lingkup</a:t>
            </a:r>
            <a:r>
              <a:rPr lang="en-US" sz="3200" dirty="0" smtClean="0"/>
              <a:t> </a:t>
            </a:r>
            <a:r>
              <a:rPr lang="en-US" sz="3200" dirty="0" err="1" smtClean="0"/>
              <a:t>Kebijakan</a:t>
            </a:r>
            <a:r>
              <a:rPr lang="en-US" sz="3200" dirty="0" smtClean="0"/>
              <a:t> </a:t>
            </a:r>
            <a:r>
              <a:rPr lang="en-US" sz="3200" dirty="0" err="1" smtClean="0"/>
              <a:t>Publik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/>
              <a:t>Menurut</a:t>
            </a:r>
            <a:r>
              <a:rPr lang="en-US" sz="2400" dirty="0" smtClean="0"/>
              <a:t> Thomas Dye (1981:1)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apapun</a:t>
            </a:r>
            <a:r>
              <a:rPr lang="en-US" sz="2400" dirty="0" smtClean="0"/>
              <a:t> </a:t>
            </a:r>
            <a:r>
              <a:rPr lang="en-US" sz="2400" dirty="0" err="1" smtClean="0"/>
              <a:t>pilihan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(</a:t>
            </a:r>
            <a:r>
              <a:rPr lang="en-US" sz="2400" i="1" dirty="0" err="1" smtClean="0"/>
              <a:t>publik</a:t>
            </a:r>
            <a:r>
              <a:rPr lang="en-US" sz="2400" i="1" dirty="0" smtClean="0"/>
              <a:t> policy is whatever governments choose to do or not to do). </a:t>
            </a:r>
            <a:r>
              <a:rPr lang="en-US" sz="2400" dirty="0" err="1" smtClean="0"/>
              <a:t>Maknanya</a:t>
            </a:r>
            <a:r>
              <a:rPr lang="en-US" sz="2400" dirty="0" smtClean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 </a:t>
            </a:r>
            <a:r>
              <a:rPr lang="en-US" sz="2400" dirty="0" err="1" smtClean="0"/>
              <a:t>dibuat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badan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, </a:t>
            </a:r>
            <a:r>
              <a:rPr lang="en-US" sz="2400" dirty="0" err="1" smtClean="0"/>
              <a:t>bukan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r>
              <a:rPr lang="en-US" sz="2400" dirty="0" smtClean="0"/>
              <a:t> </a:t>
            </a:r>
            <a:r>
              <a:rPr lang="en-US" sz="2400" dirty="0" err="1" smtClean="0"/>
              <a:t>swasta</a:t>
            </a: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</a:t>
            </a:r>
            <a:r>
              <a:rPr lang="en-US" sz="2400" dirty="0" err="1" smtClean="0"/>
              <a:t>menyangkut</a:t>
            </a:r>
            <a:r>
              <a:rPr lang="en-US" sz="2400" dirty="0" smtClean="0"/>
              <a:t> </a:t>
            </a:r>
            <a:r>
              <a:rPr lang="en-US" sz="2400" dirty="0" err="1" smtClean="0"/>
              <a:t>pilihan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badan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1077</TotalTime>
  <Words>4749</Words>
  <Application>Microsoft Office PowerPoint</Application>
  <PresentationFormat>On-screen Show (4:3)</PresentationFormat>
  <Paragraphs>803</Paragraphs>
  <Slides>78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78</vt:i4>
      </vt:variant>
    </vt:vector>
  </HeadingPairs>
  <TitlesOfParts>
    <vt:vector size="79" baseType="lpstr">
      <vt:lpstr>Urban</vt:lpstr>
      <vt:lpstr>KEBIJAKAN PEMERINTAHAN</vt:lpstr>
      <vt:lpstr>Outline Kuliah:</vt:lpstr>
      <vt:lpstr>BAB I: Apakah Kebijakan Publik?</vt:lpstr>
      <vt:lpstr>Definisi / Batasan</vt:lpstr>
      <vt:lpstr>Definisi / Batasan (cont)</vt:lpstr>
      <vt:lpstr>Implikasi Konsep Kebijakan Publik</vt:lpstr>
      <vt:lpstr>Sifat Kebijakan Publik</vt:lpstr>
      <vt:lpstr>BAB I: Kerangka Analisis Kebijakan</vt:lpstr>
      <vt:lpstr>Konsep dan Lingkup Kebijakan Publik</vt:lpstr>
      <vt:lpstr>Konsep dan Lingkup Kebijakan Publik</vt:lpstr>
      <vt:lpstr>Konsep dan Lingkup Kebijakan Publik</vt:lpstr>
      <vt:lpstr>Arti Pentingnya Studi Kebijakan Publik</vt:lpstr>
      <vt:lpstr>Pendekatan dalam Studi Kebijakan Publik</vt:lpstr>
      <vt:lpstr>Kerangka Kerja Kebijakan Publik</vt:lpstr>
      <vt:lpstr>6. Proses Kebijakan Publik</vt:lpstr>
      <vt:lpstr>Proses Kebijakan Publik</vt:lpstr>
      <vt:lpstr>BAB II: Model &amp; Pendekatan dalam Analisis Kebijakan Publik</vt:lpstr>
      <vt:lpstr>Model dalam Analisis Kebijakan Publik</vt:lpstr>
      <vt:lpstr>Model dalam Analisis Kebijakan Publik</vt:lpstr>
      <vt:lpstr>Pendekatan dalam Analisis Kebijakan Publik</vt:lpstr>
      <vt:lpstr>Pendekatan dalam Analisis Kebijakan Publik</vt:lpstr>
      <vt:lpstr>Pendekatan dalam Analisis Kebijakan Publik</vt:lpstr>
      <vt:lpstr>Pendekatan dalam Analisis Kebijakan Publik</vt:lpstr>
      <vt:lpstr>BAB III: Model Perumusan Kebijakan </vt:lpstr>
      <vt:lpstr>Model Sistem</vt:lpstr>
      <vt:lpstr>Model Sistem (cont)</vt:lpstr>
      <vt:lpstr>Model rasional komprehensif</vt:lpstr>
      <vt:lpstr>Model rasional komprehensif (cont)</vt:lpstr>
      <vt:lpstr>Model rasional komprehensif (cont)</vt:lpstr>
      <vt:lpstr>Model Inkremental</vt:lpstr>
      <vt:lpstr>Model Mixedscanning</vt:lpstr>
      <vt:lpstr>Aplikasi Konseptual Model Easton dan Ripley</vt:lpstr>
      <vt:lpstr>lanjutan</vt:lpstr>
      <vt:lpstr>lanjutan</vt:lpstr>
      <vt:lpstr>lanjutan</vt:lpstr>
      <vt:lpstr>BAB IV: Tahap-Tahap Kebijakan</vt:lpstr>
      <vt:lpstr>Tahap-Tahap Kebijakan (Ripley)</vt:lpstr>
      <vt:lpstr>Tahap-Tahap Kebijakan (Ripley)</vt:lpstr>
      <vt:lpstr>Tahap-Tahap Kebijakan (James Anderson)</vt:lpstr>
      <vt:lpstr>Tahap-Tahap Kebijakan (Michael Howlet &amp; M. Ramesh)</vt:lpstr>
      <vt:lpstr>BAB V: Agenda Kebijakan</vt:lpstr>
      <vt:lpstr>A. Masalah Publik</vt:lpstr>
      <vt:lpstr>Sifat-sifat masalah publik</vt:lpstr>
      <vt:lpstr>Tipologi Masalah Kebijakan</vt:lpstr>
      <vt:lpstr>Pentingnya Data dalam Perumusan Masalah</vt:lpstr>
      <vt:lpstr>Tahapan Perumusan Masalah Publik</vt:lpstr>
      <vt:lpstr>Tahapan Perumusan Masalah Publik</vt:lpstr>
      <vt:lpstr>Metode Merumuskan Masalah</vt:lpstr>
      <vt:lpstr>B. Isu Kebijakan</vt:lpstr>
      <vt:lpstr>C. Agenda Kebijakan</vt:lpstr>
      <vt:lpstr>Agenda Kebijakan</vt:lpstr>
      <vt:lpstr>PowerPoint Presentation</vt:lpstr>
      <vt:lpstr>PowerPoint Presentation</vt:lpstr>
      <vt:lpstr>PowerPoint Presentation</vt:lpstr>
      <vt:lpstr>Jenis-Jenis Agenda Kebijakan</vt:lpstr>
      <vt:lpstr>Jenis-Jenis Agenda Kebijakan</vt:lpstr>
      <vt:lpstr>BAB VI: Perumusan Kebijakan</vt:lpstr>
      <vt:lpstr>Aktor-aktor dalam perumusan kebijakan</vt:lpstr>
      <vt:lpstr>Para pemeran serta tidak resmi di dalam perumusan kebijakan</vt:lpstr>
      <vt:lpstr>Nilai yang berpengaruh dalam perumusan kebijakan</vt:lpstr>
      <vt:lpstr>Nilai yang berpengaruh dalam perumusan kebijakan (cont)</vt:lpstr>
      <vt:lpstr>Konteks perumusan kebijakan publik</vt:lpstr>
      <vt:lpstr>BAB VI: Implementasi Kebijakan</vt:lpstr>
      <vt:lpstr>Konsep Implementasi Kebijakan</vt:lpstr>
      <vt:lpstr>Konsep Implementasi Kebijakan</vt:lpstr>
      <vt:lpstr>Model Proses Implementasi Kebijakan</vt:lpstr>
      <vt:lpstr>Model Proses Implementasi Kebijakan</vt:lpstr>
      <vt:lpstr>Enam variabel yang ada pada model yang ditawarkan oleh Van Meter dan Van Horn:</vt:lpstr>
      <vt:lpstr>Enam variabel yang ada pada model yang ditawarkan oleh Van Meter dan Van Horn (cont):</vt:lpstr>
      <vt:lpstr>Enam variabel yang ada pada model yang ditawarkan oleh Van Meter dan Van Horn (cont):</vt:lpstr>
      <vt:lpstr>PowerPoint Presentation</vt:lpstr>
      <vt:lpstr>Faktor-faktor yang berpengaruh pada implementasi</vt:lpstr>
      <vt:lpstr>Model Implementasi kebijakan George Edwards III</vt:lpstr>
      <vt:lpstr>Model Implementasi kebijakan George Edwards III</vt:lpstr>
      <vt:lpstr>Model Implementasi kebijakan George Edwards III</vt:lpstr>
      <vt:lpstr>BAB VII: Evaluasi dan Dampak Kebijakan</vt:lpstr>
      <vt:lpstr>BAB VII: Evaluasi dan Dampak Kebijakan</vt:lpstr>
      <vt:lpstr>Tipe-tipe evaluasi kebijakan publik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KEBIJAKAN PEMERINTAHAN</dc:title>
  <dc:creator>Lisendra</dc:creator>
  <cp:lastModifiedBy>Joen</cp:lastModifiedBy>
  <cp:revision>179</cp:revision>
  <dcterms:created xsi:type="dcterms:W3CDTF">2011-09-19T05:04:07Z</dcterms:created>
  <dcterms:modified xsi:type="dcterms:W3CDTF">2015-11-12T00:25:07Z</dcterms:modified>
</cp:coreProperties>
</file>