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03ADEF71-2BBC-48F8-BCDE-DECE9EB639DC}"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ADEF71-2BBC-48F8-BCDE-DECE9EB639DC}" type="slidenum">
              <a:rPr lang="id-ID" smtClean="0"/>
              <a:pPr/>
              <a:t>‹#›</a:t>
            </a:fld>
            <a:endParaRPr lang="id-ID"/>
          </a:p>
        </p:txBody>
      </p:sp>
    </p:spTree>
  </p:cSld>
  <p:clrMapOvr>
    <a:masterClrMapping/>
  </p:clrMapOvr>
  <p:transition spd="slow">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ADEF71-2BBC-48F8-BCDE-DECE9EB639DC}" type="slidenum">
              <a:rPr lang="id-ID" smtClean="0"/>
              <a:pPr/>
              <a:t>‹#›</a:t>
            </a:fld>
            <a:endParaRPr lang="id-ID"/>
          </a:p>
        </p:txBody>
      </p:sp>
    </p:spTree>
  </p:cSld>
  <p:clrMapOvr>
    <a:masterClrMapping/>
  </p:clrMapOvr>
  <p:transition spd="slow">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ADEF71-2BBC-48F8-BCDE-DECE9EB639DC}"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03ADEF71-2BBC-48F8-BCDE-DECE9EB639DC}" type="slidenum">
              <a:rPr lang="id-ID" smtClean="0"/>
              <a:pPr/>
              <a:t>‹#›</a:t>
            </a:fld>
            <a:endParaRPr lang="id-ID"/>
          </a:p>
        </p:txBody>
      </p:sp>
    </p:spTree>
  </p:cSld>
  <p:clrMapOvr>
    <a:overrideClrMapping bg1="lt1" tx1="dk1" bg2="lt2" tx2="dk2" accent1="accent1" accent2="accent2" accent3="accent3" accent4="accent4" accent5="accent5" accent6="accent6" hlink="hlink" folHlink="folHlink"/>
  </p:clrMapOvr>
  <p:transition spd="slow">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3ADEF71-2BBC-48F8-BCDE-DECE9EB639DC}"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3ADEF71-2BBC-48F8-BCDE-DECE9EB639DC}"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3ADEF71-2BBC-48F8-BCDE-DECE9EB639DC}" type="slidenum">
              <a:rPr lang="id-ID" smtClean="0"/>
              <a:pPr/>
              <a:t>‹#›</a:t>
            </a:fld>
            <a:endParaRPr lang="id-ID"/>
          </a:p>
        </p:txBody>
      </p:sp>
    </p:spTree>
  </p:cSld>
  <p:clrMapOvr>
    <a:masterClrMapping/>
  </p:clrMapOvr>
  <p:transition spd="slow">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3ADEF71-2BBC-48F8-BCDE-DECE9EB639DC}" type="slidenum">
              <a:rPr lang="id-ID" smtClean="0"/>
              <a:pPr/>
              <a:t>‹#›</a:t>
            </a:fld>
            <a:endParaRPr lang="id-ID"/>
          </a:p>
        </p:txBody>
      </p:sp>
    </p:spTree>
  </p:cSld>
  <p:clrMapOvr>
    <a:masterClrMapping/>
  </p:clrMapOvr>
  <p:transition spd="slow">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3ADEF71-2BBC-48F8-BCDE-DECE9EB639DC}"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943E38A-7F4A-4749-AD7A-0F6F4EEFF101}" type="datetimeFigureOut">
              <a:rPr lang="id-ID" smtClean="0"/>
              <a:pPr/>
              <a:t>31/10/2012</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03ADEF71-2BBC-48F8-BCDE-DECE9EB639DC}"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transition spd="slow">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943E38A-7F4A-4749-AD7A-0F6F4EEFF101}" type="datetimeFigureOut">
              <a:rPr lang="id-ID" smtClean="0"/>
              <a:pPr/>
              <a:t>31/10/2012</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3ADEF71-2BBC-48F8-BCDE-DECE9EB639DC}"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random/>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a:p>
        </p:txBody>
      </p:sp>
      <p:sp>
        <p:nvSpPr>
          <p:cNvPr id="2" name="Title 1"/>
          <p:cNvSpPr>
            <a:spLocks noGrp="1"/>
          </p:cNvSpPr>
          <p:nvPr>
            <p:ph type="ctrTitle"/>
          </p:nvPr>
        </p:nvSpPr>
        <p:spPr/>
        <p:txBody>
          <a:bodyPr/>
          <a:lstStyle/>
          <a:p>
            <a:endParaRPr lang="id-ID" dirty="0"/>
          </a:p>
        </p:txBody>
      </p:sp>
    </p:spTree>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Gender dan Kekerasan</a:t>
            </a:r>
            <a:endParaRPr lang="id-ID" dirty="0"/>
          </a:p>
        </p:txBody>
      </p:sp>
      <p:sp>
        <p:nvSpPr>
          <p:cNvPr id="2" name="Content Placeholder 1"/>
          <p:cNvSpPr>
            <a:spLocks noGrp="1"/>
          </p:cNvSpPr>
          <p:nvPr>
            <p:ph sz="quarter" idx="1"/>
          </p:nvPr>
        </p:nvSpPr>
        <p:spPr/>
        <p:txBody>
          <a:bodyPr/>
          <a:lstStyle/>
          <a:p>
            <a:r>
              <a:rPr lang="id-ID" dirty="0" smtClean="0"/>
              <a:t>Kasus kekerasan terhadap perempuan merupakan kasus yang cukup menonjol dalam kehidupan perempuan. Oleh karena itu pada bagian berikut akan dipaparkan pengertian kekerasan dan cakupannya</a:t>
            </a:r>
          </a:p>
          <a:p>
            <a:pPr lvl="1"/>
            <a:r>
              <a:rPr lang="id-ID" dirty="0" smtClean="0"/>
              <a:t>Beberapa dokumen yang melarang kekerasan</a:t>
            </a:r>
          </a:p>
          <a:p>
            <a:pPr lvl="1"/>
            <a:r>
              <a:rPr lang="id-ID" dirty="0" smtClean="0"/>
              <a:t>Dan berdasarkan itu semua, kita akan melatih diri memecahkan kasus kekerasan yang dialami oleh perempuan, yaitu perkosaan.</a:t>
            </a:r>
          </a:p>
        </p:txBody>
      </p:sp>
    </p:spTree>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1. Pengertian dan Cakupan</a:t>
            </a:r>
            <a:endParaRPr lang="id-ID" dirty="0"/>
          </a:p>
        </p:txBody>
      </p:sp>
      <p:sp>
        <p:nvSpPr>
          <p:cNvPr id="2" name="Content Placeholder 1"/>
          <p:cNvSpPr>
            <a:spLocks noGrp="1"/>
          </p:cNvSpPr>
          <p:nvPr>
            <p:ph sz="quarter" idx="1"/>
          </p:nvPr>
        </p:nvSpPr>
        <p:spPr/>
        <p:txBody>
          <a:bodyPr>
            <a:normAutofit/>
          </a:bodyPr>
          <a:lstStyle/>
          <a:p>
            <a:r>
              <a:rPr lang="id-ID" dirty="0" smtClean="0"/>
              <a:t>Menurut Deklarasi terhadap Penghapusan Kekerasan terhadap Perempuan , 1993, Pasal 1, yang dimaksud dengan kekerasan terhadap perempuan di sini adalah setiap tindakan berdasarkan jenis kelamin yang berakibat atau mungkin berakibat kesengsaraan atau penderitaan perempuan secara fisik, seksual atau psikologis termasuk ancaman tindakan tertentu, pemaksaan atau perampasan kemerdekaan secara sewenang-wenang, baik yang terjadi di depan umum atau dalam kehidupan pribadi.</a:t>
            </a:r>
          </a:p>
        </p:txBody>
      </p:sp>
    </p:spTree>
  </p:cSld>
  <p:clrMapOvr>
    <a:masterClrMapping/>
  </p:clrMapOvr>
  <p:transition spd="slow">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1. Pengertian dan Cakupan</a:t>
            </a:r>
            <a:endParaRPr lang="id-ID" dirty="0"/>
          </a:p>
        </p:txBody>
      </p:sp>
      <p:sp>
        <p:nvSpPr>
          <p:cNvPr id="2" name="Content Placeholder 1"/>
          <p:cNvSpPr>
            <a:spLocks noGrp="1"/>
          </p:cNvSpPr>
          <p:nvPr>
            <p:ph sz="quarter" idx="1"/>
          </p:nvPr>
        </p:nvSpPr>
        <p:spPr/>
        <p:txBody>
          <a:bodyPr>
            <a:normAutofit/>
          </a:bodyPr>
          <a:lstStyle/>
          <a:p>
            <a:r>
              <a:rPr lang="id-ID" dirty="0" smtClean="0"/>
              <a:t>Menurut Kitab Undang-undang  Hukum Pidana (KUHP). Menurut UU ini, pasal 89, kekerasan dimengerti sebagai kekerasan fisik saja, sedangkan kekerasan psikis tidak termasuk di dalam pasal ini: “kekerasan artinya mempergunakan tenaga atau kekuatan jasmani tidak kecil secara tidak sah, misalkan memukul dengan tangan atau dengan segala maacam senjata, menyepak, menendang dan sebagainya”.</a:t>
            </a:r>
          </a:p>
        </p:txBody>
      </p:sp>
    </p:spTree>
  </p:cSld>
  <p:clrMapOvr>
    <a:masterClrMapping/>
  </p:clrMapOvr>
  <p:transition spd="slow">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1. Pengertian dan Cakupan</a:t>
            </a:r>
            <a:endParaRPr lang="id-ID" dirty="0"/>
          </a:p>
        </p:txBody>
      </p:sp>
      <p:sp>
        <p:nvSpPr>
          <p:cNvPr id="2" name="Content Placeholder 1"/>
          <p:cNvSpPr>
            <a:spLocks noGrp="1"/>
          </p:cNvSpPr>
          <p:nvPr>
            <p:ph sz="quarter" idx="1"/>
          </p:nvPr>
        </p:nvSpPr>
        <p:spPr/>
        <p:txBody>
          <a:bodyPr>
            <a:normAutofit/>
          </a:bodyPr>
          <a:lstStyle/>
          <a:p>
            <a:r>
              <a:rPr lang="id-ID" dirty="0" smtClean="0"/>
              <a:t>Sedangkan menurut Galtung, kekerasan adalah “any avoidable empediment to self realisation”, yang maksudnya “ kekerasan adalah segala sesuatu yang menyebabkan orang terhalang untuk mengaktualisasikan potensi diri secara wajar”. Berdasarkan konsep tersebut jelas bahwa kekerasan selalu berhubungan dengan tindakan atau perilaku kasar, mencemaskan, menakutkan dan selalu menimbulkan dampak yang tidak menyenangkan bagi korbannya, baik secara fisik, psikis, maupun sosial.</a:t>
            </a:r>
          </a:p>
        </p:txBody>
      </p:sp>
    </p:spTree>
  </p:cSld>
  <p:clrMapOvr>
    <a:masterClrMapping/>
  </p:clrMapOvr>
  <p:transition spd="slow">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1. Pengertian dan Cakupan</a:t>
            </a:r>
            <a:endParaRPr lang="id-ID" dirty="0"/>
          </a:p>
        </p:txBody>
      </p:sp>
      <p:sp>
        <p:nvSpPr>
          <p:cNvPr id="2" name="Content Placeholder 1"/>
          <p:cNvSpPr>
            <a:spLocks noGrp="1"/>
          </p:cNvSpPr>
          <p:nvPr>
            <p:ph sz="quarter" idx="1"/>
          </p:nvPr>
        </p:nvSpPr>
        <p:spPr>
          <a:xfrm>
            <a:off x="285720" y="1481328"/>
            <a:ext cx="8858280" cy="5376672"/>
          </a:xfrm>
        </p:spPr>
        <p:txBody>
          <a:bodyPr>
            <a:normAutofit lnSpcReduction="10000"/>
          </a:bodyPr>
          <a:lstStyle/>
          <a:p>
            <a:r>
              <a:rPr lang="id-ID" dirty="0" smtClean="0"/>
              <a:t>Kekerasan terhadap perempuan mencakup:</a:t>
            </a:r>
          </a:p>
          <a:p>
            <a:pPr lvl="1"/>
            <a:r>
              <a:rPr lang="id-ID" dirty="0" smtClean="0"/>
              <a:t>Tindakan kekerasan secara fisik, seksual dan psikologis yang terjadi dalam keluarga, termasuk pemukulan, </a:t>
            </a:r>
            <a:r>
              <a:rPr lang="id-ID" smtClean="0"/>
              <a:t>penyalahgunaan seksual </a:t>
            </a:r>
            <a:r>
              <a:rPr lang="id-ID" dirty="0" smtClean="0"/>
              <a:t>atas perempuan, anak-anak dalam rumah tangga, kekerasan yang berhubungan dengan mas kawin, perkosaan dalam perkawinan, pengrusakan alat kelamin perempuan dan praktek-praktek kekejaman tradisional lain terhadap perempuan, kekerasan di luar hubungan suami-istri dan  kekerasan yang berhubungan dengan eksploitasi.</a:t>
            </a:r>
          </a:p>
          <a:p>
            <a:pPr lvl="1"/>
            <a:r>
              <a:rPr lang="id-ID" dirty="0" smtClean="0"/>
              <a:t>Tindakan kekerasan secara fisik, seksual dan psikologis ayng terjadi dalam masyarakat luas, termasuk perkosaan, penyalahgunaan seksual, pelecehan dan ancaman seksual di tempat kerja, dalam lembaga-lembaga pendidikan dan sebagainya, perdagangan perempuan dan pelacuran paksa.</a:t>
            </a:r>
          </a:p>
          <a:p>
            <a:pPr lvl="1"/>
            <a:r>
              <a:rPr lang="id-ID" dirty="0" smtClean="0"/>
              <a:t>Tindakan kekerasan secara fisik, seksual dan psikologis yang dilakukan atau dibenarkan oleh negara, dimanapun itu terjadi (Deklarasi Penghapusan Kekerasan terhadap Perempuan, pasal 2)</a:t>
            </a:r>
          </a:p>
        </p:txBody>
      </p:sp>
    </p:spTree>
  </p:cSld>
  <p:clrMapOvr>
    <a:masterClrMapping/>
  </p:clrMapOvr>
  <p:transition spd="slow">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lstStyle/>
          <a:p>
            <a:endParaRPr lang="id-ID"/>
          </a:p>
        </p:txBody>
      </p:sp>
    </p:spTree>
  </p:cSld>
  <p:clrMapOvr>
    <a:masterClrMapping/>
  </p:clrMapOvr>
  <p:transition spd="slow">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TotalTime>
  <Words>402</Words>
  <Application>Microsoft Office PowerPoint</Application>
  <PresentationFormat>On-screen Show (4:3)</PresentationFormat>
  <Paragraphs>15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Equity</vt:lpstr>
      <vt:lpstr>Slide 1</vt:lpstr>
      <vt:lpstr>Gender dan Kekerasan</vt:lpstr>
      <vt:lpstr>1. Pengertian dan Cakupan</vt:lpstr>
      <vt:lpstr>1. Pengertian dan Cakupan</vt:lpstr>
      <vt:lpstr>1. Pengertian dan Cakupan</vt:lpstr>
      <vt:lpstr>1. Pengertian dan Cakupan</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Siti</dc:creator>
  <cp:lastModifiedBy>Doddy</cp:lastModifiedBy>
  <cp:revision>16</cp:revision>
  <dcterms:created xsi:type="dcterms:W3CDTF">2012-10-24T03:17:30Z</dcterms:created>
  <dcterms:modified xsi:type="dcterms:W3CDTF">2012-10-31T03:24:50Z</dcterms:modified>
</cp:coreProperties>
</file>