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041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234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303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749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443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680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10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482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705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547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173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853DF-F4EF-4356-8910-906B4278A8B7}" type="datetimeFigureOut">
              <a:rPr lang="id-ID" smtClean="0"/>
              <a:t>08/03/2021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1D86-84EC-473F-BCCE-9C3BFB4BD8D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437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Konsep</a:t>
            </a:r>
            <a:r>
              <a:rPr lang="en-US" dirty="0" smtClean="0"/>
              <a:t> Pembangunan/</a:t>
            </a:r>
            <a:r>
              <a:rPr lang="en-US" dirty="0" err="1"/>
              <a:t>P</a:t>
            </a:r>
            <a:r>
              <a:rPr lang="en-US" dirty="0" err="1" smtClean="0"/>
              <a:t>engembangan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yang paling </a:t>
            </a:r>
            <a:r>
              <a:rPr lang="en-US" dirty="0" err="1" smtClean="0"/>
              <a:t>humanistik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perbaikan</a:t>
            </a:r>
            <a:r>
              <a:rPr lang="en-US" dirty="0" smtClean="0"/>
              <a:t> yang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endParaRPr lang="en-US" dirty="0" smtClean="0"/>
          </a:p>
          <a:p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4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Menurut</a:t>
            </a:r>
            <a:r>
              <a:rPr lang="en-US" sz="3600" dirty="0" smtClean="0"/>
              <a:t> </a:t>
            </a:r>
            <a:r>
              <a:rPr lang="en-US" sz="3600" dirty="0" err="1" smtClean="0"/>
              <a:t>Todaro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Proses multidimensional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sikap-sikap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institusi-institusi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akselerasi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pengentasan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total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individual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material </a:t>
            </a:r>
            <a:r>
              <a:rPr lang="en-US" dirty="0" err="1" smtClean="0"/>
              <a:t>maupun</a:t>
            </a:r>
            <a:r>
              <a:rPr lang="en-US" dirty="0" smtClean="0"/>
              <a:t> spiritual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9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Pembangunan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basis </a:t>
            </a:r>
            <a:r>
              <a:rPr lang="en-US" sz="2400" dirty="0" err="1" smtClean="0"/>
              <a:t>konseptual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pedoman</a:t>
            </a:r>
            <a:r>
              <a:rPr lang="en-US" sz="2400" dirty="0" smtClean="0"/>
              <a:t>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 (</a:t>
            </a:r>
            <a:r>
              <a:rPr lang="en-US" sz="2400" dirty="0" err="1" smtClean="0"/>
              <a:t>Todaro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Kecukupan</a:t>
            </a:r>
            <a:r>
              <a:rPr lang="en-US" dirty="0" smtClean="0"/>
              <a:t> (</a:t>
            </a:r>
            <a:r>
              <a:rPr lang="en-US" dirty="0" err="1" smtClean="0"/>
              <a:t>sustainance</a:t>
            </a:r>
            <a:r>
              <a:rPr lang="en-US" dirty="0" smtClean="0"/>
              <a:t>)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jatidiri</a:t>
            </a:r>
            <a:r>
              <a:rPr lang="en-US" dirty="0" smtClean="0"/>
              <a:t> (self-esteem)</a:t>
            </a:r>
          </a:p>
          <a:p>
            <a:r>
              <a:rPr lang="en-US" dirty="0" err="1" smtClean="0"/>
              <a:t>Kebebasan</a:t>
            </a:r>
            <a:r>
              <a:rPr lang="en-US" dirty="0" smtClean="0"/>
              <a:t> (freedom)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496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Pergeseran</a:t>
            </a:r>
            <a:r>
              <a:rPr lang="en-US" sz="3200" dirty="0" smtClean="0"/>
              <a:t> </a:t>
            </a:r>
            <a:r>
              <a:rPr lang="en-US" sz="3200" dirty="0" err="1" smtClean="0"/>
              <a:t>paradigma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akibat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distorsi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model-model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,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pilihan2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menenggang</a:t>
            </a:r>
            <a:r>
              <a:rPr lang="en-US" dirty="0" smtClean="0"/>
              <a:t> (trade off)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– </a:t>
            </a:r>
            <a:r>
              <a:rPr lang="en-US" dirty="0" err="1" smtClean="0"/>
              <a:t>pendekatan</a:t>
            </a:r>
            <a:r>
              <a:rPr lang="en-US" dirty="0" smtClean="0"/>
              <a:t>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partisiasi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54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238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Konsep Pembangunan/Pengembangan</vt:lpstr>
      <vt:lpstr>Menurut Todaro:</vt:lpstr>
      <vt:lpstr>Pembangunan harus memenuhi tiga komponen dasar yang dijadikan basis konseptual dan pedoman praktis (Todaro):</vt:lpstr>
      <vt:lpstr>Pergeseran paradigma pembangunan akibat adanya distorsi penerapan model-model pembangunan yang ada selama ini: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Pembangunan/Pengembangan</dc:title>
  <dc:creator>Widati</dc:creator>
  <cp:lastModifiedBy>Widati</cp:lastModifiedBy>
  <cp:revision>1</cp:revision>
  <dcterms:created xsi:type="dcterms:W3CDTF">2021-03-08T03:05:20Z</dcterms:created>
  <dcterms:modified xsi:type="dcterms:W3CDTF">2021-03-08T03:10:59Z</dcterms:modified>
</cp:coreProperties>
</file>