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A6E5-617E-4A4F-AA1F-C1235611F0C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DFE3-A987-4691-9B3A-CA6014E1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660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A6E5-617E-4A4F-AA1F-C1235611F0C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DFE3-A987-4691-9B3A-CA6014E1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514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A6E5-617E-4A4F-AA1F-C1235611F0C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DFE3-A987-4691-9B3A-CA6014E1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901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A6E5-617E-4A4F-AA1F-C1235611F0C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DFE3-A987-4691-9B3A-CA6014E1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181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A6E5-617E-4A4F-AA1F-C1235611F0C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DFE3-A987-4691-9B3A-CA6014E1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369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A6E5-617E-4A4F-AA1F-C1235611F0C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DFE3-A987-4691-9B3A-CA6014E1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585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A6E5-617E-4A4F-AA1F-C1235611F0C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DFE3-A987-4691-9B3A-CA6014E1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74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A6E5-617E-4A4F-AA1F-C1235611F0C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DFE3-A987-4691-9B3A-CA6014E1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768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A6E5-617E-4A4F-AA1F-C1235611F0C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DFE3-A987-4691-9B3A-CA6014E1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776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A6E5-617E-4A4F-AA1F-C1235611F0C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DFE3-A987-4691-9B3A-CA6014E1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593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A6E5-617E-4A4F-AA1F-C1235611F0C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8DFE3-A987-4691-9B3A-CA6014E1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812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CA6E5-617E-4A4F-AA1F-C1235611F0C1}" type="datetimeFigureOut">
              <a:rPr lang="en-US" smtClean="0"/>
              <a:t>10/9/2018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8DFE3-A987-4691-9B3A-CA6014E11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075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Konsep</a:t>
            </a:r>
            <a:r>
              <a:rPr lang="en-US" sz="3200" dirty="0" smtClean="0"/>
              <a:t>, </a:t>
            </a:r>
            <a:r>
              <a:rPr lang="en-US" sz="3200" dirty="0" err="1" smtClean="0"/>
              <a:t>Tujuan</a:t>
            </a:r>
            <a:r>
              <a:rPr lang="en-US" sz="3200" dirty="0" smtClean="0"/>
              <a:t> n </a:t>
            </a:r>
            <a:r>
              <a:rPr lang="en-US" sz="3200" dirty="0" err="1" smtClean="0"/>
              <a:t>Fungsi</a:t>
            </a:r>
            <a:r>
              <a:rPr lang="en-US" sz="3200" dirty="0" smtClean="0"/>
              <a:t> </a:t>
            </a:r>
            <a:r>
              <a:rPr lang="en-US" sz="3200" dirty="0" err="1" smtClean="0"/>
              <a:t>Perencanaan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Waterston :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scr</a:t>
            </a:r>
            <a:r>
              <a:rPr lang="en-US" dirty="0" smtClean="0"/>
              <a:t> </a:t>
            </a:r>
            <a:r>
              <a:rPr lang="en-US" dirty="0" err="1" smtClean="0"/>
              <a:t>sadar</a:t>
            </a:r>
            <a:r>
              <a:rPr lang="en-US" dirty="0" smtClean="0"/>
              <a:t>, </a:t>
            </a:r>
            <a:r>
              <a:rPr lang="en-US" dirty="0" err="1" smtClean="0"/>
              <a:t>terorganisasi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menerus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Henk</a:t>
            </a:r>
            <a:r>
              <a:rPr lang="en-US" dirty="0" smtClean="0"/>
              <a:t> </a:t>
            </a:r>
            <a:r>
              <a:rPr lang="en-US" dirty="0" err="1" smtClean="0"/>
              <a:t>Huisman</a:t>
            </a:r>
            <a:r>
              <a:rPr lang="en-US" dirty="0" smtClean="0"/>
              <a:t> : </a:t>
            </a:r>
            <a:r>
              <a:rPr lang="en-US" dirty="0" err="1" smtClean="0"/>
              <a:t>suatu</a:t>
            </a:r>
            <a:r>
              <a:rPr lang="en-US" dirty="0" smtClean="0"/>
              <a:t> proses </a:t>
            </a:r>
            <a:r>
              <a:rPr lang="en-US" dirty="0" err="1" smtClean="0"/>
              <a:t>kontinyu</a:t>
            </a:r>
            <a:r>
              <a:rPr lang="en-US" dirty="0" smtClean="0"/>
              <a:t>,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/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ttg</a:t>
            </a:r>
            <a:r>
              <a:rPr lang="en-US" dirty="0" smtClean="0"/>
              <a:t> cara2 </a:t>
            </a:r>
            <a:r>
              <a:rPr lang="en-US" dirty="0" err="1" smtClean="0"/>
              <a:t>penggunaan</a:t>
            </a:r>
            <a:r>
              <a:rPr lang="en-US" dirty="0" smtClean="0"/>
              <a:t> sumber2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,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pd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di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079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dirty="0" err="1" smtClean="0"/>
              <a:t>J.Nehru</a:t>
            </a:r>
            <a:r>
              <a:rPr lang="en-US" dirty="0" smtClean="0"/>
              <a:t> :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latihan</a:t>
            </a:r>
            <a:r>
              <a:rPr lang="en-US" dirty="0" smtClean="0"/>
              <a:t> </a:t>
            </a:r>
            <a:r>
              <a:rPr lang="en-US" dirty="0" err="1" smtClean="0"/>
              <a:t>intelegensia</a:t>
            </a:r>
            <a:r>
              <a:rPr lang="en-US" dirty="0" smtClean="0"/>
              <a:t> </a:t>
            </a:r>
            <a:r>
              <a:rPr lang="en-US" dirty="0" err="1" smtClean="0"/>
              <a:t>guna</a:t>
            </a:r>
            <a:r>
              <a:rPr lang="en-US" dirty="0" smtClean="0"/>
              <a:t> </a:t>
            </a:r>
            <a:r>
              <a:rPr lang="en-US" dirty="0" err="1" smtClean="0"/>
              <a:t>mengolah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,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memecahkan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 smtClean="0"/>
          </a:p>
          <a:p>
            <a:r>
              <a:rPr lang="en-US" dirty="0" err="1" smtClean="0"/>
              <a:t>Sitanggang</a:t>
            </a:r>
            <a:r>
              <a:rPr lang="en-US" dirty="0" smtClean="0"/>
              <a:t> :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persiapan</a:t>
            </a:r>
            <a:r>
              <a:rPr lang="en-US" dirty="0" smtClean="0"/>
              <a:t> </a:t>
            </a:r>
            <a:r>
              <a:rPr lang="en-US" dirty="0" err="1" smtClean="0"/>
              <a:t>langkap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disusun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logis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ttt</a:t>
            </a:r>
            <a:r>
              <a:rPr lang="en-US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233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Albert </a:t>
            </a:r>
            <a:r>
              <a:rPr lang="en-US" dirty="0" err="1"/>
              <a:t>Silalahi</a:t>
            </a:r>
            <a:r>
              <a:rPr lang="en-US" dirty="0"/>
              <a:t> (1987: 167),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a.   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jalan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mengantifikasi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merekam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(</a:t>
            </a:r>
            <a:r>
              <a:rPr lang="en-US" i="1" dirty="0"/>
              <a:t>a way to anticipate and offset change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b.   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pengarahan</a:t>
            </a:r>
            <a:r>
              <a:rPr lang="en-US" dirty="0"/>
              <a:t> (</a:t>
            </a:r>
            <a:r>
              <a:rPr lang="en-US" i="1" dirty="0"/>
              <a:t>direction</a:t>
            </a:r>
            <a:r>
              <a:rPr lang="en-US" dirty="0"/>
              <a:t>) </a:t>
            </a:r>
            <a:r>
              <a:rPr lang="en-US" dirty="0" err="1"/>
              <a:t>kepada</a:t>
            </a:r>
            <a:r>
              <a:rPr lang="en-US" dirty="0"/>
              <a:t> administrator-administrator </a:t>
            </a:r>
            <a:r>
              <a:rPr lang="en-US" dirty="0" err="1"/>
              <a:t>maupun</a:t>
            </a:r>
            <a:r>
              <a:rPr lang="en-US" dirty="0"/>
              <a:t> non-administrator.</a:t>
            </a:r>
          </a:p>
          <a:p>
            <a:pPr marL="0" indent="0">
              <a:buNone/>
            </a:pPr>
            <a:r>
              <a:rPr lang="en-US" dirty="0"/>
              <a:t>c.   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menhindari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setidak-tidaknya</a:t>
            </a:r>
            <a:r>
              <a:rPr lang="en-US" dirty="0"/>
              <a:t> </a:t>
            </a:r>
            <a:r>
              <a:rPr lang="en-US" dirty="0" err="1"/>
              <a:t>memperkecil</a:t>
            </a:r>
            <a:r>
              <a:rPr lang="en-US" dirty="0"/>
              <a:t> </a:t>
            </a:r>
            <a:r>
              <a:rPr lang="en-US" dirty="0" err="1"/>
              <a:t>tumpang-tindih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pemborosan</a:t>
            </a:r>
            <a:r>
              <a:rPr lang="en-US" dirty="0"/>
              <a:t> (</a:t>
            </a:r>
            <a:r>
              <a:rPr lang="en-US" i="1" dirty="0"/>
              <a:t>wasteful</a:t>
            </a:r>
            <a:r>
              <a:rPr lang="en-US" dirty="0"/>
              <a:t>)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aktivitas-aktivitas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d.   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tujuan-tujuan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standar-standar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memudahkan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796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dirty="0" err="1"/>
              <a:t>F</a:t>
            </a:r>
            <a:r>
              <a:rPr lang="en-US" sz="2400" dirty="0" err="1" smtClean="0"/>
              <a:t>ungsi</a:t>
            </a:r>
            <a:r>
              <a:rPr lang="en-US" sz="2400" dirty="0" smtClean="0"/>
              <a:t> </a:t>
            </a:r>
            <a:r>
              <a:rPr lang="en-US" sz="2400" i="1" dirty="0" smtClean="0"/>
              <a:t>planning</a:t>
            </a:r>
            <a:r>
              <a:rPr lang="en-US" sz="2400" dirty="0" smtClean="0"/>
              <a:t> i, </a:t>
            </a:r>
            <a:r>
              <a:rPr lang="en-US" sz="2400" dirty="0" err="1"/>
              <a:t>yaitu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a.   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tolak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sesuatu</a:t>
            </a:r>
            <a:r>
              <a:rPr lang="en-US" sz="2400" dirty="0"/>
              <a:t> yang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dicapai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sasaran</a:t>
            </a:r>
            <a:r>
              <a:rPr lang="en-US" sz="2400" dirty="0"/>
              <a:t>, </a:t>
            </a:r>
            <a:r>
              <a:rPr lang="en-US" sz="2400" dirty="0" err="1"/>
              <a:t>sedangkan</a:t>
            </a:r>
            <a:r>
              <a:rPr lang="en-US" sz="2400" dirty="0"/>
              <a:t> </a:t>
            </a:r>
            <a:r>
              <a:rPr lang="en-US" sz="2400" dirty="0" err="1"/>
              <a:t>perencanaan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alat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dirty="0" err="1"/>
              <a:t>sasaran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.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 yang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tolak</a:t>
            </a:r>
            <a:r>
              <a:rPr lang="en-US" sz="2400" dirty="0"/>
              <a:t>, </a:t>
            </a:r>
            <a:r>
              <a:rPr lang="en-US" sz="2400" dirty="0" err="1"/>
              <a:t>landasan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tujuannya</a:t>
            </a:r>
            <a:r>
              <a:rPr lang="en-US" sz="2400" dirty="0"/>
              <a:t>.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pergi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Bandung </a:t>
            </a:r>
            <a:r>
              <a:rPr lang="en-US" sz="2400" dirty="0" err="1"/>
              <a:t>ke</a:t>
            </a:r>
            <a:r>
              <a:rPr lang="en-US" sz="2400" dirty="0"/>
              <a:t> Surabaya </a:t>
            </a:r>
            <a:r>
              <a:rPr lang="en-US" sz="2400" dirty="0" err="1"/>
              <a:t>naik</a:t>
            </a:r>
            <a:r>
              <a:rPr lang="en-US" sz="2400" dirty="0"/>
              <a:t> </a:t>
            </a:r>
            <a:r>
              <a:rPr lang="en-US" sz="2400" dirty="0" err="1"/>
              <a:t>kereta</a:t>
            </a:r>
            <a:r>
              <a:rPr lang="en-US" sz="2400" dirty="0"/>
              <a:t> </a:t>
            </a:r>
            <a:r>
              <a:rPr lang="en-US" sz="2400" dirty="0" err="1"/>
              <a:t>api</a:t>
            </a:r>
            <a:r>
              <a:rPr lang="en-US" sz="2400" dirty="0"/>
              <a:t>. Di </a:t>
            </a:r>
            <a:r>
              <a:rPr lang="en-US" sz="2400" dirty="0" err="1"/>
              <a:t>sini</a:t>
            </a:r>
            <a:r>
              <a:rPr lang="en-US" sz="2400" dirty="0"/>
              <a:t> Surabaya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, </a:t>
            </a:r>
            <a:r>
              <a:rPr lang="en-US" sz="2400" dirty="0" err="1"/>
              <a:t>sedangkan</a:t>
            </a:r>
            <a:r>
              <a:rPr lang="en-US" sz="2400" dirty="0"/>
              <a:t> </a:t>
            </a:r>
            <a:r>
              <a:rPr lang="en-US" sz="2400" dirty="0" err="1"/>
              <a:t>kereta</a:t>
            </a:r>
            <a:r>
              <a:rPr lang="en-US" sz="2400" dirty="0"/>
              <a:t> </a:t>
            </a:r>
            <a:r>
              <a:rPr lang="en-US" sz="2400" dirty="0" err="1"/>
              <a:t>api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perencanaan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alat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dirty="0" err="1"/>
              <a:t>sasaran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b.   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pedoman</a:t>
            </a:r>
            <a:r>
              <a:rPr lang="en-US" sz="2400" dirty="0"/>
              <a:t>, </a:t>
            </a:r>
            <a:r>
              <a:rPr lang="en-US" sz="2400" dirty="0" err="1"/>
              <a:t>pegangan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arah</a:t>
            </a:r>
            <a:r>
              <a:rPr lang="en-US" sz="2400" dirty="0"/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mengadakan</a:t>
            </a:r>
            <a:r>
              <a:rPr lang="en-US" sz="2400" dirty="0"/>
              <a:t> </a:t>
            </a:r>
            <a:r>
              <a:rPr lang="en-US" sz="2400" dirty="0" err="1"/>
              <a:t>perencanaan</a:t>
            </a:r>
            <a:r>
              <a:rPr lang="en-US" sz="2400" dirty="0"/>
              <a:t> </a:t>
            </a:r>
            <a:r>
              <a:rPr lang="en-US" sz="2400" dirty="0" err="1"/>
              <a:t>apabila</a:t>
            </a:r>
            <a:r>
              <a:rPr lang="en-US" sz="2400" dirty="0"/>
              <a:t> </a:t>
            </a:r>
            <a:r>
              <a:rPr lang="en-US" sz="2400" dirty="0" err="1"/>
              <a:t>hendak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.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perencanaan</a:t>
            </a:r>
            <a:r>
              <a:rPr lang="en-US" sz="2400" dirty="0"/>
              <a:t>,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pedoman</a:t>
            </a:r>
            <a:r>
              <a:rPr lang="en-US" sz="2400" dirty="0"/>
              <a:t>, </a:t>
            </a:r>
            <a:r>
              <a:rPr lang="en-US" sz="2400" dirty="0" err="1"/>
              <a:t>pegangan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arahan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melaksanakan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kegiatannya</a:t>
            </a:r>
            <a:r>
              <a:rPr lang="en-US" sz="2400" dirty="0"/>
              <a:t>.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seorang</a:t>
            </a:r>
            <a:r>
              <a:rPr lang="en-US" sz="2400" dirty="0"/>
              <a:t> pilot </a:t>
            </a:r>
            <a:r>
              <a:rPr lang="en-US" sz="2400" dirty="0" err="1"/>
              <a:t>terbang</a:t>
            </a:r>
            <a:r>
              <a:rPr lang="en-US" sz="2400" dirty="0"/>
              <a:t> </a:t>
            </a:r>
            <a:r>
              <a:rPr lang="en-US" sz="2400" dirty="0" err="1"/>
              <a:t>melintasi</a:t>
            </a:r>
            <a:r>
              <a:rPr lang="en-US" sz="2400" dirty="0"/>
              <a:t> </a:t>
            </a:r>
            <a:r>
              <a:rPr lang="en-US" sz="2400" dirty="0" err="1"/>
              <a:t>Samudera</a:t>
            </a:r>
            <a:r>
              <a:rPr lang="en-US" sz="2400" dirty="0"/>
              <a:t>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mengetahui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ia</a:t>
            </a:r>
            <a:r>
              <a:rPr lang="en-US" sz="2400" dirty="0"/>
              <a:t> </a:t>
            </a:r>
            <a:r>
              <a:rPr lang="en-US" sz="2400" dirty="0" err="1"/>
              <a:t>ingin</a:t>
            </a:r>
            <a:r>
              <a:rPr lang="en-US" sz="2400" dirty="0"/>
              <a:t> </a:t>
            </a:r>
            <a:r>
              <a:rPr lang="en-US" sz="2400" dirty="0" err="1"/>
              <a:t>menuju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Inggris</a:t>
            </a:r>
            <a:r>
              <a:rPr lang="en-US" sz="2400" dirty="0"/>
              <a:t>, </a:t>
            </a:r>
            <a:r>
              <a:rPr lang="en-US" sz="2400" dirty="0" err="1"/>
              <a:t>Belanda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Australia,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ia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berada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ketidak-pastian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3366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err="1"/>
              <a:t>Mencegah</a:t>
            </a:r>
            <a:r>
              <a:rPr lang="en-US" sz="2400" dirty="0"/>
              <a:t> </a:t>
            </a:r>
            <a:r>
              <a:rPr lang="en-US" sz="2400" dirty="0" err="1"/>
              <a:t>pemborosan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, </a:t>
            </a:r>
            <a:r>
              <a:rPr lang="en-US" sz="2400" dirty="0" err="1"/>
              <a:t>tenaga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material.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menetapkan</a:t>
            </a:r>
            <a:r>
              <a:rPr lang="en-US" sz="2400" dirty="0"/>
              <a:t> </a:t>
            </a:r>
            <a:r>
              <a:rPr lang="en-US" sz="2400" dirty="0" err="1"/>
              <a:t>alternatif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perencanaan</a:t>
            </a:r>
            <a:r>
              <a:rPr lang="en-US" sz="2400" dirty="0"/>
              <a:t>,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menilai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alternatif</a:t>
            </a:r>
            <a:r>
              <a:rPr lang="en-US" sz="2400" dirty="0"/>
              <a:t> yang </a:t>
            </a:r>
            <a:r>
              <a:rPr lang="en-US" sz="2400" dirty="0" err="1"/>
              <a:t>dikemukakan</a:t>
            </a:r>
            <a:r>
              <a:rPr lang="en-US" sz="2400" dirty="0"/>
              <a:t> </a:t>
            </a:r>
            <a:r>
              <a:rPr lang="en-US" sz="2400" dirty="0" err="1"/>
              <a:t>realistis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kata lain,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masih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batas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yang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tetapkan</a:t>
            </a:r>
            <a:r>
              <a:rPr lang="en-US" sz="2400" dirty="0"/>
              <a:t>.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menetapkan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omzet</a:t>
            </a:r>
            <a:r>
              <a:rPr lang="en-US" sz="2400" dirty="0"/>
              <a:t> </a:t>
            </a:r>
            <a:r>
              <a:rPr lang="en-US" sz="2400" dirty="0" err="1"/>
              <a:t>penjualan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tahun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datang</a:t>
            </a:r>
            <a:r>
              <a:rPr lang="en-US" sz="2400" dirty="0"/>
              <a:t> </a:t>
            </a:r>
            <a:r>
              <a:rPr lang="en-US" sz="2400" dirty="0" err="1"/>
              <a:t>dinaikkan</a:t>
            </a:r>
            <a:r>
              <a:rPr lang="en-US" sz="2400" dirty="0"/>
              <a:t> </a:t>
            </a:r>
            <a:r>
              <a:rPr lang="en-US" sz="2400" dirty="0" err="1"/>
              <a:t>sebanyak</a:t>
            </a:r>
            <a:r>
              <a:rPr lang="en-US" sz="2400" dirty="0"/>
              <a:t> 10%.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ditetapkan</a:t>
            </a:r>
            <a:r>
              <a:rPr lang="en-US" sz="2400" dirty="0"/>
              <a:t> </a:t>
            </a:r>
            <a:r>
              <a:rPr lang="en-US" sz="2400" dirty="0" err="1"/>
              <a:t>alternatif</a:t>
            </a:r>
            <a:r>
              <a:rPr lang="en-US" sz="2400" dirty="0"/>
              <a:t> media </a:t>
            </a:r>
            <a:r>
              <a:rPr lang="en-US" sz="2400" dirty="0" err="1"/>
              <a:t>promosi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lain radio, </a:t>
            </a:r>
            <a:r>
              <a:rPr lang="en-US" sz="2400" dirty="0" err="1"/>
              <a:t>majalah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surat</a:t>
            </a:r>
            <a:r>
              <a:rPr lang="en-US" sz="2400" dirty="0"/>
              <a:t> </a:t>
            </a:r>
            <a:r>
              <a:rPr lang="en-US" sz="2400" dirty="0" err="1"/>
              <a:t>kabar</a:t>
            </a:r>
            <a:r>
              <a:rPr lang="en-US" sz="2400" dirty="0"/>
              <a:t>.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keterbatasan</a:t>
            </a:r>
            <a:r>
              <a:rPr lang="en-US" sz="2400" dirty="0"/>
              <a:t> </a:t>
            </a:r>
            <a:r>
              <a:rPr lang="en-US" sz="2400" dirty="0" err="1"/>
              <a:t>dana</a:t>
            </a:r>
            <a:r>
              <a:rPr lang="en-US" sz="2400" dirty="0"/>
              <a:t> yang </a:t>
            </a:r>
            <a:r>
              <a:rPr lang="en-US" sz="2400" dirty="0" err="1"/>
              <a:t>dimiliki</a:t>
            </a:r>
            <a:r>
              <a:rPr lang="en-US" sz="2400" dirty="0"/>
              <a:t>, </a:t>
            </a:r>
            <a:r>
              <a:rPr lang="en-US" sz="2400" dirty="0" err="1"/>
              <a:t>pilihan</a:t>
            </a:r>
            <a:r>
              <a:rPr lang="en-US" sz="2400" dirty="0"/>
              <a:t> </a:t>
            </a:r>
            <a:r>
              <a:rPr lang="en-US" sz="2400" dirty="0" err="1"/>
              <a:t>jatuh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surat</a:t>
            </a:r>
            <a:r>
              <a:rPr lang="en-US" sz="2400" dirty="0"/>
              <a:t> </a:t>
            </a:r>
            <a:r>
              <a:rPr lang="en-US" sz="2400" dirty="0" err="1"/>
              <a:t>kabar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dianggap</a:t>
            </a:r>
            <a:r>
              <a:rPr lang="en-US" sz="2400" dirty="0"/>
              <a:t> </a:t>
            </a:r>
            <a:r>
              <a:rPr lang="en-US" sz="2400" dirty="0" err="1"/>
              <a:t>realitas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paling </a:t>
            </a:r>
            <a:r>
              <a:rPr lang="en-US" sz="2400" dirty="0" err="1"/>
              <a:t>ekonomis</a:t>
            </a:r>
            <a:r>
              <a:rPr lang="en-US" sz="2400" dirty="0"/>
              <a:t>.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selain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, </a:t>
            </a:r>
            <a:r>
              <a:rPr lang="en-US" sz="2400" dirty="0" err="1"/>
              <a:t>perencanaan</a:t>
            </a:r>
            <a:r>
              <a:rPr lang="en-US" sz="2400" dirty="0"/>
              <a:t> yang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memerlukan</a:t>
            </a:r>
            <a:r>
              <a:rPr lang="en-US" sz="2400" dirty="0"/>
              <a:t> </a:t>
            </a:r>
            <a:r>
              <a:rPr lang="en-US" sz="2400" dirty="0" err="1"/>
              <a:t>pemikiran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lanjut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surat</a:t>
            </a:r>
            <a:r>
              <a:rPr lang="en-US" sz="2400" dirty="0"/>
              <a:t> </a:t>
            </a:r>
            <a:r>
              <a:rPr lang="en-US" sz="2400" dirty="0" err="1"/>
              <a:t>kabar</a:t>
            </a:r>
            <a:r>
              <a:rPr lang="en-US" sz="2400" dirty="0"/>
              <a:t> </a:t>
            </a:r>
            <a:r>
              <a:rPr lang="en-US" sz="2400" dirty="0" err="1"/>
              <a:t>apa</a:t>
            </a:r>
            <a:r>
              <a:rPr lang="en-US" sz="2400" dirty="0"/>
              <a:t>, </a:t>
            </a:r>
            <a:r>
              <a:rPr lang="en-US" sz="2400" dirty="0" err="1"/>
              <a:t>hari</a:t>
            </a:r>
            <a:r>
              <a:rPr lang="en-US" sz="2400" dirty="0"/>
              <a:t> </a:t>
            </a:r>
            <a:r>
              <a:rPr lang="en-US" sz="2400" dirty="0" err="1"/>
              <a:t>pertemuannya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judul</a:t>
            </a:r>
            <a:r>
              <a:rPr lang="en-US" sz="2400" dirty="0"/>
              <a:t> </a:t>
            </a:r>
            <a:r>
              <a:rPr lang="en-US" sz="2400" dirty="0" err="1"/>
              <a:t>iklan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d.    </a:t>
            </a:r>
            <a:r>
              <a:rPr lang="en-US" sz="2400" dirty="0" err="1"/>
              <a:t>Memudahkan</a:t>
            </a:r>
            <a:r>
              <a:rPr lang="en-US" sz="2400" dirty="0"/>
              <a:t> </a:t>
            </a:r>
            <a:r>
              <a:rPr lang="en-US" sz="2400" dirty="0" err="1"/>
              <a:t>pengawasan</a:t>
            </a:r>
            <a:r>
              <a:rPr lang="en-US" sz="2400" dirty="0"/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en-US" sz="2400" i="1" dirty="0"/>
              <a:t>planning</a:t>
            </a:r>
            <a:r>
              <a:rPr lang="en-US" sz="2400" dirty="0"/>
              <a:t>,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mengetahui</a:t>
            </a:r>
            <a:r>
              <a:rPr lang="en-US" sz="2400" dirty="0"/>
              <a:t> </a:t>
            </a:r>
            <a:r>
              <a:rPr lang="en-US" sz="2400" dirty="0" err="1"/>
              <a:t>penyelewengan</a:t>
            </a:r>
            <a:r>
              <a:rPr lang="en-US" sz="2400" dirty="0"/>
              <a:t> yang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i="1" dirty="0"/>
              <a:t>planning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pedoman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patokan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usaha</a:t>
            </a:r>
            <a:r>
              <a:rPr lang="en-US" sz="2400" dirty="0"/>
              <a:t>. Agar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perencanaan</a:t>
            </a:r>
            <a:r>
              <a:rPr lang="en-US" sz="2400" dirty="0"/>
              <a:t> yang </a:t>
            </a:r>
            <a:r>
              <a:rPr lang="en-US" sz="2400" dirty="0" err="1"/>
              <a:t>baik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manajer</a:t>
            </a:r>
            <a:r>
              <a:rPr lang="en-US" sz="2400" dirty="0"/>
              <a:t> </a:t>
            </a:r>
            <a:r>
              <a:rPr lang="en-US" sz="2400" dirty="0" err="1"/>
              <a:t>memerlukan</a:t>
            </a:r>
            <a:r>
              <a:rPr lang="en-US" sz="2400" dirty="0"/>
              <a:t> data-data yang </a:t>
            </a:r>
            <a:r>
              <a:rPr lang="en-US" sz="2400" dirty="0" err="1"/>
              <a:t>lengkap</a:t>
            </a:r>
            <a:r>
              <a:rPr lang="en-US" sz="2400" dirty="0"/>
              <a:t>,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dipercaya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aktual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48748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yang </a:t>
            </a:r>
            <a:r>
              <a:rPr lang="en-US" dirty="0" err="1"/>
              <a:t>teratur</a:t>
            </a:r>
            <a:r>
              <a:rPr lang="en-US" dirty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i="1" dirty="0"/>
              <a:t>planning</a:t>
            </a:r>
            <a:r>
              <a:rPr lang="en-US" dirty="0"/>
              <a:t>,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lakukakn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capai</a:t>
            </a:r>
            <a:r>
              <a:rPr lang="en-US" dirty="0"/>
              <a:t>.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i="1" dirty="0"/>
              <a:t>under planning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over planning</a:t>
            </a:r>
            <a:r>
              <a:rPr lang="en-US" dirty="0"/>
              <a:t>.</a:t>
            </a:r>
          </a:p>
          <a:p>
            <a:r>
              <a:rPr lang="en-US" dirty="0"/>
              <a:t>f.    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koordinasi</a:t>
            </a:r>
            <a:r>
              <a:rPr lang="en-US" dirty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kadang-kadang</a:t>
            </a:r>
            <a:r>
              <a:rPr lang="en-US" dirty="0"/>
              <a:t>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di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koordinasi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benturan-benturan</a:t>
            </a:r>
            <a:r>
              <a:rPr lang="en-US" dirty="0"/>
              <a:t> yang </a:t>
            </a:r>
            <a:r>
              <a:rPr lang="en-US" dirty="0" err="1"/>
              <a:t>akibatnya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parah</a:t>
            </a:r>
            <a:r>
              <a:rPr lang="en-US" dirty="0"/>
              <a:t>.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misalkan</a:t>
            </a:r>
            <a:r>
              <a:rPr lang="en-US" dirty="0"/>
              <a:t>, </a:t>
            </a:r>
            <a:r>
              <a:rPr lang="en-US" dirty="0" err="1"/>
              <a:t>perjalanan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kereta</a:t>
            </a:r>
            <a:r>
              <a:rPr lang="en-US" dirty="0"/>
              <a:t> </a:t>
            </a:r>
            <a:r>
              <a:rPr lang="en-US" dirty="0" err="1"/>
              <a:t>api</a:t>
            </a:r>
            <a:r>
              <a:rPr lang="en-US" dirty="0"/>
              <a:t> yang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koordinasi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tabrakan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menunggu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lama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simpangan-simpangan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384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277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Konsep, Tujuan n Fungsi Perencanaan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Perencanaan</dc:title>
  <dc:creator>PAK OELIN</dc:creator>
  <cp:lastModifiedBy>PAK OELIN</cp:lastModifiedBy>
  <cp:revision>6</cp:revision>
  <dcterms:created xsi:type="dcterms:W3CDTF">2018-10-01T03:46:02Z</dcterms:created>
  <dcterms:modified xsi:type="dcterms:W3CDTF">2018-10-09T00:57:01Z</dcterms:modified>
</cp:coreProperties>
</file>