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Lst>
  <p:sldSz cx="12192000" cy="6858000"/>
  <p:notesSz cx="7103745" cy="1023429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2"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notesViewPr>
    <p:cSldViewPr snapToGrid="0">
      <p:cViewPr varScale="1">
        <p:scale>
          <a:sx n="41" d="100"/>
          <a:sy n="41" d="100"/>
        </p:scale>
        <p:origin x="1794" y="5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7" Type="http://schemas.openxmlformats.org/officeDocument/2006/relationships/viewProps" Target="viewProps.xml"/><Relationship Id="rId6" Type="http://schemas.openxmlformats.org/officeDocument/2006/relationships/presProps" Target="presProps.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bg>
      <p:bgPr>
        <a:solidFill>
          <a:schemeClr val="bg1"/>
        </a:solidFill>
        <a:effectLst/>
      </p:bgPr>
    </p:bg>
    <p:spTree>
      <p:nvGrpSpPr>
        <p:cNvPr id="1" name=""/>
        <p:cNvGrpSpPr/>
        <p:nvPr/>
      </p:nvGrpSpPr>
      <p:grpSpPr>
        <a:xfrm>
          <a:off x="0" y="0"/>
          <a:ext cx="0" cy="0"/>
          <a:chOff x="0" y="0"/>
          <a:chExt cx="0" cy="0"/>
        </a:xfrm>
      </p:grpSpPr>
      <p:pic>
        <p:nvPicPr>
          <p:cNvPr id="2050" name="Picture 2"/>
          <p:cNvPicPr>
            <a:picLocks noChangeAspect="1"/>
          </p:cNvPicPr>
          <p:nvPr/>
        </p:nvPicPr>
        <p:blipFill>
          <a:blip r:embed="rId2"/>
          <a:stretch>
            <a:fillRect/>
          </a:stretch>
        </p:blipFill>
        <p:spPr>
          <a:xfrm>
            <a:off x="-12700" y="-3175"/>
            <a:ext cx="12204700" cy="6861175"/>
          </a:xfrm>
          <a:prstGeom prst="rect">
            <a:avLst/>
          </a:prstGeom>
          <a:noFill/>
          <a:ln w="9525">
            <a:noFill/>
          </a:ln>
        </p:spPr>
      </p:pic>
      <p:sp>
        <p:nvSpPr>
          <p:cNvPr id="2051" name="Rectangle 3"/>
          <p:cNvSpPr>
            <a:spLocks noGrp="1" noChangeArrowheads="1"/>
          </p:cNvSpPr>
          <p:nvPr>
            <p:ph type="ctrTitle"/>
          </p:nvPr>
        </p:nvSpPr>
        <p:spPr>
          <a:xfrm>
            <a:off x="2063751" y="1125538"/>
            <a:ext cx="9211733" cy="1082675"/>
          </a:xfrm>
        </p:spPr>
        <p:txBody>
          <a:bodyPr/>
          <a:lstStyle>
            <a:lvl1pPr algn="r">
              <a:defRPr/>
            </a:lvl1pPr>
          </a:lstStyle>
          <a:p>
            <a:pPr lvl="0"/>
            <a:r>
              <a:rPr lang="en-US" altLang="zh-CN" noProof="0" smtClean="0"/>
              <a:t>Click to edit Master title style</a:t>
            </a:r>
            <a:endParaRPr lang="en-US" altLang="zh-CN" noProof="0" smtClean="0"/>
          </a:p>
        </p:txBody>
      </p:sp>
      <p:sp>
        <p:nvSpPr>
          <p:cNvPr id="2052" name="Rectangle 4"/>
          <p:cNvSpPr>
            <a:spLocks noGrp="1" noChangeArrowheads="1"/>
          </p:cNvSpPr>
          <p:nvPr>
            <p:ph type="subTitle" idx="1"/>
          </p:nvPr>
        </p:nvSpPr>
        <p:spPr>
          <a:xfrm>
            <a:off x="2063751" y="2351088"/>
            <a:ext cx="9218083" cy="1752600"/>
          </a:xfrm>
        </p:spPr>
        <p:txBody>
          <a:bodyPr/>
          <a:lstStyle>
            <a:lvl1pPr marL="0" indent="0" algn="r">
              <a:buFontTx/>
              <a:buNone/>
              <a:defRPr>
                <a:solidFill>
                  <a:schemeClr val="bg1"/>
                </a:solidFill>
              </a:defRPr>
            </a:lvl1pPr>
          </a:lstStyle>
          <a:p>
            <a:pPr lvl="0"/>
            <a:r>
              <a:rPr lang="en-US" altLang="zh-CN" noProof="0" smtClean="0"/>
              <a:t>Click to edit Master subtitle style</a:t>
            </a:r>
            <a:endParaRPr lang="en-US" altLang="zh-CN" noProof="0" smtClean="0"/>
          </a:p>
        </p:txBody>
      </p:sp>
      <p:sp>
        <p:nvSpPr>
          <p:cNvPr id="9" name="Rectangle 5"/>
          <p:cNvSpPr>
            <a:spLocks noGrp="1" noChangeArrowheads="1"/>
          </p:cNvSpPr>
          <p:nvPr>
            <p:ph type="dt" sz="half" idx="2"/>
          </p:nvPr>
        </p:nvSpPr>
        <p:spPr bwMode="auto">
          <a:xfrm>
            <a:off x="609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FDE934FF-F4E1-47C5-9CA5-30A81DDE2BE4}" type="datetimeFigureOut">
              <a:rPr lang="en-US" smtClean="0"/>
            </a:fld>
            <a:endParaRPr lang="en-US"/>
          </a:p>
        </p:txBody>
      </p:sp>
      <p:sp>
        <p:nvSpPr>
          <p:cNvPr id="10" name="Rectangle 6"/>
          <p:cNvSpPr>
            <a:spLocks noGrp="1" noChangeArrowheads="1"/>
          </p:cNvSpPr>
          <p:nvPr>
            <p:ph type="ftr" sz="quarter" idx="3"/>
          </p:nvPr>
        </p:nvSpPr>
        <p:spPr bwMode="auto">
          <a:xfrm>
            <a:off x="4165600" y="6245225"/>
            <a:ext cx="3860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endParaRPr lang="en-US"/>
          </a:p>
        </p:txBody>
      </p:sp>
      <p:sp>
        <p:nvSpPr>
          <p:cNvPr id="11" name="Rectangle 7"/>
          <p:cNvSpPr>
            <a:spLocks noGrp="1" noChangeArrowheads="1"/>
          </p:cNvSpPr>
          <p:nvPr>
            <p:ph type="sldNum" sz="quarter" idx="4"/>
          </p:nvPr>
        </p:nvSpPr>
        <p:spPr bwMode="auto">
          <a:xfrm>
            <a:off x="8737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B3561BA9-CDCF-4958-B8AB-66F3BF063E13}" type="slidenum">
              <a:rPr lang="en-US" smtClean="0"/>
            </a:fld>
            <a:endParaRPr 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F39722A4-B7DD-4972-B8CF-0A4F6863DCFD}" type="slidenum">
              <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190500"/>
            <a:ext cx="2743200" cy="59372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190500"/>
            <a:ext cx="8026400" cy="5937250"/>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1" y="4589463"/>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97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40317"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40317" y="2505075"/>
            <a:ext cx="5158316"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71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p>
            <a:fld id="{FDE934FF-F4E1-47C5-9CA5-30A81DDE2BE4}" type="datetimeFigureOut">
              <a:rPr lang="en-US" smtClean="0"/>
            </a:fld>
            <a:endParaRPr lang="en-US"/>
          </a:p>
        </p:txBody>
      </p:sp>
      <p:sp>
        <p:nvSpPr>
          <p:cNvPr id="8" name="Footer Placeholder 7"/>
          <p:cNvSpPr>
            <a:spLocks noGrp="1"/>
          </p:cNvSpPr>
          <p:nvPr>
            <p:ph type="ftr" sz="quarter" idx="11"/>
          </p:nvPr>
        </p:nvSpPr>
        <p:spPr/>
        <p:txBody>
          <a:bodyPr/>
          <a:p>
            <a:endParaRPr lang="en-US"/>
          </a:p>
        </p:txBody>
      </p:sp>
      <p:sp>
        <p:nvSpPr>
          <p:cNvPr id="9" name="Slide Number Placeholder 8"/>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p>
            <a:fld id="{FDE934FF-F4E1-47C5-9CA5-30A81DDE2BE4}" type="datetimeFigureOut">
              <a:rPr lang="en-US" smtClean="0"/>
            </a:fld>
            <a:endParaRPr lang="en-US"/>
          </a:p>
        </p:txBody>
      </p:sp>
      <p:sp>
        <p:nvSpPr>
          <p:cNvPr id="4" name="Footer Placeholder 3"/>
          <p:cNvSpPr>
            <a:spLocks noGrp="1"/>
          </p:cNvSpPr>
          <p:nvPr>
            <p:ph type="ftr" sz="quarter" idx="11"/>
          </p:nvPr>
        </p:nvSpPr>
        <p:spPr/>
        <p:txBody>
          <a:bodyPr/>
          <a:p>
            <a:endParaRPr lang="en-US"/>
          </a:p>
        </p:txBody>
      </p:sp>
      <p:sp>
        <p:nvSpPr>
          <p:cNvPr id="5" name="Slide Number Placeholder 4"/>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fld id="{FDE934FF-F4E1-47C5-9CA5-30A81DDE2BE4}" type="datetimeFigureOut">
              <a:rPr lang="en-US" smtClean="0"/>
            </a:fld>
            <a:endParaRPr lang="en-US"/>
          </a:p>
        </p:txBody>
      </p:sp>
      <p:sp>
        <p:nvSpPr>
          <p:cNvPr id="3" name="Footer Placeholder 2"/>
          <p:cNvSpPr>
            <a:spLocks noGrp="1"/>
          </p:cNvSpPr>
          <p:nvPr>
            <p:ph type="ftr" sz="quarter" idx="11"/>
          </p:nvPr>
        </p:nvSpPr>
        <p:spPr/>
        <p:txBody>
          <a:bodyPr/>
          <a:p>
            <a:endParaRPr lang="en-US"/>
          </a:p>
        </p:txBody>
      </p:sp>
      <p:sp>
        <p:nvSpPr>
          <p:cNvPr id="4" name="Slide Number Placeholder 3"/>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717"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7" name="Slide Number Placeholder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F39722A4-B7DD-4972-B8CF-0A4F6863DCFD}" type="slidenum">
              <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717" y="987425"/>
            <a:ext cx="6172200" cy="4873625"/>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Tx/>
              <a:buSzTx/>
              <a:buFontTx/>
              <a:buNone/>
              <a:defRPr/>
            </a:pPr>
            <a:endParaRPr kumimoji="0" lang="en-US" sz="3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2.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pic>
        <p:nvPicPr>
          <p:cNvPr id="1026" name="Picture 6"/>
          <p:cNvPicPr>
            <a:picLocks noChangeAspect="1"/>
          </p:cNvPicPr>
          <p:nvPr/>
        </p:nvPicPr>
        <p:blipFill>
          <a:blip r:embed="rId12"/>
          <a:stretch>
            <a:fillRect/>
          </a:stretch>
        </p:blipFill>
        <p:spPr>
          <a:xfrm>
            <a:off x="0" y="0"/>
            <a:ext cx="12198351" cy="6861175"/>
          </a:xfrm>
          <a:prstGeom prst="rect">
            <a:avLst/>
          </a:prstGeom>
          <a:noFill/>
          <a:ln w="9525">
            <a:noFill/>
          </a:ln>
        </p:spPr>
      </p:pic>
      <p:sp>
        <p:nvSpPr>
          <p:cNvPr id="1027" name="Rectangle 3"/>
          <p:cNvSpPr>
            <a:spLocks noGrp="1"/>
          </p:cNvSpPr>
          <p:nvPr>
            <p:ph type="title"/>
          </p:nvPr>
        </p:nvSpPr>
        <p:spPr>
          <a:xfrm>
            <a:off x="609600" y="190500"/>
            <a:ext cx="10972800" cy="582613"/>
          </a:xfrm>
          <a:prstGeom prst="rect">
            <a:avLst/>
          </a:prstGeom>
          <a:noFill/>
          <a:ln w="9525">
            <a:noFill/>
          </a:ln>
        </p:spPr>
        <p:txBody>
          <a:bodyPr anchor="ctr"/>
          <a:p>
            <a:pPr lvl="0"/>
            <a:r>
              <a:rPr lang="en-US" altLang="zh-CN" dirty="0"/>
              <a:t>Click to edit Master title style</a:t>
            </a:r>
            <a:endParaRPr lang="en-US" altLang="zh-CN" dirty="0"/>
          </a:p>
        </p:txBody>
      </p:sp>
      <p:sp>
        <p:nvSpPr>
          <p:cNvPr id="1028" name="Rectangle 4"/>
          <p:cNvSpPr>
            <a:spLocks noGrp="1"/>
          </p:cNvSpPr>
          <p:nvPr>
            <p:ph type="body" idx="1"/>
          </p:nvPr>
        </p:nvSpPr>
        <p:spPr>
          <a:xfrm>
            <a:off x="609600" y="1174750"/>
            <a:ext cx="10972800" cy="4953000"/>
          </a:xfrm>
          <a:prstGeom prst="rect">
            <a:avLst/>
          </a:prstGeom>
          <a:noFill/>
          <a:ln w="9525">
            <a:noFill/>
          </a:ln>
        </p:spPr>
        <p:txBody>
          <a:bodyPr/>
          <a:p>
            <a:pPr lvl="0"/>
            <a:r>
              <a:rPr lang="en-US" altLang="zh-CN" dirty="0"/>
              <a:t>Click to edit Master text styles</a:t>
            </a:r>
            <a:endParaRPr lang="en-US" altLang="zh-CN" dirty="0"/>
          </a:p>
          <a:p>
            <a:pPr lvl="1"/>
            <a:r>
              <a:rPr lang="en-US" altLang="zh-CN" dirty="0"/>
              <a:t>Second level</a:t>
            </a:r>
            <a:endParaRPr lang="en-US" altLang="zh-CN" dirty="0"/>
          </a:p>
          <a:p>
            <a:pPr lvl="2"/>
            <a:r>
              <a:rPr lang="en-US" altLang="zh-CN" dirty="0"/>
              <a:t>Third level</a:t>
            </a:r>
            <a:endParaRPr lang="en-US" altLang="zh-CN" dirty="0"/>
          </a:p>
          <a:p>
            <a:pPr lvl="3"/>
            <a:r>
              <a:rPr lang="en-US" altLang="zh-CN" dirty="0"/>
              <a:t>Fourth level</a:t>
            </a:r>
            <a:endParaRPr lang="en-US" altLang="zh-CN" dirty="0"/>
          </a:p>
          <a:p>
            <a:pPr lvl="4"/>
            <a:r>
              <a:rPr lang="en-US" altLang="zh-CN" dirty="0"/>
              <a:t>Fifth level</a:t>
            </a:r>
            <a:endParaRPr lang="en-US" altLang="zh-CN" dirty="0"/>
          </a:p>
        </p:txBody>
      </p:sp>
      <p:sp>
        <p:nvSpPr>
          <p:cNvPr id="1029" name="Rectangle 5"/>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400"/>
            </a:lvl1pPr>
          </a:lstStyle>
          <a:p>
            <a:fld id="{FDE934FF-F4E1-47C5-9CA5-30A81DDE2BE4}" type="datetimeFigureOut">
              <a:rPr lang="en-US" smtClean="0"/>
            </a:fld>
            <a:endParaRPr lang="en-US"/>
          </a:p>
        </p:txBody>
      </p:sp>
      <p:sp>
        <p:nvSpPr>
          <p:cNvPr id="1030" name="Rectangle 6"/>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a:defRPr sz="1400"/>
            </a:lvl1pPr>
          </a:lstStyle>
          <a:p>
            <a:endParaRPr lang="en-US"/>
          </a:p>
        </p:txBody>
      </p:sp>
      <p:sp>
        <p:nvSpPr>
          <p:cNvPr id="1031" name="Rectangle 7"/>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400"/>
            </a:lvl1pPr>
          </a:lstStyle>
          <a:p>
            <a:fld id="{B3561BA9-CDCF-4958-B8AB-66F3BF063E13}"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rtl="0" fontAlgn="base">
        <a:spcBef>
          <a:spcPct val="0"/>
        </a:spcBef>
        <a:spcAft>
          <a:spcPct val="0"/>
        </a:spcAft>
        <a:defRPr sz="3600" kern="1200">
          <a:solidFill>
            <a:schemeClr val="bg1"/>
          </a:solidFill>
          <a:latin typeface="+mj-lt"/>
          <a:ea typeface="+mj-ea"/>
          <a:cs typeface="+mj-cs"/>
        </a:defRPr>
      </a:lvl1pPr>
      <a:lvl2pPr algn="l" rtl="0" fontAlgn="base">
        <a:spcBef>
          <a:spcPct val="0"/>
        </a:spcBef>
        <a:spcAft>
          <a:spcPct val="0"/>
        </a:spcAft>
        <a:defRPr sz="3600">
          <a:solidFill>
            <a:schemeClr val="bg1"/>
          </a:solidFill>
          <a:latin typeface="Arial" panose="020B0604020202020204" pitchFamily="34" charset="0"/>
          <a:ea typeface="SimSun" panose="02010600030101010101" pitchFamily="2" charset="-122"/>
        </a:defRPr>
      </a:lvl2pPr>
      <a:lvl3pPr algn="l" rtl="0" fontAlgn="base">
        <a:spcBef>
          <a:spcPct val="0"/>
        </a:spcBef>
        <a:spcAft>
          <a:spcPct val="0"/>
        </a:spcAft>
        <a:defRPr sz="3600">
          <a:solidFill>
            <a:schemeClr val="bg1"/>
          </a:solidFill>
          <a:latin typeface="Arial" panose="020B0604020202020204" pitchFamily="34" charset="0"/>
          <a:ea typeface="SimSun" panose="02010600030101010101" pitchFamily="2" charset="-122"/>
        </a:defRPr>
      </a:lvl3pPr>
      <a:lvl4pPr algn="l" rtl="0" fontAlgn="base">
        <a:spcBef>
          <a:spcPct val="0"/>
        </a:spcBef>
        <a:spcAft>
          <a:spcPct val="0"/>
        </a:spcAft>
        <a:defRPr sz="3600">
          <a:solidFill>
            <a:schemeClr val="bg1"/>
          </a:solidFill>
          <a:latin typeface="Arial" panose="020B0604020202020204" pitchFamily="34" charset="0"/>
          <a:ea typeface="SimSun" panose="02010600030101010101" pitchFamily="2" charset="-122"/>
        </a:defRPr>
      </a:lvl4pPr>
      <a:lvl5pPr algn="l" rtl="0" fontAlgn="base">
        <a:spcBef>
          <a:spcPct val="0"/>
        </a:spcBef>
        <a:spcAft>
          <a:spcPct val="0"/>
        </a:spcAft>
        <a:defRPr sz="3600">
          <a:solidFill>
            <a:schemeClr val="bg1"/>
          </a:solidFill>
          <a:latin typeface="Arial" panose="020B0604020202020204" pitchFamily="34" charset="0"/>
          <a:ea typeface="SimSun" panose="02010600030101010101" pitchFamily="2" charset="-122"/>
        </a:defRPr>
      </a:lvl5pPr>
      <a:lvl6pPr marL="457200" algn="l" rtl="0" fontAlgn="base">
        <a:spcBef>
          <a:spcPct val="0"/>
        </a:spcBef>
        <a:spcAft>
          <a:spcPct val="0"/>
        </a:spcAft>
        <a:defRPr sz="3600">
          <a:solidFill>
            <a:schemeClr val="bg1"/>
          </a:solidFill>
          <a:latin typeface="Arial" panose="020B0604020202020204" pitchFamily="34" charset="0"/>
          <a:ea typeface="SimSun" panose="02010600030101010101" pitchFamily="2" charset="-122"/>
        </a:defRPr>
      </a:lvl6pPr>
      <a:lvl7pPr marL="914400" algn="l" rtl="0" fontAlgn="base">
        <a:spcBef>
          <a:spcPct val="0"/>
        </a:spcBef>
        <a:spcAft>
          <a:spcPct val="0"/>
        </a:spcAft>
        <a:defRPr sz="3600">
          <a:solidFill>
            <a:schemeClr val="bg1"/>
          </a:solidFill>
          <a:latin typeface="Arial" panose="020B0604020202020204" pitchFamily="34" charset="0"/>
          <a:ea typeface="SimSun" panose="02010600030101010101" pitchFamily="2" charset="-122"/>
        </a:defRPr>
      </a:lvl7pPr>
      <a:lvl8pPr marL="1371600" algn="l" rtl="0" fontAlgn="base">
        <a:spcBef>
          <a:spcPct val="0"/>
        </a:spcBef>
        <a:spcAft>
          <a:spcPct val="0"/>
        </a:spcAft>
        <a:defRPr sz="3600">
          <a:solidFill>
            <a:schemeClr val="bg1"/>
          </a:solidFill>
          <a:latin typeface="Arial" panose="020B0604020202020204" pitchFamily="34" charset="0"/>
          <a:ea typeface="SimSun" panose="02010600030101010101" pitchFamily="2" charset="-122"/>
        </a:defRPr>
      </a:lvl8pPr>
      <a:lvl9pPr marL="1828800" algn="l" rtl="0" fontAlgn="base">
        <a:spcBef>
          <a:spcPct val="0"/>
        </a:spcBef>
        <a:spcAft>
          <a:spcPct val="0"/>
        </a:spcAft>
        <a:defRPr sz="3600">
          <a:solidFill>
            <a:schemeClr val="bg1"/>
          </a:solidFill>
          <a:latin typeface="Arial" panose="020B0604020202020204" pitchFamily="34" charset="0"/>
          <a:ea typeface="SimSun" panose="02010600030101010101" pitchFamily="2" charset="-122"/>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ctrTitle"/>
          </p:nvPr>
        </p:nvSpPr>
        <p:spPr/>
        <p:txBody>
          <a:bodyPr/>
          <a:p>
            <a:r>
              <a:rPr lang="en-US"/>
              <a:t>REFLEKSI SOSIOLOGI POLITIK</a:t>
            </a:r>
            <a:endParaRPr lang="en-US"/>
          </a:p>
        </p:txBody>
      </p:sp>
      <p:sp>
        <p:nvSpPr>
          <p:cNvPr id="3" name="Subtitle 2"/>
          <p:cNvSpPr>
            <a:spLocks noGrp="1"/>
          </p:cNvSpPr>
          <p:nvPr>
            <p:ph type="subTitle" idx="1"/>
          </p:nvPr>
        </p:nvSpPr>
        <p:spPr/>
        <p:txBody>
          <a:bodyPr/>
          <a:p>
            <a:r>
              <a:rPr lang="en-US"/>
              <a:t>dosen :</a:t>
            </a:r>
            <a:endParaRPr lang="en-US"/>
          </a:p>
          <a:p>
            <a:r>
              <a:rPr lang="en-US"/>
              <a:t>Dr.Guno Tri Tjahjoko,MA</a:t>
            </a: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Refleksi Sosiologi Politik</a:t>
            </a:r>
            <a:endParaRPr lang="en-US"/>
          </a:p>
        </p:txBody>
      </p:sp>
      <p:sp>
        <p:nvSpPr>
          <p:cNvPr id="3" name="Content Placeholder 2"/>
          <p:cNvSpPr>
            <a:spLocks noGrp="1"/>
          </p:cNvSpPr>
          <p:nvPr>
            <p:ph idx="1"/>
          </p:nvPr>
        </p:nvSpPr>
        <p:spPr/>
        <p:txBody>
          <a:bodyPr/>
          <a:p>
            <a:r>
              <a:rPr lang="en-US"/>
              <a:t>1.Sosiologi Politik ialah ilmu yang memadukan antara ilmu tentang masyarakat (sosiologi) dan ilmu kekuasaan negara (politik). Dalam masyarakat yang majemuk seperti Indonesia diperlukan kerarifan untuk memahami dan menghormati keberagaman. Jelaskanlah sikap anda terhadap perbedaan agama,etnis dan golongan ! Jawaban anda minimal 1 halaman !</a:t>
            </a:r>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Refleksi Sosiologi Politik</a:t>
            </a:r>
            <a:endParaRPr lang="en-US"/>
          </a:p>
        </p:txBody>
      </p:sp>
      <p:sp>
        <p:nvSpPr>
          <p:cNvPr id="3" name="Content Placeholder 2"/>
          <p:cNvSpPr>
            <a:spLocks noGrp="1"/>
          </p:cNvSpPr>
          <p:nvPr>
            <p:ph idx="1"/>
          </p:nvPr>
        </p:nvSpPr>
        <p:spPr/>
        <p:txBody>
          <a:bodyPr/>
          <a:p>
            <a:r>
              <a:rPr lang="en-US"/>
              <a:t>2. Bagaimana sikap anda terhadap penerapan demokrasi liberal (budaya individual) dalam masyarakat Indonesia yang masih memelihara adat istiadat (budaya komunal) ? Jawaban anda minimal 1 halaman !</a:t>
            </a:r>
            <a:endParaRPr lang="en-US"/>
          </a:p>
        </p:txBody>
      </p:sp>
    </p:spTree>
  </p:cSld>
  <p:clrMapOvr>
    <a:masterClrMapping/>
  </p:clrMapOvr>
</p:sld>
</file>

<file path=ppt/theme/theme1.xml><?xml version="1.0" encoding="utf-8"?>
<a:theme xmlns:a="http://schemas.openxmlformats.org/drawingml/2006/main" name="Data Pie Charts">
  <a:themeElements>
    <a:clrScheme name="Data Pie Charts 13">
      <a:dk1>
        <a:srgbClr val="000000"/>
      </a:dk1>
      <a:lt1>
        <a:srgbClr val="FFFFFF"/>
      </a:lt1>
      <a:dk2>
        <a:srgbClr val="000000"/>
      </a:dk2>
      <a:lt2>
        <a:srgbClr val="969696"/>
      </a:lt2>
      <a:accent1>
        <a:srgbClr val="009900"/>
      </a:accent1>
      <a:accent2>
        <a:srgbClr val="99CC00"/>
      </a:accent2>
      <a:accent3>
        <a:srgbClr val="FFFFFF"/>
      </a:accent3>
      <a:accent4>
        <a:srgbClr val="000000"/>
      </a:accent4>
      <a:accent5>
        <a:srgbClr val="AACAAA"/>
      </a:accent5>
      <a:accent6>
        <a:srgbClr val="8AB900"/>
      </a:accent6>
      <a:hlink>
        <a:srgbClr val="CC3300"/>
      </a:hlink>
      <a:folHlink>
        <a:srgbClr val="996600"/>
      </a:folHlink>
    </a:clrScheme>
    <a:fontScheme name="Data Pie Charts">
      <a:majorFont>
        <a:latin typeface="Arial"/>
        <a:ea typeface="SimSun"/>
        <a:cs typeface=""/>
      </a:majorFont>
      <a:minorFont>
        <a:latin typeface="Arial"/>
        <a:ea typeface="SimSun"/>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raClrScheme>
      <a:clrScheme name="Data Pie Char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ata Pie Chart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ata Pie Chart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ata Pie Chart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ata Pie Chart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ata Pie Chart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ata Pie Chart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ata Pie Chart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ata Pie Chart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ata Pie Chart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ata Pie Chart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ata Pie Chart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ata Pie Charts 13">
        <a:dk1>
          <a:srgbClr val="000000"/>
        </a:dk1>
        <a:lt1>
          <a:srgbClr val="FFFFFF"/>
        </a:lt1>
        <a:dk2>
          <a:srgbClr val="000000"/>
        </a:dk2>
        <a:lt2>
          <a:srgbClr val="969696"/>
        </a:lt2>
        <a:accent1>
          <a:srgbClr val="009900"/>
        </a:accent1>
        <a:accent2>
          <a:srgbClr val="99CC00"/>
        </a:accent2>
        <a:accent3>
          <a:srgbClr val="FFFFFF"/>
        </a:accent3>
        <a:accent4>
          <a:srgbClr val="000000"/>
        </a:accent4>
        <a:accent5>
          <a:srgbClr val="AACAAA"/>
        </a:accent5>
        <a:accent6>
          <a:srgbClr val="8AB900"/>
        </a:accent6>
        <a:hlink>
          <a:srgbClr val="CC3300"/>
        </a:hlink>
        <a:folHlink>
          <a:srgbClr val="9966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643</Words>
  <Application>WPS Presentation</Application>
  <PresentationFormat>Widescreen</PresentationFormat>
  <Paragraphs>13</Paragraphs>
  <Slides>3</Slides>
  <Notes>0</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3</vt:i4>
      </vt:variant>
    </vt:vector>
  </HeadingPairs>
  <TitlesOfParts>
    <vt:vector size="13" baseType="lpstr">
      <vt:lpstr>Arial</vt:lpstr>
      <vt:lpstr>SimSun</vt:lpstr>
      <vt:lpstr>Wingdings</vt:lpstr>
      <vt:lpstr/>
      <vt:lpstr>Arial Unicode MS</vt:lpstr>
      <vt:lpstr>Calibri Light</vt:lpstr>
      <vt:lpstr>Calibri</vt:lpstr>
      <vt:lpstr>Microsoft YaHei</vt:lpstr>
      <vt:lpstr>Segoe Print</vt:lpstr>
      <vt:lpstr>Data Pie Charts</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REFLEKSI SOSIOLOGI POLITIK</dc:title>
  <dc:creator>LENOVO</dc:creator>
  <cp:lastModifiedBy>LENOVO</cp:lastModifiedBy>
  <cp:revision>1</cp:revision>
  <dcterms:created xsi:type="dcterms:W3CDTF">2019-03-27T02:27:29Z</dcterms:created>
  <dcterms:modified xsi:type="dcterms:W3CDTF">2019-03-27T02:27:30Z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1033-10.2.0.7635</vt:lpwstr>
  </property>
</Properties>
</file>