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9" autoAdjust="0"/>
    <p:restoredTop sz="94660"/>
  </p:normalViewPr>
  <p:slideViewPr>
    <p:cSldViewPr snapToGrid="0">
      <p:cViewPr varScale="1">
        <p:scale>
          <a:sx n="62" d="100"/>
          <a:sy n="62" d="100"/>
        </p:scale>
        <p:origin x="9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334-4091-42FA-9380-20E1A30B0F8C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4E080-1318-4AF1-BA08-4E1A926107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09301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334-4091-42FA-9380-20E1A30B0F8C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4E080-1318-4AF1-BA08-4E1A926107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44138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334-4091-42FA-9380-20E1A30B0F8C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4E080-1318-4AF1-BA08-4E1A926107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35992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334-4091-42FA-9380-20E1A30B0F8C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4E080-1318-4AF1-BA08-4E1A926107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3497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334-4091-42FA-9380-20E1A30B0F8C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4E080-1318-4AF1-BA08-4E1A926107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35391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334-4091-42FA-9380-20E1A30B0F8C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4E080-1318-4AF1-BA08-4E1A926107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0115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334-4091-42FA-9380-20E1A30B0F8C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4E080-1318-4AF1-BA08-4E1A926107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24408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334-4091-42FA-9380-20E1A30B0F8C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4E080-1318-4AF1-BA08-4E1A926107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30098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334-4091-42FA-9380-20E1A30B0F8C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4E080-1318-4AF1-BA08-4E1A926107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94017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334-4091-42FA-9380-20E1A30B0F8C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4E080-1318-4AF1-BA08-4E1A926107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16859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334-4091-42FA-9380-20E1A30B0F8C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4E080-1318-4AF1-BA08-4E1A926107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19721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CA334-4091-42FA-9380-20E1A30B0F8C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4E080-1318-4AF1-BA08-4E1A926107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67649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habibmuhsin17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MK KEPEMIMPINAN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MATERI KE </a:t>
            </a:r>
            <a:r>
              <a:rPr lang="id-ID" dirty="0" smtClean="0"/>
              <a:t>7 dan Tugas UTS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93085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Yang </a:t>
            </a:r>
            <a:r>
              <a:rPr lang="en-US" dirty="0" err="1"/>
              <a:t>hrs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 smtClean="0"/>
              <a:t>pemimpin</a:t>
            </a:r>
            <a:r>
              <a:rPr lang="id-ID" dirty="0" smtClean="0"/>
              <a:t> (Formal/informal)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200" dirty="0" err="1"/>
              <a:t>Mengidentifikasi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menganalisa</a:t>
            </a:r>
            <a:r>
              <a:rPr lang="en-US" sz="3200" dirty="0"/>
              <a:t> </a:t>
            </a:r>
            <a:r>
              <a:rPr lang="en-US" sz="3200" dirty="0" err="1"/>
              <a:t>kelompok</a:t>
            </a:r>
            <a:endParaRPr lang="en-US" sz="3200" dirty="0"/>
          </a:p>
          <a:p>
            <a:pPr>
              <a:lnSpc>
                <a:spcPct val="80000"/>
              </a:lnSpc>
              <a:defRPr/>
            </a:pPr>
            <a:r>
              <a:rPr lang="en-US" sz="3200" dirty="0" err="1"/>
              <a:t>Membangun</a:t>
            </a:r>
            <a:r>
              <a:rPr lang="en-US" sz="3200" dirty="0"/>
              <a:t> </a:t>
            </a:r>
            <a:r>
              <a:rPr lang="en-US" sz="3200" dirty="0" err="1"/>
              <a:t>struktur</a:t>
            </a:r>
            <a:r>
              <a:rPr lang="en-US" sz="3200" dirty="0"/>
              <a:t> </a:t>
            </a:r>
            <a:r>
              <a:rPr lang="en-US" sz="3200" dirty="0" err="1"/>
              <a:t>kelompok</a:t>
            </a:r>
            <a:endParaRPr lang="en-US" sz="3200" dirty="0"/>
          </a:p>
          <a:p>
            <a:pPr>
              <a:lnSpc>
                <a:spcPct val="80000"/>
              </a:lnSpc>
              <a:defRPr/>
            </a:pPr>
            <a:r>
              <a:rPr lang="en-US" sz="3200" dirty="0" err="1"/>
              <a:t>Penuh</a:t>
            </a:r>
            <a:r>
              <a:rPr lang="en-US" sz="3200" dirty="0"/>
              <a:t> </a:t>
            </a:r>
            <a:r>
              <a:rPr lang="en-US" sz="3200" dirty="0" err="1"/>
              <a:t>inisiatif</a:t>
            </a:r>
            <a:endParaRPr lang="en-US" sz="3200" dirty="0"/>
          </a:p>
          <a:p>
            <a:pPr>
              <a:lnSpc>
                <a:spcPct val="80000"/>
              </a:lnSpc>
              <a:defRPr/>
            </a:pPr>
            <a:r>
              <a:rPr lang="en-US" sz="3200" dirty="0" err="1"/>
              <a:t>Orientasi</a:t>
            </a:r>
            <a:r>
              <a:rPr lang="en-US" sz="3200" dirty="0"/>
              <a:t> </a:t>
            </a:r>
            <a:r>
              <a:rPr lang="en-US" sz="3200" dirty="0" err="1"/>
              <a:t>tujuan</a:t>
            </a:r>
            <a:endParaRPr lang="en-US" sz="3200" dirty="0"/>
          </a:p>
          <a:p>
            <a:pPr>
              <a:lnSpc>
                <a:spcPct val="80000"/>
              </a:lnSpc>
              <a:defRPr/>
            </a:pPr>
            <a:r>
              <a:rPr lang="en-US" sz="3200" dirty="0" err="1"/>
              <a:t>Mempermudah</a:t>
            </a:r>
            <a:r>
              <a:rPr lang="en-US" sz="3200" dirty="0"/>
              <a:t> </a:t>
            </a:r>
            <a:r>
              <a:rPr lang="en-US" sz="3200" dirty="0" err="1"/>
              <a:t>komunikasi</a:t>
            </a:r>
            <a:r>
              <a:rPr lang="en-US" sz="3200" dirty="0"/>
              <a:t> </a:t>
            </a:r>
            <a:r>
              <a:rPr lang="en-US" sz="3200" dirty="0" err="1"/>
              <a:t>dlm</a:t>
            </a:r>
            <a:r>
              <a:rPr lang="en-US" sz="3200" dirty="0"/>
              <a:t> </a:t>
            </a:r>
            <a:r>
              <a:rPr lang="en-US" sz="3200" dirty="0" err="1"/>
              <a:t>klp</a:t>
            </a:r>
            <a:endParaRPr lang="en-US" sz="3200" dirty="0"/>
          </a:p>
          <a:p>
            <a:pPr>
              <a:lnSpc>
                <a:spcPct val="80000"/>
              </a:lnSpc>
              <a:defRPr/>
            </a:pPr>
            <a:r>
              <a:rPr lang="en-US" sz="3200" dirty="0" err="1"/>
              <a:t>Mempersatukan</a:t>
            </a:r>
            <a:r>
              <a:rPr lang="en-US" sz="3200" dirty="0"/>
              <a:t> </a:t>
            </a:r>
            <a:r>
              <a:rPr lang="en-US" sz="3200" dirty="0" err="1"/>
              <a:t>kelompok</a:t>
            </a:r>
            <a:endParaRPr lang="en-US" sz="3200" dirty="0"/>
          </a:p>
          <a:p>
            <a:pPr>
              <a:lnSpc>
                <a:spcPct val="80000"/>
              </a:lnSpc>
              <a:defRPr/>
            </a:pPr>
            <a:r>
              <a:rPr lang="en-US" sz="3200" dirty="0" err="1"/>
              <a:t>Menciptakan</a:t>
            </a:r>
            <a:r>
              <a:rPr lang="en-US" sz="3200" dirty="0"/>
              <a:t> </a:t>
            </a:r>
            <a:r>
              <a:rPr lang="en-US" sz="3200" dirty="0" err="1"/>
              <a:t>suasana</a:t>
            </a:r>
            <a:r>
              <a:rPr lang="en-US" sz="3200" dirty="0"/>
              <a:t> yang </a:t>
            </a:r>
            <a:r>
              <a:rPr lang="en-US" sz="3200" dirty="0" err="1"/>
              <a:t>menyenangkan</a:t>
            </a:r>
            <a:endParaRPr lang="en-US" sz="3200" dirty="0"/>
          </a:p>
          <a:p>
            <a:pPr>
              <a:lnSpc>
                <a:spcPct val="80000"/>
              </a:lnSpc>
              <a:defRPr/>
            </a:pPr>
            <a:r>
              <a:rPr lang="en-US" sz="3200" dirty="0" err="1"/>
              <a:t>Mengimplementasikan</a:t>
            </a:r>
            <a:r>
              <a:rPr lang="en-US" sz="3200" dirty="0"/>
              <a:t> </a:t>
            </a:r>
            <a:r>
              <a:rPr lang="en-US" sz="3200" dirty="0" err="1"/>
              <a:t>philosofi</a:t>
            </a:r>
            <a:endParaRPr lang="en-US" sz="3200" dirty="0"/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521068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KEKUATAN </a:t>
            </a:r>
            <a:r>
              <a:rPr lang="en-US" dirty="0" smtClean="0"/>
              <a:t>SOSIAL</a:t>
            </a:r>
            <a:r>
              <a:rPr lang="id-ID" dirty="0" smtClean="0"/>
              <a:t> </a:t>
            </a:r>
            <a:r>
              <a:rPr lang="en-US" dirty="0" smtClean="0"/>
              <a:t>(Social </a:t>
            </a:r>
            <a:r>
              <a:rPr lang="en-US" dirty="0"/>
              <a:t>power)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600" dirty="0" err="1">
                <a:solidFill>
                  <a:schemeClr val="tx2"/>
                </a:solidFill>
              </a:rPr>
              <a:t>Sumber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energi</a:t>
            </a:r>
            <a:r>
              <a:rPr lang="en-US" sz="3600" dirty="0">
                <a:solidFill>
                  <a:schemeClr val="tx2"/>
                </a:solidFill>
              </a:rPr>
              <a:t> yang </a:t>
            </a:r>
            <a:r>
              <a:rPr lang="en-US" sz="3600" dirty="0" err="1">
                <a:solidFill>
                  <a:schemeClr val="tx2"/>
                </a:solidFill>
              </a:rPr>
              <a:t>mampu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menggerakkan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sejumlah</a:t>
            </a:r>
            <a:r>
              <a:rPr lang="en-US" sz="3600" dirty="0">
                <a:solidFill>
                  <a:schemeClr val="tx2"/>
                </a:solidFill>
              </a:rPr>
              <a:t> orang </a:t>
            </a:r>
            <a:r>
              <a:rPr lang="en-US" sz="3600" dirty="0" err="1">
                <a:solidFill>
                  <a:schemeClr val="tx2"/>
                </a:solidFill>
              </a:rPr>
              <a:t>ke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arah</a:t>
            </a:r>
            <a:r>
              <a:rPr lang="en-US" sz="3600" dirty="0">
                <a:solidFill>
                  <a:schemeClr val="tx2"/>
                </a:solidFill>
              </a:rPr>
              <a:t> yang </a:t>
            </a:r>
            <a:r>
              <a:rPr lang="en-US" sz="3600" dirty="0" err="1">
                <a:solidFill>
                  <a:schemeClr val="tx2"/>
                </a:solidFill>
              </a:rPr>
              <a:t>dikehendaki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oleh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sumber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energi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tsb</a:t>
            </a:r>
            <a:endParaRPr lang="en-US" sz="360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sz="3600" dirty="0" err="1">
                <a:solidFill>
                  <a:schemeClr val="tx2"/>
                </a:solidFill>
              </a:rPr>
              <a:t>Seorang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pemimpin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mempunyai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dua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kekuatan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sosial</a:t>
            </a:r>
            <a:r>
              <a:rPr lang="en-US" sz="3600" dirty="0">
                <a:solidFill>
                  <a:schemeClr val="tx2"/>
                </a:solidFill>
              </a:rPr>
              <a:t>: </a:t>
            </a:r>
            <a:r>
              <a:rPr lang="en-US" sz="3600" dirty="0" err="1">
                <a:solidFill>
                  <a:schemeClr val="tx2"/>
                </a:solidFill>
              </a:rPr>
              <a:t>kewenangan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dan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pengaruh</a:t>
            </a:r>
            <a:endParaRPr lang="en-US" sz="360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sz="3600" dirty="0" err="1">
                <a:solidFill>
                  <a:schemeClr val="tx2"/>
                </a:solidFill>
              </a:rPr>
              <a:t>Dengan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dua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kekuatan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sosial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seorang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pemimpin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dpt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menjalankan</a:t>
            </a:r>
            <a:r>
              <a:rPr lang="en-US" sz="3600" dirty="0">
                <a:solidFill>
                  <a:schemeClr val="tx2"/>
                </a:solidFill>
              </a:rPr>
              <a:t> proses </a:t>
            </a:r>
            <a:r>
              <a:rPr lang="en-US" sz="3600" dirty="0" err="1">
                <a:solidFill>
                  <a:schemeClr val="tx2"/>
                </a:solidFill>
              </a:rPr>
              <a:t>kepemimpinannya</a:t>
            </a:r>
            <a:endParaRPr lang="en-US" sz="3600" dirty="0">
              <a:solidFill>
                <a:schemeClr val="tx2"/>
              </a:solidFill>
            </a:endParaRPr>
          </a:p>
          <a:p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2141103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600" dirty="0" err="1">
                <a:solidFill>
                  <a:schemeClr val="tx2"/>
                </a:solidFill>
              </a:rPr>
              <a:t>Kewenangan</a:t>
            </a:r>
            <a:r>
              <a:rPr lang="en-US" sz="3600" dirty="0">
                <a:solidFill>
                  <a:schemeClr val="tx2"/>
                </a:solidFill>
              </a:rPr>
              <a:t> (authority): </a:t>
            </a:r>
            <a:r>
              <a:rPr lang="en-US" sz="3600" dirty="0" err="1">
                <a:solidFill>
                  <a:schemeClr val="tx2"/>
                </a:solidFill>
              </a:rPr>
              <a:t>hak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untuk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melakukan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perintah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kepada</a:t>
            </a:r>
            <a:r>
              <a:rPr lang="en-US" sz="3600" dirty="0">
                <a:solidFill>
                  <a:schemeClr val="tx2"/>
                </a:solidFill>
              </a:rPr>
              <a:t> orang lain, </a:t>
            </a:r>
            <a:r>
              <a:rPr lang="en-US" sz="3600" dirty="0" err="1">
                <a:solidFill>
                  <a:schemeClr val="tx2"/>
                </a:solidFill>
              </a:rPr>
              <a:t>kekuatan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sosial</a:t>
            </a:r>
            <a:r>
              <a:rPr lang="en-US" sz="3600" dirty="0">
                <a:solidFill>
                  <a:schemeClr val="tx2"/>
                </a:solidFill>
              </a:rPr>
              <a:t> yang </a:t>
            </a:r>
            <a:r>
              <a:rPr lang="en-US" sz="3600" dirty="0" err="1">
                <a:solidFill>
                  <a:schemeClr val="tx2"/>
                </a:solidFill>
              </a:rPr>
              <a:t>sah</a:t>
            </a:r>
            <a:r>
              <a:rPr lang="en-US" sz="3600" dirty="0">
                <a:solidFill>
                  <a:schemeClr val="tx2"/>
                </a:solidFill>
              </a:rPr>
              <a:t>. </a:t>
            </a:r>
            <a:r>
              <a:rPr lang="en-US" sz="3600" dirty="0" err="1">
                <a:solidFill>
                  <a:schemeClr val="tx2"/>
                </a:solidFill>
              </a:rPr>
              <a:t>Contoh</a:t>
            </a:r>
            <a:r>
              <a:rPr lang="en-US" sz="3600" dirty="0">
                <a:solidFill>
                  <a:schemeClr val="tx2"/>
                </a:solidFill>
              </a:rPr>
              <a:t>: </a:t>
            </a:r>
            <a:r>
              <a:rPr lang="en-US" sz="3600" dirty="0" err="1">
                <a:solidFill>
                  <a:schemeClr val="tx2"/>
                </a:solidFill>
              </a:rPr>
              <a:t>seorang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direktur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memerintahkan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stafnya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untk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disiplin</a:t>
            </a:r>
            <a:endParaRPr lang="en-US" sz="360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sz="3600" dirty="0" err="1">
                <a:solidFill>
                  <a:schemeClr val="tx2"/>
                </a:solidFill>
              </a:rPr>
              <a:t>Pengaruh</a:t>
            </a:r>
            <a:r>
              <a:rPr lang="en-US" sz="3600" dirty="0">
                <a:solidFill>
                  <a:schemeClr val="tx2"/>
                </a:solidFill>
              </a:rPr>
              <a:t> (influence):</a:t>
            </a:r>
            <a:r>
              <a:rPr lang="en-US" sz="3600" dirty="0" err="1">
                <a:solidFill>
                  <a:schemeClr val="tx2"/>
                </a:solidFill>
              </a:rPr>
              <a:t>kekuatan</a:t>
            </a:r>
            <a:r>
              <a:rPr lang="en-US" sz="3600" dirty="0">
                <a:solidFill>
                  <a:schemeClr val="tx2"/>
                </a:solidFill>
              </a:rPr>
              <a:t> yang </a:t>
            </a:r>
            <a:r>
              <a:rPr lang="en-US" sz="3600" dirty="0" err="1">
                <a:solidFill>
                  <a:schemeClr val="tx2"/>
                </a:solidFill>
              </a:rPr>
              <a:t>tdk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didukung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oleh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kewenangan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namun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dpt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berpengaruh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kpd</a:t>
            </a:r>
            <a:r>
              <a:rPr lang="en-US" sz="3600" dirty="0">
                <a:solidFill>
                  <a:schemeClr val="tx2"/>
                </a:solidFill>
              </a:rPr>
              <a:t> orang lain. </a:t>
            </a:r>
            <a:r>
              <a:rPr lang="en-US" sz="3600" dirty="0" err="1">
                <a:solidFill>
                  <a:schemeClr val="tx2"/>
                </a:solidFill>
              </a:rPr>
              <a:t>Contoh</a:t>
            </a:r>
            <a:r>
              <a:rPr lang="en-US" sz="3600" dirty="0">
                <a:solidFill>
                  <a:schemeClr val="tx2"/>
                </a:solidFill>
              </a:rPr>
              <a:t>:  </a:t>
            </a:r>
            <a:r>
              <a:rPr lang="en-US" sz="3600" dirty="0" err="1">
                <a:solidFill>
                  <a:schemeClr val="tx2"/>
                </a:solidFill>
              </a:rPr>
              <a:t>tokoh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masy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disegani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warga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masyarakat</a:t>
            </a:r>
            <a:endParaRPr lang="en-US" sz="3600" dirty="0">
              <a:solidFill>
                <a:schemeClr val="tx2"/>
              </a:solidFill>
            </a:endParaRPr>
          </a:p>
          <a:p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4256200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3987"/>
            <a:ext cx="10515600" cy="991892"/>
          </a:xfrm>
        </p:spPr>
        <p:txBody>
          <a:bodyPr>
            <a:normAutofit/>
          </a:bodyPr>
          <a:lstStyle/>
          <a:p>
            <a:pPr algn="ctr"/>
            <a:r>
              <a:rPr lang="id-ID" sz="4800" dirty="0" smtClean="0"/>
              <a:t>TUGAS UTS</a:t>
            </a:r>
            <a:endParaRPr lang="id-ID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6360"/>
            <a:ext cx="10515600" cy="557164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/>
              <a:t>Di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/</a:t>
            </a:r>
            <a:r>
              <a:rPr lang="en-US" dirty="0" err="1"/>
              <a:t>kantor</a:t>
            </a:r>
            <a:r>
              <a:rPr lang="en-US" dirty="0"/>
              <a:t>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direktur</a:t>
            </a:r>
            <a:r>
              <a:rPr lang="en-US" dirty="0"/>
              <a:t> yang </a:t>
            </a:r>
            <a:r>
              <a:rPr lang="en-US" dirty="0" err="1"/>
              <a:t>disegani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sbg</a:t>
            </a:r>
            <a:r>
              <a:rPr lang="en-US" dirty="0"/>
              <a:t> </a:t>
            </a:r>
            <a:r>
              <a:rPr lang="en-US" dirty="0" err="1"/>
              <a:t>pengambil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 </a:t>
            </a:r>
            <a:r>
              <a:rPr lang="en-US" dirty="0" err="1"/>
              <a:t>Sementara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informal dg </a:t>
            </a:r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, </a:t>
            </a:r>
            <a:r>
              <a:rPr lang="en-US" dirty="0" err="1"/>
              <a:t>dipimpin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id-ID" dirty="0" smtClean="0"/>
              <a:t>tokoh masyarakat yang pendidikannya di bawah anda</a:t>
            </a:r>
            <a:r>
              <a:rPr lang="en-US" dirty="0" smtClean="0"/>
              <a:t>,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hrs</a:t>
            </a:r>
            <a:r>
              <a:rPr lang="en-US" dirty="0"/>
              <a:t> </a:t>
            </a:r>
            <a:r>
              <a:rPr lang="en-US" dirty="0" err="1"/>
              <a:t>taat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anda</a:t>
            </a:r>
            <a:endParaRPr lang="en-US" dirty="0"/>
          </a:p>
          <a:p>
            <a:pPr>
              <a:lnSpc>
                <a:spcPct val="80000"/>
              </a:lnSpc>
              <a:defRPr/>
            </a:pP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hrs</a:t>
            </a:r>
            <a:r>
              <a:rPr lang="en-US" dirty="0"/>
              <a:t> </a:t>
            </a:r>
            <a:r>
              <a:rPr lang="en-US" dirty="0" err="1"/>
              <a:t>bersikap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berperilaku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 smtClean="0"/>
              <a:t>berbeda</a:t>
            </a:r>
            <a:r>
              <a:rPr lang="id-ID" dirty="0" smtClean="0"/>
              <a:t>, yaitu ketika</a:t>
            </a:r>
            <a:r>
              <a:rPr lang="en-US" dirty="0" smtClean="0"/>
              <a:t> </a:t>
            </a:r>
            <a:r>
              <a:rPr lang="id-ID" dirty="0" smtClean="0"/>
              <a:t>anda</a:t>
            </a:r>
            <a:r>
              <a:rPr lang="en-US" dirty="0" smtClean="0"/>
              <a:t> </a:t>
            </a:r>
            <a:r>
              <a:rPr lang="en-US" dirty="0"/>
              <a:t>di </a:t>
            </a:r>
            <a:r>
              <a:rPr lang="en-US" dirty="0" err="1"/>
              <a:t>kantor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rumah</a:t>
            </a:r>
            <a:endParaRPr lang="en-US" dirty="0"/>
          </a:p>
          <a:p>
            <a:pPr>
              <a:lnSpc>
                <a:spcPct val="80000"/>
              </a:lnSpc>
              <a:defRPr/>
            </a:pP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mengkaitkan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suasana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 smtClean="0"/>
              <a:t>tsb</a:t>
            </a:r>
            <a:r>
              <a:rPr lang="id-ID" dirty="0" smtClean="0"/>
              <a:t>, jelaskan.</a:t>
            </a:r>
          </a:p>
          <a:p>
            <a:pPr>
              <a:lnSpc>
                <a:spcPct val="80000"/>
              </a:lnSpc>
              <a:defRPr/>
            </a:pPr>
            <a:r>
              <a:rPr lang="id-ID" dirty="0" smtClean="0"/>
              <a:t>Tugas diketik dan dikumpulkan tanggal 21-24 April 2020 melalui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id-ID" dirty="0" smtClean="0"/>
              <a:t>Email : </a:t>
            </a:r>
            <a:r>
              <a:rPr lang="id-ID" dirty="0" smtClean="0">
                <a:hlinkClick r:id="rId2"/>
              </a:rPr>
              <a:t>habibmuhsin17@gmail.com</a:t>
            </a:r>
            <a:endParaRPr lang="id-ID" dirty="0" smtClean="0"/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id-ID" dirty="0" smtClean="0"/>
              <a:t>WA : 0818468167</a:t>
            </a:r>
          </a:p>
          <a:p>
            <a:pPr>
              <a:lnSpc>
                <a:spcPct val="80000"/>
              </a:lnSpc>
              <a:defRPr/>
            </a:pPr>
            <a:endParaRPr lang="id-ID" dirty="0" smtClean="0"/>
          </a:p>
          <a:p>
            <a:pPr>
              <a:lnSpc>
                <a:spcPct val="80000"/>
              </a:lnSpc>
              <a:defRPr/>
            </a:pPr>
            <a:endParaRPr lang="en-US" dirty="0">
              <a:solidFill>
                <a:srgbClr val="242BB6"/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en-US" dirty="0">
              <a:solidFill>
                <a:srgbClr val="242BB6"/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en-US" dirty="0">
              <a:solidFill>
                <a:srgbClr val="242BB6"/>
              </a:solidFill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32987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235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MK KEPEMIMPINAN</vt:lpstr>
      <vt:lpstr>Yang hrs dilakukan pemimpin (Formal/informal)</vt:lpstr>
      <vt:lpstr>KEKUATAN SOSIAL (Social power)</vt:lpstr>
      <vt:lpstr>Apa itu kewenangan dan pengaruh?</vt:lpstr>
      <vt:lpstr>TUGAS UTS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MK KEPEMIMPINAN</dc:title>
  <dc:creator>USER I</dc:creator>
  <cp:lastModifiedBy>USER I</cp:lastModifiedBy>
  <cp:revision>10</cp:revision>
  <dcterms:created xsi:type="dcterms:W3CDTF">2020-04-06T02:39:15Z</dcterms:created>
  <dcterms:modified xsi:type="dcterms:W3CDTF">2020-04-06T03:06:56Z</dcterms:modified>
</cp:coreProperties>
</file>