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5C4D4D-BE5A-432B-9D84-C3BD4CCBDDFE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2AB78D-3E93-4609-B224-A5A5F61405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Skema</a:t>
            </a:r>
            <a:r>
              <a:rPr lang="en-US" sz="2400" dirty="0" smtClean="0"/>
              <a:t> lima </a:t>
            </a:r>
            <a:r>
              <a:rPr lang="en-US" sz="2400" dirty="0" err="1" smtClean="0"/>
              <a:t>tradisi</a:t>
            </a:r>
            <a:r>
              <a:rPr lang="en-US" sz="2400" dirty="0" smtClean="0"/>
              <a:t> </a:t>
            </a:r>
            <a:r>
              <a:rPr lang="en-US" sz="2400" dirty="0" err="1" smtClean="0"/>
              <a:t>dr</a:t>
            </a:r>
            <a:r>
              <a:rPr lang="en-US" sz="2400" dirty="0" smtClean="0"/>
              <a:t> Creswell: 37</a:t>
            </a:r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990600" y="1447800"/>
            <a:ext cx="2362200" cy="1828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Sebuah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potret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Individual</a:t>
            </a:r>
          </a:p>
          <a:p>
            <a:pPr algn="r"/>
            <a:r>
              <a:rPr lang="en-US" sz="1200" dirty="0" err="1" smtClean="0">
                <a:solidFill>
                  <a:schemeClr val="tx1"/>
                </a:solidFill>
              </a:rPr>
              <a:t>Kelompok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r"/>
            <a:r>
              <a:rPr lang="en-US" sz="1200" dirty="0" err="1" smtClean="0">
                <a:solidFill>
                  <a:schemeClr val="tx1"/>
                </a:solidFill>
              </a:rPr>
              <a:t>kultural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429000" y="2209800"/>
            <a:ext cx="914400" cy="152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95800" y="1447800"/>
            <a:ext cx="1219200" cy="106680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Sebuah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kasus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7" idx="6"/>
          </p:cNvCxnSpPr>
          <p:nvPr/>
        </p:nvCxnSpPr>
        <p:spPr>
          <a:xfrm flipV="1">
            <a:off x="5715000" y="16764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629400" y="838200"/>
            <a:ext cx="914400" cy="10287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Studi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kasus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3200400" y="304800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343400" y="3276600"/>
            <a:ext cx="12192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Etnografi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600200" y="2514600"/>
            <a:ext cx="7620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2000" y="4724400"/>
            <a:ext cx="1447800" cy="6858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Biografi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1676400" y="5562600"/>
            <a:ext cx="1524000" cy="70658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fenomenologi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17" idx="6"/>
          </p:cNvCxnSpPr>
          <p:nvPr/>
        </p:nvCxnSpPr>
        <p:spPr>
          <a:xfrm flipV="1">
            <a:off x="3200400" y="5410200"/>
            <a:ext cx="990600" cy="5056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267200" y="4724400"/>
            <a:ext cx="1447800" cy="93864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Sebuah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konsep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atau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fenomena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324600" y="4572000"/>
            <a:ext cx="1295400" cy="9906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Grounded </a:t>
            </a:r>
            <a:r>
              <a:rPr lang="en-US" sz="1200" dirty="0" err="1" smtClean="0">
                <a:solidFill>
                  <a:schemeClr val="tx1"/>
                </a:solidFill>
              </a:rPr>
              <a:t>teory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21" idx="0"/>
          </p:cNvCxnSpPr>
          <p:nvPr/>
        </p:nvCxnSpPr>
        <p:spPr>
          <a:xfrm flipV="1">
            <a:off x="6972300" y="3733800"/>
            <a:ext cx="5715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7258050" y="2819400"/>
            <a:ext cx="1276350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Menyusun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teori</a:t>
            </a:r>
            <a:r>
              <a:rPr lang="en-US" sz="1200" dirty="0" smtClean="0">
                <a:solidFill>
                  <a:schemeClr val="tx1"/>
                </a:solidFill>
              </a:rPr>
              <a:t> 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72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Perbandingan</a:t>
            </a:r>
            <a:r>
              <a:rPr lang="en-US" sz="2400" dirty="0" smtClean="0"/>
              <a:t> lima </a:t>
            </a:r>
            <a:r>
              <a:rPr lang="en-US" sz="2400" dirty="0" err="1" smtClean="0"/>
              <a:t>tradisi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bagan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316776"/>
              </p:ext>
            </p:extLst>
          </p:nvPr>
        </p:nvGraphicFramePr>
        <p:xfrm>
          <a:off x="457200" y="990600"/>
          <a:ext cx="8229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Dimensi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Biografi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Fenomenologi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Grounded theory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Etnografi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Studi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kasus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Fokus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Mengeksplorasi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kehidupan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seorang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tokoh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Pemahaman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esensi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pengalaman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tentang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fenomena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Pengembangan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teori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dari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bawah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Pemaparan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penafsiran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suatu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kelompok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sosial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budaya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Penembangan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suatu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analisis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mendalam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dari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kasus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tunggal</a:t>
                      </a:r>
                      <a:r>
                        <a:rPr lang="en-US" sz="1200" dirty="0" smtClean="0"/>
                        <a:t>  </a:t>
                      </a:r>
                      <a:r>
                        <a:rPr lang="en-US" sz="1200" dirty="0" err="1" smtClean="0"/>
                        <a:t>atau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kasus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ganda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Pengumpulan</a:t>
                      </a:r>
                      <a:r>
                        <a:rPr lang="en-US" dirty="0" smtClean="0"/>
                        <a:t> data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Wawancara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penggunaan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dokumen-dokumen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Wawancara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observasi</a:t>
                      </a:r>
                      <a:r>
                        <a:rPr lang="en-US" sz="1200" dirty="0" smtClean="0"/>
                        <a:t>   </a:t>
                      </a:r>
                      <a:r>
                        <a:rPr lang="en-US" sz="1200" dirty="0" err="1" smtClean="0"/>
                        <a:t>hingga</a:t>
                      </a:r>
                      <a:r>
                        <a:rPr lang="en-US" sz="1200" dirty="0" smtClean="0"/>
                        <a:t> 10 orang 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Wawancara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observasi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hingga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menemukan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teori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Observasi</a:t>
                      </a:r>
                      <a:r>
                        <a:rPr lang="en-US" sz="1200" dirty="0" smtClean="0"/>
                        <a:t> 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wawancara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Wawancara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observasi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dokumen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Analisis</a:t>
                      </a:r>
                      <a:r>
                        <a:rPr lang="en-US" dirty="0" smtClean="0"/>
                        <a:t> data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Deskrptif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cerita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sejarah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Deskriptif</a:t>
                      </a:r>
                      <a:r>
                        <a:rPr lang="en-US" dirty="0" smtClean="0"/>
                        <a:t>  </a:t>
                      </a:r>
                      <a:r>
                        <a:rPr lang="en-US" sz="1200" dirty="0" err="1" smtClean="0"/>
                        <a:t>dengan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pemaknaan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Pengkodean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terbuka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pengkodean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aksional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pengkodean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selektif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pembuktian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Deskriptif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analisis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penafsiran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Deskripsi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Normatif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Gambaran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rinci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kehidupan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seseorang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Deskripsi</a:t>
                      </a:r>
                      <a:r>
                        <a:rPr lang="en-US" sz="1200" dirty="0" smtClean="0"/>
                        <a:t>  </a:t>
                      </a:r>
                      <a:r>
                        <a:rPr lang="en-US" sz="1200" dirty="0" err="1" smtClean="0"/>
                        <a:t>esensi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pengalaman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Teori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Deskripsi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suatu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budaya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atau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kelompok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masyarakat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Studi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mendalam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62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Tipe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33222" indent="-514350">
              <a:buAutoNum type="arabicPeriod"/>
            </a:pPr>
            <a:r>
              <a:rPr lang="en-US" b="1" dirty="0" err="1" smtClean="0"/>
              <a:t>Eksploratif</a:t>
            </a:r>
            <a:r>
              <a:rPr lang="en-US" dirty="0" smtClean="0"/>
              <a:t>: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berkaitan</a:t>
            </a:r>
            <a:r>
              <a:rPr lang="en-US" dirty="0" smtClean="0"/>
              <a:t> dg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apa</a:t>
            </a:r>
            <a:r>
              <a:rPr lang="en-US" dirty="0" smtClean="0"/>
              <a:t>”. 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/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deg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penjajagan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penarikan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, </a:t>
            </a:r>
            <a:r>
              <a:rPr lang="en-US" dirty="0" err="1" smtClean="0"/>
              <a:t>tp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i="1" dirty="0" smtClean="0"/>
              <a:t>snow ball </a:t>
            </a:r>
            <a:r>
              <a:rPr lang="en-US" dirty="0" smtClean="0"/>
              <a:t>(bola </a:t>
            </a:r>
            <a:r>
              <a:rPr lang="en-US" dirty="0" err="1" smtClean="0"/>
              <a:t>salju</a:t>
            </a:r>
            <a:r>
              <a:rPr lang="en-US" dirty="0" smtClean="0"/>
              <a:t>)</a:t>
            </a:r>
          </a:p>
          <a:p>
            <a:pPr marL="633222" indent="-514350">
              <a:buAutoNum type="arabicPeriod" startAt="2"/>
            </a:pPr>
            <a:r>
              <a:rPr lang="en-US" b="1" dirty="0" err="1" smtClean="0"/>
              <a:t>Deskriptif</a:t>
            </a:r>
            <a:endParaRPr lang="en-US" b="1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bagaimana</a:t>
            </a:r>
            <a:r>
              <a:rPr lang="en-US" dirty="0" smtClean="0"/>
              <a:t>”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Temuannya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terperinci</a:t>
            </a:r>
            <a:endParaRPr lang="en-US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43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. </a:t>
            </a:r>
            <a:r>
              <a:rPr lang="en-US" b="1" dirty="0" err="1" smtClean="0"/>
              <a:t>Eksplanatif</a:t>
            </a:r>
            <a:endParaRPr lang="en-US" b="1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Bertitik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mengapa</a:t>
            </a:r>
            <a:r>
              <a:rPr lang="en-US" dirty="0" smtClean="0"/>
              <a:t>” (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?)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kata lain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dirty="0" err="1" smtClean="0"/>
              <a:t>Eksperimen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datanya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(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penemuan-penemuan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43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</TotalTime>
  <Words>232</Words>
  <Application>Microsoft Office PowerPoint</Application>
  <PresentationFormat>On-screen Show (4:3)</PresentationFormat>
  <Paragraphs>59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Trek</vt:lpstr>
      <vt:lpstr>Skema lima tradisi dr Creswell: 37</vt:lpstr>
      <vt:lpstr>Perbandingan lima tradisi dalam bagan </vt:lpstr>
      <vt:lpstr>Tipe penelitian </vt:lpstr>
      <vt:lpstr>Lanjutan 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Skema lima tradisi</dc:title>
  <dc:creator>BU FAJAR</dc:creator>
  <cp:lastModifiedBy>BU FAJAR</cp:lastModifiedBy>
  <cp:revision>5</cp:revision>
  <dcterms:created xsi:type="dcterms:W3CDTF">2020-03-17T21:45:29Z</dcterms:created>
  <dcterms:modified xsi:type="dcterms:W3CDTF">2020-03-17T22:26:55Z</dcterms:modified>
</cp:coreProperties>
</file>