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6" r:id="rId4"/>
    <p:sldId id="261" r:id="rId5"/>
    <p:sldId id="260" r:id="rId6"/>
    <p:sldId id="270" r:id="rId7"/>
    <p:sldId id="262" r:id="rId8"/>
    <p:sldId id="263" r:id="rId9"/>
    <p:sldId id="271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E8282-4ED1-4119-AD90-143943233600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E183C-776D-479A-9A8F-C60084B69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7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E183C-776D-479A-9A8F-C60084B692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55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1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8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7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6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50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9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1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5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6A5EF-2F4D-4657-910B-5780B7326432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360DC-F12C-421E-9EB4-D690ED6A0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7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1"/>
            <a:ext cx="7848600" cy="53339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REFORMASI BIROKRASI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Sejak UU Otonomi Daerah  </a:t>
            </a:r>
            <a:r>
              <a:rPr lang="en-US" dirty="0" err="1" smtClean="0">
                <a:solidFill>
                  <a:schemeClr val="tx1"/>
                </a:solidFill>
              </a:rPr>
              <a:t>diberlakukan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1999, </a:t>
            </a:r>
            <a:r>
              <a:rPr lang="en-US" dirty="0" err="1" smtClean="0">
                <a:solidFill>
                  <a:schemeClr val="tx1"/>
                </a:solidFill>
              </a:rPr>
              <a:t>pemerintah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diberi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kewenangan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luas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Otonomi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dimaksudkan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meningkatkan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pelayanan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publik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meningkatkan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kesejahteraan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kewenangan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lebih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Pemerintahan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diharapkan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semakin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mampu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bekerja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efektif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efisien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melayani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merespon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segala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tuntutan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menyelesaikan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permasalahan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Perubahan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perbaikan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pelayanan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birokrasi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daerah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penciptaan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lembaga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birokrasi</a:t>
            </a:r>
            <a:r>
              <a:rPr lang="en-US" b="1" dirty="0" smtClean="0">
                <a:solidFill>
                  <a:schemeClr val="tx1"/>
                </a:solidFill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</a:rPr>
              <a:t>lebih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responsif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45942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Arial" pitchFamily="34" charset="0"/>
                <a:cs typeface="Arial" pitchFamily="34" charset="0"/>
              </a:rPr>
              <a:t>Mewirausahakan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r>
              <a:rPr lang="en-US" sz="3600" b="1" dirty="0">
                <a:latin typeface="Arial" pitchFamily="34" charset="0"/>
                <a:cs typeface="Arial" pitchFamily="34" charset="0"/>
              </a:rPr>
              <a:t>Reinventing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Goverment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David Osborne &amp; ted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Gaebler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Mentransformasi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emangat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W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irausaha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ublik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katalis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engarahkan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ketimbang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mengayuh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ketimbang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melayani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Pemerintahan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Menyuntikkan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persaingan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pemberian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digerakkan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digerakkan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781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/>
              <a:t>Pemerintahanyang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: </a:t>
            </a:r>
            <a:r>
              <a:rPr lang="en-US" dirty="0" err="1"/>
              <a:t>Membiayai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Pemerintahan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: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 Pemerintahan </a:t>
            </a:r>
            <a:r>
              <a:rPr lang="en-US" dirty="0" err="1" smtClean="0"/>
              <a:t>wirausaha</a:t>
            </a:r>
            <a:r>
              <a:rPr lang="en-US" dirty="0" smtClean="0"/>
              <a:t>: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membelanjakan</a:t>
            </a: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 Pemerintahan </a:t>
            </a:r>
            <a:r>
              <a:rPr lang="en-US" dirty="0" err="1" smtClean="0"/>
              <a:t>antispatif</a:t>
            </a:r>
            <a:r>
              <a:rPr lang="en-US" dirty="0" smtClean="0"/>
              <a:t>: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mengobati</a:t>
            </a: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 Pemerintahan </a:t>
            </a:r>
            <a:r>
              <a:rPr lang="en-US" dirty="0" err="1" smtClean="0"/>
              <a:t>Desentralisasi</a:t>
            </a: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 Pemerintahan</a:t>
            </a:r>
            <a:r>
              <a:rPr lang="en-US" dirty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: </a:t>
            </a:r>
            <a:r>
              <a:rPr lang="en-US" dirty="0" err="1" smtClean="0"/>
              <a:t>Mendongkrak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172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SUBSTANSI REFORMASI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399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PERUBAHAN MINDSET</a:t>
            </a: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PERUBAHAN CULTURSET</a:t>
            </a: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PERUBAHAN POLA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SIKAP &amp; POLA 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TINDAK</a:t>
            </a:r>
          </a:p>
          <a:p>
            <a:pPr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PENGEMBANGAN BUDAYA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KERJA</a:t>
            </a:r>
          </a:p>
          <a:p>
            <a:pPr marL="0" indent="0"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en-US" b="1" dirty="0"/>
              <a:t>TARGET REFORMASI</a:t>
            </a:r>
          </a:p>
          <a:p>
            <a:pPr>
              <a:defRPr/>
            </a:pPr>
            <a:r>
              <a:rPr lang="en-US" dirty="0"/>
              <a:t>MENCEGAH DAN PEMBERANTASAN KKN (</a:t>
            </a:r>
            <a:r>
              <a:rPr lang="en-US" b="1" dirty="0" err="1"/>
              <a:t>Korupsi</a:t>
            </a:r>
            <a:r>
              <a:rPr lang="en-US" b="1" dirty="0"/>
              <a:t> </a:t>
            </a:r>
            <a:r>
              <a:rPr lang="en-US" b="1" dirty="0" err="1"/>
              <a:t>Kolusi</a:t>
            </a:r>
            <a:r>
              <a:rPr lang="en-US" b="1" dirty="0"/>
              <a:t> ,</a:t>
            </a:r>
            <a:r>
              <a:rPr lang="en-US" b="1" dirty="0" err="1"/>
              <a:t>Nepotisme</a:t>
            </a:r>
            <a:r>
              <a:rPr lang="en-US" b="1" dirty="0"/>
              <a:t>).</a:t>
            </a:r>
          </a:p>
          <a:p>
            <a:pPr>
              <a:defRPr/>
            </a:pPr>
            <a:r>
              <a:rPr lang="en-US" dirty="0"/>
              <a:t>MENCIPTAKAN TATA PEMERINTAHAN YG BAIK, BERSIH DAN BERWIBAWA. </a:t>
            </a:r>
            <a:r>
              <a:rPr lang="en-US" b="1" dirty="0" smtClean="0"/>
              <a:t>Good Governance</a:t>
            </a:r>
            <a:endParaRPr lang="en-US" b="1" dirty="0"/>
          </a:p>
          <a:p>
            <a:pPr>
              <a:defRPr/>
            </a:pPr>
            <a:r>
              <a:rPr lang="en-US" dirty="0"/>
              <a:t>MENINGKATKAN KUALITAS </a:t>
            </a:r>
            <a:r>
              <a:rPr lang="en-US" b="1" dirty="0"/>
              <a:t>PELAYANAN PUBLIK/PRIMA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2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VISI MISI REFORMASI 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Visi 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terwujudnya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bersih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berwibawa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profesional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bertanggungjawab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buNone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terwujudnya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good  governance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mengembalikan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citra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abdi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abdi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  <a:defRPr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tauladan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panutan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sehari-hari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59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Perubahan </a:t>
            </a:r>
            <a:r>
              <a:rPr lang="en-US" sz="3200" b="1" dirty="0" err="1" smtClean="0">
                <a:solidFill>
                  <a:schemeClr val="tx1"/>
                </a:solidFill>
              </a:rPr>
              <a:t>dan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/>
              <a:t>P</a:t>
            </a:r>
            <a:r>
              <a:rPr lang="en-US" sz="3200" b="1" dirty="0" err="1" smtClean="0">
                <a:solidFill>
                  <a:schemeClr val="tx1"/>
                </a:solidFill>
              </a:rPr>
              <a:t>erbaikan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/>
              <a:t>B</a:t>
            </a:r>
            <a:r>
              <a:rPr lang="en-US" sz="3200" b="1" dirty="0" err="1" smtClean="0">
                <a:solidFill>
                  <a:schemeClr val="tx1"/>
                </a:solidFill>
              </a:rPr>
              <a:t>irokrasi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elemen-elemen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al lain: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Elemen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SDM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aparatur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Ketatalaksanaan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Akuntabilitas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aparat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engawasan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elayanan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 startAt="2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lnSpc>
                <a:spcPct val="80000"/>
              </a:lnSpc>
              <a:buFont typeface="+mj-lt"/>
              <a:buAutoNum type="alphaLcPeriod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08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Perubahan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mindsit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pikir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sikap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tindak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Perubahan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penguasa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Mendahulukan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wewenang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berpikir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output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outcome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Perubahan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kinerja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Pemantauan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percontohan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best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practice,dalam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mewujudkan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good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governance.</a:t>
            </a:r>
          </a:p>
          <a:p>
            <a:pPr marL="514350" indent="-514350">
              <a:lnSpc>
                <a:spcPct val="80000"/>
              </a:lnSpc>
              <a:buFont typeface="+mj-lt"/>
              <a:buAutoNum type="arabicPeriod" startAt="3"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Bermula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berakhir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syaratnya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berapa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biaya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kapan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selesai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242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b="1" dirty="0" err="1" smtClean="0"/>
              <a:t>Seleksi</a:t>
            </a:r>
            <a:r>
              <a:rPr lang="en-US" b="1" dirty="0" smtClean="0"/>
              <a:t> &amp; </a:t>
            </a:r>
            <a:r>
              <a:rPr lang="en-US" b="1" dirty="0" err="1" smtClean="0"/>
              <a:t>promosi</a:t>
            </a:r>
            <a:r>
              <a:rPr lang="en-US" b="1" dirty="0" smtClean="0"/>
              <a:t> 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b="1" dirty="0" err="1" smtClean="0"/>
              <a:t>profesonalitas</a:t>
            </a:r>
            <a:r>
              <a:rPr lang="en-US" b="1" dirty="0" smtClean="0"/>
              <a:t> 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</a:t>
            </a:r>
            <a:r>
              <a:rPr lang="en-US" b="1" dirty="0" err="1" smtClean="0"/>
              <a:t>elektronik</a:t>
            </a:r>
            <a:r>
              <a:rPr lang="en-US" b="1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terintegrasi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b="1" dirty="0" smtClean="0"/>
              <a:t>.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b="1" dirty="0" err="1" smtClean="0">
                <a:sym typeface="Wingdings" pitchFamily="2" charset="2"/>
              </a:rPr>
              <a:t>Dilan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b="1" dirty="0" err="1" smtClean="0"/>
              <a:t>integritas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kinerja</a:t>
            </a:r>
            <a:r>
              <a:rPr lang="en-US" b="1" dirty="0" smtClean="0"/>
              <a:t> </a:t>
            </a:r>
            <a:r>
              <a:rPr lang="en-US" b="1" dirty="0" err="1" smtClean="0"/>
              <a:t>aparatur</a:t>
            </a:r>
            <a:r>
              <a:rPr lang="en-US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b="1" dirty="0" err="1" smtClean="0"/>
              <a:t>efesiensi</a:t>
            </a:r>
            <a:r>
              <a:rPr lang="en-US" b="1" dirty="0" smtClean="0"/>
              <a:t> </a:t>
            </a:r>
            <a:r>
              <a:rPr lang="en-US" b="1" dirty="0" err="1" smtClean="0"/>
              <a:t>belanja</a:t>
            </a:r>
            <a:r>
              <a:rPr lang="en-US" b="1" dirty="0" smtClean="0"/>
              <a:t> </a:t>
            </a:r>
            <a:r>
              <a:rPr lang="en-US" b="1" dirty="0" err="1" smtClean="0"/>
              <a:t>aparatur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Peningkatan</a:t>
            </a:r>
            <a:r>
              <a:rPr lang="en-US" b="1" dirty="0" smtClean="0"/>
              <a:t> </a:t>
            </a:r>
            <a:r>
              <a:rPr lang="en-US" b="1" dirty="0" err="1" smtClean="0"/>
              <a:t>kesejahteraan</a:t>
            </a:r>
            <a:r>
              <a:rPr lang="en-US" b="1" dirty="0" smtClean="0"/>
              <a:t> ASN.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737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TUJUAN REFORMASI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Menbangun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aparatur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defRPr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Membebaskan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aparatur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praktek</a:t>
            </a:r>
            <a:r>
              <a:rPr lang="en-US" dirty="0">
                <a:latin typeface="Arial" pitchFamily="34" charset="0"/>
                <a:cs typeface="Arial" pitchFamily="34" charset="0"/>
              </a:rPr>
              <a:t> KKN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perbuatan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tercela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defRPr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menghasilkan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dirty="0">
                <a:latin typeface="Arial" pitchFamily="34" charset="0"/>
                <a:cs typeface="Arial" pitchFamily="34" charset="0"/>
              </a:rPr>
              <a:t>prima.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31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STRATEGI REFORMASI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Upaya-upaya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Percepatan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pembrantasan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korupsi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SDM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aparatur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berbasis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Remunerasi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meritokrasi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berbasis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Deregulasi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debirokratisasi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Penyelesaian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status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honorer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dll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32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r>
              <a:rPr lang="en-US" b="1" dirty="0" err="1" smtClean="0"/>
              <a:t>Azas</a:t>
            </a:r>
            <a:r>
              <a:rPr lang="en-US" b="1" dirty="0" smtClean="0"/>
              <a:t> Pemerintahan yang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Partisipsi</a:t>
            </a:r>
            <a:r>
              <a:rPr lang="en-US" b="1" dirty="0" smtClean="0">
                <a:solidFill>
                  <a:schemeClr val="tx1"/>
                </a:solidFill>
              </a:rPr>
              <a:t> (Participation)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Penegakan Hukum (Law </a:t>
            </a:r>
            <a:r>
              <a:rPr lang="en-US" b="1" dirty="0" err="1" smtClean="0">
                <a:solidFill>
                  <a:schemeClr val="tx1"/>
                </a:solidFill>
              </a:rPr>
              <a:t>Enforement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Transparansi</a:t>
            </a:r>
            <a:r>
              <a:rPr lang="en-US" b="1" dirty="0" smtClean="0">
                <a:solidFill>
                  <a:schemeClr val="tx1"/>
                </a:solidFill>
              </a:rPr>
              <a:t> (Transparency)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Kesetaraan</a:t>
            </a:r>
            <a:r>
              <a:rPr lang="en-US" b="1" dirty="0" smtClean="0">
                <a:solidFill>
                  <a:schemeClr val="tx1"/>
                </a:solidFill>
              </a:rPr>
              <a:t> (Equity)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Daya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tanggap</a:t>
            </a:r>
            <a:r>
              <a:rPr lang="en-US" b="1" dirty="0" smtClean="0">
                <a:solidFill>
                  <a:schemeClr val="tx1"/>
                </a:solidFill>
              </a:rPr>
              <a:t> (</a:t>
            </a:r>
            <a:r>
              <a:rPr lang="en-US" b="1" dirty="0" err="1" smtClean="0">
                <a:solidFill>
                  <a:schemeClr val="tx1"/>
                </a:solidFill>
              </a:rPr>
              <a:t>Responsiviness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Wawasan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kedepan</a:t>
            </a:r>
            <a:r>
              <a:rPr lang="en-US" b="1" dirty="0" smtClean="0">
                <a:solidFill>
                  <a:schemeClr val="tx1"/>
                </a:solidFill>
              </a:rPr>
              <a:t> (Futuristic)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Akuntabilitas</a:t>
            </a:r>
            <a:r>
              <a:rPr lang="en-US" b="1" dirty="0" smtClean="0">
                <a:solidFill>
                  <a:schemeClr val="tx1"/>
                </a:solidFill>
              </a:rPr>
              <a:t> (accountability)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Pengawasan</a:t>
            </a:r>
            <a:r>
              <a:rPr lang="en-US" b="1" dirty="0" smtClean="0">
                <a:solidFill>
                  <a:schemeClr val="tx1"/>
                </a:solidFill>
              </a:rPr>
              <a:t> (supervision)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Efissien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Efektifitas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Profesionalisme</a:t>
            </a:r>
            <a:r>
              <a:rPr lang="en-US" b="1" dirty="0" smtClean="0">
                <a:solidFill>
                  <a:schemeClr val="tx1"/>
                </a:solidFill>
              </a:rPr>
              <a:t> 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017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535</Words>
  <Application>Microsoft Office PowerPoint</Application>
  <PresentationFormat>On-screen Show (4:3)</PresentationFormat>
  <Paragraphs>92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REFORMASI BIROKRASI</vt:lpstr>
      <vt:lpstr>SUBSTANSI REFORMASI</vt:lpstr>
      <vt:lpstr>VISI MISI REFORMASI  BIROKRASI</vt:lpstr>
      <vt:lpstr>Perubahan dan Perbaikan Birokrasi</vt:lpstr>
      <vt:lpstr>PowerPoint Presentation</vt:lpstr>
      <vt:lpstr>Reformasi Birokrasi</vt:lpstr>
      <vt:lpstr>TUJUAN REFORMASI BIROKRASI</vt:lpstr>
      <vt:lpstr>STRATEGI REFORMASI BIROKRASI</vt:lpstr>
      <vt:lpstr>Azas Pemerintahan yang baik </vt:lpstr>
      <vt:lpstr>Mewirausahakan Birokrasi Reinventing Goverment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REFORMASI BIROKRASI</dc:title>
  <dc:creator>asus</dc:creator>
  <cp:lastModifiedBy>asus</cp:lastModifiedBy>
  <cp:revision>19</cp:revision>
  <dcterms:created xsi:type="dcterms:W3CDTF">2020-03-29T06:04:09Z</dcterms:created>
  <dcterms:modified xsi:type="dcterms:W3CDTF">2020-04-05T08:52:13Z</dcterms:modified>
</cp:coreProperties>
</file>