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60" r:id="rId4"/>
    <p:sldId id="261" r:id="rId5"/>
    <p:sldId id="258" r:id="rId6"/>
    <p:sldId id="262" r:id="rId7"/>
    <p:sldId id="263" r:id="rId8"/>
    <p:sldId id="264" r:id="rId9"/>
    <p:sldId id="259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4FB8CB-4E68-41EE-A8EA-9E8820AF0092}" type="datetimeFigureOut">
              <a:rPr lang="id-ID" smtClean="0"/>
              <a:t>15/11/2016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9290" y="1412776"/>
            <a:ext cx="784887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Calibri Light" panose="020F0302020204030204" pitchFamily="34" charset="0"/>
              </a:rPr>
              <a:t>Partai</a:t>
            </a:r>
            <a:r>
              <a:rPr lang="en-US" sz="4800" dirty="0" smtClean="0">
                <a:latin typeface="Calibri Light" panose="020F0302020204030204" pitchFamily="34" charset="0"/>
              </a:rPr>
              <a:t> </a:t>
            </a:r>
            <a:r>
              <a:rPr lang="en-US" sz="4800" dirty="0" err="1" smtClean="0">
                <a:latin typeface="Calibri Light" panose="020F0302020204030204" pitchFamily="34" charset="0"/>
              </a:rPr>
              <a:t>Politik</a:t>
            </a:r>
            <a:r>
              <a:rPr lang="en-US" sz="4800" dirty="0" smtClean="0">
                <a:latin typeface="Calibri Light" panose="020F0302020204030204" pitchFamily="34" charset="0"/>
              </a:rPr>
              <a:t> &amp; </a:t>
            </a:r>
            <a:r>
              <a:rPr lang="en-US" sz="4800" dirty="0" err="1" smtClean="0">
                <a:latin typeface="Calibri Light" panose="020F0302020204030204" pitchFamily="34" charset="0"/>
              </a:rPr>
              <a:t>Demokrasi</a:t>
            </a:r>
            <a:r>
              <a:rPr lang="en-US" sz="4800" dirty="0" smtClean="0">
                <a:latin typeface="Calibri Light" panose="020F0302020204030204" pitchFamily="34" charset="0"/>
              </a:rPr>
              <a:t>: </a:t>
            </a:r>
            <a:r>
              <a:rPr lang="en-US" sz="4800" dirty="0" err="1" smtClean="0">
                <a:latin typeface="Calibri Light" panose="020F0302020204030204" pitchFamily="34" charset="0"/>
              </a:rPr>
              <a:t>Tantangan</a:t>
            </a:r>
            <a:r>
              <a:rPr lang="en-US" sz="4800" dirty="0" smtClean="0">
                <a:latin typeface="Calibri Light" panose="020F0302020204030204" pitchFamily="34" charset="0"/>
              </a:rPr>
              <a:t> &amp; </a:t>
            </a:r>
            <a:r>
              <a:rPr lang="en-US" sz="4800" dirty="0" err="1" smtClean="0">
                <a:latin typeface="Calibri Light" panose="020F0302020204030204" pitchFamily="34" charset="0"/>
              </a:rPr>
              <a:t>Peluang</a:t>
            </a:r>
            <a:endParaRPr lang="en-US" sz="4800" dirty="0" smtClean="0">
              <a:latin typeface="Calibri Light" panose="020F0302020204030204" pitchFamily="34" charset="0"/>
            </a:endParaRPr>
          </a:p>
          <a:p>
            <a:pPr algn="ctr"/>
            <a:endParaRPr lang="en-US" sz="4800" dirty="0">
              <a:latin typeface="Calibri Light" panose="020F0302020204030204" pitchFamily="34" charset="0"/>
            </a:endParaRPr>
          </a:p>
          <a:p>
            <a:pPr algn="ctr"/>
            <a:r>
              <a:rPr lang="en-US" sz="3200" dirty="0" err="1" smtClean="0">
                <a:latin typeface="Calibri Light" panose="020F0302020204030204" pitchFamily="34" charset="0"/>
              </a:rPr>
              <a:t>Fatih</a:t>
            </a:r>
            <a:r>
              <a:rPr lang="en-US" sz="3200" dirty="0" smtClean="0">
                <a:latin typeface="Calibri Light" panose="020F0302020204030204" pitchFamily="34" charset="0"/>
              </a:rPr>
              <a:t> Gama </a:t>
            </a:r>
            <a:r>
              <a:rPr lang="en-US" sz="3200" dirty="0" err="1" smtClean="0">
                <a:latin typeface="Calibri Light" panose="020F0302020204030204" pitchFamily="34" charset="0"/>
              </a:rPr>
              <a:t>Abisono</a:t>
            </a:r>
            <a:r>
              <a:rPr lang="en-US" sz="3200" dirty="0" smtClean="0">
                <a:latin typeface="Calibri Light" panose="020F0302020204030204" pitchFamily="34" charset="0"/>
              </a:rPr>
              <a:t> </a:t>
            </a:r>
          </a:p>
          <a:p>
            <a:pPr algn="ctr"/>
            <a:r>
              <a:rPr lang="en-US" sz="3200" dirty="0" smtClean="0">
                <a:latin typeface="Calibri Light" panose="020F0302020204030204" pitchFamily="34" charset="0"/>
              </a:rPr>
              <a:t>STPMD “APMD”</a:t>
            </a:r>
            <a:endParaRPr lang="en-US" sz="3200" dirty="0"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dirty="0" err="1"/>
              <a:t>P</a:t>
            </a:r>
            <a:r>
              <a:rPr lang="en-US" sz="3200" dirty="0" err="1" smtClean="0"/>
              <a:t>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membuka</a:t>
            </a:r>
            <a:r>
              <a:rPr lang="en-US" sz="3200" dirty="0" smtClean="0"/>
              <a:t> </a:t>
            </a:r>
            <a:r>
              <a:rPr lang="en-US" sz="3200" dirty="0" err="1" smtClean="0"/>
              <a:t>kran</a:t>
            </a:r>
            <a:r>
              <a:rPr lang="en-US" sz="3200" dirty="0" smtClean="0"/>
              <a:t> </a:t>
            </a:r>
            <a:r>
              <a:rPr lang="en-US" sz="3200" dirty="0" err="1" smtClean="0"/>
              <a:t>investasi</a:t>
            </a:r>
            <a:r>
              <a:rPr lang="en-US" sz="3200" dirty="0" smtClean="0"/>
              <a:t> (</a:t>
            </a:r>
            <a:r>
              <a:rPr lang="en-US" sz="3200" dirty="0" err="1" smtClean="0"/>
              <a:t>asing</a:t>
            </a:r>
            <a:r>
              <a:rPr lang="en-US" sz="3200" dirty="0" smtClean="0"/>
              <a:t>) di </a:t>
            </a:r>
            <a:r>
              <a:rPr lang="en-US" sz="3200" dirty="0" err="1" smtClean="0"/>
              <a:t>industri</a:t>
            </a:r>
            <a:r>
              <a:rPr lang="en-US" sz="3200" dirty="0" smtClean="0"/>
              <a:t> </a:t>
            </a:r>
            <a:r>
              <a:rPr lang="en-US" sz="3200" dirty="0" err="1" smtClean="0"/>
              <a:t>ekstraktif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 smtClean="0"/>
              <a:t>dinilai</a:t>
            </a:r>
            <a:r>
              <a:rPr lang="en-US" sz="3200" dirty="0" smtClean="0"/>
              <a:t> </a:t>
            </a:r>
            <a:r>
              <a:rPr lang="en-US" sz="3200" dirty="0" err="1" smtClean="0"/>
              <a:t>merugikan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.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menyetujui</a:t>
            </a:r>
            <a:r>
              <a:rPr lang="en-US" sz="3200" dirty="0" smtClean="0"/>
              <a:t> </a:t>
            </a:r>
            <a:r>
              <a:rPr lang="en-US" sz="3200" dirty="0" err="1" smtClean="0"/>
              <a:t>rencana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,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elit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menjadi partner </a:t>
            </a:r>
            <a:r>
              <a:rPr lang="en-US" sz="3200" dirty="0" err="1" smtClean="0"/>
              <a:t>lokal</a:t>
            </a:r>
            <a:r>
              <a:rPr lang="en-US" sz="3200" dirty="0" smtClean="0"/>
              <a:t> investor </a:t>
            </a:r>
            <a:r>
              <a:rPr lang="en-US" sz="3200" dirty="0" err="1" smtClean="0"/>
              <a:t>asing</a:t>
            </a:r>
            <a:r>
              <a:rPr lang="en-US" sz="3200" dirty="0" smtClean="0"/>
              <a:t>.    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36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24078" indent="-514350">
              <a:buFont typeface="+mj-lt"/>
              <a:buAutoNum type="arabicPeriod" startAt="7"/>
            </a:pPr>
            <a:r>
              <a:rPr lang="en-US" sz="3200" dirty="0" err="1" smtClean="0"/>
              <a:t>Pemerintah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menaikkan</a:t>
            </a:r>
            <a:r>
              <a:rPr lang="en-US" sz="3200" dirty="0" smtClean="0"/>
              <a:t> </a:t>
            </a:r>
            <a:r>
              <a:rPr lang="en-US" sz="3200" dirty="0" err="1" smtClean="0"/>
              <a:t>pajak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progresif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diharapkan</a:t>
            </a:r>
            <a:r>
              <a:rPr lang="en-US" sz="3200" dirty="0" smtClean="0"/>
              <a:t>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menaikkan</a:t>
            </a:r>
            <a:r>
              <a:rPr lang="en-US" sz="3200" dirty="0" smtClean="0"/>
              <a:t> </a:t>
            </a:r>
            <a:r>
              <a:rPr lang="en-US" sz="3200" dirty="0" err="1" smtClean="0"/>
              <a:t>pendapatan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r>
              <a:rPr lang="en-US" sz="3200" dirty="0" smtClean="0"/>
              <a:t>. </a:t>
            </a:r>
            <a:r>
              <a:rPr lang="en-US" sz="3200" dirty="0" err="1" smtClean="0"/>
              <a:t>Pendapatan</a:t>
            </a:r>
            <a:r>
              <a:rPr lang="en-US" sz="3200" dirty="0" smtClean="0"/>
              <a:t> </a:t>
            </a:r>
            <a:r>
              <a:rPr lang="en-US" sz="3200" dirty="0" err="1" smtClean="0"/>
              <a:t>tsb</a:t>
            </a:r>
            <a:r>
              <a:rPr lang="en-US" sz="3200" dirty="0" smtClean="0"/>
              <a:t> </a:t>
            </a:r>
            <a:r>
              <a:rPr lang="en-US" sz="3200" dirty="0" err="1" smtClean="0"/>
              <a:t>direncanakan</a:t>
            </a:r>
            <a:r>
              <a:rPr lang="en-US" sz="3200" dirty="0" smtClean="0"/>
              <a:t> </a:t>
            </a:r>
            <a:r>
              <a:rPr lang="en-US" sz="3200" dirty="0" err="1" smtClean="0"/>
              <a:t>membiayai</a:t>
            </a:r>
            <a:r>
              <a:rPr lang="en-US" sz="3200" dirty="0" smtClean="0"/>
              <a:t> </a:t>
            </a:r>
            <a:r>
              <a:rPr lang="en-US" sz="3200" dirty="0" err="1" smtClean="0"/>
              <a:t>proyek</a:t>
            </a:r>
            <a:r>
              <a:rPr lang="en-US" sz="3200" dirty="0" smtClean="0"/>
              <a:t> </a:t>
            </a:r>
            <a:r>
              <a:rPr lang="en-US" sz="3200" dirty="0" err="1" smtClean="0"/>
              <a:t>infrastruktur</a:t>
            </a:r>
            <a:r>
              <a:rPr lang="en-US" sz="3200" dirty="0" smtClean="0"/>
              <a:t> &amp; </a:t>
            </a:r>
            <a:r>
              <a:rPr lang="en-US" sz="3200" dirty="0" err="1" smtClean="0"/>
              <a:t>jaminan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dibutuhkan</a:t>
            </a:r>
            <a:r>
              <a:rPr lang="en-US" sz="3200" dirty="0" smtClean="0"/>
              <a:t> </a:t>
            </a:r>
            <a:r>
              <a:rPr lang="en-US" sz="3200" dirty="0" err="1" smtClean="0"/>
              <a:t>rakyat</a:t>
            </a:r>
            <a:r>
              <a:rPr lang="en-US" sz="3200" dirty="0" smtClean="0"/>
              <a:t>.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disokong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bisnis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membiayai</a:t>
            </a:r>
            <a:r>
              <a:rPr lang="en-US" sz="3200" dirty="0" smtClean="0"/>
              <a:t> dana </a:t>
            </a:r>
            <a:r>
              <a:rPr lang="en-US" sz="3200" dirty="0" err="1" smtClean="0"/>
              <a:t>kampanye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. 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game </a:t>
            </a:r>
            <a:r>
              <a:rPr lang="en-US" dirty="0" err="1" smtClean="0"/>
              <a:t>tsb</a:t>
            </a:r>
            <a:r>
              <a:rPr lang="en-US" dirty="0" smtClean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di Indonesia?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kepartaian</a:t>
            </a:r>
            <a:r>
              <a:rPr lang="en-US" dirty="0" smtClean="0"/>
              <a:t> di Indonesia?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tawarkan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kepartaian</a:t>
            </a:r>
            <a:r>
              <a:rPr lang="en-US" dirty="0" smtClean="0"/>
              <a:t>?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Essay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58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z="4800" dirty="0" smtClean="0"/>
              <a:t>MARI BERDISKUSI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6632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4 </a:t>
            </a:r>
            <a:r>
              <a:rPr lang="en-US" dirty="0" err="1" smtClean="0"/>
              <a:t>Partai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etua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artai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j</a:t>
            </a:r>
            <a:r>
              <a:rPr lang="en-US" dirty="0" err="1" smtClean="0"/>
              <a:t>uru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icara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artai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err="1" smtClean="0"/>
              <a:t>Diskusikan</a:t>
            </a:r>
            <a:r>
              <a:rPr lang="en-US" dirty="0" smtClean="0"/>
              <a:t> platform </a:t>
            </a:r>
            <a:r>
              <a:rPr lang="en-US" dirty="0" err="1"/>
              <a:t>p</a:t>
            </a:r>
            <a:r>
              <a:rPr lang="en-US" dirty="0" err="1" smtClean="0"/>
              <a:t>artai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rumuskan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Mainkan</a:t>
            </a:r>
            <a:r>
              <a:rPr lang="en-US" dirty="0" smtClean="0"/>
              <a:t> 7 </a:t>
            </a:r>
            <a:r>
              <a:rPr lang="en-US" dirty="0" err="1" smtClean="0"/>
              <a:t>mosi</a:t>
            </a:r>
            <a:endParaRPr lang="en-US" dirty="0" smtClean="0"/>
          </a:p>
          <a:p>
            <a:r>
              <a:rPr lang="en-US" dirty="0" err="1" smtClean="0"/>
              <a:t>Negosiasikan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 smtClean="0"/>
          </a:p>
          <a:p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 smtClean="0"/>
          </a:p>
          <a:p>
            <a:r>
              <a:rPr lang="en-US" dirty="0" err="1" smtClean="0"/>
              <a:t>Penugasan</a:t>
            </a:r>
            <a:r>
              <a:rPr lang="en-US" dirty="0" smtClean="0"/>
              <a:t> essay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Instruksi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1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838362"/>
              </p:ext>
            </p:extLst>
          </p:nvPr>
        </p:nvGraphicFramePr>
        <p:xfrm>
          <a:off x="395538" y="692696"/>
          <a:ext cx="8496942" cy="5760640"/>
        </p:xfrm>
        <a:graphic>
          <a:graphicData uri="http://schemas.openxmlformats.org/drawingml/2006/table">
            <a:tbl>
              <a:tblPr/>
              <a:tblGrid>
                <a:gridCol w="1416157"/>
                <a:gridCol w="1416157"/>
                <a:gridCol w="1416157"/>
                <a:gridCol w="1416157"/>
                <a:gridCol w="1416157"/>
                <a:gridCol w="1416157"/>
              </a:tblGrid>
              <a:tr h="118601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id-ID" sz="2800" b="1" dirty="0" smtClean="0"/>
                        <a:t>JUMLA</a:t>
                      </a:r>
                      <a:r>
                        <a:rPr lang="en-US" sz="2800" b="1" dirty="0" smtClean="0"/>
                        <a:t>H</a:t>
                      </a:r>
                    </a:p>
                    <a:p>
                      <a:pPr algn="ctr" fontAlgn="base"/>
                      <a:endParaRPr lang="id-ID" sz="2800" b="1" dirty="0"/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en-US" sz="2800" b="1" dirty="0" smtClean="0"/>
                        <a:t>SKOR</a:t>
                      </a:r>
                      <a:r>
                        <a:rPr lang="id-ID" sz="2800" b="1" dirty="0" smtClean="0"/>
                        <a:t> </a:t>
                      </a:r>
                      <a:r>
                        <a:rPr lang="en-US" sz="2800" b="1" dirty="0" smtClean="0"/>
                        <a:t>PARTAI</a:t>
                      </a:r>
                      <a:endParaRPr lang="id-ID" sz="2800" b="1" dirty="0"/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186015">
                <a:tc>
                  <a:txBody>
                    <a:bodyPr/>
                    <a:lstStyle/>
                    <a:p>
                      <a:pPr algn="l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SETUJU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TIDAK SETUJU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>
                          <a:latin typeface="Arial Black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31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243859"/>
              </p:ext>
            </p:extLst>
          </p:nvPr>
        </p:nvGraphicFramePr>
        <p:xfrm>
          <a:off x="539552" y="1124744"/>
          <a:ext cx="7704855" cy="538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0971"/>
                <a:gridCol w="1540971"/>
                <a:gridCol w="1540971"/>
                <a:gridCol w="1540971"/>
                <a:gridCol w="1540971"/>
              </a:tblGrid>
              <a:tr h="75724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Putaran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Partai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Senang-Senang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Partai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Gerakan</a:t>
                      </a:r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dirty="0" smtClean="0"/>
                        <a:t>Rakyat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Permada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Partai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Buruh</a:t>
                      </a:r>
                      <a:r>
                        <a:rPr lang="en-US" baseline="0" dirty="0" smtClean="0"/>
                        <a:t> Indonesia</a:t>
                      </a:r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Sub 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8</a:t>
                      </a:r>
                      <a:endParaRPr lang="en-US" b="1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b="1" dirty="0" smtClean="0"/>
                        <a:t>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 smtClean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b="0" dirty="0" smtClean="0"/>
                        <a:t>Sub</a:t>
                      </a:r>
                      <a:r>
                        <a:rPr lang="en-US" b="0" baseline="0" dirty="0" smtClean="0"/>
                        <a:t> Total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23</a:t>
                      </a:r>
                      <a:endParaRPr lang="en-US" b="1" dirty="0" smtClean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Lobby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8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2678" indent="-742950">
              <a:buFont typeface="+mj-lt"/>
              <a:buAutoNum type="arabicPeriod"/>
            </a:pPr>
            <a:r>
              <a:rPr lang="en-US" sz="3200" dirty="0" err="1" smtClean="0"/>
              <a:t>Pemerintah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mengesahkan</a:t>
            </a:r>
            <a:r>
              <a:rPr lang="en-US" sz="3200" dirty="0" smtClean="0"/>
              <a:t> </a:t>
            </a:r>
            <a:r>
              <a:rPr lang="en-US" sz="3200" dirty="0" err="1" smtClean="0"/>
              <a:t>pernikahan</a:t>
            </a:r>
            <a:r>
              <a:rPr lang="en-US" sz="3200" dirty="0" smtClean="0"/>
              <a:t> </a:t>
            </a:r>
            <a:r>
              <a:rPr lang="en-US" sz="3200" dirty="0" err="1" smtClean="0"/>
              <a:t>sejenis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mengakui</a:t>
            </a:r>
            <a:r>
              <a:rPr lang="en-US" sz="3200" dirty="0" smtClean="0"/>
              <a:t> </a:t>
            </a:r>
            <a:r>
              <a:rPr lang="en-US" sz="3200" dirty="0" err="1" smtClean="0"/>
              <a:t>hak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</a:t>
            </a:r>
            <a:r>
              <a:rPr lang="en-US" sz="3200" dirty="0" smtClean="0"/>
              <a:t> </a:t>
            </a:r>
            <a:r>
              <a:rPr lang="en-US" sz="3200" dirty="0" err="1" smtClean="0"/>
              <a:t>kaum</a:t>
            </a:r>
            <a:r>
              <a:rPr lang="en-US" sz="3200" dirty="0" smtClean="0"/>
              <a:t> LGBT. </a:t>
            </a:r>
            <a:r>
              <a:rPr lang="en-US" sz="3200" dirty="0" err="1"/>
              <a:t>K</a:t>
            </a:r>
            <a:r>
              <a:rPr lang="en-US" sz="3200" dirty="0" err="1" smtClean="0"/>
              <a:t>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banyak</a:t>
            </a:r>
            <a:r>
              <a:rPr lang="en-US" sz="3200" dirty="0" smtClean="0"/>
              <a:t> </a:t>
            </a:r>
            <a:r>
              <a:rPr lang="en-US" sz="3200" dirty="0" err="1" smtClean="0"/>
              <a:t>ditentang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keras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kelompok-kelompok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(</a:t>
            </a:r>
            <a:r>
              <a:rPr lang="en-US" sz="3200" dirty="0" err="1" smtClean="0"/>
              <a:t>konservatif</a:t>
            </a:r>
            <a:r>
              <a:rPr lang="en-US" sz="3200" dirty="0" smtClean="0"/>
              <a:t>- </a:t>
            </a:r>
            <a:r>
              <a:rPr lang="en-US" sz="3200" dirty="0" err="1" smtClean="0"/>
              <a:t>relijius</a:t>
            </a:r>
            <a:r>
              <a:rPr lang="en-US" sz="3200" dirty="0" smtClean="0"/>
              <a:t>). </a:t>
            </a: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buFont typeface="+mj-lt"/>
              <a:buAutoNum type="arabicPeriod" startAt="2"/>
            </a:pPr>
            <a:r>
              <a:rPr lang="en-US" sz="3600" dirty="0" err="1" smtClean="0"/>
              <a:t>Pemerintah</a:t>
            </a:r>
            <a:r>
              <a:rPr lang="en-US" sz="3600" dirty="0" smtClean="0"/>
              <a:t> </a:t>
            </a:r>
            <a:r>
              <a:rPr lang="en-US" sz="3600" dirty="0" err="1" smtClean="0"/>
              <a:t>mengesahkan</a:t>
            </a:r>
            <a:r>
              <a:rPr lang="en-US" sz="3600" dirty="0" smtClean="0"/>
              <a:t> </a:t>
            </a:r>
            <a:r>
              <a:rPr lang="en-US" sz="3600" dirty="0" err="1" smtClean="0"/>
              <a:t>hukuman</a:t>
            </a:r>
            <a:r>
              <a:rPr lang="en-US" sz="3600" dirty="0" smtClean="0"/>
              <a:t> </a:t>
            </a:r>
            <a:r>
              <a:rPr lang="en-US" sz="3600" dirty="0" err="1" smtClean="0"/>
              <a:t>mati</a:t>
            </a:r>
            <a:r>
              <a:rPr lang="en-US" sz="3600" dirty="0" smtClean="0"/>
              <a:t> </a:t>
            </a:r>
            <a:r>
              <a:rPr lang="en-US" sz="3600" dirty="0" err="1" smtClean="0"/>
              <a:t>bagi</a:t>
            </a:r>
            <a:r>
              <a:rPr lang="en-US" sz="3600" dirty="0" smtClean="0"/>
              <a:t> </a:t>
            </a:r>
            <a:r>
              <a:rPr lang="en-US" sz="3600" dirty="0" err="1" smtClean="0"/>
              <a:t>terpidana</a:t>
            </a:r>
            <a:r>
              <a:rPr lang="en-US" sz="3600" dirty="0" smtClean="0"/>
              <a:t> </a:t>
            </a:r>
            <a:r>
              <a:rPr lang="en-US" sz="3600" dirty="0" err="1" smtClean="0"/>
              <a:t>kejahatan</a:t>
            </a:r>
            <a:r>
              <a:rPr lang="en-US" sz="3600" dirty="0" smtClean="0"/>
              <a:t> </a:t>
            </a:r>
            <a:r>
              <a:rPr lang="en-US" sz="3600" dirty="0" err="1" smtClean="0"/>
              <a:t>luar</a:t>
            </a:r>
            <a:r>
              <a:rPr lang="en-US" sz="3600" dirty="0" smtClean="0"/>
              <a:t> </a:t>
            </a:r>
            <a:r>
              <a:rPr lang="en-US" sz="3600" dirty="0" err="1" smtClean="0"/>
              <a:t>biasa</a:t>
            </a:r>
            <a:r>
              <a:rPr lang="en-US" sz="3600" dirty="0" smtClean="0"/>
              <a:t> (</a:t>
            </a:r>
            <a:r>
              <a:rPr lang="en-US" sz="3600" dirty="0" err="1"/>
              <a:t>k</a:t>
            </a:r>
            <a:r>
              <a:rPr lang="en-US" sz="3600" dirty="0" err="1" smtClean="0"/>
              <a:t>asus</a:t>
            </a:r>
            <a:r>
              <a:rPr lang="en-US" sz="3600" dirty="0" smtClean="0"/>
              <a:t> </a:t>
            </a:r>
            <a:r>
              <a:rPr lang="en-US" sz="3600" dirty="0" err="1" smtClean="0"/>
              <a:t>korupsi</a:t>
            </a:r>
            <a:r>
              <a:rPr lang="en-US" sz="3600" dirty="0" smtClean="0"/>
              <a:t>, </a:t>
            </a:r>
            <a:r>
              <a:rPr lang="en-US" sz="3600" dirty="0" err="1" smtClean="0"/>
              <a:t>narkoba</a:t>
            </a:r>
            <a:r>
              <a:rPr lang="en-US" sz="3600" dirty="0" smtClean="0"/>
              <a:t>, </a:t>
            </a:r>
            <a:r>
              <a:rPr lang="en-US" sz="3600" dirty="0" err="1" smtClean="0"/>
              <a:t>perdagangan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, </a:t>
            </a:r>
            <a:r>
              <a:rPr lang="en-US" sz="3600" dirty="0" err="1" smtClean="0"/>
              <a:t>dll</a:t>
            </a:r>
            <a:r>
              <a:rPr lang="en-US" sz="3600" dirty="0" smtClean="0"/>
              <a:t>). </a:t>
            </a:r>
            <a:r>
              <a:rPr lang="en-US" sz="3600" dirty="0" err="1" smtClean="0"/>
              <a:t>Padahal</a:t>
            </a:r>
            <a:r>
              <a:rPr lang="en-US" sz="3600" dirty="0" smtClean="0"/>
              <a:t>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r>
              <a:rPr lang="en-US" sz="3600" dirty="0" smtClean="0"/>
              <a:t> </a:t>
            </a:r>
            <a:r>
              <a:rPr lang="en-US" sz="3600" dirty="0" err="1" smtClean="0"/>
              <a:t>setiap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 </a:t>
            </a:r>
            <a:r>
              <a:rPr lang="en-US" sz="3600" dirty="0" err="1" smtClean="0"/>
              <a:t>merupakan</a:t>
            </a:r>
            <a:r>
              <a:rPr lang="en-US" sz="3600" dirty="0" smtClean="0"/>
              <a:t>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universial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dilindungi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Deklarasi</a:t>
            </a:r>
            <a:r>
              <a:rPr lang="en-US" sz="3600" dirty="0" smtClean="0"/>
              <a:t> Universal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Asasi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 (DUHAM).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71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3"/>
            </a:pPr>
            <a:r>
              <a:rPr lang="en-US" sz="3200" dirty="0" err="1" smtClean="0"/>
              <a:t>Pemerintah</a:t>
            </a:r>
            <a:r>
              <a:rPr lang="en-US" sz="3200" dirty="0" smtClean="0"/>
              <a:t>  </a:t>
            </a:r>
            <a:r>
              <a:rPr lang="en-US" sz="3200" dirty="0" err="1" smtClean="0"/>
              <a:t>menetapkan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pidana</a:t>
            </a:r>
            <a:r>
              <a:rPr lang="en-US" sz="3200" dirty="0" smtClean="0"/>
              <a:t> </a:t>
            </a:r>
            <a:r>
              <a:rPr lang="en-US" sz="3200" dirty="0" err="1" smtClean="0"/>
              <a:t>berat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pengemplang</a:t>
            </a:r>
            <a:r>
              <a:rPr lang="en-US" sz="3200" dirty="0" smtClean="0"/>
              <a:t> </a:t>
            </a:r>
            <a:r>
              <a:rPr lang="en-US" sz="3200" dirty="0" err="1" smtClean="0"/>
              <a:t>pajak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 smtClean="0"/>
              <a:t>sebagian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pengusaha</a:t>
            </a:r>
            <a:r>
              <a:rPr lang="en-US" sz="3200" dirty="0" smtClean="0"/>
              <a:t>.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banyak</a:t>
            </a:r>
            <a:r>
              <a:rPr lang="en-US" sz="3200" dirty="0" smtClean="0"/>
              <a:t> </a:t>
            </a:r>
            <a:r>
              <a:rPr lang="en-US" sz="3200" dirty="0" err="1" smtClean="0"/>
              <a:t>disumbang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pengusaha</a:t>
            </a:r>
            <a:r>
              <a:rPr lang="en-US" sz="3200" dirty="0" smtClean="0"/>
              <a:t> </a:t>
            </a:r>
            <a:r>
              <a:rPr lang="en-US" sz="3200" dirty="0" err="1" smtClean="0"/>
              <a:t>pengemplang</a:t>
            </a:r>
            <a:r>
              <a:rPr lang="en-US" sz="3200" dirty="0" smtClean="0"/>
              <a:t> </a:t>
            </a:r>
            <a:r>
              <a:rPr lang="en-US" sz="3200" dirty="0" err="1" smtClean="0"/>
              <a:t>pajak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4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dirty="0" err="1" smtClean="0"/>
              <a:t>Pimpinan</a:t>
            </a:r>
            <a:r>
              <a:rPr lang="en-US" sz="3200" dirty="0" smtClean="0"/>
              <a:t>/</a:t>
            </a:r>
            <a:r>
              <a:rPr lang="en-US" sz="3200" dirty="0" err="1" smtClean="0"/>
              <a:t>elit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/>
              <a:t> </a:t>
            </a:r>
            <a:r>
              <a:rPr lang="en-US" sz="3200" dirty="0" err="1" smtClean="0"/>
              <a:t>tertangkap</a:t>
            </a:r>
            <a:r>
              <a:rPr lang="en-US" sz="3200" dirty="0" smtClean="0"/>
              <a:t> </a:t>
            </a:r>
            <a:r>
              <a:rPr lang="en-US" sz="3200" dirty="0" err="1" smtClean="0"/>
              <a:t>tangan</a:t>
            </a:r>
            <a:r>
              <a:rPr lang="en-US" sz="3200" dirty="0" smtClean="0"/>
              <a:t> KPK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terlibat</a:t>
            </a:r>
            <a:r>
              <a:rPr lang="en-US" sz="3200" dirty="0" smtClean="0"/>
              <a:t> </a:t>
            </a:r>
            <a:r>
              <a:rPr lang="en-US" sz="3200" dirty="0" err="1" smtClean="0"/>
              <a:t>korupsi</a:t>
            </a:r>
            <a:r>
              <a:rPr lang="en-US" sz="3200" dirty="0" smtClean="0"/>
              <a:t>. </a:t>
            </a:r>
            <a:r>
              <a:rPr lang="en-US" sz="3200" dirty="0" err="1" smtClean="0"/>
              <a:t>Pimpinan</a:t>
            </a:r>
            <a:r>
              <a:rPr lang="en-US" sz="3200" dirty="0" smtClean="0"/>
              <a:t>/</a:t>
            </a:r>
            <a:r>
              <a:rPr lang="en-US" sz="3200" dirty="0" err="1" smtClean="0"/>
              <a:t>elit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berjasa</a:t>
            </a:r>
            <a:r>
              <a:rPr lang="en-US" sz="3200" dirty="0" smtClean="0"/>
              <a:t> </a:t>
            </a:r>
            <a:r>
              <a:rPr lang="en-US" sz="3200" dirty="0" err="1" smtClean="0"/>
              <a:t>membesarkan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. </a:t>
            </a:r>
            <a:r>
              <a:rPr lang="en-US" sz="3200" dirty="0" err="1" smtClean="0"/>
              <a:t>Namun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 </a:t>
            </a:r>
            <a:r>
              <a:rPr lang="en-US" sz="3200" dirty="0" err="1" smtClean="0"/>
              <a:t>menolak</a:t>
            </a:r>
            <a:r>
              <a:rPr lang="en-US" sz="3200" dirty="0" smtClean="0"/>
              <a:t> </a:t>
            </a:r>
            <a:r>
              <a:rPr lang="en-US" sz="3200" dirty="0" err="1" smtClean="0"/>
              <a:t>revisi</a:t>
            </a:r>
            <a:r>
              <a:rPr lang="en-US" sz="3200" dirty="0" smtClean="0"/>
              <a:t> UU </a:t>
            </a:r>
            <a:r>
              <a:rPr lang="en-US" sz="3200" dirty="0" err="1" smtClean="0"/>
              <a:t>Tipikor</a:t>
            </a:r>
            <a:r>
              <a:rPr lang="en-US" sz="3200" dirty="0" smtClean="0"/>
              <a:t> yang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berdampak</a:t>
            </a:r>
            <a:r>
              <a:rPr lang="en-US" sz="3200" dirty="0" smtClean="0"/>
              <a:t> </a:t>
            </a:r>
            <a:r>
              <a:rPr lang="en-US" sz="3200" dirty="0" err="1" smtClean="0"/>
              <a:t>melemahkan</a:t>
            </a:r>
            <a:r>
              <a:rPr lang="en-US" sz="3200" dirty="0" smtClean="0"/>
              <a:t> KPK.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4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5"/>
            </a:pPr>
            <a:r>
              <a:rPr lang="en-US" sz="3200" dirty="0" smtClean="0"/>
              <a:t>DPR </a:t>
            </a:r>
            <a:r>
              <a:rPr lang="en-US" sz="3200" dirty="0" err="1" smtClean="0"/>
              <a:t>menilai</a:t>
            </a:r>
            <a:r>
              <a:rPr lang="en-US" sz="3200" dirty="0" smtClean="0"/>
              <a:t> </a:t>
            </a:r>
            <a:r>
              <a:rPr lang="en-US" sz="3200" dirty="0" err="1" smtClean="0"/>
              <a:t>presiden</a:t>
            </a:r>
            <a:r>
              <a:rPr lang="en-US" sz="3200" dirty="0" smtClean="0"/>
              <a:t>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kebohongan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DPR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menuntut</a:t>
            </a:r>
            <a:r>
              <a:rPr lang="en-US" sz="3200" dirty="0" smtClean="0"/>
              <a:t> </a:t>
            </a:r>
            <a:r>
              <a:rPr lang="en-US" sz="3200" dirty="0" err="1" smtClean="0"/>
              <a:t>pertanggungjawaban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</a:t>
            </a:r>
            <a:r>
              <a:rPr lang="en-US" sz="3200" dirty="0" smtClean="0"/>
              <a:t>. </a:t>
            </a:r>
            <a:r>
              <a:rPr lang="en-US" sz="3200" dirty="0" err="1"/>
              <a:t>Partai</a:t>
            </a:r>
            <a:r>
              <a:rPr lang="en-US" sz="3200" dirty="0"/>
              <a:t> </a:t>
            </a:r>
            <a:r>
              <a:rPr lang="en-US" sz="3200" dirty="0" err="1"/>
              <a:t>anda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partai</a:t>
            </a:r>
            <a:r>
              <a:rPr lang="en-US" sz="3200" dirty="0"/>
              <a:t> </a:t>
            </a:r>
            <a:r>
              <a:rPr lang="en-US" sz="3200" dirty="0" err="1" smtClean="0"/>
              <a:t>oposisi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tahu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Presiden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kebohongan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publik.Partai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mendukung</a:t>
            </a:r>
            <a:r>
              <a:rPr lang="en-US" sz="3200" dirty="0" smtClean="0"/>
              <a:t> DPR. </a:t>
            </a:r>
            <a:endParaRPr lang="en-US" sz="3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554</TotalTime>
  <Words>455</Words>
  <Application>Microsoft Office PowerPoint</Application>
  <PresentationFormat>On-screen Show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PowerPoint Presentation</vt:lpstr>
      <vt:lpstr>Instruksi</vt:lpstr>
      <vt:lpstr>PowerPoint Presentation</vt:lpstr>
      <vt:lpstr>Score</vt:lpstr>
      <vt:lpstr>Setuju atau Tidak setuju</vt:lpstr>
      <vt:lpstr>Setuju atau Tidak setuju</vt:lpstr>
      <vt:lpstr>Setuju atau Tidak setuju</vt:lpstr>
      <vt:lpstr>Setuju atau Tidak setuju</vt:lpstr>
      <vt:lpstr>Setuju atau Tidak setuju</vt:lpstr>
      <vt:lpstr>Setuju atau Tidak setuju</vt:lpstr>
      <vt:lpstr>Setuju atau Tidak setuju</vt:lpstr>
      <vt:lpstr>Pertanyaan untuk Essay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IGEP</dc:creator>
  <cp:lastModifiedBy>ismail - [2010]</cp:lastModifiedBy>
  <cp:revision>33</cp:revision>
  <cp:lastPrinted>2016-11-15T08:26:10Z</cp:lastPrinted>
  <dcterms:created xsi:type="dcterms:W3CDTF">2016-09-20T10:21:54Z</dcterms:created>
  <dcterms:modified xsi:type="dcterms:W3CDTF">2016-11-15T10:28:54Z</dcterms:modified>
</cp:coreProperties>
</file>