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57B5E95-0C79-4890-AA2C-4A1C986C1BE7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FFFFDA-9157-4062-81FB-EFBEA9E4111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371600"/>
            <a:ext cx="7391400" cy="42672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Kebebasan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Tanggung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jawab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Hati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nurani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Prinsip-prinsip</a:t>
            </a:r>
            <a:r>
              <a:rPr lang="en-US" sz="2800" dirty="0" smtClean="0">
                <a:solidFill>
                  <a:schemeClr val="tx1"/>
                </a:solidFill>
              </a:rPr>
              <a:t> moral </a:t>
            </a:r>
            <a:r>
              <a:rPr lang="en-US" sz="2800" dirty="0" err="1" smtClean="0">
                <a:solidFill>
                  <a:schemeClr val="tx1"/>
                </a:solidFill>
              </a:rPr>
              <a:t>dasar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14399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Unsur</a:t>
            </a:r>
            <a:r>
              <a:rPr lang="en-US" sz="3200" dirty="0" smtClean="0"/>
              <a:t> </a:t>
            </a:r>
            <a:r>
              <a:rPr lang="en-US" sz="3200" dirty="0" err="1" smtClean="0"/>
              <a:t>pokok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Mufid</a:t>
            </a:r>
            <a:r>
              <a:rPr lang="en-US" sz="3200" dirty="0" smtClean="0"/>
              <a:t>, 2015:181)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72123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Kebebasan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hakiki</a:t>
            </a:r>
            <a:r>
              <a:rPr lang="en-US" dirty="0" smtClean="0"/>
              <a:t> 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eksistensial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86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tindakan-tindakan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orang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mengelak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perbuatannya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537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penghayatan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memerintahkan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,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kesanggupan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berefleksi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247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Kesadaran</a:t>
            </a:r>
            <a:r>
              <a:rPr lang="en-US" dirty="0" smtClean="0"/>
              <a:t> moral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moral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tataran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memosisikan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moral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hakiki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program </a:t>
            </a:r>
            <a:r>
              <a:rPr lang="en-US" dirty="0" err="1" smtClean="0"/>
              <a:t>tindakan</a:t>
            </a:r>
            <a:r>
              <a:rPr lang="en-US" dirty="0" smtClean="0"/>
              <a:t> moral.</a:t>
            </a:r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moral </a:t>
            </a:r>
            <a:r>
              <a:rPr lang="en-US" dirty="0" err="1" smtClean="0"/>
              <a:t>mengandaikan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427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moral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err="1" smtClean="0"/>
              <a:t>Keadilan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Hormat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orang lain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4594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</TotalTime>
  <Words>171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Unsur pokok dalam Etika (Mufid, 2015:181)</vt:lpstr>
      <vt:lpstr>Kebebasan </vt:lpstr>
      <vt:lpstr>Tanggung jawab</vt:lpstr>
      <vt:lpstr>Hati nurani</vt:lpstr>
      <vt:lpstr>Kesadaran moral</vt:lpstr>
      <vt:lpstr>Tiga prinsip dasar dalam kesadaran moral 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Unsur pokok dalam Etika (Mufid, 2015:181)</dc:title>
  <dc:creator>BU FAJAR</dc:creator>
  <cp:lastModifiedBy>BU FAJAR</cp:lastModifiedBy>
  <cp:revision>4</cp:revision>
  <dcterms:created xsi:type="dcterms:W3CDTF">2018-10-07T12:06:06Z</dcterms:created>
  <dcterms:modified xsi:type="dcterms:W3CDTF">2018-10-07T12:23:55Z</dcterms:modified>
</cp:coreProperties>
</file>