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9" r:id="rId9"/>
    <p:sldId id="263" r:id="rId10"/>
    <p:sldId id="264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6"/>
    <p:restoredTop sz="94715"/>
  </p:normalViewPr>
  <p:slideViewPr>
    <p:cSldViewPr>
      <p:cViewPr varScale="1">
        <p:scale>
          <a:sx n="107" d="100"/>
          <a:sy n="107" d="100"/>
        </p:scale>
        <p:origin x="61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26783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7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58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8771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569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80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87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97548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83018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78172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66071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3506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93746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41607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91589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6812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7141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348B8-388E-4A64-BC8B-C9E951A9E288}" type="datetimeFigureOut">
              <a:rPr lang="en-US" smtClean="0"/>
              <a:pPr/>
              <a:t>12/2/21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5DFE3-258D-4675-9ED5-A7BFD852B4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028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ransition>
    <p:dissolve/>
  </p:transition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d-ID" dirty="0"/>
              <a:t>SISTEM </a:t>
            </a:r>
            <a:r>
              <a:rPr lang="en-US" dirty="0"/>
              <a:t> PEMERINTAHAN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7772400" cy="1199704"/>
          </a:xfrm>
        </p:spPr>
        <p:txBody>
          <a:bodyPr/>
          <a:lstStyle/>
          <a:p>
            <a:pPr algn="ctr"/>
            <a:r>
              <a:rPr lang="id-ID" dirty="0"/>
              <a:t>Dr. </a:t>
            </a:r>
            <a:r>
              <a:rPr lang="id-ID" dirty="0" err="1"/>
              <a:t>Supardal</a:t>
            </a:r>
            <a:r>
              <a:rPr lang="id-ID" dirty="0"/>
              <a:t>, </a:t>
            </a:r>
            <a:r>
              <a:rPr lang="id-ID" dirty="0" err="1"/>
              <a:t>M.Si</a:t>
            </a:r>
            <a:endParaRPr lang="id-ID" dirty="0"/>
          </a:p>
          <a:p>
            <a:pPr algn="ctr"/>
            <a:r>
              <a:rPr lang="id-ID" dirty="0" err="1"/>
              <a:t>Condrodewi</a:t>
            </a:r>
            <a:r>
              <a:rPr lang="id-ID" dirty="0"/>
              <a:t> Puspitasari, S.IP., M.A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Republik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yang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(</a:t>
            </a:r>
            <a:r>
              <a:rPr lang="en-US" dirty="0" err="1"/>
              <a:t>pemilu</a:t>
            </a:r>
            <a:r>
              <a:rPr lang="en-US" dirty="0"/>
              <a:t>).</a:t>
            </a:r>
          </a:p>
          <a:p>
            <a:r>
              <a:rPr lang="en-US" dirty="0" err="1"/>
              <a:t>Kerajaan</a:t>
            </a:r>
            <a:r>
              <a:rPr lang="en-US" dirty="0"/>
              <a:t>/ </a:t>
            </a:r>
            <a:r>
              <a:rPr lang="en-US" dirty="0" err="1"/>
              <a:t>monarkhi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/</a:t>
            </a:r>
            <a:r>
              <a:rPr lang="en-US" dirty="0" err="1"/>
              <a:t>pewarisan</a:t>
            </a:r>
            <a:r>
              <a:rPr lang="en-US" dirty="0"/>
              <a:t>.</a:t>
            </a:r>
          </a:p>
          <a:p>
            <a:r>
              <a:rPr lang="en-US" dirty="0" err="1"/>
              <a:t>Monarkhi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macam</a:t>
            </a:r>
            <a:r>
              <a:rPr lang="en-US" dirty="0"/>
              <a:t> : </a:t>
            </a:r>
            <a:r>
              <a:rPr lang="en-US" dirty="0" err="1"/>
              <a:t>monarkhi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, </a:t>
            </a:r>
            <a:r>
              <a:rPr lang="en-US" dirty="0" err="1"/>
              <a:t>monarkhi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, </a:t>
            </a:r>
            <a:r>
              <a:rPr lang="en-US" dirty="0" err="1"/>
              <a:t>monarkhi</a:t>
            </a:r>
            <a:r>
              <a:rPr lang="en-US" dirty="0"/>
              <a:t> </a:t>
            </a:r>
            <a:r>
              <a:rPr lang="en-US" dirty="0" err="1"/>
              <a:t>parlementer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/>
              <a:t>depan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KABINET PARLEMENTER DAN PRESIDENSIEL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PEMERINTAH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Pemerintah</a:t>
            </a:r>
            <a:r>
              <a:rPr lang="en-US" dirty="0"/>
              <a:t> (government)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etimologis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i="1" dirty="0" err="1"/>
              <a:t>kubernan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nahkoda</a:t>
            </a:r>
            <a:r>
              <a:rPr lang="en-US" dirty="0"/>
              <a:t> </a:t>
            </a:r>
            <a:r>
              <a:rPr lang="en-US" dirty="0" err="1"/>
              <a:t>kapal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menatap</a:t>
            </a:r>
            <a:r>
              <a:rPr lang="en-US" dirty="0"/>
              <a:t> </a:t>
            </a:r>
            <a:r>
              <a:rPr lang="en-US" dirty="0" err="1"/>
              <a:t>kedepan</a:t>
            </a:r>
            <a:r>
              <a:rPr lang="en-US" dirty="0"/>
              <a:t>.</a:t>
            </a:r>
          </a:p>
          <a:p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memerintah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yang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</a:p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</a:t>
            </a:r>
          </a:p>
          <a:p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masy-negara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.</a:t>
            </a:r>
          </a:p>
          <a:p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(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)</a:t>
            </a:r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(</a:t>
            </a:r>
            <a:r>
              <a:rPr lang="en-US" dirty="0" err="1"/>
              <a:t>dinamika</a:t>
            </a:r>
            <a:r>
              <a:rPr lang="en-US" dirty="0"/>
              <a:t>),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terorganisasikan</a:t>
            </a:r>
            <a:r>
              <a:rPr lang="en-US" dirty="0"/>
              <a:t>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,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,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ttt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</a:t>
            </a:r>
            <a:r>
              <a:rPr lang="en-US" dirty="0"/>
              <a:t>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r>
              <a:rPr lang="en-US" dirty="0" err="1"/>
              <a:t>Kesimpulan</a:t>
            </a:r>
            <a:r>
              <a:rPr lang="en-US" dirty="0"/>
              <a:t>;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aspek</a:t>
            </a:r>
            <a:r>
              <a:rPr lang="en-US" dirty="0"/>
              <a:t>,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);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sempit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berati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yudikatif</a:t>
            </a:r>
            <a:r>
              <a:rPr lang="en-US" dirty="0"/>
              <a:t>)</a:t>
            </a:r>
          </a:p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saja</a:t>
            </a:r>
            <a:endParaRPr lang="en-US" dirty="0"/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yang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(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/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kabinetnya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Aristoteles</a:t>
            </a:r>
            <a:r>
              <a:rPr lang="en-US" dirty="0"/>
              <a:t> : 3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Monarchi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</a:t>
            </a:r>
            <a:r>
              <a:rPr lang="en-US" dirty="0" err="1"/>
              <a:t>kl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: </a:t>
            </a:r>
            <a:r>
              <a:rPr lang="en-US" dirty="0" err="1"/>
              <a:t>Tirani</a:t>
            </a:r>
            <a:r>
              <a:rPr lang="en-US" dirty="0"/>
              <a:t>)</a:t>
            </a:r>
          </a:p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Aristokrasi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orang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ttt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Oligarkhi</a:t>
            </a:r>
            <a:r>
              <a:rPr lang="en-US" dirty="0"/>
              <a:t>)</a:t>
            </a:r>
          </a:p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: </a:t>
            </a:r>
            <a:r>
              <a:rPr lang="en-US" dirty="0" err="1"/>
              <a:t>pem</a:t>
            </a:r>
            <a:r>
              <a:rPr lang="en-US" dirty="0"/>
              <a:t> </a:t>
            </a:r>
            <a:r>
              <a:rPr lang="en-US" dirty="0" err="1"/>
              <a:t>dikendalikan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/ </a:t>
            </a:r>
            <a:r>
              <a:rPr lang="en-US" dirty="0" err="1"/>
              <a:t>gol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,(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gol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Negara </a:t>
            </a:r>
            <a:r>
              <a:rPr lang="en-US" dirty="0" err="1"/>
              <a:t>fiderasi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menghapuskan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sepakat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fiderasi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</a:t>
            </a:r>
          </a:p>
          <a:p>
            <a:r>
              <a:rPr lang="en-US" dirty="0"/>
              <a:t>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[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sentralistik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desentralistik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{F7A3BD5E-D521-694C-8E96-199EE93E9B94}tf10001079</Template>
  <TotalTime>1064</TotalTime>
  <Words>489</Words>
  <Application>Microsoft Macintosh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Vapor Trail</vt:lpstr>
      <vt:lpstr>SISTEM  PEMERINTAHAN</vt:lpstr>
      <vt:lpstr>PEMERINTAH</vt:lpstr>
      <vt:lpstr>Pemerintah dan pemerintahan</vt:lpstr>
      <vt:lpstr>Tugas Pemerintah</vt:lpstr>
      <vt:lpstr>3 Aspek Pengertian Pemerintahan</vt:lpstr>
      <vt:lpstr>Lanjut….</vt:lpstr>
      <vt:lpstr>Pemerintahan dalam arti luas dan sempit</vt:lpstr>
      <vt:lpstr>Aristoteles : 3 Bentuk pemerintahan</vt:lpstr>
      <vt:lpstr>Bentuk Susunan negara</vt:lpstr>
      <vt:lpstr>Bentuk Negara</vt:lpstr>
      <vt:lpstr>Minggu depan</vt:lpstr>
    </vt:vector>
  </TitlesOfParts>
  <Company>Toshiba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 DAN PEMERINTAHAN</dc:title>
  <dc:creator>supardal</dc:creator>
  <cp:lastModifiedBy>Microsoft Office User</cp:lastModifiedBy>
  <cp:revision>22</cp:revision>
  <dcterms:created xsi:type="dcterms:W3CDTF">2012-02-18T13:08:03Z</dcterms:created>
  <dcterms:modified xsi:type="dcterms:W3CDTF">2021-12-02T02:08:41Z</dcterms:modified>
</cp:coreProperties>
</file>