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32" r:id="rId1"/>
    <p:sldMasterId id="2147484480" r:id="rId2"/>
  </p:sldMasterIdLst>
  <p:notesMasterIdLst>
    <p:notesMasterId r:id="rId7"/>
  </p:notesMasterIdLst>
  <p:sldIdLst>
    <p:sldId id="262" r:id="rId3"/>
    <p:sldId id="305" r:id="rId4"/>
    <p:sldId id="263" r:id="rId5"/>
    <p:sldId id="265" r:id="rId6"/>
  </p:sldIdLst>
  <p:sldSz cx="9144000" cy="6858000" type="screen4x3"/>
  <p:notesSz cx="6858000" cy="9144000"/>
  <p:defaultTextStyle>
    <a:defPPr>
      <a:defRPr lang="en-GB"/>
    </a:defPPr>
    <a:lvl1pPr algn="ctr" defTabSz="449263" rtl="0" eaLnBrk="0" fontAlgn="base" hangingPunct="0">
      <a:spcBef>
        <a:spcPct val="0"/>
      </a:spcBef>
      <a:spcAft>
        <a:spcPct val="0"/>
      </a:spcAft>
      <a:buSzPct val="100000"/>
      <a:buFont typeface="Arial" pitchFamily="34" charset="0"/>
      <a:defRPr kern="1200">
        <a:solidFill>
          <a:schemeClr val="bg1"/>
        </a:solidFill>
        <a:latin typeface="Arial" pitchFamily="34" charset="0"/>
        <a:ea typeface="DejaVu Sans" charset="0"/>
        <a:cs typeface="DejaVu Sans" charset="0"/>
      </a:defRPr>
    </a:lvl1pPr>
    <a:lvl2pPr marL="457200" algn="ctr" defTabSz="449263" rtl="0" eaLnBrk="0" fontAlgn="base" hangingPunct="0">
      <a:spcBef>
        <a:spcPct val="0"/>
      </a:spcBef>
      <a:spcAft>
        <a:spcPct val="0"/>
      </a:spcAft>
      <a:buSzPct val="100000"/>
      <a:buFont typeface="Arial" pitchFamily="34" charset="0"/>
      <a:defRPr kern="1200">
        <a:solidFill>
          <a:schemeClr val="bg1"/>
        </a:solidFill>
        <a:latin typeface="Arial" pitchFamily="34" charset="0"/>
        <a:ea typeface="DejaVu Sans" charset="0"/>
        <a:cs typeface="DejaVu Sans" charset="0"/>
      </a:defRPr>
    </a:lvl2pPr>
    <a:lvl3pPr marL="914400" algn="ctr" defTabSz="449263" rtl="0" eaLnBrk="0" fontAlgn="base" hangingPunct="0">
      <a:spcBef>
        <a:spcPct val="0"/>
      </a:spcBef>
      <a:spcAft>
        <a:spcPct val="0"/>
      </a:spcAft>
      <a:buSzPct val="100000"/>
      <a:buFont typeface="Arial" pitchFamily="34" charset="0"/>
      <a:defRPr kern="1200">
        <a:solidFill>
          <a:schemeClr val="bg1"/>
        </a:solidFill>
        <a:latin typeface="Arial" pitchFamily="34" charset="0"/>
        <a:ea typeface="DejaVu Sans" charset="0"/>
        <a:cs typeface="DejaVu Sans" charset="0"/>
      </a:defRPr>
    </a:lvl3pPr>
    <a:lvl4pPr marL="1371600" algn="ctr" defTabSz="449263" rtl="0" eaLnBrk="0" fontAlgn="base" hangingPunct="0">
      <a:spcBef>
        <a:spcPct val="0"/>
      </a:spcBef>
      <a:spcAft>
        <a:spcPct val="0"/>
      </a:spcAft>
      <a:buSzPct val="100000"/>
      <a:buFont typeface="Arial" pitchFamily="34" charset="0"/>
      <a:defRPr kern="1200">
        <a:solidFill>
          <a:schemeClr val="bg1"/>
        </a:solidFill>
        <a:latin typeface="Arial" pitchFamily="34" charset="0"/>
        <a:ea typeface="DejaVu Sans" charset="0"/>
        <a:cs typeface="DejaVu Sans" charset="0"/>
      </a:defRPr>
    </a:lvl4pPr>
    <a:lvl5pPr marL="1828800" algn="ctr" defTabSz="449263" rtl="0" eaLnBrk="0" fontAlgn="base" hangingPunct="0">
      <a:spcBef>
        <a:spcPct val="0"/>
      </a:spcBef>
      <a:spcAft>
        <a:spcPct val="0"/>
      </a:spcAft>
      <a:buSzPct val="100000"/>
      <a:buFont typeface="Arial" pitchFamily="34" charset="0"/>
      <a:defRPr kern="1200">
        <a:solidFill>
          <a:schemeClr val="bg1"/>
        </a:solidFill>
        <a:latin typeface="Arial" pitchFamily="34" charset="0"/>
        <a:ea typeface="DejaVu Sans" charset="0"/>
        <a:cs typeface="DejaVu Sans" charset="0"/>
      </a:defRPr>
    </a:lvl5pPr>
    <a:lvl6pPr marL="2286000" algn="l" defTabSz="914400" rtl="0" eaLnBrk="1" latinLnBrk="0" hangingPunct="1">
      <a:defRPr kern="1200">
        <a:solidFill>
          <a:schemeClr val="bg1"/>
        </a:solidFill>
        <a:latin typeface="Arial" pitchFamily="34" charset="0"/>
        <a:ea typeface="DejaVu Sans" charset="0"/>
        <a:cs typeface="DejaVu Sans" charset="0"/>
      </a:defRPr>
    </a:lvl6pPr>
    <a:lvl7pPr marL="2743200" algn="l" defTabSz="914400" rtl="0" eaLnBrk="1" latinLnBrk="0" hangingPunct="1">
      <a:defRPr kern="1200">
        <a:solidFill>
          <a:schemeClr val="bg1"/>
        </a:solidFill>
        <a:latin typeface="Arial" pitchFamily="34" charset="0"/>
        <a:ea typeface="DejaVu Sans" charset="0"/>
        <a:cs typeface="DejaVu Sans" charset="0"/>
      </a:defRPr>
    </a:lvl7pPr>
    <a:lvl8pPr marL="3200400" algn="l" defTabSz="914400" rtl="0" eaLnBrk="1" latinLnBrk="0" hangingPunct="1">
      <a:defRPr kern="1200">
        <a:solidFill>
          <a:schemeClr val="bg1"/>
        </a:solidFill>
        <a:latin typeface="Arial" pitchFamily="34" charset="0"/>
        <a:ea typeface="DejaVu Sans" charset="0"/>
        <a:cs typeface="DejaVu Sans" charset="0"/>
      </a:defRPr>
    </a:lvl8pPr>
    <a:lvl9pPr marL="3657600" algn="l" defTabSz="914400" rtl="0" eaLnBrk="1" latinLnBrk="0" hangingPunct="1">
      <a:defRPr kern="1200">
        <a:solidFill>
          <a:schemeClr val="bg1"/>
        </a:solidFill>
        <a:latin typeface="Arial" pitchFamily="34" charset="0"/>
        <a:ea typeface="DejaVu Sans" charset="0"/>
        <a:cs typeface="DejaVu Sans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7B2C9"/>
    <a:srgbClr val="D6A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5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198" cy="7619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ableStyles" Target="tableStyles.xml"/><Relationship Id="rId5" Type="http://schemas.openxmlformats.org/officeDocument/2006/relationships/slide" Target="slides/slide3.xml"/><Relationship Id="rId10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Rectangle 1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0" y="695325"/>
            <a:ext cx="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sp>
      <p:sp>
        <p:nvSpPr>
          <p:cNvPr id="113667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685800" y="4343400"/>
            <a:ext cx="5484813" cy="4113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US" altLang="en-US" noProof="0" smtClean="0"/>
          </a:p>
        </p:txBody>
      </p:sp>
    </p:spTree>
    <p:extLst>
      <p:ext uri="{BB962C8B-B14F-4D97-AF65-F5344CB8AC3E}">
        <p14:creationId xmlns:p14="http://schemas.microsoft.com/office/powerpoint/2010/main" val="259774722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D126B4-64F8-47AF-8BE4-012A6C874B18}" type="slidenum">
              <a:rPr lang="id-ID" altLang="en-US"/>
              <a:pPr>
                <a:defRPr/>
              </a:pPr>
              <a:t>‹#›</a:t>
            </a:fld>
            <a:endParaRPr lang="id-ID" altLang="en-US"/>
          </a:p>
        </p:txBody>
      </p:sp>
    </p:spTree>
    <p:extLst>
      <p:ext uri="{BB962C8B-B14F-4D97-AF65-F5344CB8AC3E}">
        <p14:creationId xmlns:p14="http://schemas.microsoft.com/office/powerpoint/2010/main" val="720211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160B77-8435-4C72-804B-59D53E6C3ED4}" type="slidenum">
              <a:rPr lang="id-ID" altLang="en-US"/>
              <a:pPr>
                <a:defRPr/>
              </a:pPr>
              <a:t>‹#›</a:t>
            </a:fld>
            <a:endParaRPr lang="id-ID" altLang="en-US"/>
          </a:p>
        </p:txBody>
      </p:sp>
    </p:spTree>
    <p:extLst>
      <p:ext uri="{BB962C8B-B14F-4D97-AF65-F5344CB8AC3E}">
        <p14:creationId xmlns:p14="http://schemas.microsoft.com/office/powerpoint/2010/main" val="28016353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02425" y="228600"/>
            <a:ext cx="2132013" cy="5892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1625" y="228600"/>
            <a:ext cx="6248400" cy="5892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2F96CD-E089-46A6-BDC7-F0B34AFB6CF2}" type="slidenum">
              <a:rPr lang="id-ID" altLang="en-US"/>
              <a:pPr>
                <a:defRPr/>
              </a:pPr>
              <a:t>‹#›</a:t>
            </a:fld>
            <a:endParaRPr lang="id-ID" altLang="en-US"/>
          </a:p>
        </p:txBody>
      </p:sp>
    </p:spTree>
    <p:extLst>
      <p:ext uri="{BB962C8B-B14F-4D97-AF65-F5344CB8AC3E}">
        <p14:creationId xmlns:p14="http://schemas.microsoft.com/office/powerpoint/2010/main" val="105025979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C31584-F378-4F7B-AD7E-31081ADD3F7D}" type="datetimeFigureOut">
              <a:rPr lang="en-US" smtClean="0"/>
              <a:t>4/20/2020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68829E-021A-4F14-8427-A16A9BB8FAB9}" type="slidenum">
              <a:rPr lang="id-ID" altLang="en-US" smtClean="0"/>
              <a:pPr>
                <a:defRPr/>
              </a:pPr>
              <a:t>‹#›</a:t>
            </a:fld>
            <a:endParaRPr lang="id-ID" altLang="en-US"/>
          </a:p>
        </p:txBody>
      </p:sp>
    </p:spTree>
    <p:extLst>
      <p:ext uri="{BB962C8B-B14F-4D97-AF65-F5344CB8AC3E}">
        <p14:creationId xmlns:p14="http://schemas.microsoft.com/office/powerpoint/2010/main" val="279736026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C31584-F378-4F7B-AD7E-31081ADD3F7D}" type="datetimeFigureOut">
              <a:rPr lang="en-US" smtClean="0"/>
              <a:t>4/20/2020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C25EDBA-EA39-41ED-950F-4D9E42E69C28}" type="slidenum">
              <a:rPr lang="id-ID" altLang="en-US" smtClean="0"/>
              <a:pPr>
                <a:defRPr/>
              </a:pPr>
              <a:t>‹#›</a:t>
            </a:fld>
            <a:endParaRPr lang="id-ID" altLang="en-US"/>
          </a:p>
        </p:txBody>
      </p:sp>
    </p:spTree>
    <p:extLst>
      <p:ext uri="{BB962C8B-B14F-4D97-AF65-F5344CB8AC3E}">
        <p14:creationId xmlns:p14="http://schemas.microsoft.com/office/powerpoint/2010/main" val="150588500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C31584-F378-4F7B-AD7E-31081ADD3F7D}" type="datetimeFigureOut">
              <a:rPr lang="en-US" smtClean="0"/>
              <a:t>4/20/2020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11F1206-891B-45A5-8C5E-701A405A1E14}" type="slidenum">
              <a:rPr lang="id-ID" altLang="en-US" smtClean="0"/>
              <a:pPr>
                <a:defRPr/>
              </a:pPr>
              <a:t>‹#›</a:t>
            </a:fld>
            <a:endParaRPr lang="id-ID" altLang="en-US"/>
          </a:p>
        </p:txBody>
      </p:sp>
    </p:spTree>
    <p:extLst>
      <p:ext uri="{BB962C8B-B14F-4D97-AF65-F5344CB8AC3E}">
        <p14:creationId xmlns:p14="http://schemas.microsoft.com/office/powerpoint/2010/main" val="316620113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C31584-F378-4F7B-AD7E-31081ADD3F7D}" type="datetimeFigureOut">
              <a:rPr lang="en-US" smtClean="0"/>
              <a:t>4/20/2020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4A4F619-4DB6-41A1-8E63-CDA8585481C9}" type="slidenum">
              <a:rPr lang="id-ID" altLang="en-US" smtClean="0"/>
              <a:pPr>
                <a:defRPr/>
              </a:pPr>
              <a:t>‹#›</a:t>
            </a:fld>
            <a:endParaRPr lang="id-ID" altLang="en-US"/>
          </a:p>
        </p:txBody>
      </p:sp>
    </p:spTree>
    <p:extLst>
      <p:ext uri="{BB962C8B-B14F-4D97-AF65-F5344CB8AC3E}">
        <p14:creationId xmlns:p14="http://schemas.microsoft.com/office/powerpoint/2010/main" val="95738879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C31584-F378-4F7B-AD7E-31081ADD3F7D}" type="datetimeFigureOut">
              <a:rPr lang="en-US" smtClean="0"/>
              <a:t>4/20/2020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BF79100-5FB4-4AD5-A9EA-FDCB12BC03C0}" type="slidenum">
              <a:rPr lang="id-ID" altLang="en-US" smtClean="0"/>
              <a:pPr>
                <a:defRPr/>
              </a:pPr>
              <a:t>‹#›</a:t>
            </a:fld>
            <a:endParaRPr lang="id-ID" altLang="en-US"/>
          </a:p>
        </p:txBody>
      </p:sp>
    </p:spTree>
    <p:extLst>
      <p:ext uri="{BB962C8B-B14F-4D97-AF65-F5344CB8AC3E}">
        <p14:creationId xmlns:p14="http://schemas.microsoft.com/office/powerpoint/2010/main" val="425081264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C31584-F378-4F7B-AD7E-31081ADD3F7D}" type="datetimeFigureOut">
              <a:rPr lang="en-US" smtClean="0"/>
              <a:t>4/20/2020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7807BF4-E216-4F6D-9F22-D6335F8C0AE9}" type="slidenum">
              <a:rPr lang="id-ID" altLang="en-US" smtClean="0"/>
              <a:pPr>
                <a:defRPr/>
              </a:pPr>
              <a:t>‹#›</a:t>
            </a:fld>
            <a:endParaRPr lang="id-ID" altLang="en-US"/>
          </a:p>
        </p:txBody>
      </p:sp>
    </p:spTree>
    <p:extLst>
      <p:ext uri="{BB962C8B-B14F-4D97-AF65-F5344CB8AC3E}">
        <p14:creationId xmlns:p14="http://schemas.microsoft.com/office/powerpoint/2010/main" val="354495252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C31584-F378-4F7B-AD7E-31081ADD3F7D}" type="datetimeFigureOut">
              <a:rPr lang="en-US" smtClean="0"/>
              <a:t>4/20/2020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C2281D0-AE65-4C03-85CD-87048262DEAF}" type="slidenum">
              <a:rPr lang="id-ID" altLang="en-US" smtClean="0"/>
              <a:pPr>
                <a:defRPr/>
              </a:pPr>
              <a:t>‹#›</a:t>
            </a:fld>
            <a:endParaRPr lang="id-ID" altLang="en-US"/>
          </a:p>
        </p:txBody>
      </p:sp>
    </p:spTree>
    <p:extLst>
      <p:ext uri="{BB962C8B-B14F-4D97-AF65-F5344CB8AC3E}">
        <p14:creationId xmlns:p14="http://schemas.microsoft.com/office/powerpoint/2010/main" val="375956668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C31584-F378-4F7B-AD7E-31081ADD3F7D}" type="datetimeFigureOut">
              <a:rPr lang="en-US" smtClean="0"/>
              <a:t>4/20/2020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11541B-E73F-478B-84A4-544014DE5409}" type="slidenum">
              <a:rPr lang="id-ID" altLang="en-US" smtClean="0"/>
              <a:pPr>
                <a:defRPr/>
              </a:pPr>
              <a:t>‹#›</a:t>
            </a:fld>
            <a:endParaRPr lang="id-ID" altLang="en-US"/>
          </a:p>
        </p:txBody>
      </p:sp>
    </p:spTree>
    <p:extLst>
      <p:ext uri="{BB962C8B-B14F-4D97-AF65-F5344CB8AC3E}">
        <p14:creationId xmlns:p14="http://schemas.microsoft.com/office/powerpoint/2010/main" val="19355309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8E9F6D-7551-4AFE-BFE7-91121E350C50}" type="slidenum">
              <a:rPr lang="id-ID" altLang="en-US"/>
              <a:pPr>
                <a:defRPr/>
              </a:pPr>
              <a:t>‹#›</a:t>
            </a:fld>
            <a:endParaRPr lang="id-ID" altLang="en-US"/>
          </a:p>
        </p:txBody>
      </p:sp>
    </p:spTree>
    <p:extLst>
      <p:ext uri="{BB962C8B-B14F-4D97-AF65-F5344CB8AC3E}">
        <p14:creationId xmlns:p14="http://schemas.microsoft.com/office/powerpoint/2010/main" val="58813356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C31584-F378-4F7B-AD7E-31081ADD3F7D}" type="datetimeFigureOut">
              <a:rPr lang="en-US" smtClean="0"/>
              <a:t>4/20/2020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2771D9D-775A-4D65-845D-FE8762722A64}" type="slidenum">
              <a:rPr lang="id-ID" altLang="en-US" smtClean="0"/>
              <a:pPr>
                <a:defRPr/>
              </a:pPr>
              <a:t>‹#›</a:t>
            </a:fld>
            <a:endParaRPr lang="id-ID" altLang="en-US"/>
          </a:p>
        </p:txBody>
      </p:sp>
    </p:spTree>
    <p:extLst>
      <p:ext uri="{BB962C8B-B14F-4D97-AF65-F5344CB8AC3E}">
        <p14:creationId xmlns:p14="http://schemas.microsoft.com/office/powerpoint/2010/main" val="259652166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C31584-F378-4F7B-AD7E-31081ADD3F7D}" type="datetimeFigureOut">
              <a:rPr lang="en-US" smtClean="0"/>
              <a:t>4/20/2020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50458AF-C8FB-4BB1-892B-007297BEE4EA}" type="slidenum">
              <a:rPr lang="id-ID" altLang="en-US" smtClean="0"/>
              <a:pPr>
                <a:defRPr/>
              </a:pPr>
              <a:t>‹#›</a:t>
            </a:fld>
            <a:endParaRPr lang="id-ID" altLang="en-US"/>
          </a:p>
        </p:txBody>
      </p:sp>
    </p:spTree>
    <p:extLst>
      <p:ext uri="{BB962C8B-B14F-4D97-AF65-F5344CB8AC3E}">
        <p14:creationId xmlns:p14="http://schemas.microsoft.com/office/powerpoint/2010/main" val="368837780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C31584-F378-4F7B-AD7E-31081ADD3F7D}" type="datetimeFigureOut">
              <a:rPr lang="en-US" smtClean="0"/>
              <a:t>4/20/2020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26BDD9C-F062-40BF-BC39-EAE52D44F750}" type="slidenum">
              <a:rPr lang="id-ID" altLang="en-US" smtClean="0"/>
              <a:pPr>
                <a:defRPr/>
              </a:pPr>
              <a:t>‹#›</a:t>
            </a:fld>
            <a:endParaRPr lang="id-ID" altLang="en-US"/>
          </a:p>
        </p:txBody>
      </p:sp>
    </p:spTree>
    <p:extLst>
      <p:ext uri="{BB962C8B-B14F-4D97-AF65-F5344CB8AC3E}">
        <p14:creationId xmlns:p14="http://schemas.microsoft.com/office/powerpoint/2010/main" val="12953242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CA642D-B4AD-4858-8EE8-E1CDF3FA9ED4}" type="slidenum">
              <a:rPr lang="id-ID" altLang="en-US"/>
              <a:pPr>
                <a:defRPr/>
              </a:pPr>
              <a:t>‹#›</a:t>
            </a:fld>
            <a:endParaRPr lang="id-ID" altLang="en-US"/>
          </a:p>
        </p:txBody>
      </p:sp>
    </p:spTree>
    <p:extLst>
      <p:ext uri="{BB962C8B-B14F-4D97-AF65-F5344CB8AC3E}">
        <p14:creationId xmlns:p14="http://schemas.microsoft.com/office/powerpoint/2010/main" val="28722600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1625" y="1524000"/>
            <a:ext cx="4189413" cy="4597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3438" y="1524000"/>
            <a:ext cx="4191000" cy="4597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51E0FB-3550-490D-B652-9AC2CD88CA22}" type="slidenum">
              <a:rPr lang="id-ID" altLang="en-US"/>
              <a:pPr>
                <a:defRPr/>
              </a:pPr>
              <a:t>‹#›</a:t>
            </a:fld>
            <a:endParaRPr lang="id-ID" altLang="en-US"/>
          </a:p>
        </p:txBody>
      </p:sp>
    </p:spTree>
    <p:extLst>
      <p:ext uri="{BB962C8B-B14F-4D97-AF65-F5344CB8AC3E}">
        <p14:creationId xmlns:p14="http://schemas.microsoft.com/office/powerpoint/2010/main" val="39103639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5FD9E1-72C0-40DF-B569-BA02A6D624E6}" type="slidenum">
              <a:rPr lang="id-ID" altLang="en-US"/>
              <a:pPr>
                <a:defRPr/>
              </a:pPr>
              <a:t>‹#›</a:t>
            </a:fld>
            <a:endParaRPr lang="id-ID" altLang="en-US"/>
          </a:p>
        </p:txBody>
      </p:sp>
    </p:spTree>
    <p:extLst>
      <p:ext uri="{BB962C8B-B14F-4D97-AF65-F5344CB8AC3E}">
        <p14:creationId xmlns:p14="http://schemas.microsoft.com/office/powerpoint/2010/main" val="15129562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6CADD8-9D80-451C-9855-E535734C8150}" type="slidenum">
              <a:rPr lang="id-ID" altLang="en-US"/>
              <a:pPr>
                <a:defRPr/>
              </a:pPr>
              <a:t>‹#›</a:t>
            </a:fld>
            <a:endParaRPr lang="id-ID" altLang="en-US"/>
          </a:p>
        </p:txBody>
      </p:sp>
    </p:spTree>
    <p:extLst>
      <p:ext uri="{BB962C8B-B14F-4D97-AF65-F5344CB8AC3E}">
        <p14:creationId xmlns:p14="http://schemas.microsoft.com/office/powerpoint/2010/main" val="27900089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B01F4B-DCFB-476B-9819-38088BA977FA}" type="slidenum">
              <a:rPr lang="id-ID" altLang="en-US"/>
              <a:pPr>
                <a:defRPr/>
              </a:pPr>
              <a:t>‹#›</a:t>
            </a:fld>
            <a:endParaRPr lang="id-ID" altLang="en-US"/>
          </a:p>
        </p:txBody>
      </p:sp>
    </p:spTree>
    <p:extLst>
      <p:ext uri="{BB962C8B-B14F-4D97-AF65-F5344CB8AC3E}">
        <p14:creationId xmlns:p14="http://schemas.microsoft.com/office/powerpoint/2010/main" val="38688999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AE9DE2-9DC3-453F-9CF2-A92210187BE9}" type="slidenum">
              <a:rPr lang="id-ID" altLang="en-US"/>
              <a:pPr>
                <a:defRPr/>
              </a:pPr>
              <a:t>‹#›</a:t>
            </a:fld>
            <a:endParaRPr lang="id-ID" altLang="en-US"/>
          </a:p>
        </p:txBody>
      </p:sp>
    </p:spTree>
    <p:extLst>
      <p:ext uri="{BB962C8B-B14F-4D97-AF65-F5344CB8AC3E}">
        <p14:creationId xmlns:p14="http://schemas.microsoft.com/office/powerpoint/2010/main" val="4845236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B15D54-1F5B-4B2E-9FFC-07DBE3D0E869}" type="slidenum">
              <a:rPr lang="id-ID" altLang="en-US"/>
              <a:pPr>
                <a:defRPr/>
              </a:pPr>
              <a:t>‹#›</a:t>
            </a:fld>
            <a:endParaRPr lang="id-ID" altLang="en-US"/>
          </a:p>
        </p:txBody>
      </p:sp>
    </p:spTree>
    <p:extLst>
      <p:ext uri="{BB962C8B-B14F-4D97-AF65-F5344CB8AC3E}">
        <p14:creationId xmlns:p14="http://schemas.microsoft.com/office/powerpoint/2010/main" val="40719392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1"/>
          <p:cNvSpPr>
            <a:spLocks noChangeArrowheads="1"/>
          </p:cNvSpPr>
          <p:nvPr/>
        </p:nvSpPr>
        <p:spPr bwMode="auto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bg1"/>
                </a:solidFill>
                <a:latin typeface="Arial" pitchFamily="34" charset="0"/>
                <a:ea typeface="DejaVu Sans" charset="0"/>
                <a:cs typeface="DejaVu Sans" charset="0"/>
              </a:defRPr>
            </a:lvl1pPr>
            <a:lvl2pPr marL="742950" indent="-285750">
              <a:defRPr>
                <a:solidFill>
                  <a:schemeClr val="bg1"/>
                </a:solidFill>
                <a:latin typeface="Arial" pitchFamily="34" charset="0"/>
                <a:ea typeface="DejaVu Sans" charset="0"/>
                <a:cs typeface="DejaVu Sans" charset="0"/>
              </a:defRPr>
            </a:lvl2pPr>
            <a:lvl3pPr marL="1143000" indent="-228600">
              <a:defRPr>
                <a:solidFill>
                  <a:schemeClr val="bg1"/>
                </a:solidFill>
                <a:latin typeface="Arial" pitchFamily="34" charset="0"/>
                <a:ea typeface="DejaVu Sans" charset="0"/>
                <a:cs typeface="DejaVu Sans" charset="0"/>
              </a:defRPr>
            </a:lvl3pPr>
            <a:lvl4pPr marL="1600200" indent="-228600">
              <a:defRPr>
                <a:solidFill>
                  <a:schemeClr val="bg1"/>
                </a:solidFill>
                <a:latin typeface="Arial" pitchFamily="34" charset="0"/>
                <a:ea typeface="DejaVu Sans" charset="0"/>
                <a:cs typeface="DejaVu Sans" charset="0"/>
              </a:defRPr>
            </a:lvl4pPr>
            <a:lvl5pPr marL="2057400" indent="-228600">
              <a:defRPr>
                <a:solidFill>
                  <a:schemeClr val="bg1"/>
                </a:solidFill>
                <a:latin typeface="Arial" pitchFamily="34" charset="0"/>
                <a:ea typeface="DejaVu Sans" charset="0"/>
                <a:cs typeface="DejaVu Sans" charset="0"/>
              </a:defRPr>
            </a:lvl5pPr>
            <a:lvl6pPr marL="2514600" indent="-228600" algn="ctr" defTabSz="449263" eaLnBrk="0" fontAlgn="base" hangingPunct="0">
              <a:spcBef>
                <a:spcPct val="0"/>
              </a:spcBef>
              <a:spcAft>
                <a:spcPct val="0"/>
              </a:spcAft>
              <a:buSzPct val="100000"/>
              <a:buFont typeface="Arial" pitchFamily="34" charset="0"/>
              <a:defRPr>
                <a:solidFill>
                  <a:schemeClr val="bg1"/>
                </a:solidFill>
                <a:latin typeface="Arial" pitchFamily="34" charset="0"/>
                <a:ea typeface="DejaVu Sans" charset="0"/>
                <a:cs typeface="DejaVu Sans" charset="0"/>
              </a:defRPr>
            </a:lvl6pPr>
            <a:lvl7pPr marL="2971800" indent="-228600" algn="ctr" defTabSz="449263" eaLnBrk="0" fontAlgn="base" hangingPunct="0">
              <a:spcBef>
                <a:spcPct val="0"/>
              </a:spcBef>
              <a:spcAft>
                <a:spcPct val="0"/>
              </a:spcAft>
              <a:buSzPct val="100000"/>
              <a:buFont typeface="Arial" pitchFamily="34" charset="0"/>
              <a:defRPr>
                <a:solidFill>
                  <a:schemeClr val="bg1"/>
                </a:solidFill>
                <a:latin typeface="Arial" pitchFamily="34" charset="0"/>
                <a:ea typeface="DejaVu Sans" charset="0"/>
                <a:cs typeface="DejaVu Sans" charset="0"/>
              </a:defRPr>
            </a:lvl7pPr>
            <a:lvl8pPr marL="3429000" indent="-228600" algn="ctr" defTabSz="449263" eaLnBrk="0" fontAlgn="base" hangingPunct="0">
              <a:spcBef>
                <a:spcPct val="0"/>
              </a:spcBef>
              <a:spcAft>
                <a:spcPct val="0"/>
              </a:spcAft>
              <a:buSzPct val="100000"/>
              <a:buFont typeface="Arial" pitchFamily="34" charset="0"/>
              <a:defRPr>
                <a:solidFill>
                  <a:schemeClr val="bg1"/>
                </a:solidFill>
                <a:latin typeface="Arial" pitchFamily="34" charset="0"/>
                <a:ea typeface="DejaVu Sans" charset="0"/>
                <a:cs typeface="DejaVu Sans" charset="0"/>
              </a:defRPr>
            </a:lvl8pPr>
            <a:lvl9pPr marL="3886200" indent="-228600" algn="ctr" defTabSz="449263" eaLnBrk="0" fontAlgn="base" hangingPunct="0">
              <a:spcBef>
                <a:spcPct val="0"/>
              </a:spcBef>
              <a:spcAft>
                <a:spcPct val="0"/>
              </a:spcAft>
              <a:buSzPct val="100000"/>
              <a:buFont typeface="Arial" pitchFamily="34" charset="0"/>
              <a:defRPr>
                <a:solidFill>
                  <a:schemeClr val="bg1"/>
                </a:solidFill>
                <a:latin typeface="Arial" pitchFamily="34" charset="0"/>
                <a:ea typeface="DejaVu Sans" charset="0"/>
                <a:cs typeface="DejaVu Sans" charset="0"/>
              </a:defRPr>
            </a:lvl9pPr>
          </a:lstStyle>
          <a:p>
            <a:pPr>
              <a:defRPr/>
            </a:pPr>
            <a:endParaRPr lang="en-US" altLang="en-US" smtClean="0"/>
          </a:p>
        </p:txBody>
      </p:sp>
      <p:sp>
        <p:nvSpPr>
          <p:cNvPr id="68611" name="Rectangle 2"/>
          <p:cNvSpPr>
            <a:spLocks noChangeArrowheads="1"/>
          </p:cNvSpPr>
          <p:nvPr/>
        </p:nvSpPr>
        <p:spPr bwMode="auto">
          <a:xfrm>
            <a:off x="0" y="0"/>
            <a:ext cx="9144000" cy="155575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bg1"/>
                </a:solidFill>
                <a:latin typeface="Arial" pitchFamily="34" charset="0"/>
                <a:ea typeface="DejaVu Sans" charset="0"/>
                <a:cs typeface="DejaVu Sans" charset="0"/>
              </a:defRPr>
            </a:lvl1pPr>
            <a:lvl2pPr marL="742950" indent="-285750">
              <a:defRPr>
                <a:solidFill>
                  <a:schemeClr val="bg1"/>
                </a:solidFill>
                <a:latin typeface="Arial" pitchFamily="34" charset="0"/>
                <a:ea typeface="DejaVu Sans" charset="0"/>
                <a:cs typeface="DejaVu Sans" charset="0"/>
              </a:defRPr>
            </a:lvl2pPr>
            <a:lvl3pPr marL="1143000" indent="-228600">
              <a:defRPr>
                <a:solidFill>
                  <a:schemeClr val="bg1"/>
                </a:solidFill>
                <a:latin typeface="Arial" pitchFamily="34" charset="0"/>
                <a:ea typeface="DejaVu Sans" charset="0"/>
                <a:cs typeface="DejaVu Sans" charset="0"/>
              </a:defRPr>
            </a:lvl3pPr>
            <a:lvl4pPr marL="1600200" indent="-228600">
              <a:defRPr>
                <a:solidFill>
                  <a:schemeClr val="bg1"/>
                </a:solidFill>
                <a:latin typeface="Arial" pitchFamily="34" charset="0"/>
                <a:ea typeface="DejaVu Sans" charset="0"/>
                <a:cs typeface="DejaVu Sans" charset="0"/>
              </a:defRPr>
            </a:lvl4pPr>
            <a:lvl5pPr marL="2057400" indent="-228600">
              <a:defRPr>
                <a:solidFill>
                  <a:schemeClr val="bg1"/>
                </a:solidFill>
                <a:latin typeface="Arial" pitchFamily="34" charset="0"/>
                <a:ea typeface="DejaVu Sans" charset="0"/>
                <a:cs typeface="DejaVu Sans" charset="0"/>
              </a:defRPr>
            </a:lvl5pPr>
            <a:lvl6pPr marL="2514600" indent="-228600" algn="ctr" defTabSz="449263" eaLnBrk="0" fontAlgn="base" hangingPunct="0">
              <a:spcBef>
                <a:spcPct val="0"/>
              </a:spcBef>
              <a:spcAft>
                <a:spcPct val="0"/>
              </a:spcAft>
              <a:buSzPct val="100000"/>
              <a:buFont typeface="Arial" pitchFamily="34" charset="0"/>
              <a:defRPr>
                <a:solidFill>
                  <a:schemeClr val="bg1"/>
                </a:solidFill>
                <a:latin typeface="Arial" pitchFamily="34" charset="0"/>
                <a:ea typeface="DejaVu Sans" charset="0"/>
                <a:cs typeface="DejaVu Sans" charset="0"/>
              </a:defRPr>
            </a:lvl6pPr>
            <a:lvl7pPr marL="2971800" indent="-228600" algn="ctr" defTabSz="449263" eaLnBrk="0" fontAlgn="base" hangingPunct="0">
              <a:spcBef>
                <a:spcPct val="0"/>
              </a:spcBef>
              <a:spcAft>
                <a:spcPct val="0"/>
              </a:spcAft>
              <a:buSzPct val="100000"/>
              <a:buFont typeface="Arial" pitchFamily="34" charset="0"/>
              <a:defRPr>
                <a:solidFill>
                  <a:schemeClr val="bg1"/>
                </a:solidFill>
                <a:latin typeface="Arial" pitchFamily="34" charset="0"/>
                <a:ea typeface="DejaVu Sans" charset="0"/>
                <a:cs typeface="DejaVu Sans" charset="0"/>
              </a:defRPr>
            </a:lvl7pPr>
            <a:lvl8pPr marL="3429000" indent="-228600" algn="ctr" defTabSz="449263" eaLnBrk="0" fontAlgn="base" hangingPunct="0">
              <a:spcBef>
                <a:spcPct val="0"/>
              </a:spcBef>
              <a:spcAft>
                <a:spcPct val="0"/>
              </a:spcAft>
              <a:buSzPct val="100000"/>
              <a:buFont typeface="Arial" pitchFamily="34" charset="0"/>
              <a:defRPr>
                <a:solidFill>
                  <a:schemeClr val="bg1"/>
                </a:solidFill>
                <a:latin typeface="Arial" pitchFamily="34" charset="0"/>
                <a:ea typeface="DejaVu Sans" charset="0"/>
                <a:cs typeface="DejaVu Sans" charset="0"/>
              </a:defRPr>
            </a:lvl8pPr>
            <a:lvl9pPr marL="3886200" indent="-228600" algn="ctr" defTabSz="449263" eaLnBrk="0" fontAlgn="base" hangingPunct="0">
              <a:spcBef>
                <a:spcPct val="0"/>
              </a:spcBef>
              <a:spcAft>
                <a:spcPct val="0"/>
              </a:spcAft>
              <a:buSzPct val="100000"/>
              <a:buFont typeface="Arial" pitchFamily="34" charset="0"/>
              <a:defRPr>
                <a:solidFill>
                  <a:schemeClr val="bg1"/>
                </a:solidFill>
                <a:latin typeface="Arial" pitchFamily="34" charset="0"/>
                <a:ea typeface="DejaVu Sans" charset="0"/>
                <a:cs typeface="DejaVu Sans" charset="0"/>
              </a:defRPr>
            </a:lvl9pPr>
          </a:lstStyle>
          <a:p>
            <a:pPr>
              <a:defRPr/>
            </a:pPr>
            <a:endParaRPr lang="en-US" altLang="en-US" smtClean="0"/>
          </a:p>
        </p:txBody>
      </p:sp>
      <p:sp>
        <p:nvSpPr>
          <p:cNvPr id="68612" name="Rectangle 3"/>
          <p:cNvSpPr>
            <a:spLocks noChangeArrowheads="1"/>
          </p:cNvSpPr>
          <p:nvPr/>
        </p:nvSpPr>
        <p:spPr bwMode="auto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bg1"/>
                </a:solidFill>
                <a:latin typeface="Arial" pitchFamily="34" charset="0"/>
                <a:ea typeface="DejaVu Sans" charset="0"/>
                <a:cs typeface="DejaVu Sans" charset="0"/>
              </a:defRPr>
            </a:lvl1pPr>
            <a:lvl2pPr marL="742950" indent="-285750">
              <a:defRPr>
                <a:solidFill>
                  <a:schemeClr val="bg1"/>
                </a:solidFill>
                <a:latin typeface="Arial" pitchFamily="34" charset="0"/>
                <a:ea typeface="DejaVu Sans" charset="0"/>
                <a:cs typeface="DejaVu Sans" charset="0"/>
              </a:defRPr>
            </a:lvl2pPr>
            <a:lvl3pPr marL="1143000" indent="-228600">
              <a:defRPr>
                <a:solidFill>
                  <a:schemeClr val="bg1"/>
                </a:solidFill>
                <a:latin typeface="Arial" pitchFamily="34" charset="0"/>
                <a:ea typeface="DejaVu Sans" charset="0"/>
                <a:cs typeface="DejaVu Sans" charset="0"/>
              </a:defRPr>
            </a:lvl3pPr>
            <a:lvl4pPr marL="1600200" indent="-228600">
              <a:defRPr>
                <a:solidFill>
                  <a:schemeClr val="bg1"/>
                </a:solidFill>
                <a:latin typeface="Arial" pitchFamily="34" charset="0"/>
                <a:ea typeface="DejaVu Sans" charset="0"/>
                <a:cs typeface="DejaVu Sans" charset="0"/>
              </a:defRPr>
            </a:lvl4pPr>
            <a:lvl5pPr marL="2057400" indent="-228600">
              <a:defRPr>
                <a:solidFill>
                  <a:schemeClr val="bg1"/>
                </a:solidFill>
                <a:latin typeface="Arial" pitchFamily="34" charset="0"/>
                <a:ea typeface="DejaVu Sans" charset="0"/>
                <a:cs typeface="DejaVu Sans" charset="0"/>
              </a:defRPr>
            </a:lvl5pPr>
            <a:lvl6pPr marL="2514600" indent="-228600" algn="ctr" defTabSz="449263" eaLnBrk="0" fontAlgn="base" hangingPunct="0">
              <a:spcBef>
                <a:spcPct val="0"/>
              </a:spcBef>
              <a:spcAft>
                <a:spcPct val="0"/>
              </a:spcAft>
              <a:buSzPct val="100000"/>
              <a:buFont typeface="Arial" pitchFamily="34" charset="0"/>
              <a:defRPr>
                <a:solidFill>
                  <a:schemeClr val="bg1"/>
                </a:solidFill>
                <a:latin typeface="Arial" pitchFamily="34" charset="0"/>
                <a:ea typeface="DejaVu Sans" charset="0"/>
                <a:cs typeface="DejaVu Sans" charset="0"/>
              </a:defRPr>
            </a:lvl6pPr>
            <a:lvl7pPr marL="2971800" indent="-228600" algn="ctr" defTabSz="449263" eaLnBrk="0" fontAlgn="base" hangingPunct="0">
              <a:spcBef>
                <a:spcPct val="0"/>
              </a:spcBef>
              <a:spcAft>
                <a:spcPct val="0"/>
              </a:spcAft>
              <a:buSzPct val="100000"/>
              <a:buFont typeface="Arial" pitchFamily="34" charset="0"/>
              <a:defRPr>
                <a:solidFill>
                  <a:schemeClr val="bg1"/>
                </a:solidFill>
                <a:latin typeface="Arial" pitchFamily="34" charset="0"/>
                <a:ea typeface="DejaVu Sans" charset="0"/>
                <a:cs typeface="DejaVu Sans" charset="0"/>
              </a:defRPr>
            </a:lvl7pPr>
            <a:lvl8pPr marL="3429000" indent="-228600" algn="ctr" defTabSz="449263" eaLnBrk="0" fontAlgn="base" hangingPunct="0">
              <a:spcBef>
                <a:spcPct val="0"/>
              </a:spcBef>
              <a:spcAft>
                <a:spcPct val="0"/>
              </a:spcAft>
              <a:buSzPct val="100000"/>
              <a:buFont typeface="Arial" pitchFamily="34" charset="0"/>
              <a:defRPr>
                <a:solidFill>
                  <a:schemeClr val="bg1"/>
                </a:solidFill>
                <a:latin typeface="Arial" pitchFamily="34" charset="0"/>
                <a:ea typeface="DejaVu Sans" charset="0"/>
                <a:cs typeface="DejaVu Sans" charset="0"/>
              </a:defRPr>
            </a:lvl8pPr>
            <a:lvl9pPr marL="3886200" indent="-228600" algn="ctr" defTabSz="449263" eaLnBrk="0" fontAlgn="base" hangingPunct="0">
              <a:spcBef>
                <a:spcPct val="0"/>
              </a:spcBef>
              <a:spcAft>
                <a:spcPct val="0"/>
              </a:spcAft>
              <a:buSzPct val="100000"/>
              <a:buFont typeface="Arial" pitchFamily="34" charset="0"/>
              <a:defRPr>
                <a:solidFill>
                  <a:schemeClr val="bg1"/>
                </a:solidFill>
                <a:latin typeface="Arial" pitchFamily="34" charset="0"/>
                <a:ea typeface="DejaVu Sans" charset="0"/>
                <a:cs typeface="DejaVu Sans" charset="0"/>
              </a:defRPr>
            </a:lvl9pPr>
          </a:lstStyle>
          <a:p>
            <a:pPr>
              <a:defRPr/>
            </a:pPr>
            <a:endParaRPr lang="en-US" altLang="en-US" smtClean="0"/>
          </a:p>
        </p:txBody>
      </p:sp>
      <p:sp>
        <p:nvSpPr>
          <p:cNvPr id="68613" name="Rectangle 4"/>
          <p:cNvSpPr>
            <a:spLocks noChangeArrowheads="1"/>
          </p:cNvSpPr>
          <p:nvPr/>
        </p:nvSpPr>
        <p:spPr bwMode="auto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bg1"/>
                </a:solidFill>
                <a:latin typeface="Arial" pitchFamily="34" charset="0"/>
                <a:ea typeface="DejaVu Sans" charset="0"/>
                <a:cs typeface="DejaVu Sans" charset="0"/>
              </a:defRPr>
            </a:lvl1pPr>
            <a:lvl2pPr marL="742950" indent="-285750">
              <a:defRPr>
                <a:solidFill>
                  <a:schemeClr val="bg1"/>
                </a:solidFill>
                <a:latin typeface="Arial" pitchFamily="34" charset="0"/>
                <a:ea typeface="DejaVu Sans" charset="0"/>
                <a:cs typeface="DejaVu Sans" charset="0"/>
              </a:defRPr>
            </a:lvl2pPr>
            <a:lvl3pPr marL="1143000" indent="-228600">
              <a:defRPr>
                <a:solidFill>
                  <a:schemeClr val="bg1"/>
                </a:solidFill>
                <a:latin typeface="Arial" pitchFamily="34" charset="0"/>
                <a:ea typeface="DejaVu Sans" charset="0"/>
                <a:cs typeface="DejaVu Sans" charset="0"/>
              </a:defRPr>
            </a:lvl3pPr>
            <a:lvl4pPr marL="1600200" indent="-228600">
              <a:defRPr>
                <a:solidFill>
                  <a:schemeClr val="bg1"/>
                </a:solidFill>
                <a:latin typeface="Arial" pitchFamily="34" charset="0"/>
                <a:ea typeface="DejaVu Sans" charset="0"/>
                <a:cs typeface="DejaVu Sans" charset="0"/>
              </a:defRPr>
            </a:lvl4pPr>
            <a:lvl5pPr marL="2057400" indent="-228600">
              <a:defRPr>
                <a:solidFill>
                  <a:schemeClr val="bg1"/>
                </a:solidFill>
                <a:latin typeface="Arial" pitchFamily="34" charset="0"/>
                <a:ea typeface="DejaVu Sans" charset="0"/>
                <a:cs typeface="DejaVu Sans" charset="0"/>
              </a:defRPr>
            </a:lvl5pPr>
            <a:lvl6pPr marL="2514600" indent="-228600" algn="ctr" defTabSz="449263" eaLnBrk="0" fontAlgn="base" hangingPunct="0">
              <a:spcBef>
                <a:spcPct val="0"/>
              </a:spcBef>
              <a:spcAft>
                <a:spcPct val="0"/>
              </a:spcAft>
              <a:buSzPct val="100000"/>
              <a:buFont typeface="Arial" pitchFamily="34" charset="0"/>
              <a:defRPr>
                <a:solidFill>
                  <a:schemeClr val="bg1"/>
                </a:solidFill>
                <a:latin typeface="Arial" pitchFamily="34" charset="0"/>
                <a:ea typeface="DejaVu Sans" charset="0"/>
                <a:cs typeface="DejaVu Sans" charset="0"/>
              </a:defRPr>
            </a:lvl6pPr>
            <a:lvl7pPr marL="2971800" indent="-228600" algn="ctr" defTabSz="449263" eaLnBrk="0" fontAlgn="base" hangingPunct="0">
              <a:spcBef>
                <a:spcPct val="0"/>
              </a:spcBef>
              <a:spcAft>
                <a:spcPct val="0"/>
              </a:spcAft>
              <a:buSzPct val="100000"/>
              <a:buFont typeface="Arial" pitchFamily="34" charset="0"/>
              <a:defRPr>
                <a:solidFill>
                  <a:schemeClr val="bg1"/>
                </a:solidFill>
                <a:latin typeface="Arial" pitchFamily="34" charset="0"/>
                <a:ea typeface="DejaVu Sans" charset="0"/>
                <a:cs typeface="DejaVu Sans" charset="0"/>
              </a:defRPr>
            </a:lvl7pPr>
            <a:lvl8pPr marL="3429000" indent="-228600" algn="ctr" defTabSz="449263" eaLnBrk="0" fontAlgn="base" hangingPunct="0">
              <a:spcBef>
                <a:spcPct val="0"/>
              </a:spcBef>
              <a:spcAft>
                <a:spcPct val="0"/>
              </a:spcAft>
              <a:buSzPct val="100000"/>
              <a:buFont typeface="Arial" pitchFamily="34" charset="0"/>
              <a:defRPr>
                <a:solidFill>
                  <a:schemeClr val="bg1"/>
                </a:solidFill>
                <a:latin typeface="Arial" pitchFamily="34" charset="0"/>
                <a:ea typeface="DejaVu Sans" charset="0"/>
                <a:cs typeface="DejaVu Sans" charset="0"/>
              </a:defRPr>
            </a:lvl8pPr>
            <a:lvl9pPr marL="3886200" indent="-228600" algn="ctr" defTabSz="449263" eaLnBrk="0" fontAlgn="base" hangingPunct="0">
              <a:spcBef>
                <a:spcPct val="0"/>
              </a:spcBef>
              <a:spcAft>
                <a:spcPct val="0"/>
              </a:spcAft>
              <a:buSzPct val="100000"/>
              <a:buFont typeface="Arial" pitchFamily="34" charset="0"/>
              <a:defRPr>
                <a:solidFill>
                  <a:schemeClr val="bg1"/>
                </a:solidFill>
                <a:latin typeface="Arial" pitchFamily="34" charset="0"/>
                <a:ea typeface="DejaVu Sans" charset="0"/>
                <a:cs typeface="DejaVu Sans" charset="0"/>
              </a:defRPr>
            </a:lvl9pPr>
          </a:lstStyle>
          <a:p>
            <a:pPr>
              <a:defRPr/>
            </a:pPr>
            <a:endParaRPr lang="en-US" altLang="en-US" smtClean="0"/>
          </a:p>
        </p:txBody>
      </p:sp>
      <p:sp>
        <p:nvSpPr>
          <p:cNvPr id="68614" name="Rectangle 5"/>
          <p:cNvSpPr>
            <a:spLocks noChangeArrowheads="1"/>
          </p:cNvSpPr>
          <p:nvPr/>
        </p:nvSpPr>
        <p:spPr bwMode="auto">
          <a:xfrm>
            <a:off x="146050" y="6391275"/>
            <a:ext cx="8832850" cy="309563"/>
          </a:xfrm>
          <a:prstGeom prst="rect">
            <a:avLst/>
          </a:prstGeom>
          <a:solidFill>
            <a:srgbClr val="8CADAE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bg1"/>
                </a:solidFill>
                <a:latin typeface="Arial" pitchFamily="34" charset="0"/>
                <a:ea typeface="DejaVu Sans" charset="0"/>
                <a:cs typeface="DejaVu Sans" charset="0"/>
              </a:defRPr>
            </a:lvl1pPr>
            <a:lvl2pPr marL="742950" indent="-285750">
              <a:defRPr>
                <a:solidFill>
                  <a:schemeClr val="bg1"/>
                </a:solidFill>
                <a:latin typeface="Arial" pitchFamily="34" charset="0"/>
                <a:ea typeface="DejaVu Sans" charset="0"/>
                <a:cs typeface="DejaVu Sans" charset="0"/>
              </a:defRPr>
            </a:lvl2pPr>
            <a:lvl3pPr marL="1143000" indent="-228600">
              <a:defRPr>
                <a:solidFill>
                  <a:schemeClr val="bg1"/>
                </a:solidFill>
                <a:latin typeface="Arial" pitchFamily="34" charset="0"/>
                <a:ea typeface="DejaVu Sans" charset="0"/>
                <a:cs typeface="DejaVu Sans" charset="0"/>
              </a:defRPr>
            </a:lvl3pPr>
            <a:lvl4pPr marL="1600200" indent="-228600">
              <a:defRPr>
                <a:solidFill>
                  <a:schemeClr val="bg1"/>
                </a:solidFill>
                <a:latin typeface="Arial" pitchFamily="34" charset="0"/>
                <a:ea typeface="DejaVu Sans" charset="0"/>
                <a:cs typeface="DejaVu Sans" charset="0"/>
              </a:defRPr>
            </a:lvl4pPr>
            <a:lvl5pPr marL="2057400" indent="-228600">
              <a:defRPr>
                <a:solidFill>
                  <a:schemeClr val="bg1"/>
                </a:solidFill>
                <a:latin typeface="Arial" pitchFamily="34" charset="0"/>
                <a:ea typeface="DejaVu Sans" charset="0"/>
                <a:cs typeface="DejaVu Sans" charset="0"/>
              </a:defRPr>
            </a:lvl5pPr>
            <a:lvl6pPr marL="2514600" indent="-228600" algn="ctr" defTabSz="449263" eaLnBrk="0" fontAlgn="base" hangingPunct="0">
              <a:spcBef>
                <a:spcPct val="0"/>
              </a:spcBef>
              <a:spcAft>
                <a:spcPct val="0"/>
              </a:spcAft>
              <a:buSzPct val="100000"/>
              <a:buFont typeface="Arial" pitchFamily="34" charset="0"/>
              <a:defRPr>
                <a:solidFill>
                  <a:schemeClr val="bg1"/>
                </a:solidFill>
                <a:latin typeface="Arial" pitchFamily="34" charset="0"/>
                <a:ea typeface="DejaVu Sans" charset="0"/>
                <a:cs typeface="DejaVu Sans" charset="0"/>
              </a:defRPr>
            </a:lvl6pPr>
            <a:lvl7pPr marL="2971800" indent="-228600" algn="ctr" defTabSz="449263" eaLnBrk="0" fontAlgn="base" hangingPunct="0">
              <a:spcBef>
                <a:spcPct val="0"/>
              </a:spcBef>
              <a:spcAft>
                <a:spcPct val="0"/>
              </a:spcAft>
              <a:buSzPct val="100000"/>
              <a:buFont typeface="Arial" pitchFamily="34" charset="0"/>
              <a:defRPr>
                <a:solidFill>
                  <a:schemeClr val="bg1"/>
                </a:solidFill>
                <a:latin typeface="Arial" pitchFamily="34" charset="0"/>
                <a:ea typeface="DejaVu Sans" charset="0"/>
                <a:cs typeface="DejaVu Sans" charset="0"/>
              </a:defRPr>
            </a:lvl7pPr>
            <a:lvl8pPr marL="3429000" indent="-228600" algn="ctr" defTabSz="449263" eaLnBrk="0" fontAlgn="base" hangingPunct="0">
              <a:spcBef>
                <a:spcPct val="0"/>
              </a:spcBef>
              <a:spcAft>
                <a:spcPct val="0"/>
              </a:spcAft>
              <a:buSzPct val="100000"/>
              <a:buFont typeface="Arial" pitchFamily="34" charset="0"/>
              <a:defRPr>
                <a:solidFill>
                  <a:schemeClr val="bg1"/>
                </a:solidFill>
                <a:latin typeface="Arial" pitchFamily="34" charset="0"/>
                <a:ea typeface="DejaVu Sans" charset="0"/>
                <a:cs typeface="DejaVu Sans" charset="0"/>
              </a:defRPr>
            </a:lvl8pPr>
            <a:lvl9pPr marL="3886200" indent="-228600" algn="ctr" defTabSz="449263" eaLnBrk="0" fontAlgn="base" hangingPunct="0">
              <a:spcBef>
                <a:spcPct val="0"/>
              </a:spcBef>
              <a:spcAft>
                <a:spcPct val="0"/>
              </a:spcAft>
              <a:buSzPct val="100000"/>
              <a:buFont typeface="Arial" pitchFamily="34" charset="0"/>
              <a:defRPr>
                <a:solidFill>
                  <a:schemeClr val="bg1"/>
                </a:solidFill>
                <a:latin typeface="Arial" pitchFamily="34" charset="0"/>
                <a:ea typeface="DejaVu Sans" charset="0"/>
                <a:cs typeface="DejaVu Sans" charset="0"/>
              </a:defRPr>
            </a:lvl9pPr>
          </a:lstStyle>
          <a:p>
            <a:pPr>
              <a:defRPr/>
            </a:pPr>
            <a:endParaRPr lang="en-US" altLang="en-US" smtClean="0"/>
          </a:p>
        </p:txBody>
      </p:sp>
      <p:sp>
        <p:nvSpPr>
          <p:cNvPr id="68615" name="Rectangle 6"/>
          <p:cNvSpPr>
            <a:spLocks noChangeArrowheads="1"/>
          </p:cNvSpPr>
          <p:nvPr/>
        </p:nvSpPr>
        <p:spPr bwMode="auto">
          <a:xfrm>
            <a:off x="152400" y="158750"/>
            <a:ext cx="8832850" cy="6546850"/>
          </a:xfrm>
          <a:prstGeom prst="rect">
            <a:avLst/>
          </a:prstGeom>
          <a:noFill/>
          <a:ln w="9360" cmpd="sng">
            <a:solidFill>
              <a:srgbClr val="7B9899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bg1"/>
                </a:solidFill>
                <a:latin typeface="Arial" pitchFamily="34" charset="0"/>
                <a:ea typeface="DejaVu Sans" charset="0"/>
                <a:cs typeface="DejaVu Sans" charset="0"/>
              </a:defRPr>
            </a:lvl1pPr>
            <a:lvl2pPr marL="742950" indent="-285750">
              <a:defRPr>
                <a:solidFill>
                  <a:schemeClr val="bg1"/>
                </a:solidFill>
                <a:latin typeface="Arial" pitchFamily="34" charset="0"/>
                <a:ea typeface="DejaVu Sans" charset="0"/>
                <a:cs typeface="DejaVu Sans" charset="0"/>
              </a:defRPr>
            </a:lvl2pPr>
            <a:lvl3pPr marL="1143000" indent="-228600">
              <a:defRPr>
                <a:solidFill>
                  <a:schemeClr val="bg1"/>
                </a:solidFill>
                <a:latin typeface="Arial" pitchFamily="34" charset="0"/>
                <a:ea typeface="DejaVu Sans" charset="0"/>
                <a:cs typeface="DejaVu Sans" charset="0"/>
              </a:defRPr>
            </a:lvl3pPr>
            <a:lvl4pPr marL="1600200" indent="-228600">
              <a:defRPr>
                <a:solidFill>
                  <a:schemeClr val="bg1"/>
                </a:solidFill>
                <a:latin typeface="Arial" pitchFamily="34" charset="0"/>
                <a:ea typeface="DejaVu Sans" charset="0"/>
                <a:cs typeface="DejaVu Sans" charset="0"/>
              </a:defRPr>
            </a:lvl4pPr>
            <a:lvl5pPr marL="2057400" indent="-228600">
              <a:defRPr>
                <a:solidFill>
                  <a:schemeClr val="bg1"/>
                </a:solidFill>
                <a:latin typeface="Arial" pitchFamily="34" charset="0"/>
                <a:ea typeface="DejaVu Sans" charset="0"/>
                <a:cs typeface="DejaVu Sans" charset="0"/>
              </a:defRPr>
            </a:lvl5pPr>
            <a:lvl6pPr marL="2514600" indent="-228600" algn="ctr" defTabSz="449263" eaLnBrk="0" fontAlgn="base" hangingPunct="0">
              <a:spcBef>
                <a:spcPct val="0"/>
              </a:spcBef>
              <a:spcAft>
                <a:spcPct val="0"/>
              </a:spcAft>
              <a:buSzPct val="100000"/>
              <a:buFont typeface="Arial" pitchFamily="34" charset="0"/>
              <a:defRPr>
                <a:solidFill>
                  <a:schemeClr val="bg1"/>
                </a:solidFill>
                <a:latin typeface="Arial" pitchFamily="34" charset="0"/>
                <a:ea typeface="DejaVu Sans" charset="0"/>
                <a:cs typeface="DejaVu Sans" charset="0"/>
              </a:defRPr>
            </a:lvl6pPr>
            <a:lvl7pPr marL="2971800" indent="-228600" algn="ctr" defTabSz="449263" eaLnBrk="0" fontAlgn="base" hangingPunct="0">
              <a:spcBef>
                <a:spcPct val="0"/>
              </a:spcBef>
              <a:spcAft>
                <a:spcPct val="0"/>
              </a:spcAft>
              <a:buSzPct val="100000"/>
              <a:buFont typeface="Arial" pitchFamily="34" charset="0"/>
              <a:defRPr>
                <a:solidFill>
                  <a:schemeClr val="bg1"/>
                </a:solidFill>
                <a:latin typeface="Arial" pitchFamily="34" charset="0"/>
                <a:ea typeface="DejaVu Sans" charset="0"/>
                <a:cs typeface="DejaVu Sans" charset="0"/>
              </a:defRPr>
            </a:lvl7pPr>
            <a:lvl8pPr marL="3429000" indent="-228600" algn="ctr" defTabSz="449263" eaLnBrk="0" fontAlgn="base" hangingPunct="0">
              <a:spcBef>
                <a:spcPct val="0"/>
              </a:spcBef>
              <a:spcAft>
                <a:spcPct val="0"/>
              </a:spcAft>
              <a:buSzPct val="100000"/>
              <a:buFont typeface="Arial" pitchFamily="34" charset="0"/>
              <a:defRPr>
                <a:solidFill>
                  <a:schemeClr val="bg1"/>
                </a:solidFill>
                <a:latin typeface="Arial" pitchFamily="34" charset="0"/>
                <a:ea typeface="DejaVu Sans" charset="0"/>
                <a:cs typeface="DejaVu Sans" charset="0"/>
              </a:defRPr>
            </a:lvl8pPr>
            <a:lvl9pPr marL="3886200" indent="-228600" algn="ctr" defTabSz="449263" eaLnBrk="0" fontAlgn="base" hangingPunct="0">
              <a:spcBef>
                <a:spcPct val="0"/>
              </a:spcBef>
              <a:spcAft>
                <a:spcPct val="0"/>
              </a:spcAft>
              <a:buSzPct val="100000"/>
              <a:buFont typeface="Arial" pitchFamily="34" charset="0"/>
              <a:defRPr>
                <a:solidFill>
                  <a:schemeClr val="bg1"/>
                </a:solidFill>
                <a:latin typeface="Arial" pitchFamily="34" charset="0"/>
                <a:ea typeface="DejaVu Sans" charset="0"/>
                <a:cs typeface="DejaVu Sans" charset="0"/>
              </a:defRPr>
            </a:lvl9pPr>
          </a:lstStyle>
          <a:p>
            <a:pPr>
              <a:defRPr/>
            </a:pPr>
            <a:endParaRPr lang="en-US" altLang="en-US" smtClean="0"/>
          </a:p>
        </p:txBody>
      </p:sp>
      <p:sp>
        <p:nvSpPr>
          <p:cNvPr id="65544" name="Rectangle 7"/>
          <p:cNvSpPr>
            <a:spLocks noGrp="1" noChangeArrowheads="1"/>
          </p:cNvSpPr>
          <p:nvPr>
            <p:ph type="title"/>
          </p:nvPr>
        </p:nvSpPr>
        <p:spPr bwMode="auto">
          <a:xfrm>
            <a:off x="301625" y="228600"/>
            <a:ext cx="8532813" cy="757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the title text format</a:t>
            </a:r>
          </a:p>
        </p:txBody>
      </p:sp>
      <p:sp>
        <p:nvSpPr>
          <p:cNvPr id="65545" name="Rectangle 8"/>
          <p:cNvSpPr>
            <a:spLocks noGrp="1" noChangeArrowheads="1"/>
          </p:cNvSpPr>
          <p:nvPr>
            <p:ph type="body" idx="1"/>
          </p:nvPr>
        </p:nvSpPr>
        <p:spPr bwMode="auto">
          <a:xfrm>
            <a:off x="301625" y="1524000"/>
            <a:ext cx="8532813" cy="459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the outline text format</a:t>
            </a:r>
          </a:p>
          <a:p>
            <a:pPr lvl="1"/>
            <a:r>
              <a:rPr lang="en-GB" altLang="en-US" smtClean="0"/>
              <a:t>Second Outline Level</a:t>
            </a:r>
          </a:p>
          <a:p>
            <a:pPr lvl="2"/>
            <a:r>
              <a:rPr lang="en-GB" altLang="en-US" smtClean="0"/>
              <a:t>Third Outline Level</a:t>
            </a:r>
          </a:p>
          <a:p>
            <a:pPr lvl="3"/>
            <a:r>
              <a:rPr lang="en-GB" altLang="en-US" smtClean="0"/>
              <a:t>Fourth Outline Level</a:t>
            </a:r>
          </a:p>
          <a:p>
            <a:pPr lvl="4"/>
            <a:r>
              <a:rPr lang="en-GB" altLang="en-US" smtClean="0"/>
              <a:t>Fifth Outline Level</a:t>
            </a:r>
          </a:p>
          <a:p>
            <a:pPr lvl="4"/>
            <a:r>
              <a:rPr lang="en-GB" altLang="en-US" smtClean="0"/>
              <a:t>Sixth Outline Level</a:t>
            </a:r>
          </a:p>
          <a:p>
            <a:pPr lvl="4"/>
            <a:r>
              <a:rPr lang="en-GB" altLang="en-US" smtClean="0"/>
              <a:t>Seventh Outline Level</a:t>
            </a:r>
          </a:p>
          <a:p>
            <a:pPr lvl="4"/>
            <a:r>
              <a:rPr lang="en-GB" altLang="en-US" smtClean="0"/>
              <a:t>Eighth Outline Level</a:t>
            </a:r>
          </a:p>
          <a:p>
            <a:pPr lvl="4"/>
            <a:r>
              <a:rPr lang="en-GB" altLang="en-US" smtClean="0"/>
              <a:t>Ninth Outline Level</a:t>
            </a:r>
          </a:p>
        </p:txBody>
      </p:sp>
      <p:sp>
        <p:nvSpPr>
          <p:cNvPr id="68618" name="Text Box 9"/>
          <p:cNvSpPr txBox="1">
            <a:spLocks noChangeArrowheads="1"/>
          </p:cNvSpPr>
          <p:nvPr/>
        </p:nvSpPr>
        <p:spPr bwMode="auto">
          <a:xfrm>
            <a:off x="5791200" y="6405563"/>
            <a:ext cx="3044825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bg1"/>
                </a:solidFill>
                <a:latin typeface="Arial" pitchFamily="34" charset="0"/>
                <a:ea typeface="DejaVu Sans" charset="0"/>
                <a:cs typeface="DejaVu Sans" charset="0"/>
              </a:defRPr>
            </a:lvl1pPr>
            <a:lvl2pPr marL="742950" indent="-285750">
              <a:defRPr>
                <a:solidFill>
                  <a:schemeClr val="bg1"/>
                </a:solidFill>
                <a:latin typeface="Arial" pitchFamily="34" charset="0"/>
                <a:ea typeface="DejaVu Sans" charset="0"/>
                <a:cs typeface="DejaVu Sans" charset="0"/>
              </a:defRPr>
            </a:lvl2pPr>
            <a:lvl3pPr marL="1143000" indent="-228600">
              <a:defRPr>
                <a:solidFill>
                  <a:schemeClr val="bg1"/>
                </a:solidFill>
                <a:latin typeface="Arial" pitchFamily="34" charset="0"/>
                <a:ea typeface="DejaVu Sans" charset="0"/>
                <a:cs typeface="DejaVu Sans" charset="0"/>
              </a:defRPr>
            </a:lvl3pPr>
            <a:lvl4pPr marL="1600200" indent="-228600">
              <a:defRPr>
                <a:solidFill>
                  <a:schemeClr val="bg1"/>
                </a:solidFill>
                <a:latin typeface="Arial" pitchFamily="34" charset="0"/>
                <a:ea typeface="DejaVu Sans" charset="0"/>
                <a:cs typeface="DejaVu Sans" charset="0"/>
              </a:defRPr>
            </a:lvl4pPr>
            <a:lvl5pPr marL="2057400" indent="-228600">
              <a:defRPr>
                <a:solidFill>
                  <a:schemeClr val="bg1"/>
                </a:solidFill>
                <a:latin typeface="Arial" pitchFamily="34" charset="0"/>
                <a:ea typeface="DejaVu Sans" charset="0"/>
                <a:cs typeface="DejaVu Sans" charset="0"/>
              </a:defRPr>
            </a:lvl5pPr>
            <a:lvl6pPr marL="2514600" indent="-228600" algn="ctr" defTabSz="449263" eaLnBrk="0" fontAlgn="base" hangingPunct="0">
              <a:spcBef>
                <a:spcPct val="0"/>
              </a:spcBef>
              <a:spcAft>
                <a:spcPct val="0"/>
              </a:spcAft>
              <a:buSzPct val="100000"/>
              <a:buFont typeface="Arial" pitchFamily="34" charset="0"/>
              <a:defRPr>
                <a:solidFill>
                  <a:schemeClr val="bg1"/>
                </a:solidFill>
                <a:latin typeface="Arial" pitchFamily="34" charset="0"/>
                <a:ea typeface="DejaVu Sans" charset="0"/>
                <a:cs typeface="DejaVu Sans" charset="0"/>
              </a:defRPr>
            </a:lvl6pPr>
            <a:lvl7pPr marL="2971800" indent="-228600" algn="ctr" defTabSz="449263" eaLnBrk="0" fontAlgn="base" hangingPunct="0">
              <a:spcBef>
                <a:spcPct val="0"/>
              </a:spcBef>
              <a:spcAft>
                <a:spcPct val="0"/>
              </a:spcAft>
              <a:buSzPct val="100000"/>
              <a:buFont typeface="Arial" pitchFamily="34" charset="0"/>
              <a:defRPr>
                <a:solidFill>
                  <a:schemeClr val="bg1"/>
                </a:solidFill>
                <a:latin typeface="Arial" pitchFamily="34" charset="0"/>
                <a:ea typeface="DejaVu Sans" charset="0"/>
                <a:cs typeface="DejaVu Sans" charset="0"/>
              </a:defRPr>
            </a:lvl7pPr>
            <a:lvl8pPr marL="3429000" indent="-228600" algn="ctr" defTabSz="449263" eaLnBrk="0" fontAlgn="base" hangingPunct="0">
              <a:spcBef>
                <a:spcPct val="0"/>
              </a:spcBef>
              <a:spcAft>
                <a:spcPct val="0"/>
              </a:spcAft>
              <a:buSzPct val="100000"/>
              <a:buFont typeface="Arial" pitchFamily="34" charset="0"/>
              <a:defRPr>
                <a:solidFill>
                  <a:schemeClr val="bg1"/>
                </a:solidFill>
                <a:latin typeface="Arial" pitchFamily="34" charset="0"/>
                <a:ea typeface="DejaVu Sans" charset="0"/>
                <a:cs typeface="DejaVu Sans" charset="0"/>
              </a:defRPr>
            </a:lvl8pPr>
            <a:lvl9pPr marL="3886200" indent="-228600" algn="ctr" defTabSz="449263" eaLnBrk="0" fontAlgn="base" hangingPunct="0">
              <a:spcBef>
                <a:spcPct val="0"/>
              </a:spcBef>
              <a:spcAft>
                <a:spcPct val="0"/>
              </a:spcAft>
              <a:buSzPct val="100000"/>
              <a:buFont typeface="Arial" pitchFamily="34" charset="0"/>
              <a:defRPr>
                <a:solidFill>
                  <a:schemeClr val="bg1"/>
                </a:solidFill>
                <a:latin typeface="Arial" pitchFamily="34" charset="0"/>
                <a:ea typeface="DejaVu Sans" charset="0"/>
                <a:cs typeface="DejaVu Sans" charset="0"/>
              </a:defRPr>
            </a:lvl9pPr>
          </a:lstStyle>
          <a:p>
            <a:pPr>
              <a:defRPr/>
            </a:pPr>
            <a:endParaRPr lang="en-US" altLang="en-US" smtClean="0"/>
          </a:p>
        </p:txBody>
      </p:sp>
      <p:sp>
        <p:nvSpPr>
          <p:cNvPr id="68619" name="Text Box 10"/>
          <p:cNvSpPr txBox="1">
            <a:spLocks noChangeArrowheads="1"/>
          </p:cNvSpPr>
          <p:nvPr/>
        </p:nvSpPr>
        <p:spPr bwMode="auto">
          <a:xfrm>
            <a:off x="304800" y="6410325"/>
            <a:ext cx="3581400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bg1"/>
                </a:solidFill>
                <a:latin typeface="Arial" pitchFamily="34" charset="0"/>
                <a:ea typeface="DejaVu Sans" charset="0"/>
                <a:cs typeface="DejaVu Sans" charset="0"/>
              </a:defRPr>
            </a:lvl1pPr>
            <a:lvl2pPr marL="742950" indent="-285750">
              <a:defRPr>
                <a:solidFill>
                  <a:schemeClr val="bg1"/>
                </a:solidFill>
                <a:latin typeface="Arial" pitchFamily="34" charset="0"/>
                <a:ea typeface="DejaVu Sans" charset="0"/>
                <a:cs typeface="DejaVu Sans" charset="0"/>
              </a:defRPr>
            </a:lvl2pPr>
            <a:lvl3pPr marL="1143000" indent="-228600">
              <a:defRPr>
                <a:solidFill>
                  <a:schemeClr val="bg1"/>
                </a:solidFill>
                <a:latin typeface="Arial" pitchFamily="34" charset="0"/>
                <a:ea typeface="DejaVu Sans" charset="0"/>
                <a:cs typeface="DejaVu Sans" charset="0"/>
              </a:defRPr>
            </a:lvl3pPr>
            <a:lvl4pPr marL="1600200" indent="-228600">
              <a:defRPr>
                <a:solidFill>
                  <a:schemeClr val="bg1"/>
                </a:solidFill>
                <a:latin typeface="Arial" pitchFamily="34" charset="0"/>
                <a:ea typeface="DejaVu Sans" charset="0"/>
                <a:cs typeface="DejaVu Sans" charset="0"/>
              </a:defRPr>
            </a:lvl4pPr>
            <a:lvl5pPr marL="2057400" indent="-228600">
              <a:defRPr>
                <a:solidFill>
                  <a:schemeClr val="bg1"/>
                </a:solidFill>
                <a:latin typeface="Arial" pitchFamily="34" charset="0"/>
                <a:ea typeface="DejaVu Sans" charset="0"/>
                <a:cs typeface="DejaVu Sans" charset="0"/>
              </a:defRPr>
            </a:lvl5pPr>
            <a:lvl6pPr marL="2514600" indent="-228600" algn="ctr" defTabSz="449263" eaLnBrk="0" fontAlgn="base" hangingPunct="0">
              <a:spcBef>
                <a:spcPct val="0"/>
              </a:spcBef>
              <a:spcAft>
                <a:spcPct val="0"/>
              </a:spcAft>
              <a:buSzPct val="100000"/>
              <a:buFont typeface="Arial" pitchFamily="34" charset="0"/>
              <a:defRPr>
                <a:solidFill>
                  <a:schemeClr val="bg1"/>
                </a:solidFill>
                <a:latin typeface="Arial" pitchFamily="34" charset="0"/>
                <a:ea typeface="DejaVu Sans" charset="0"/>
                <a:cs typeface="DejaVu Sans" charset="0"/>
              </a:defRPr>
            </a:lvl6pPr>
            <a:lvl7pPr marL="2971800" indent="-228600" algn="ctr" defTabSz="449263" eaLnBrk="0" fontAlgn="base" hangingPunct="0">
              <a:spcBef>
                <a:spcPct val="0"/>
              </a:spcBef>
              <a:spcAft>
                <a:spcPct val="0"/>
              </a:spcAft>
              <a:buSzPct val="100000"/>
              <a:buFont typeface="Arial" pitchFamily="34" charset="0"/>
              <a:defRPr>
                <a:solidFill>
                  <a:schemeClr val="bg1"/>
                </a:solidFill>
                <a:latin typeface="Arial" pitchFamily="34" charset="0"/>
                <a:ea typeface="DejaVu Sans" charset="0"/>
                <a:cs typeface="DejaVu Sans" charset="0"/>
              </a:defRPr>
            </a:lvl7pPr>
            <a:lvl8pPr marL="3429000" indent="-228600" algn="ctr" defTabSz="449263" eaLnBrk="0" fontAlgn="base" hangingPunct="0">
              <a:spcBef>
                <a:spcPct val="0"/>
              </a:spcBef>
              <a:spcAft>
                <a:spcPct val="0"/>
              </a:spcAft>
              <a:buSzPct val="100000"/>
              <a:buFont typeface="Arial" pitchFamily="34" charset="0"/>
              <a:defRPr>
                <a:solidFill>
                  <a:schemeClr val="bg1"/>
                </a:solidFill>
                <a:latin typeface="Arial" pitchFamily="34" charset="0"/>
                <a:ea typeface="DejaVu Sans" charset="0"/>
                <a:cs typeface="DejaVu Sans" charset="0"/>
              </a:defRPr>
            </a:lvl8pPr>
            <a:lvl9pPr marL="3886200" indent="-228600" algn="ctr" defTabSz="449263" eaLnBrk="0" fontAlgn="base" hangingPunct="0">
              <a:spcBef>
                <a:spcPct val="0"/>
              </a:spcBef>
              <a:spcAft>
                <a:spcPct val="0"/>
              </a:spcAft>
              <a:buSzPct val="100000"/>
              <a:buFont typeface="Arial" pitchFamily="34" charset="0"/>
              <a:defRPr>
                <a:solidFill>
                  <a:schemeClr val="bg1"/>
                </a:solidFill>
                <a:latin typeface="Arial" pitchFamily="34" charset="0"/>
                <a:ea typeface="DejaVu Sans" charset="0"/>
                <a:cs typeface="DejaVu Sans" charset="0"/>
              </a:defRPr>
            </a:lvl9pPr>
          </a:lstStyle>
          <a:p>
            <a:pPr>
              <a:defRPr/>
            </a:pPr>
            <a:endParaRPr lang="en-US" altLang="en-US" smtClean="0"/>
          </a:p>
        </p:txBody>
      </p:sp>
      <p:sp>
        <p:nvSpPr>
          <p:cNvPr id="68620" name="Rectangle 11"/>
          <p:cNvSpPr>
            <a:spLocks noGrp="1" noChangeArrowheads="1"/>
          </p:cNvSpPr>
          <p:nvPr>
            <p:ph type="sldNum"/>
          </p:nvPr>
        </p:nvSpPr>
        <p:spPr bwMode="auto">
          <a:xfrm>
            <a:off x="4267200" y="6324600"/>
            <a:ext cx="608013" cy="439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45720" tIns="46800" rIns="45720" bIns="46800" numCol="1" anchor="ctr" anchorCtr="0" compatLnSpc="1">
            <a:prstTxWarp prst="textNoShape">
              <a:avLst/>
            </a:prstTxWarp>
          </a:bodyPr>
          <a:lstStyle>
            <a:lvl1pPr algn="l" eaLnBrk="1" hangingPunct="1">
              <a:buClr>
                <a:srgbClr val="FFFFFF"/>
              </a:buClr>
              <a:defRPr sz="1600">
                <a:solidFill>
                  <a:srgbClr val="FFFFFF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fld id="{241E7232-D8C5-47A2-B3D5-F3426356AA79}" type="slidenum">
              <a:rPr lang="id-ID" altLang="en-US"/>
              <a:pPr>
                <a:defRPr/>
              </a:pPr>
              <a:t>‹#›</a:t>
            </a:fld>
            <a:endParaRPr lang="id-ID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469" r:id="rId1"/>
    <p:sldLayoutId id="2147484470" r:id="rId2"/>
    <p:sldLayoutId id="2147484471" r:id="rId3"/>
    <p:sldLayoutId id="2147484472" r:id="rId4"/>
    <p:sldLayoutId id="2147484473" r:id="rId5"/>
    <p:sldLayoutId id="2147484474" r:id="rId6"/>
    <p:sldLayoutId id="2147484475" r:id="rId7"/>
    <p:sldLayoutId id="2147484476" r:id="rId8"/>
    <p:sldLayoutId id="2147484477" r:id="rId9"/>
    <p:sldLayoutId id="2147484478" r:id="rId10"/>
    <p:sldLayoutId id="2147484479" r:id="rId11"/>
  </p:sldLayoutIdLst>
  <p:txStyles>
    <p:titleStyle>
      <a:lvl1pPr algn="ctr" defTabSz="449263" rtl="0" eaLnBrk="0" fontAlgn="base" hangingPunct="0">
        <a:spcBef>
          <a:spcPct val="0"/>
        </a:spcBef>
        <a:spcAft>
          <a:spcPct val="0"/>
        </a:spcAft>
        <a:buClr>
          <a:srgbClr val="7B9899"/>
        </a:buClr>
        <a:buSzPct val="100000"/>
        <a:buFont typeface="Georgia" pitchFamily="18" charset="0"/>
        <a:defRPr sz="3300">
          <a:solidFill>
            <a:srgbClr val="7B9899"/>
          </a:solidFill>
          <a:latin typeface="+mj-lt"/>
          <a:ea typeface="+mj-ea"/>
          <a:cs typeface="+mj-cs"/>
        </a:defRPr>
      </a:lvl1pPr>
      <a:lvl2pPr algn="ctr" defTabSz="449263" rtl="0" eaLnBrk="0" fontAlgn="base" hangingPunct="0">
        <a:spcBef>
          <a:spcPct val="0"/>
        </a:spcBef>
        <a:spcAft>
          <a:spcPct val="0"/>
        </a:spcAft>
        <a:buClr>
          <a:srgbClr val="7B9899"/>
        </a:buClr>
        <a:buSzPct val="100000"/>
        <a:buFont typeface="Georgia" pitchFamily="18" charset="0"/>
        <a:defRPr sz="3300">
          <a:solidFill>
            <a:srgbClr val="7B9899"/>
          </a:solidFill>
          <a:latin typeface="Georgia" pitchFamily="18" charset="0"/>
          <a:ea typeface="DejaVu Sans" charset="0"/>
          <a:cs typeface="DejaVu Sans" charset="0"/>
        </a:defRPr>
      </a:lvl2pPr>
      <a:lvl3pPr algn="ctr" defTabSz="449263" rtl="0" eaLnBrk="0" fontAlgn="base" hangingPunct="0">
        <a:spcBef>
          <a:spcPct val="0"/>
        </a:spcBef>
        <a:spcAft>
          <a:spcPct val="0"/>
        </a:spcAft>
        <a:buClr>
          <a:srgbClr val="7B9899"/>
        </a:buClr>
        <a:buSzPct val="100000"/>
        <a:buFont typeface="Georgia" pitchFamily="18" charset="0"/>
        <a:defRPr sz="3300">
          <a:solidFill>
            <a:srgbClr val="7B9899"/>
          </a:solidFill>
          <a:latin typeface="Georgia" pitchFamily="18" charset="0"/>
          <a:ea typeface="DejaVu Sans" charset="0"/>
          <a:cs typeface="DejaVu Sans" charset="0"/>
        </a:defRPr>
      </a:lvl3pPr>
      <a:lvl4pPr algn="ctr" defTabSz="449263" rtl="0" eaLnBrk="0" fontAlgn="base" hangingPunct="0">
        <a:spcBef>
          <a:spcPct val="0"/>
        </a:spcBef>
        <a:spcAft>
          <a:spcPct val="0"/>
        </a:spcAft>
        <a:buClr>
          <a:srgbClr val="7B9899"/>
        </a:buClr>
        <a:buSzPct val="100000"/>
        <a:buFont typeface="Georgia" pitchFamily="18" charset="0"/>
        <a:defRPr sz="3300">
          <a:solidFill>
            <a:srgbClr val="7B9899"/>
          </a:solidFill>
          <a:latin typeface="Georgia" pitchFamily="18" charset="0"/>
          <a:ea typeface="DejaVu Sans" charset="0"/>
          <a:cs typeface="DejaVu Sans" charset="0"/>
        </a:defRPr>
      </a:lvl4pPr>
      <a:lvl5pPr algn="ctr" defTabSz="449263" rtl="0" eaLnBrk="0" fontAlgn="base" hangingPunct="0">
        <a:spcBef>
          <a:spcPct val="0"/>
        </a:spcBef>
        <a:spcAft>
          <a:spcPct val="0"/>
        </a:spcAft>
        <a:buClr>
          <a:srgbClr val="7B9899"/>
        </a:buClr>
        <a:buSzPct val="100000"/>
        <a:buFont typeface="Georgia" pitchFamily="18" charset="0"/>
        <a:defRPr sz="3300">
          <a:solidFill>
            <a:srgbClr val="7B9899"/>
          </a:solidFill>
          <a:latin typeface="Georgia" pitchFamily="18" charset="0"/>
          <a:ea typeface="DejaVu Sans" charset="0"/>
          <a:cs typeface="DejaVu Sans" charset="0"/>
        </a:defRPr>
      </a:lvl5pPr>
      <a:lvl6pPr marL="457200" algn="ctr" defTabSz="449263" rtl="0" eaLnBrk="0" fontAlgn="base" hangingPunct="0">
        <a:spcBef>
          <a:spcPct val="0"/>
        </a:spcBef>
        <a:spcAft>
          <a:spcPct val="0"/>
        </a:spcAft>
        <a:buClr>
          <a:srgbClr val="7B9899"/>
        </a:buClr>
        <a:buSzPct val="100000"/>
        <a:buFont typeface="Georgia" pitchFamily="18" charset="0"/>
        <a:defRPr sz="3300">
          <a:solidFill>
            <a:srgbClr val="7B9899"/>
          </a:solidFill>
          <a:latin typeface="Georgia" pitchFamily="18" charset="0"/>
          <a:ea typeface="DejaVu Sans" charset="0"/>
          <a:cs typeface="DejaVu Sans" charset="0"/>
        </a:defRPr>
      </a:lvl6pPr>
      <a:lvl7pPr marL="914400" algn="ctr" defTabSz="449263" rtl="0" eaLnBrk="0" fontAlgn="base" hangingPunct="0">
        <a:spcBef>
          <a:spcPct val="0"/>
        </a:spcBef>
        <a:spcAft>
          <a:spcPct val="0"/>
        </a:spcAft>
        <a:buClr>
          <a:srgbClr val="7B9899"/>
        </a:buClr>
        <a:buSzPct val="100000"/>
        <a:buFont typeface="Georgia" pitchFamily="18" charset="0"/>
        <a:defRPr sz="3300">
          <a:solidFill>
            <a:srgbClr val="7B9899"/>
          </a:solidFill>
          <a:latin typeface="Georgia" pitchFamily="18" charset="0"/>
          <a:ea typeface="DejaVu Sans" charset="0"/>
          <a:cs typeface="DejaVu Sans" charset="0"/>
        </a:defRPr>
      </a:lvl7pPr>
      <a:lvl8pPr marL="1371600" algn="ctr" defTabSz="449263" rtl="0" eaLnBrk="0" fontAlgn="base" hangingPunct="0">
        <a:spcBef>
          <a:spcPct val="0"/>
        </a:spcBef>
        <a:spcAft>
          <a:spcPct val="0"/>
        </a:spcAft>
        <a:buClr>
          <a:srgbClr val="7B9899"/>
        </a:buClr>
        <a:buSzPct val="100000"/>
        <a:buFont typeface="Georgia" pitchFamily="18" charset="0"/>
        <a:defRPr sz="3300">
          <a:solidFill>
            <a:srgbClr val="7B9899"/>
          </a:solidFill>
          <a:latin typeface="Georgia" pitchFamily="18" charset="0"/>
          <a:ea typeface="DejaVu Sans" charset="0"/>
          <a:cs typeface="DejaVu Sans" charset="0"/>
        </a:defRPr>
      </a:lvl8pPr>
      <a:lvl9pPr marL="1828800" algn="ctr" defTabSz="449263" rtl="0" eaLnBrk="0" fontAlgn="base" hangingPunct="0">
        <a:spcBef>
          <a:spcPct val="0"/>
        </a:spcBef>
        <a:spcAft>
          <a:spcPct val="0"/>
        </a:spcAft>
        <a:buClr>
          <a:srgbClr val="7B9899"/>
        </a:buClr>
        <a:buSzPct val="100000"/>
        <a:buFont typeface="Georgia" pitchFamily="18" charset="0"/>
        <a:defRPr sz="3300">
          <a:solidFill>
            <a:srgbClr val="7B9899"/>
          </a:solidFill>
          <a:latin typeface="Georgia" pitchFamily="18" charset="0"/>
          <a:ea typeface="DejaVu Sans" charset="0"/>
          <a:cs typeface="DejaVu Sans" charset="0"/>
        </a:defRPr>
      </a:lvl9pPr>
    </p:titleStyle>
    <p:bodyStyle>
      <a:lvl1pPr marL="271463" indent="-271463" algn="l" defTabSz="449263" rtl="0" eaLnBrk="0" fontAlgn="base" hangingPunct="0">
        <a:spcBef>
          <a:spcPts val="675"/>
        </a:spcBef>
        <a:spcAft>
          <a:spcPct val="0"/>
        </a:spcAft>
        <a:buClr>
          <a:srgbClr val="D16349"/>
        </a:buClr>
        <a:buSzPct val="85000"/>
        <a:buFont typeface="Wingdings 2" pitchFamily="18" charset="2"/>
        <a:buChar char=""/>
        <a:defRPr sz="2700">
          <a:solidFill>
            <a:srgbClr val="000000"/>
          </a:solidFill>
          <a:latin typeface="+mn-lt"/>
          <a:ea typeface="+mn-ea"/>
          <a:cs typeface="+mn-cs"/>
        </a:defRPr>
      </a:lvl1pPr>
      <a:lvl2pPr marL="546100" indent="-273050" algn="l" defTabSz="449263" rtl="0" eaLnBrk="0" fontAlgn="base" hangingPunct="0">
        <a:spcBef>
          <a:spcPts val="550"/>
        </a:spcBef>
        <a:spcAft>
          <a:spcPct val="0"/>
        </a:spcAft>
        <a:buClr>
          <a:srgbClr val="CCB400"/>
        </a:buClr>
        <a:buSzPct val="70000"/>
        <a:buFont typeface="Wingdings 2" pitchFamily="18" charset="2"/>
        <a:buChar char=""/>
        <a:defRPr sz="2200">
          <a:solidFill>
            <a:srgbClr val="646B86"/>
          </a:solidFill>
          <a:latin typeface="+mn-lt"/>
          <a:ea typeface="+mn-ea"/>
          <a:cs typeface="+mn-cs"/>
        </a:defRPr>
      </a:lvl2pPr>
      <a:lvl3pPr marL="820738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8CADAE"/>
        </a:buClr>
        <a:buSzPct val="75000"/>
        <a:buFont typeface="Wingdings 2" pitchFamily="18" charset="2"/>
        <a:buChar char=""/>
        <a:defRPr sz="2000">
          <a:solidFill>
            <a:srgbClr val="000000"/>
          </a:solidFill>
          <a:latin typeface="+mn-lt"/>
          <a:ea typeface="+mn-ea"/>
          <a:cs typeface="+mn-cs"/>
        </a:defRPr>
      </a:lvl3pPr>
      <a:lvl4pPr marL="1095375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8C7B70"/>
        </a:buClr>
        <a:buSzPct val="70000"/>
        <a:buFont typeface="Wingdings 2" pitchFamily="18" charset="2"/>
        <a:buChar char=""/>
        <a:defRPr sz="2000">
          <a:solidFill>
            <a:srgbClr val="646B86"/>
          </a:solidFill>
          <a:latin typeface="+mn-lt"/>
          <a:ea typeface="+mn-ea"/>
          <a:cs typeface="+mn-cs"/>
        </a:defRPr>
      </a:lvl4pPr>
      <a:lvl5pPr marL="1371600" indent="-228600" algn="l" defTabSz="449263" rtl="0" eaLnBrk="0" fontAlgn="base" hangingPunct="0">
        <a:spcBef>
          <a:spcPts val="450"/>
        </a:spcBef>
        <a:spcAft>
          <a:spcPct val="0"/>
        </a:spcAft>
        <a:buClr>
          <a:srgbClr val="8C7B70"/>
        </a:buClr>
        <a:buSzPct val="100000"/>
        <a:buFont typeface="Wingdings 2" pitchFamily="18" charset="2"/>
        <a:buChar char="•"/>
        <a:defRPr sz="2000">
          <a:solidFill>
            <a:srgbClr val="000000"/>
          </a:solidFill>
          <a:latin typeface="+mn-lt"/>
          <a:ea typeface="+mn-ea"/>
          <a:cs typeface="+mn-cs"/>
        </a:defRPr>
      </a:lvl5pPr>
      <a:lvl6pPr marL="1828800" indent="-228600" algn="l" defTabSz="449263" rtl="0" eaLnBrk="0" fontAlgn="base" hangingPunct="0">
        <a:spcBef>
          <a:spcPts val="450"/>
        </a:spcBef>
        <a:spcAft>
          <a:spcPct val="0"/>
        </a:spcAft>
        <a:buClr>
          <a:srgbClr val="8C7B70"/>
        </a:buClr>
        <a:buSzPct val="100000"/>
        <a:buFont typeface="Wingdings 2" pitchFamily="18" charset="2"/>
        <a:buChar char="•"/>
        <a:defRPr sz="2000">
          <a:solidFill>
            <a:srgbClr val="000000"/>
          </a:solidFill>
          <a:latin typeface="+mn-lt"/>
          <a:ea typeface="+mn-ea"/>
          <a:cs typeface="+mn-cs"/>
        </a:defRPr>
      </a:lvl6pPr>
      <a:lvl7pPr marL="2286000" indent="-228600" algn="l" defTabSz="449263" rtl="0" eaLnBrk="0" fontAlgn="base" hangingPunct="0">
        <a:spcBef>
          <a:spcPts val="450"/>
        </a:spcBef>
        <a:spcAft>
          <a:spcPct val="0"/>
        </a:spcAft>
        <a:buClr>
          <a:srgbClr val="8C7B70"/>
        </a:buClr>
        <a:buSzPct val="100000"/>
        <a:buFont typeface="Wingdings 2" pitchFamily="18" charset="2"/>
        <a:buChar char="•"/>
        <a:defRPr sz="2000">
          <a:solidFill>
            <a:srgbClr val="000000"/>
          </a:solidFill>
          <a:latin typeface="+mn-lt"/>
          <a:ea typeface="+mn-ea"/>
          <a:cs typeface="+mn-cs"/>
        </a:defRPr>
      </a:lvl7pPr>
      <a:lvl8pPr marL="2743200" indent="-228600" algn="l" defTabSz="449263" rtl="0" eaLnBrk="0" fontAlgn="base" hangingPunct="0">
        <a:spcBef>
          <a:spcPts val="450"/>
        </a:spcBef>
        <a:spcAft>
          <a:spcPct val="0"/>
        </a:spcAft>
        <a:buClr>
          <a:srgbClr val="8C7B70"/>
        </a:buClr>
        <a:buSzPct val="100000"/>
        <a:buFont typeface="Wingdings 2" pitchFamily="18" charset="2"/>
        <a:buChar char="•"/>
        <a:defRPr sz="2000">
          <a:solidFill>
            <a:srgbClr val="000000"/>
          </a:solidFill>
          <a:latin typeface="+mn-lt"/>
          <a:ea typeface="+mn-ea"/>
          <a:cs typeface="+mn-cs"/>
        </a:defRPr>
      </a:lvl8pPr>
      <a:lvl9pPr marL="3200400" indent="-228600" algn="l" defTabSz="449263" rtl="0" eaLnBrk="0" fontAlgn="base" hangingPunct="0">
        <a:spcBef>
          <a:spcPts val="450"/>
        </a:spcBef>
        <a:spcAft>
          <a:spcPct val="0"/>
        </a:spcAft>
        <a:buClr>
          <a:srgbClr val="8C7B70"/>
        </a:buClr>
        <a:buSzPct val="100000"/>
        <a:buFont typeface="Wingdings 2" pitchFamily="18" charset="2"/>
        <a:buChar char="•"/>
        <a:defRPr sz="2000">
          <a:solidFill>
            <a:srgbClr val="000000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C31584-F378-4F7B-AD7E-31081ADD3F7D}" type="datetimeFigureOut">
              <a:rPr lang="en-US" smtClean="0"/>
              <a:t>4/20/2020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CE0446F0-F603-4099-A482-73AFCBCAA4EE}" type="slidenum">
              <a:rPr lang="id-ID" altLang="en-US" smtClean="0"/>
              <a:pPr>
                <a:defRPr/>
              </a:pPr>
              <a:t>‹#›</a:t>
            </a:fld>
            <a:endParaRPr lang="id-ID" altLang="en-US"/>
          </a:p>
        </p:txBody>
      </p:sp>
    </p:spTree>
    <p:extLst>
      <p:ext uri="{BB962C8B-B14F-4D97-AF65-F5344CB8AC3E}">
        <p14:creationId xmlns:p14="http://schemas.microsoft.com/office/powerpoint/2010/main" val="17392775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81" r:id="rId1"/>
    <p:sldLayoutId id="2147484482" r:id="rId2"/>
    <p:sldLayoutId id="2147484483" r:id="rId3"/>
    <p:sldLayoutId id="2147484484" r:id="rId4"/>
    <p:sldLayoutId id="2147484485" r:id="rId5"/>
    <p:sldLayoutId id="2147484486" r:id="rId6"/>
    <p:sldLayoutId id="2147484487" r:id="rId7"/>
    <p:sldLayoutId id="2147484488" r:id="rId8"/>
    <p:sldLayoutId id="2147484489" r:id="rId9"/>
    <p:sldLayoutId id="2147484490" r:id="rId10"/>
    <p:sldLayoutId id="214748449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5" name="Text Box 4"/>
          <p:cNvSpPr txBox="1">
            <a:spLocks noChangeArrowheads="1"/>
          </p:cNvSpPr>
          <p:nvPr/>
        </p:nvSpPr>
        <p:spPr bwMode="auto">
          <a:xfrm>
            <a:off x="457200" y="1676400"/>
            <a:ext cx="7086600" cy="4187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tIns="46800" rIns="90000" bIns="46800"/>
          <a:lstStyle>
            <a:lvl1pPr marL="446088" indent="-382588"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>
                <a:solidFill>
                  <a:schemeClr val="bg1"/>
                </a:solidFill>
                <a:latin typeface="Arial" pitchFamily="34" charset="0"/>
                <a:ea typeface="DejaVu Sans" charset="0"/>
                <a:cs typeface="DejaVu Sans" charset="0"/>
              </a:defRPr>
            </a:lvl1pPr>
            <a:lvl2pPr marL="742950" indent="-285750"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>
                <a:solidFill>
                  <a:schemeClr val="bg1"/>
                </a:solidFill>
                <a:latin typeface="Arial" pitchFamily="34" charset="0"/>
                <a:ea typeface="DejaVu Sans" charset="0"/>
                <a:cs typeface="DejaVu Sans" charset="0"/>
              </a:defRPr>
            </a:lvl2pPr>
            <a:lvl3pPr marL="1143000" indent="-228600"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>
                <a:solidFill>
                  <a:schemeClr val="bg1"/>
                </a:solidFill>
                <a:latin typeface="Arial" pitchFamily="34" charset="0"/>
                <a:ea typeface="DejaVu Sans" charset="0"/>
                <a:cs typeface="DejaVu Sans" charset="0"/>
              </a:defRPr>
            </a:lvl3pPr>
            <a:lvl4pPr marL="1600200" indent="-228600"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>
                <a:solidFill>
                  <a:schemeClr val="bg1"/>
                </a:solidFill>
                <a:latin typeface="Arial" pitchFamily="34" charset="0"/>
                <a:ea typeface="DejaVu Sans" charset="0"/>
                <a:cs typeface="DejaVu Sans" charset="0"/>
              </a:defRPr>
            </a:lvl4pPr>
            <a:lvl5pPr marL="2057400" indent="-228600"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>
                <a:solidFill>
                  <a:schemeClr val="bg1"/>
                </a:solidFill>
                <a:latin typeface="Arial" pitchFamily="34" charset="0"/>
                <a:ea typeface="DejaVu Sans" charset="0"/>
                <a:cs typeface="DejaVu Sans" charset="0"/>
              </a:defRPr>
            </a:lvl5pPr>
            <a:lvl6pPr marL="2514600" indent="-228600" algn="ctr" defTabSz="449263" eaLnBrk="0" fontAlgn="base" hangingPunct="0">
              <a:spcBef>
                <a:spcPct val="0"/>
              </a:spcBef>
              <a:spcAft>
                <a:spcPct val="0"/>
              </a:spcAft>
              <a:buSzPct val="100000"/>
              <a:buFont typeface="Arial" pitchFamily="34" charset="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>
                <a:solidFill>
                  <a:schemeClr val="bg1"/>
                </a:solidFill>
                <a:latin typeface="Arial" pitchFamily="34" charset="0"/>
                <a:ea typeface="DejaVu Sans" charset="0"/>
                <a:cs typeface="DejaVu Sans" charset="0"/>
              </a:defRPr>
            </a:lvl6pPr>
            <a:lvl7pPr marL="2971800" indent="-228600" algn="ctr" defTabSz="449263" eaLnBrk="0" fontAlgn="base" hangingPunct="0">
              <a:spcBef>
                <a:spcPct val="0"/>
              </a:spcBef>
              <a:spcAft>
                <a:spcPct val="0"/>
              </a:spcAft>
              <a:buSzPct val="100000"/>
              <a:buFont typeface="Arial" pitchFamily="34" charset="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>
                <a:solidFill>
                  <a:schemeClr val="bg1"/>
                </a:solidFill>
                <a:latin typeface="Arial" pitchFamily="34" charset="0"/>
                <a:ea typeface="DejaVu Sans" charset="0"/>
                <a:cs typeface="DejaVu Sans" charset="0"/>
              </a:defRPr>
            </a:lvl7pPr>
            <a:lvl8pPr marL="3429000" indent="-228600" algn="ctr" defTabSz="449263" eaLnBrk="0" fontAlgn="base" hangingPunct="0">
              <a:spcBef>
                <a:spcPct val="0"/>
              </a:spcBef>
              <a:spcAft>
                <a:spcPct val="0"/>
              </a:spcAft>
              <a:buSzPct val="100000"/>
              <a:buFont typeface="Arial" pitchFamily="34" charset="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>
                <a:solidFill>
                  <a:schemeClr val="bg1"/>
                </a:solidFill>
                <a:latin typeface="Arial" pitchFamily="34" charset="0"/>
                <a:ea typeface="DejaVu Sans" charset="0"/>
                <a:cs typeface="DejaVu Sans" charset="0"/>
              </a:defRPr>
            </a:lvl8pPr>
            <a:lvl9pPr marL="3886200" indent="-228600" algn="ctr" defTabSz="449263" eaLnBrk="0" fontAlgn="base" hangingPunct="0">
              <a:spcBef>
                <a:spcPct val="0"/>
              </a:spcBef>
              <a:spcAft>
                <a:spcPct val="0"/>
              </a:spcAft>
              <a:buSzPct val="100000"/>
              <a:buFont typeface="Arial" pitchFamily="34" charset="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>
                <a:solidFill>
                  <a:schemeClr val="bg1"/>
                </a:solidFill>
                <a:latin typeface="Arial" pitchFamily="34" charset="0"/>
                <a:ea typeface="DejaVu Sans" charset="0"/>
                <a:cs typeface="DejaVu Sans" charset="0"/>
              </a:defRPr>
            </a:lvl9pPr>
          </a:lstStyle>
          <a:p>
            <a:pPr marL="520700" indent="-457200" algn="l" eaLnBrk="1" hangingPunct="1">
              <a:lnSpc>
                <a:spcPct val="80000"/>
              </a:lnSpc>
              <a:spcBef>
                <a:spcPts val="700"/>
              </a:spcBef>
              <a:buClr>
                <a:srgbClr val="FF388C"/>
              </a:buClr>
              <a:buSzPct val="80000"/>
              <a:buFont typeface="Wingdings" panose="05000000000000000000" pitchFamily="2" charset="2"/>
              <a:buChar char="v"/>
            </a:pPr>
            <a:r>
              <a:rPr lang="en-US" altLang="en-US" sz="2800" dirty="0" err="1">
                <a:solidFill>
                  <a:schemeClr val="tx1"/>
                </a:solidFill>
                <a:latin typeface="Century Gothic" pitchFamily="34" charset="0"/>
              </a:rPr>
              <a:t>Faktor</a:t>
            </a:r>
            <a:r>
              <a:rPr lang="en-US" altLang="en-US" sz="2800" dirty="0">
                <a:solidFill>
                  <a:schemeClr val="tx1"/>
                </a:solidFill>
                <a:latin typeface="Century Gothic" pitchFamily="34" charset="0"/>
              </a:rPr>
              <a:t> </a:t>
            </a:r>
            <a:r>
              <a:rPr lang="en-US" altLang="en-US" sz="2800" dirty="0" err="1">
                <a:solidFill>
                  <a:schemeClr val="tx1"/>
                </a:solidFill>
                <a:latin typeface="Century Gothic" pitchFamily="34" charset="0"/>
              </a:rPr>
              <a:t>penggerak</a:t>
            </a:r>
            <a:r>
              <a:rPr lang="en-US" altLang="en-US" sz="2800" dirty="0">
                <a:solidFill>
                  <a:schemeClr val="tx1"/>
                </a:solidFill>
                <a:latin typeface="Century Gothic" pitchFamily="34" charset="0"/>
              </a:rPr>
              <a:t> </a:t>
            </a:r>
            <a:r>
              <a:rPr lang="en-US" altLang="en-US" sz="2800" dirty="0" err="1">
                <a:solidFill>
                  <a:schemeClr val="tx1"/>
                </a:solidFill>
                <a:latin typeface="Century Gothic" pitchFamily="34" charset="0"/>
              </a:rPr>
              <a:t>yg</a:t>
            </a:r>
            <a:r>
              <a:rPr lang="en-US" altLang="en-US" sz="2800" dirty="0">
                <a:solidFill>
                  <a:schemeClr val="tx1"/>
                </a:solidFill>
                <a:latin typeface="Century Gothic" pitchFamily="34" charset="0"/>
              </a:rPr>
              <a:t> </a:t>
            </a:r>
            <a:r>
              <a:rPr lang="en-US" altLang="en-US" sz="2800" dirty="0" err="1">
                <a:solidFill>
                  <a:schemeClr val="tx1"/>
                </a:solidFill>
                <a:latin typeface="Century Gothic" pitchFamily="34" charset="0"/>
              </a:rPr>
              <a:t>sgt</a:t>
            </a:r>
            <a:r>
              <a:rPr lang="en-US" altLang="en-US" sz="2800" dirty="0">
                <a:solidFill>
                  <a:schemeClr val="tx1"/>
                </a:solidFill>
                <a:latin typeface="Century Gothic" pitchFamily="34" charset="0"/>
              </a:rPr>
              <a:t> </a:t>
            </a:r>
            <a:r>
              <a:rPr lang="en-US" altLang="en-US" sz="2800" dirty="0" err="1">
                <a:solidFill>
                  <a:schemeClr val="tx1"/>
                </a:solidFill>
                <a:latin typeface="Century Gothic" pitchFamily="34" charset="0"/>
              </a:rPr>
              <a:t>dasar</a:t>
            </a:r>
            <a:r>
              <a:rPr lang="en-US" altLang="en-US" sz="2800" dirty="0">
                <a:solidFill>
                  <a:schemeClr val="tx1"/>
                </a:solidFill>
                <a:latin typeface="Century Gothic" pitchFamily="34" charset="0"/>
              </a:rPr>
              <a:t> </a:t>
            </a:r>
            <a:r>
              <a:rPr lang="en-US" altLang="en-US" sz="2800" dirty="0" err="1">
                <a:solidFill>
                  <a:schemeClr val="tx1"/>
                </a:solidFill>
                <a:latin typeface="Century Gothic" pitchFamily="34" charset="0"/>
              </a:rPr>
              <a:t>adalah</a:t>
            </a:r>
            <a:r>
              <a:rPr lang="en-US" altLang="en-US" sz="2800" dirty="0">
                <a:solidFill>
                  <a:schemeClr val="tx1"/>
                </a:solidFill>
                <a:latin typeface="Century Gothic" pitchFamily="34" charset="0"/>
              </a:rPr>
              <a:t> </a:t>
            </a:r>
            <a:r>
              <a:rPr lang="en-US" altLang="en-US" sz="2800" dirty="0" err="1">
                <a:solidFill>
                  <a:schemeClr val="tx1"/>
                </a:solidFill>
                <a:latin typeface="Century Gothic" pitchFamily="34" charset="0"/>
              </a:rPr>
              <a:t>kebutuhan</a:t>
            </a:r>
            <a:r>
              <a:rPr lang="en-US" altLang="en-US" sz="2800" dirty="0">
                <a:solidFill>
                  <a:schemeClr val="tx1"/>
                </a:solidFill>
                <a:latin typeface="Century Gothic" pitchFamily="34" charset="0"/>
              </a:rPr>
              <a:t> </a:t>
            </a:r>
            <a:r>
              <a:rPr lang="en-US" altLang="en-US" sz="2800" dirty="0" err="1">
                <a:solidFill>
                  <a:schemeClr val="tx1"/>
                </a:solidFill>
                <a:latin typeface="Century Gothic" pitchFamily="34" charset="0"/>
              </a:rPr>
              <a:t>manusia</a:t>
            </a:r>
            <a:r>
              <a:rPr lang="en-US" altLang="en-US" sz="2800" dirty="0">
                <a:solidFill>
                  <a:schemeClr val="tx1"/>
                </a:solidFill>
                <a:latin typeface="Century Gothic" pitchFamily="34" charset="0"/>
              </a:rPr>
              <a:t>. </a:t>
            </a:r>
            <a:r>
              <a:rPr lang="en-US" altLang="en-US" sz="2800" dirty="0" err="1">
                <a:solidFill>
                  <a:schemeClr val="tx1"/>
                </a:solidFill>
                <a:latin typeface="Century Gothic" pitchFamily="34" charset="0"/>
              </a:rPr>
              <a:t>Kebutuhan</a:t>
            </a:r>
            <a:r>
              <a:rPr lang="en-US" altLang="en-US" sz="2800" dirty="0">
                <a:solidFill>
                  <a:schemeClr val="tx1"/>
                </a:solidFill>
                <a:latin typeface="Century Gothic" pitchFamily="34" charset="0"/>
              </a:rPr>
              <a:t> </a:t>
            </a:r>
            <a:r>
              <a:rPr lang="en-US" altLang="en-US" sz="2800" dirty="0" err="1">
                <a:solidFill>
                  <a:schemeClr val="tx1"/>
                </a:solidFill>
                <a:latin typeface="Century Gothic" pitchFamily="34" charset="0"/>
              </a:rPr>
              <a:t>manusia</a:t>
            </a:r>
            <a:r>
              <a:rPr lang="en-US" altLang="en-US" sz="2800" dirty="0">
                <a:solidFill>
                  <a:schemeClr val="tx1"/>
                </a:solidFill>
                <a:latin typeface="Century Gothic" pitchFamily="34" charset="0"/>
              </a:rPr>
              <a:t> </a:t>
            </a:r>
            <a:r>
              <a:rPr lang="en-US" altLang="en-US" sz="2800" dirty="0" err="1">
                <a:solidFill>
                  <a:schemeClr val="tx1"/>
                </a:solidFill>
                <a:latin typeface="Century Gothic" pitchFamily="34" charset="0"/>
              </a:rPr>
              <a:t>adl</a:t>
            </a:r>
            <a:r>
              <a:rPr lang="en-US" altLang="en-US" sz="2800" dirty="0">
                <a:solidFill>
                  <a:schemeClr val="tx1"/>
                </a:solidFill>
                <a:latin typeface="Century Gothic" pitchFamily="34" charset="0"/>
              </a:rPr>
              <a:t> </a:t>
            </a:r>
            <a:r>
              <a:rPr lang="en-US" altLang="en-US" sz="2800" dirty="0" err="1">
                <a:solidFill>
                  <a:schemeClr val="tx1"/>
                </a:solidFill>
                <a:latin typeface="Century Gothic" pitchFamily="34" charset="0"/>
              </a:rPr>
              <a:t>tujuan</a:t>
            </a:r>
            <a:r>
              <a:rPr lang="en-US" altLang="en-US" sz="2800" dirty="0">
                <a:solidFill>
                  <a:schemeClr val="tx1"/>
                </a:solidFill>
                <a:latin typeface="Century Gothic" pitchFamily="34" charset="0"/>
              </a:rPr>
              <a:t> &amp; </a:t>
            </a:r>
            <a:r>
              <a:rPr lang="en-US" altLang="en-US" sz="2800" dirty="0" err="1">
                <a:solidFill>
                  <a:schemeClr val="tx1"/>
                </a:solidFill>
                <a:latin typeface="Century Gothic" pitchFamily="34" charset="0"/>
              </a:rPr>
              <a:t>sekaligus</a:t>
            </a:r>
            <a:r>
              <a:rPr lang="en-US" altLang="en-US" sz="2800" dirty="0">
                <a:solidFill>
                  <a:schemeClr val="tx1"/>
                </a:solidFill>
                <a:latin typeface="Century Gothic" pitchFamily="34" charset="0"/>
              </a:rPr>
              <a:t> </a:t>
            </a:r>
            <a:r>
              <a:rPr lang="en-US" altLang="en-US" sz="2800" dirty="0" err="1">
                <a:solidFill>
                  <a:schemeClr val="tx1"/>
                </a:solidFill>
                <a:latin typeface="Century Gothic" pitchFamily="34" charset="0"/>
              </a:rPr>
              <a:t>motivasi</a:t>
            </a:r>
            <a:r>
              <a:rPr lang="en-US" altLang="en-US" sz="2800" dirty="0">
                <a:solidFill>
                  <a:schemeClr val="tx1"/>
                </a:solidFill>
                <a:latin typeface="Century Gothic" pitchFamily="34" charset="0"/>
              </a:rPr>
              <a:t> </a:t>
            </a:r>
            <a:r>
              <a:rPr lang="en-US" altLang="en-US" sz="2800" dirty="0" err="1">
                <a:solidFill>
                  <a:schemeClr val="tx1"/>
                </a:solidFill>
                <a:latin typeface="Century Gothic" pitchFamily="34" charset="0"/>
              </a:rPr>
              <a:t>dr</a:t>
            </a:r>
            <a:r>
              <a:rPr lang="en-US" altLang="en-US" sz="2800" dirty="0">
                <a:solidFill>
                  <a:schemeClr val="tx1"/>
                </a:solidFill>
                <a:latin typeface="Century Gothic" pitchFamily="34" charset="0"/>
              </a:rPr>
              <a:t> </a:t>
            </a:r>
            <a:r>
              <a:rPr lang="en-US" altLang="en-US" sz="2800" dirty="0" err="1">
                <a:solidFill>
                  <a:schemeClr val="tx1"/>
                </a:solidFill>
                <a:latin typeface="Century Gothic" pitchFamily="34" charset="0"/>
              </a:rPr>
              <a:t>kegiatan</a:t>
            </a:r>
            <a:r>
              <a:rPr lang="en-US" altLang="en-US" sz="2800" dirty="0">
                <a:solidFill>
                  <a:schemeClr val="tx1"/>
                </a:solidFill>
                <a:latin typeface="Century Gothic" pitchFamily="34" charset="0"/>
              </a:rPr>
              <a:t> </a:t>
            </a:r>
            <a:r>
              <a:rPr lang="en-US" altLang="en-US" sz="2800" dirty="0" err="1">
                <a:solidFill>
                  <a:schemeClr val="tx1"/>
                </a:solidFill>
                <a:latin typeface="Century Gothic" pitchFamily="34" charset="0"/>
              </a:rPr>
              <a:t>berproduksi</a:t>
            </a:r>
            <a:r>
              <a:rPr lang="en-US" altLang="en-US" sz="2800" dirty="0">
                <a:solidFill>
                  <a:schemeClr val="tx1"/>
                </a:solidFill>
                <a:latin typeface="Century Gothic" pitchFamily="34" charset="0"/>
              </a:rPr>
              <a:t>, </a:t>
            </a:r>
            <a:r>
              <a:rPr lang="en-US" altLang="en-US" sz="2800" dirty="0" err="1">
                <a:solidFill>
                  <a:schemeClr val="tx1"/>
                </a:solidFill>
                <a:latin typeface="Century Gothic" pitchFamily="34" charset="0"/>
              </a:rPr>
              <a:t>konsumsi</a:t>
            </a:r>
            <a:r>
              <a:rPr lang="en-US" altLang="en-US" sz="2800" dirty="0">
                <a:solidFill>
                  <a:schemeClr val="tx1"/>
                </a:solidFill>
                <a:latin typeface="Century Gothic" pitchFamily="34" charset="0"/>
              </a:rPr>
              <a:t> </a:t>
            </a:r>
            <a:r>
              <a:rPr lang="en-US" altLang="en-US" sz="2800" dirty="0" err="1">
                <a:solidFill>
                  <a:schemeClr val="tx1"/>
                </a:solidFill>
                <a:latin typeface="Century Gothic" pitchFamily="34" charset="0"/>
              </a:rPr>
              <a:t>dan</a:t>
            </a:r>
            <a:r>
              <a:rPr lang="en-US" altLang="en-US" sz="2800" dirty="0">
                <a:solidFill>
                  <a:schemeClr val="tx1"/>
                </a:solidFill>
                <a:latin typeface="Century Gothic" pitchFamily="34" charset="0"/>
              </a:rPr>
              <a:t> </a:t>
            </a:r>
            <a:r>
              <a:rPr lang="en-US" altLang="en-US" sz="2800" dirty="0" err="1">
                <a:solidFill>
                  <a:schemeClr val="tx1"/>
                </a:solidFill>
                <a:latin typeface="Century Gothic" pitchFamily="34" charset="0"/>
              </a:rPr>
              <a:t>tukar</a:t>
            </a:r>
            <a:r>
              <a:rPr lang="en-US" altLang="en-US" sz="2800" dirty="0">
                <a:solidFill>
                  <a:schemeClr val="tx1"/>
                </a:solidFill>
                <a:latin typeface="Century Gothic" pitchFamily="34" charset="0"/>
              </a:rPr>
              <a:t> </a:t>
            </a:r>
            <a:r>
              <a:rPr lang="en-US" altLang="en-US" sz="2800" dirty="0" err="1">
                <a:solidFill>
                  <a:schemeClr val="tx1"/>
                </a:solidFill>
                <a:latin typeface="Century Gothic" pitchFamily="34" charset="0"/>
              </a:rPr>
              <a:t>menukar</a:t>
            </a:r>
            <a:r>
              <a:rPr lang="en-US" altLang="en-US" sz="2800" dirty="0">
                <a:solidFill>
                  <a:schemeClr val="tx1"/>
                </a:solidFill>
                <a:latin typeface="Century Gothic" pitchFamily="34" charset="0"/>
              </a:rPr>
              <a:t>. </a:t>
            </a:r>
            <a:r>
              <a:rPr lang="en-US" altLang="en-US" sz="2800" dirty="0" err="1">
                <a:solidFill>
                  <a:schemeClr val="tx1"/>
                </a:solidFill>
                <a:latin typeface="Century Gothic" pitchFamily="34" charset="0"/>
              </a:rPr>
              <a:t>Kebutuhan</a:t>
            </a:r>
            <a:r>
              <a:rPr lang="en-US" altLang="en-US" sz="2800" dirty="0">
                <a:solidFill>
                  <a:schemeClr val="tx1"/>
                </a:solidFill>
                <a:latin typeface="Century Gothic" pitchFamily="34" charset="0"/>
              </a:rPr>
              <a:t> </a:t>
            </a:r>
            <a:r>
              <a:rPr lang="en-US" altLang="en-US" sz="2800" dirty="0" err="1">
                <a:solidFill>
                  <a:schemeClr val="tx1"/>
                </a:solidFill>
                <a:latin typeface="Century Gothic" pitchFamily="34" charset="0"/>
              </a:rPr>
              <a:t>manusia</a:t>
            </a:r>
            <a:r>
              <a:rPr lang="en-US" altLang="en-US" sz="2800" dirty="0">
                <a:solidFill>
                  <a:schemeClr val="tx1"/>
                </a:solidFill>
                <a:latin typeface="Century Gothic" pitchFamily="34" charset="0"/>
              </a:rPr>
              <a:t> </a:t>
            </a:r>
            <a:r>
              <a:rPr lang="en-US" altLang="en-US" sz="2800" dirty="0" err="1">
                <a:solidFill>
                  <a:schemeClr val="tx1"/>
                </a:solidFill>
                <a:latin typeface="Century Gothic" pitchFamily="34" charset="0"/>
              </a:rPr>
              <a:t>timbul</a:t>
            </a:r>
            <a:r>
              <a:rPr lang="en-US" altLang="en-US" sz="2800" dirty="0">
                <a:solidFill>
                  <a:schemeClr val="tx1"/>
                </a:solidFill>
                <a:latin typeface="Century Gothic" pitchFamily="34" charset="0"/>
              </a:rPr>
              <a:t> </a:t>
            </a:r>
            <a:r>
              <a:rPr lang="en-US" altLang="en-US" sz="2800" dirty="0" err="1">
                <a:solidFill>
                  <a:schemeClr val="tx1"/>
                </a:solidFill>
                <a:latin typeface="Century Gothic" pitchFamily="34" charset="0"/>
              </a:rPr>
              <a:t>dari</a:t>
            </a:r>
            <a:r>
              <a:rPr lang="en-US" altLang="en-US" sz="2800" dirty="0">
                <a:solidFill>
                  <a:schemeClr val="tx1"/>
                </a:solidFill>
                <a:latin typeface="Century Gothic" pitchFamily="34" charset="0"/>
              </a:rPr>
              <a:t> :</a:t>
            </a:r>
          </a:p>
          <a:p>
            <a:pPr marL="520700" indent="-457200" algn="l" eaLnBrk="1" hangingPunct="1">
              <a:lnSpc>
                <a:spcPct val="80000"/>
              </a:lnSpc>
              <a:spcBef>
                <a:spcPts val="700"/>
              </a:spcBef>
              <a:buClr>
                <a:srgbClr val="FF388C"/>
              </a:buClr>
              <a:buSzPct val="80000"/>
              <a:buFont typeface="Wingdings" panose="05000000000000000000" pitchFamily="2" charset="2"/>
              <a:buChar char="v"/>
            </a:pPr>
            <a:r>
              <a:rPr lang="en-US" altLang="en-US" sz="2800" dirty="0" err="1">
                <a:solidFill>
                  <a:schemeClr val="tx1"/>
                </a:solidFill>
                <a:latin typeface="Century Gothic" pitchFamily="34" charset="0"/>
              </a:rPr>
              <a:t>Kebutuhan</a:t>
            </a:r>
            <a:r>
              <a:rPr lang="en-US" altLang="en-US" sz="2800" dirty="0">
                <a:solidFill>
                  <a:schemeClr val="tx1"/>
                </a:solidFill>
                <a:latin typeface="Century Gothic" pitchFamily="34" charset="0"/>
              </a:rPr>
              <a:t> </a:t>
            </a:r>
            <a:r>
              <a:rPr lang="en-US" altLang="en-US" sz="2800" dirty="0" err="1">
                <a:solidFill>
                  <a:schemeClr val="tx1"/>
                </a:solidFill>
                <a:latin typeface="Century Gothic" pitchFamily="34" charset="0"/>
              </a:rPr>
              <a:t>biologis</a:t>
            </a:r>
            <a:r>
              <a:rPr lang="en-US" altLang="en-US" sz="2800" dirty="0">
                <a:solidFill>
                  <a:schemeClr val="tx1"/>
                </a:solidFill>
                <a:latin typeface="Century Gothic" pitchFamily="34" charset="0"/>
              </a:rPr>
              <a:t> </a:t>
            </a:r>
            <a:r>
              <a:rPr lang="en-US" altLang="en-US" sz="2800" dirty="0" err="1">
                <a:solidFill>
                  <a:schemeClr val="tx1"/>
                </a:solidFill>
                <a:latin typeface="Century Gothic" pitchFamily="34" charset="0"/>
              </a:rPr>
              <a:t>untuk</a:t>
            </a:r>
            <a:r>
              <a:rPr lang="en-US" altLang="en-US" sz="2800" dirty="0">
                <a:solidFill>
                  <a:schemeClr val="tx1"/>
                </a:solidFill>
                <a:latin typeface="Century Gothic" pitchFamily="34" charset="0"/>
              </a:rPr>
              <a:t> </a:t>
            </a:r>
            <a:r>
              <a:rPr lang="en-US" altLang="en-US" sz="2800" dirty="0" err="1">
                <a:solidFill>
                  <a:schemeClr val="tx1"/>
                </a:solidFill>
                <a:latin typeface="Century Gothic" pitchFamily="34" charset="0"/>
              </a:rPr>
              <a:t>hidup</a:t>
            </a:r>
            <a:r>
              <a:rPr lang="en-US" altLang="en-US" sz="2800" dirty="0">
                <a:solidFill>
                  <a:schemeClr val="tx1"/>
                </a:solidFill>
                <a:latin typeface="Century Gothic" pitchFamily="34" charset="0"/>
              </a:rPr>
              <a:t> </a:t>
            </a:r>
          </a:p>
          <a:p>
            <a:pPr marL="520700" indent="-457200" algn="l" eaLnBrk="1" hangingPunct="1">
              <a:lnSpc>
                <a:spcPct val="80000"/>
              </a:lnSpc>
              <a:spcBef>
                <a:spcPts val="700"/>
              </a:spcBef>
              <a:buClr>
                <a:srgbClr val="FF388C"/>
              </a:buClr>
              <a:buSzPct val="80000"/>
              <a:buFont typeface="Wingdings" panose="05000000000000000000" pitchFamily="2" charset="2"/>
              <a:buChar char="v"/>
            </a:pPr>
            <a:r>
              <a:rPr lang="en-US" altLang="en-US" sz="2800" dirty="0" err="1">
                <a:solidFill>
                  <a:schemeClr val="tx1"/>
                </a:solidFill>
                <a:latin typeface="Century Gothic" pitchFamily="34" charset="0"/>
              </a:rPr>
              <a:t>Kebutuhan</a:t>
            </a:r>
            <a:r>
              <a:rPr lang="en-US" altLang="en-US" sz="2800" dirty="0">
                <a:solidFill>
                  <a:schemeClr val="tx1"/>
                </a:solidFill>
                <a:latin typeface="Century Gothic" pitchFamily="34" charset="0"/>
              </a:rPr>
              <a:t> </a:t>
            </a:r>
            <a:r>
              <a:rPr lang="en-US" altLang="en-US" sz="2800" dirty="0" err="1">
                <a:solidFill>
                  <a:schemeClr val="tx1"/>
                </a:solidFill>
                <a:latin typeface="Century Gothic" pitchFamily="34" charset="0"/>
              </a:rPr>
              <a:t>akibat</a:t>
            </a:r>
            <a:r>
              <a:rPr lang="en-US" altLang="en-US" sz="2800" dirty="0">
                <a:solidFill>
                  <a:schemeClr val="tx1"/>
                </a:solidFill>
                <a:latin typeface="Century Gothic" pitchFamily="34" charset="0"/>
              </a:rPr>
              <a:t> </a:t>
            </a:r>
            <a:r>
              <a:rPr lang="en-US" altLang="en-US" sz="2800" dirty="0" err="1">
                <a:solidFill>
                  <a:schemeClr val="tx1"/>
                </a:solidFill>
                <a:latin typeface="Century Gothic" pitchFamily="34" charset="0"/>
              </a:rPr>
              <a:t>peradaban</a:t>
            </a:r>
            <a:r>
              <a:rPr lang="en-US" altLang="en-US" sz="2800" dirty="0">
                <a:solidFill>
                  <a:schemeClr val="tx1"/>
                </a:solidFill>
                <a:latin typeface="Century Gothic" pitchFamily="34" charset="0"/>
              </a:rPr>
              <a:t> </a:t>
            </a:r>
            <a:r>
              <a:rPr lang="en-US" altLang="en-US" sz="2800" dirty="0" err="1">
                <a:solidFill>
                  <a:schemeClr val="tx1"/>
                </a:solidFill>
                <a:latin typeface="Century Gothic" pitchFamily="34" charset="0"/>
              </a:rPr>
              <a:t>dan</a:t>
            </a:r>
            <a:r>
              <a:rPr lang="en-US" altLang="en-US" sz="2800" dirty="0">
                <a:solidFill>
                  <a:schemeClr val="tx1"/>
                </a:solidFill>
                <a:latin typeface="Century Gothic" pitchFamily="34" charset="0"/>
              </a:rPr>
              <a:t> </a:t>
            </a:r>
            <a:r>
              <a:rPr lang="en-US" altLang="en-US" sz="2800" dirty="0" err="1">
                <a:solidFill>
                  <a:schemeClr val="tx1"/>
                </a:solidFill>
                <a:latin typeface="Century Gothic" pitchFamily="34" charset="0"/>
              </a:rPr>
              <a:t>kebudayaan</a:t>
            </a:r>
            <a:r>
              <a:rPr lang="en-US" altLang="en-US" sz="2800" dirty="0">
                <a:solidFill>
                  <a:schemeClr val="tx1"/>
                </a:solidFill>
                <a:latin typeface="Century Gothic" pitchFamily="34" charset="0"/>
              </a:rPr>
              <a:t> </a:t>
            </a:r>
            <a:r>
              <a:rPr lang="en-US" altLang="en-US" sz="2800" dirty="0" err="1">
                <a:solidFill>
                  <a:schemeClr val="tx1"/>
                </a:solidFill>
                <a:latin typeface="Century Gothic" pitchFamily="34" charset="0"/>
              </a:rPr>
              <a:t>manusia</a:t>
            </a:r>
            <a:endParaRPr lang="en-US" altLang="en-US" sz="2800" dirty="0">
              <a:solidFill>
                <a:schemeClr val="tx1"/>
              </a:solidFill>
              <a:latin typeface="Century Gothic" pitchFamily="34" charset="0"/>
            </a:endParaRPr>
          </a:p>
          <a:p>
            <a:pPr marL="520700" indent="-457200" algn="l" eaLnBrk="1" hangingPunct="1">
              <a:lnSpc>
                <a:spcPct val="80000"/>
              </a:lnSpc>
              <a:spcBef>
                <a:spcPts val="700"/>
              </a:spcBef>
              <a:buClr>
                <a:srgbClr val="FF388C"/>
              </a:buClr>
              <a:buSzPct val="80000"/>
              <a:buFont typeface="Wingdings" panose="05000000000000000000" pitchFamily="2" charset="2"/>
              <a:buChar char="v"/>
            </a:pPr>
            <a:r>
              <a:rPr lang="en-US" altLang="en-US" sz="2800" dirty="0">
                <a:solidFill>
                  <a:schemeClr val="tx1"/>
                </a:solidFill>
                <a:latin typeface="Century Gothic" pitchFamily="34" charset="0"/>
              </a:rPr>
              <a:t>Lain–lain </a:t>
            </a:r>
            <a:r>
              <a:rPr lang="en-US" altLang="en-US" sz="2800" dirty="0" err="1">
                <a:solidFill>
                  <a:schemeClr val="tx1"/>
                </a:solidFill>
                <a:latin typeface="Century Gothic" pitchFamily="34" charset="0"/>
              </a:rPr>
              <a:t>kebutuhan</a:t>
            </a:r>
            <a:r>
              <a:rPr lang="en-US" altLang="en-US" sz="2800" dirty="0">
                <a:solidFill>
                  <a:schemeClr val="tx1"/>
                </a:solidFill>
                <a:latin typeface="Century Gothic" pitchFamily="34" charset="0"/>
              </a:rPr>
              <a:t> </a:t>
            </a:r>
            <a:r>
              <a:rPr lang="en-US" altLang="en-US" sz="2800" dirty="0" err="1">
                <a:solidFill>
                  <a:schemeClr val="tx1"/>
                </a:solidFill>
                <a:latin typeface="Century Gothic" pitchFamily="34" charset="0"/>
              </a:rPr>
              <a:t>yg</a:t>
            </a:r>
            <a:r>
              <a:rPr lang="en-US" altLang="en-US" sz="2800" dirty="0">
                <a:solidFill>
                  <a:schemeClr val="tx1"/>
                </a:solidFill>
                <a:latin typeface="Century Gothic" pitchFamily="34" charset="0"/>
              </a:rPr>
              <a:t> </a:t>
            </a:r>
            <a:r>
              <a:rPr lang="en-US" altLang="en-US" sz="2800" dirty="0" err="1">
                <a:solidFill>
                  <a:schemeClr val="tx1"/>
                </a:solidFill>
                <a:latin typeface="Century Gothic" pitchFamily="34" charset="0"/>
              </a:rPr>
              <a:t>khas</a:t>
            </a:r>
            <a:r>
              <a:rPr lang="en-US" altLang="en-US" sz="2800" dirty="0">
                <a:solidFill>
                  <a:schemeClr val="tx1"/>
                </a:solidFill>
                <a:latin typeface="Century Gothic" pitchFamily="34" charset="0"/>
              </a:rPr>
              <a:t> </a:t>
            </a:r>
            <a:r>
              <a:rPr lang="en-US" altLang="en-US" sz="2800" dirty="0" err="1">
                <a:solidFill>
                  <a:schemeClr val="tx1"/>
                </a:solidFill>
                <a:latin typeface="Century Gothic" pitchFamily="34" charset="0"/>
              </a:rPr>
              <a:t>dr</a:t>
            </a:r>
            <a:r>
              <a:rPr lang="en-US" altLang="en-US" sz="2800" dirty="0">
                <a:solidFill>
                  <a:schemeClr val="tx1"/>
                </a:solidFill>
                <a:latin typeface="Century Gothic" pitchFamily="34" charset="0"/>
              </a:rPr>
              <a:t> </a:t>
            </a:r>
            <a:r>
              <a:rPr lang="en-US" altLang="en-US" sz="2800" dirty="0" err="1">
                <a:solidFill>
                  <a:schemeClr val="tx1"/>
                </a:solidFill>
                <a:latin typeface="Century Gothic" pitchFamily="34" charset="0"/>
              </a:rPr>
              <a:t>masing-masing</a:t>
            </a:r>
            <a:r>
              <a:rPr lang="en-US" altLang="en-US" sz="2800" dirty="0">
                <a:solidFill>
                  <a:schemeClr val="tx1"/>
                </a:solidFill>
                <a:latin typeface="Century Gothic" pitchFamily="34" charset="0"/>
              </a:rPr>
              <a:t> </a:t>
            </a:r>
            <a:r>
              <a:rPr lang="en-US" altLang="en-US" sz="2800" dirty="0" err="1">
                <a:solidFill>
                  <a:schemeClr val="tx1"/>
                </a:solidFill>
                <a:latin typeface="Century Gothic" pitchFamily="34" charset="0"/>
              </a:rPr>
              <a:t>perorangan</a:t>
            </a:r>
            <a:endParaRPr lang="en-US" altLang="en-US" sz="2800" dirty="0">
              <a:solidFill>
                <a:schemeClr val="tx1"/>
              </a:solidFill>
              <a:latin typeface="Century Gothic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PENGGERAK KEGIATAN EKONOMI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Text Box 1"/>
          <p:cNvSpPr txBox="1">
            <a:spLocks noChangeArrowheads="1"/>
          </p:cNvSpPr>
          <p:nvPr/>
        </p:nvSpPr>
        <p:spPr bwMode="auto">
          <a:xfrm>
            <a:off x="381000" y="1371600"/>
            <a:ext cx="8229600" cy="51054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tIns="46800" rIns="90000" bIns="46800"/>
          <a:lstStyle>
            <a:lvl1pPr marL="271463" indent="-271463">
              <a:tabLst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>
                <a:solidFill>
                  <a:schemeClr val="bg1"/>
                </a:solidFill>
                <a:latin typeface="Arial" pitchFamily="34" charset="0"/>
                <a:ea typeface="DejaVu Sans" charset="0"/>
                <a:cs typeface="DejaVu Sans" charset="0"/>
              </a:defRPr>
            </a:lvl1pPr>
            <a:lvl2pPr marL="742950" indent="-285750">
              <a:tabLst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>
                <a:solidFill>
                  <a:schemeClr val="bg1"/>
                </a:solidFill>
                <a:latin typeface="Arial" pitchFamily="34" charset="0"/>
                <a:ea typeface="DejaVu Sans" charset="0"/>
                <a:cs typeface="DejaVu Sans" charset="0"/>
              </a:defRPr>
            </a:lvl2pPr>
            <a:lvl3pPr marL="1003300" indent="-228600">
              <a:tabLst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>
                <a:solidFill>
                  <a:schemeClr val="bg1"/>
                </a:solidFill>
                <a:latin typeface="Arial" pitchFamily="34" charset="0"/>
                <a:ea typeface="DejaVu Sans" charset="0"/>
                <a:cs typeface="DejaVu Sans" charset="0"/>
              </a:defRPr>
            </a:lvl3pPr>
            <a:lvl4pPr marL="1277938" indent="-228600">
              <a:tabLst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>
                <a:solidFill>
                  <a:schemeClr val="bg1"/>
                </a:solidFill>
                <a:latin typeface="Arial" pitchFamily="34" charset="0"/>
                <a:ea typeface="DejaVu Sans" charset="0"/>
                <a:cs typeface="DejaVu Sans" charset="0"/>
              </a:defRPr>
            </a:lvl4pPr>
            <a:lvl5pPr marL="2057400" indent="-228600">
              <a:tabLst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>
                <a:solidFill>
                  <a:schemeClr val="bg1"/>
                </a:solidFill>
                <a:latin typeface="Arial" pitchFamily="34" charset="0"/>
                <a:ea typeface="DejaVu Sans" charset="0"/>
                <a:cs typeface="DejaVu Sans" charset="0"/>
              </a:defRPr>
            </a:lvl5pPr>
            <a:lvl6pPr marL="2514600" indent="-228600" algn="ctr" defTabSz="449263" eaLnBrk="0" fontAlgn="base" hangingPunct="0">
              <a:spcBef>
                <a:spcPct val="0"/>
              </a:spcBef>
              <a:spcAft>
                <a:spcPct val="0"/>
              </a:spcAft>
              <a:buSzPct val="100000"/>
              <a:buFont typeface="Arial" pitchFamily="34" charset="0"/>
              <a:tabLst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>
                <a:solidFill>
                  <a:schemeClr val="bg1"/>
                </a:solidFill>
                <a:latin typeface="Arial" pitchFamily="34" charset="0"/>
                <a:ea typeface="DejaVu Sans" charset="0"/>
                <a:cs typeface="DejaVu Sans" charset="0"/>
              </a:defRPr>
            </a:lvl6pPr>
            <a:lvl7pPr marL="2971800" indent="-228600" algn="ctr" defTabSz="449263" eaLnBrk="0" fontAlgn="base" hangingPunct="0">
              <a:spcBef>
                <a:spcPct val="0"/>
              </a:spcBef>
              <a:spcAft>
                <a:spcPct val="0"/>
              </a:spcAft>
              <a:buSzPct val="100000"/>
              <a:buFont typeface="Arial" pitchFamily="34" charset="0"/>
              <a:tabLst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>
                <a:solidFill>
                  <a:schemeClr val="bg1"/>
                </a:solidFill>
                <a:latin typeface="Arial" pitchFamily="34" charset="0"/>
                <a:ea typeface="DejaVu Sans" charset="0"/>
                <a:cs typeface="DejaVu Sans" charset="0"/>
              </a:defRPr>
            </a:lvl7pPr>
            <a:lvl8pPr marL="3429000" indent="-228600" algn="ctr" defTabSz="449263" eaLnBrk="0" fontAlgn="base" hangingPunct="0">
              <a:spcBef>
                <a:spcPct val="0"/>
              </a:spcBef>
              <a:spcAft>
                <a:spcPct val="0"/>
              </a:spcAft>
              <a:buSzPct val="100000"/>
              <a:buFont typeface="Arial" pitchFamily="34" charset="0"/>
              <a:tabLst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>
                <a:solidFill>
                  <a:schemeClr val="bg1"/>
                </a:solidFill>
                <a:latin typeface="Arial" pitchFamily="34" charset="0"/>
                <a:ea typeface="DejaVu Sans" charset="0"/>
                <a:cs typeface="DejaVu Sans" charset="0"/>
              </a:defRPr>
            </a:lvl8pPr>
            <a:lvl9pPr marL="3886200" indent="-228600" algn="ctr" defTabSz="449263" eaLnBrk="0" fontAlgn="base" hangingPunct="0">
              <a:spcBef>
                <a:spcPct val="0"/>
              </a:spcBef>
              <a:spcAft>
                <a:spcPct val="0"/>
              </a:spcAft>
              <a:buSzPct val="100000"/>
              <a:buFont typeface="Arial" pitchFamily="34" charset="0"/>
              <a:tabLst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>
                <a:solidFill>
                  <a:schemeClr val="bg1"/>
                </a:solidFill>
                <a:latin typeface="Arial" pitchFamily="34" charset="0"/>
                <a:ea typeface="DejaVu Sans" charset="0"/>
                <a:cs typeface="DejaVu Sans" charset="0"/>
              </a:defRPr>
            </a:lvl9pPr>
          </a:lstStyle>
          <a:p>
            <a:pPr lvl="2" algn="l" eaLnBrk="1" hangingPunct="1">
              <a:spcBef>
                <a:spcPts val="300"/>
              </a:spcBef>
              <a:buClr>
                <a:srgbClr val="B37732"/>
              </a:buClr>
              <a:buSzPct val="85000"/>
            </a:pPr>
            <a:endParaRPr lang="en-US" altLang="en-US" sz="2100">
              <a:solidFill>
                <a:srgbClr val="FFFFFF"/>
              </a:solidFill>
              <a:latin typeface="Constantia" pitchFamily="18" charset="0"/>
            </a:endParaRPr>
          </a:p>
          <a:p>
            <a:pPr lvl="2" algn="l" eaLnBrk="1" hangingPunct="1">
              <a:spcBef>
                <a:spcPts val="300"/>
              </a:spcBef>
              <a:buClr>
                <a:srgbClr val="B37732"/>
              </a:buClr>
              <a:buSzPct val="85000"/>
            </a:pPr>
            <a:r>
              <a:rPr lang="id-ID" altLang="en-US" sz="2100" b="1" i="1">
                <a:solidFill>
                  <a:schemeClr val="tx1"/>
                </a:solidFill>
                <a:latin typeface="Constantia" pitchFamily="18" charset="0"/>
              </a:rPr>
              <a:t>Adalah</a:t>
            </a:r>
            <a:r>
              <a:rPr lang="id-ID" altLang="en-US" sz="2100" b="1">
                <a:solidFill>
                  <a:schemeClr val="tx1"/>
                </a:solidFill>
                <a:latin typeface="Constantia" pitchFamily="18" charset="0"/>
              </a:rPr>
              <a:t> benda-benda yg disediak</a:t>
            </a:r>
            <a:r>
              <a:rPr lang="en-US" altLang="en-US" sz="2100" b="1">
                <a:solidFill>
                  <a:schemeClr val="tx1"/>
                </a:solidFill>
                <a:latin typeface="Constantia" pitchFamily="18" charset="0"/>
              </a:rPr>
              <a:t>a</a:t>
            </a:r>
            <a:r>
              <a:rPr lang="id-ID" altLang="en-US" sz="2100" b="1">
                <a:solidFill>
                  <a:schemeClr val="tx1"/>
                </a:solidFill>
                <a:latin typeface="Constantia" pitchFamily="18" charset="0"/>
              </a:rPr>
              <a:t>n oleh alam atau diciptakan oleh manusia yg dpt digunakan utk memproduksi barang dan jasa.</a:t>
            </a:r>
          </a:p>
          <a:p>
            <a:pPr algn="l" eaLnBrk="1" hangingPunct="1">
              <a:spcBef>
                <a:spcPts val="600"/>
              </a:spcBef>
              <a:buClr>
                <a:srgbClr val="F3A447"/>
              </a:buClr>
              <a:buSzPct val="85000"/>
              <a:buFont typeface="Wingdings 2" pitchFamily="18" charset="2"/>
              <a:buChar char=""/>
            </a:pPr>
            <a:r>
              <a:rPr lang="id-ID" altLang="en-US" sz="2400" b="1">
                <a:solidFill>
                  <a:schemeClr val="tx1"/>
                </a:solidFill>
                <a:latin typeface="Constantia" pitchFamily="18" charset="0"/>
              </a:rPr>
              <a:t>(faktor-faktor produksi yg tersedia dlm perekonomian akan menentukan sampai dimana suatu negara dpt menghasilkan barang dan jasa).</a:t>
            </a:r>
          </a:p>
          <a:p>
            <a:pPr lvl="2" algn="l" eaLnBrk="1" hangingPunct="1">
              <a:spcBef>
                <a:spcPts val="300"/>
              </a:spcBef>
              <a:buClr>
                <a:srgbClr val="B37732"/>
              </a:buClr>
              <a:buSzPct val="85000"/>
              <a:buFont typeface="Wingdings 2" pitchFamily="18" charset="2"/>
              <a:buChar char=""/>
            </a:pPr>
            <a:r>
              <a:rPr lang="id-ID" altLang="en-US" sz="2100" b="1">
                <a:solidFill>
                  <a:schemeClr val="tx1"/>
                </a:solidFill>
                <a:latin typeface="Constantia" pitchFamily="18" charset="0"/>
              </a:rPr>
              <a:t>Faktor-faktor produksi dpt dibedakan :</a:t>
            </a:r>
          </a:p>
          <a:p>
            <a:pPr lvl="3" algn="l" eaLnBrk="1" hangingPunct="1">
              <a:spcBef>
                <a:spcPts val="300"/>
              </a:spcBef>
              <a:buClr>
                <a:srgbClr val="D6903D"/>
              </a:buClr>
              <a:buSzPct val="85000"/>
              <a:buFont typeface="Wingdings 2" pitchFamily="18" charset="2"/>
              <a:buChar char=""/>
            </a:pPr>
            <a:r>
              <a:rPr lang="id-ID" altLang="en-US" sz="2400" b="1">
                <a:solidFill>
                  <a:schemeClr val="tx1"/>
                </a:solidFill>
                <a:latin typeface="Constantia" pitchFamily="18" charset="0"/>
              </a:rPr>
              <a:t>Tanah dan sumber alam</a:t>
            </a:r>
          </a:p>
          <a:p>
            <a:pPr lvl="3" algn="l" eaLnBrk="1" hangingPunct="1">
              <a:spcBef>
                <a:spcPts val="300"/>
              </a:spcBef>
              <a:buClr>
                <a:srgbClr val="D6903D"/>
              </a:buClr>
              <a:buSzPct val="85000"/>
              <a:buFont typeface="Wingdings 2" pitchFamily="18" charset="2"/>
              <a:buChar char=""/>
            </a:pPr>
            <a:r>
              <a:rPr lang="id-ID" altLang="en-US" sz="2400" b="1">
                <a:solidFill>
                  <a:schemeClr val="tx1"/>
                </a:solidFill>
                <a:latin typeface="Constantia" pitchFamily="18" charset="0"/>
              </a:rPr>
              <a:t>Tenaga kerja (kasar, terampil, terdidik)</a:t>
            </a:r>
            <a:r>
              <a:rPr lang="ar-SA" altLang="en-US" sz="2400" b="1">
                <a:solidFill>
                  <a:schemeClr val="tx1"/>
                </a:solidFill>
                <a:latin typeface="Constantia" pitchFamily="18" charset="0"/>
                <a:cs typeface="Arial" pitchFamily="34" charset="0"/>
              </a:rPr>
              <a:t>‏</a:t>
            </a:r>
            <a:endParaRPr lang="id-ID" altLang="en-US" sz="2400" b="1">
              <a:solidFill>
                <a:schemeClr val="tx1"/>
              </a:solidFill>
              <a:latin typeface="Constantia" pitchFamily="18" charset="0"/>
            </a:endParaRPr>
          </a:p>
          <a:p>
            <a:pPr lvl="3" algn="l" eaLnBrk="1" hangingPunct="1">
              <a:spcBef>
                <a:spcPts val="300"/>
              </a:spcBef>
              <a:buClr>
                <a:srgbClr val="D6903D"/>
              </a:buClr>
              <a:buSzPct val="85000"/>
              <a:buFont typeface="Wingdings 2" pitchFamily="18" charset="2"/>
              <a:buChar char=""/>
            </a:pPr>
            <a:r>
              <a:rPr lang="id-ID" altLang="en-US" sz="2400" b="1">
                <a:solidFill>
                  <a:schemeClr val="tx1"/>
                </a:solidFill>
                <a:latin typeface="Constantia" pitchFamily="18" charset="0"/>
              </a:rPr>
              <a:t>Modal (finansial)</a:t>
            </a:r>
            <a:r>
              <a:rPr lang="en-US" altLang="en-US" sz="2400" b="1">
                <a:solidFill>
                  <a:schemeClr val="tx1"/>
                </a:solidFill>
                <a:latin typeface="Constantia" pitchFamily="18" charset="0"/>
              </a:rPr>
              <a:t>/kapital</a:t>
            </a:r>
            <a:r>
              <a:rPr lang="ar-SA" altLang="en-US" sz="2400" b="1">
                <a:solidFill>
                  <a:schemeClr val="tx1"/>
                </a:solidFill>
                <a:latin typeface="Constantia" pitchFamily="18" charset="0"/>
                <a:cs typeface="Arial" pitchFamily="34" charset="0"/>
              </a:rPr>
              <a:t>‏</a:t>
            </a:r>
            <a:endParaRPr lang="id-ID" altLang="en-US" sz="2400" b="1">
              <a:solidFill>
                <a:schemeClr val="tx1"/>
              </a:solidFill>
              <a:latin typeface="Constantia" pitchFamily="18" charset="0"/>
            </a:endParaRPr>
          </a:p>
          <a:p>
            <a:pPr lvl="3" algn="l" eaLnBrk="1" hangingPunct="1">
              <a:spcBef>
                <a:spcPts val="300"/>
              </a:spcBef>
              <a:buClr>
                <a:srgbClr val="D6903D"/>
              </a:buClr>
              <a:buSzPct val="85000"/>
              <a:buFont typeface="Wingdings 2" pitchFamily="18" charset="2"/>
              <a:buChar char=""/>
            </a:pPr>
            <a:r>
              <a:rPr lang="en-US" altLang="en-US" sz="2400" b="1">
                <a:solidFill>
                  <a:schemeClr val="tx1"/>
                </a:solidFill>
                <a:latin typeface="Constantia" pitchFamily="18" charset="0"/>
              </a:rPr>
              <a:t>Kecakapan keahlian (skills) atau k</a:t>
            </a:r>
            <a:r>
              <a:rPr lang="id-ID" altLang="en-US" sz="2400" b="1">
                <a:solidFill>
                  <a:schemeClr val="tx1"/>
                </a:solidFill>
                <a:latin typeface="Constantia" pitchFamily="18" charset="0"/>
              </a:rPr>
              <a:t>eahlian </a:t>
            </a:r>
            <a:r>
              <a:rPr lang="en-US" altLang="en-US" sz="2400" b="1">
                <a:solidFill>
                  <a:schemeClr val="tx1"/>
                </a:solidFill>
                <a:latin typeface="Constantia" pitchFamily="18" charset="0"/>
              </a:rPr>
              <a:t>k</a:t>
            </a:r>
            <a:r>
              <a:rPr lang="id-ID" altLang="en-US" sz="2400" b="1">
                <a:solidFill>
                  <a:schemeClr val="tx1"/>
                </a:solidFill>
                <a:latin typeface="Constantia" pitchFamily="18" charset="0"/>
              </a:rPr>
              <a:t>eusahawanan</a:t>
            </a:r>
            <a:r>
              <a:rPr lang="en-US" altLang="en-US" sz="2400" b="1">
                <a:solidFill>
                  <a:schemeClr val="tx1"/>
                </a:solidFill>
                <a:latin typeface="Constantia" pitchFamily="18" charset="0"/>
              </a:rPr>
              <a:t>(entrepreunership</a:t>
            </a:r>
            <a:r>
              <a:rPr lang="en-US" altLang="en-US" sz="1900" b="1">
                <a:solidFill>
                  <a:schemeClr val="tx1"/>
                </a:solidFill>
                <a:latin typeface="Constantia" pitchFamily="18" charset="0"/>
              </a:rPr>
              <a:t>)</a:t>
            </a:r>
            <a:r>
              <a:rPr lang="ar-SA" altLang="en-US" sz="1900" b="1">
                <a:solidFill>
                  <a:schemeClr val="tx1"/>
                </a:solidFill>
                <a:latin typeface="Constantia" pitchFamily="18" charset="0"/>
                <a:cs typeface="Arial" pitchFamily="34" charset="0"/>
              </a:rPr>
              <a:t>‏</a:t>
            </a:r>
            <a:endParaRPr lang="en-US" altLang="en-US" sz="1900" b="1">
              <a:solidFill>
                <a:schemeClr val="tx1"/>
              </a:solidFill>
              <a:latin typeface="Constantia" pitchFamily="18" charset="0"/>
            </a:endParaRPr>
          </a:p>
        </p:txBody>
      </p:sp>
      <p:grpSp>
        <p:nvGrpSpPr>
          <p:cNvPr id="111619" name="Group 2"/>
          <p:cNvGrpSpPr>
            <a:grpSpLocks/>
          </p:cNvGrpSpPr>
          <p:nvPr/>
        </p:nvGrpSpPr>
        <p:grpSpPr bwMode="auto">
          <a:xfrm>
            <a:off x="219075" y="146050"/>
            <a:ext cx="8472488" cy="1230313"/>
            <a:chOff x="0" y="0"/>
            <a:chExt cx="5337" cy="775"/>
          </a:xfrm>
        </p:grpSpPr>
        <p:pic>
          <p:nvPicPr>
            <p:cNvPr id="111620" name="Picture 3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5338" cy="7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11621" name="Text Box 4"/>
            <p:cNvSpPr txBox="1">
              <a:spLocks noChangeArrowheads="1"/>
            </p:cNvSpPr>
            <p:nvPr/>
          </p:nvSpPr>
          <p:spPr bwMode="auto">
            <a:xfrm>
              <a:off x="0" y="0"/>
              <a:ext cx="5338" cy="7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bg1"/>
                  </a:solidFill>
                  <a:latin typeface="Arial" pitchFamily="34" charset="0"/>
                  <a:ea typeface="DejaVu Sans" charset="0"/>
                  <a:cs typeface="DejaVu Sans" charset="0"/>
                </a:defRPr>
              </a:lvl1pPr>
              <a:lvl2pPr marL="742950" indent="-285750">
                <a:defRPr>
                  <a:solidFill>
                    <a:schemeClr val="bg1"/>
                  </a:solidFill>
                  <a:latin typeface="Arial" pitchFamily="34" charset="0"/>
                  <a:ea typeface="DejaVu Sans" charset="0"/>
                  <a:cs typeface="DejaVu Sans" charset="0"/>
                </a:defRPr>
              </a:lvl2pPr>
              <a:lvl3pPr marL="1143000" indent="-228600">
                <a:defRPr>
                  <a:solidFill>
                    <a:schemeClr val="bg1"/>
                  </a:solidFill>
                  <a:latin typeface="Arial" pitchFamily="34" charset="0"/>
                  <a:ea typeface="DejaVu Sans" charset="0"/>
                  <a:cs typeface="DejaVu Sans" charset="0"/>
                </a:defRPr>
              </a:lvl3pPr>
              <a:lvl4pPr marL="1600200" indent="-228600">
                <a:defRPr>
                  <a:solidFill>
                    <a:schemeClr val="bg1"/>
                  </a:solidFill>
                  <a:latin typeface="Arial" pitchFamily="34" charset="0"/>
                  <a:ea typeface="DejaVu Sans" charset="0"/>
                  <a:cs typeface="DejaVu Sans" charset="0"/>
                </a:defRPr>
              </a:lvl4pPr>
              <a:lvl5pPr marL="2057400" indent="-228600">
                <a:defRPr>
                  <a:solidFill>
                    <a:schemeClr val="bg1"/>
                  </a:solidFill>
                  <a:latin typeface="Arial" pitchFamily="34" charset="0"/>
                  <a:ea typeface="DejaVu Sans" charset="0"/>
                  <a:cs typeface="DejaVu Sans" charset="0"/>
                </a:defRPr>
              </a:lvl5pPr>
              <a:lvl6pPr marL="2514600" indent="-228600" algn="ctr" defTabSz="449263" eaLnBrk="0" fontAlgn="base" hangingPunct="0">
                <a:spcBef>
                  <a:spcPct val="0"/>
                </a:spcBef>
                <a:spcAft>
                  <a:spcPct val="0"/>
                </a:spcAft>
                <a:buSzPct val="100000"/>
                <a:buFont typeface="Arial" pitchFamily="34" charset="0"/>
                <a:defRPr>
                  <a:solidFill>
                    <a:schemeClr val="bg1"/>
                  </a:solidFill>
                  <a:latin typeface="Arial" pitchFamily="34" charset="0"/>
                  <a:ea typeface="DejaVu Sans" charset="0"/>
                  <a:cs typeface="DejaVu Sans" charset="0"/>
                </a:defRPr>
              </a:lvl6pPr>
              <a:lvl7pPr marL="2971800" indent="-228600" algn="ctr" defTabSz="449263" eaLnBrk="0" fontAlgn="base" hangingPunct="0">
                <a:spcBef>
                  <a:spcPct val="0"/>
                </a:spcBef>
                <a:spcAft>
                  <a:spcPct val="0"/>
                </a:spcAft>
                <a:buSzPct val="100000"/>
                <a:buFont typeface="Arial" pitchFamily="34" charset="0"/>
                <a:defRPr>
                  <a:solidFill>
                    <a:schemeClr val="bg1"/>
                  </a:solidFill>
                  <a:latin typeface="Arial" pitchFamily="34" charset="0"/>
                  <a:ea typeface="DejaVu Sans" charset="0"/>
                  <a:cs typeface="DejaVu Sans" charset="0"/>
                </a:defRPr>
              </a:lvl7pPr>
              <a:lvl8pPr marL="3429000" indent="-228600" algn="ctr" defTabSz="449263" eaLnBrk="0" fontAlgn="base" hangingPunct="0">
                <a:spcBef>
                  <a:spcPct val="0"/>
                </a:spcBef>
                <a:spcAft>
                  <a:spcPct val="0"/>
                </a:spcAft>
                <a:buSzPct val="100000"/>
                <a:buFont typeface="Arial" pitchFamily="34" charset="0"/>
                <a:defRPr>
                  <a:solidFill>
                    <a:schemeClr val="bg1"/>
                  </a:solidFill>
                  <a:latin typeface="Arial" pitchFamily="34" charset="0"/>
                  <a:ea typeface="DejaVu Sans" charset="0"/>
                  <a:cs typeface="DejaVu Sans" charset="0"/>
                </a:defRPr>
              </a:lvl8pPr>
              <a:lvl9pPr marL="3886200" indent="-228600" algn="ctr" defTabSz="449263" eaLnBrk="0" fontAlgn="base" hangingPunct="0">
                <a:spcBef>
                  <a:spcPct val="0"/>
                </a:spcBef>
                <a:spcAft>
                  <a:spcPct val="0"/>
                </a:spcAft>
                <a:buSzPct val="100000"/>
                <a:buFont typeface="Arial" pitchFamily="34" charset="0"/>
                <a:defRPr>
                  <a:solidFill>
                    <a:schemeClr val="bg1"/>
                  </a:solidFill>
                  <a:latin typeface="Arial" pitchFamily="34" charset="0"/>
                  <a:ea typeface="DejaVu Sans" charset="0"/>
                  <a:cs typeface="DejaVu Sans" charset="0"/>
                </a:defRPr>
              </a:lvl9pPr>
            </a:lstStyle>
            <a:p>
              <a:endParaRPr lang="en-US" altLang="en-US"/>
            </a:p>
          </p:txBody>
        </p:sp>
      </p:grpSp>
    </p:spTree>
  </p:cSld>
  <p:clrMapOvr>
    <a:masterClrMapping/>
  </p:clrMapOvr>
  <p:transition spd="med" advTm="1024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2642" name="Group 1"/>
          <p:cNvGrpSpPr>
            <a:grpSpLocks/>
          </p:cNvGrpSpPr>
          <p:nvPr/>
        </p:nvGrpSpPr>
        <p:grpSpPr bwMode="auto">
          <a:xfrm>
            <a:off x="377825" y="261938"/>
            <a:ext cx="8191500" cy="1279525"/>
            <a:chOff x="0" y="0"/>
            <a:chExt cx="5160" cy="806"/>
          </a:xfrm>
        </p:grpSpPr>
        <p:pic>
          <p:nvPicPr>
            <p:cNvPr id="112644" name="Picture 2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5161" cy="8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12645" name="Text Box 3"/>
            <p:cNvSpPr txBox="1">
              <a:spLocks noChangeArrowheads="1"/>
            </p:cNvSpPr>
            <p:nvPr/>
          </p:nvSpPr>
          <p:spPr bwMode="auto">
            <a:xfrm>
              <a:off x="0" y="0"/>
              <a:ext cx="5161" cy="8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bg1"/>
                  </a:solidFill>
                  <a:latin typeface="Arial" pitchFamily="34" charset="0"/>
                  <a:ea typeface="DejaVu Sans" charset="0"/>
                  <a:cs typeface="DejaVu Sans" charset="0"/>
                </a:defRPr>
              </a:lvl1pPr>
              <a:lvl2pPr marL="742950" indent="-285750">
                <a:defRPr>
                  <a:solidFill>
                    <a:schemeClr val="bg1"/>
                  </a:solidFill>
                  <a:latin typeface="Arial" pitchFamily="34" charset="0"/>
                  <a:ea typeface="DejaVu Sans" charset="0"/>
                  <a:cs typeface="DejaVu Sans" charset="0"/>
                </a:defRPr>
              </a:lvl2pPr>
              <a:lvl3pPr marL="1143000" indent="-228600">
                <a:defRPr>
                  <a:solidFill>
                    <a:schemeClr val="bg1"/>
                  </a:solidFill>
                  <a:latin typeface="Arial" pitchFamily="34" charset="0"/>
                  <a:ea typeface="DejaVu Sans" charset="0"/>
                  <a:cs typeface="DejaVu Sans" charset="0"/>
                </a:defRPr>
              </a:lvl3pPr>
              <a:lvl4pPr marL="1600200" indent="-228600">
                <a:defRPr>
                  <a:solidFill>
                    <a:schemeClr val="bg1"/>
                  </a:solidFill>
                  <a:latin typeface="Arial" pitchFamily="34" charset="0"/>
                  <a:ea typeface="DejaVu Sans" charset="0"/>
                  <a:cs typeface="DejaVu Sans" charset="0"/>
                </a:defRPr>
              </a:lvl4pPr>
              <a:lvl5pPr marL="2057400" indent="-228600">
                <a:defRPr>
                  <a:solidFill>
                    <a:schemeClr val="bg1"/>
                  </a:solidFill>
                  <a:latin typeface="Arial" pitchFamily="34" charset="0"/>
                  <a:ea typeface="DejaVu Sans" charset="0"/>
                  <a:cs typeface="DejaVu Sans" charset="0"/>
                </a:defRPr>
              </a:lvl5pPr>
              <a:lvl6pPr marL="2514600" indent="-228600" algn="ctr" defTabSz="449263" eaLnBrk="0" fontAlgn="base" hangingPunct="0">
                <a:spcBef>
                  <a:spcPct val="0"/>
                </a:spcBef>
                <a:spcAft>
                  <a:spcPct val="0"/>
                </a:spcAft>
                <a:buSzPct val="100000"/>
                <a:buFont typeface="Arial" pitchFamily="34" charset="0"/>
                <a:defRPr>
                  <a:solidFill>
                    <a:schemeClr val="bg1"/>
                  </a:solidFill>
                  <a:latin typeface="Arial" pitchFamily="34" charset="0"/>
                  <a:ea typeface="DejaVu Sans" charset="0"/>
                  <a:cs typeface="DejaVu Sans" charset="0"/>
                </a:defRPr>
              </a:lvl6pPr>
              <a:lvl7pPr marL="2971800" indent="-228600" algn="ctr" defTabSz="449263" eaLnBrk="0" fontAlgn="base" hangingPunct="0">
                <a:spcBef>
                  <a:spcPct val="0"/>
                </a:spcBef>
                <a:spcAft>
                  <a:spcPct val="0"/>
                </a:spcAft>
                <a:buSzPct val="100000"/>
                <a:buFont typeface="Arial" pitchFamily="34" charset="0"/>
                <a:defRPr>
                  <a:solidFill>
                    <a:schemeClr val="bg1"/>
                  </a:solidFill>
                  <a:latin typeface="Arial" pitchFamily="34" charset="0"/>
                  <a:ea typeface="DejaVu Sans" charset="0"/>
                  <a:cs typeface="DejaVu Sans" charset="0"/>
                </a:defRPr>
              </a:lvl7pPr>
              <a:lvl8pPr marL="3429000" indent="-228600" algn="ctr" defTabSz="449263" eaLnBrk="0" fontAlgn="base" hangingPunct="0">
                <a:spcBef>
                  <a:spcPct val="0"/>
                </a:spcBef>
                <a:spcAft>
                  <a:spcPct val="0"/>
                </a:spcAft>
                <a:buSzPct val="100000"/>
                <a:buFont typeface="Arial" pitchFamily="34" charset="0"/>
                <a:defRPr>
                  <a:solidFill>
                    <a:schemeClr val="bg1"/>
                  </a:solidFill>
                  <a:latin typeface="Arial" pitchFamily="34" charset="0"/>
                  <a:ea typeface="DejaVu Sans" charset="0"/>
                  <a:cs typeface="DejaVu Sans" charset="0"/>
                </a:defRPr>
              </a:lvl8pPr>
              <a:lvl9pPr marL="3886200" indent="-228600" algn="ctr" defTabSz="449263" eaLnBrk="0" fontAlgn="base" hangingPunct="0">
                <a:spcBef>
                  <a:spcPct val="0"/>
                </a:spcBef>
                <a:spcAft>
                  <a:spcPct val="0"/>
                </a:spcAft>
                <a:buSzPct val="100000"/>
                <a:buFont typeface="Arial" pitchFamily="34" charset="0"/>
                <a:defRPr>
                  <a:solidFill>
                    <a:schemeClr val="bg1"/>
                  </a:solidFill>
                  <a:latin typeface="Arial" pitchFamily="34" charset="0"/>
                  <a:ea typeface="DejaVu Sans" charset="0"/>
                  <a:cs typeface="DejaVu Sans" charset="0"/>
                </a:defRPr>
              </a:lvl9pPr>
            </a:lstStyle>
            <a:p>
              <a:endParaRPr lang="en-US" altLang="en-US"/>
            </a:p>
          </p:txBody>
        </p:sp>
      </p:grpSp>
      <p:sp>
        <p:nvSpPr>
          <p:cNvPr id="112643" name="Text Box 4"/>
          <p:cNvSpPr txBox="1">
            <a:spLocks noChangeArrowheads="1"/>
          </p:cNvSpPr>
          <p:nvPr/>
        </p:nvSpPr>
        <p:spPr bwMode="auto">
          <a:xfrm>
            <a:off x="304800" y="1905000"/>
            <a:ext cx="8229600" cy="434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tIns="46800" rIns="90000" bIns="46800"/>
          <a:lstStyle>
            <a:lvl1pPr marL="446088" indent="-382588" algn="l">
              <a:spcBef>
                <a:spcPts val="750"/>
              </a:spcBef>
              <a:buClr>
                <a:srgbClr val="FF388C"/>
              </a:buClr>
              <a:buSzPct val="80000"/>
              <a:buFont typeface="Wingdings 2" pitchFamily="18" charset="2"/>
              <a:buChar char="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3000">
                <a:solidFill>
                  <a:srgbClr val="FFFFFF"/>
                </a:solidFill>
                <a:latin typeface="Century Gothic" pitchFamily="34" charset="0"/>
                <a:ea typeface="DejaVu Sans" charset="0"/>
                <a:cs typeface="DejaVu Sans" charset="0"/>
              </a:defRPr>
            </a:lvl1pPr>
            <a:lvl2pPr marL="820738" indent="-285750" algn="l">
              <a:spcBef>
                <a:spcPts val="650"/>
              </a:spcBef>
              <a:buClr>
                <a:srgbClr val="FF388C"/>
              </a:buClr>
              <a:buSzPct val="95000"/>
              <a:buFont typeface="Wingdings 2" pitchFamily="18" charset="2"/>
              <a:buChar char="›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2600">
                <a:solidFill>
                  <a:srgbClr val="FFFFFF"/>
                </a:solidFill>
                <a:latin typeface="Century Gothic" pitchFamily="34" charset="0"/>
                <a:ea typeface="DejaVu Sans" charset="0"/>
                <a:cs typeface="DejaVu Sans" charset="0"/>
              </a:defRPr>
            </a:lvl2pPr>
            <a:lvl3pPr marL="1143000" indent="-228600" algn="l">
              <a:spcBef>
                <a:spcPts val="600"/>
              </a:spcBef>
              <a:buClr>
                <a:srgbClr val="FF388C"/>
              </a:buClr>
              <a:buFont typeface="Wingdings 2" pitchFamily="18" charset="2"/>
              <a:buChar char="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2400">
                <a:solidFill>
                  <a:srgbClr val="FFFFFF"/>
                </a:solidFill>
                <a:latin typeface="Century Gothic" pitchFamily="34" charset="0"/>
                <a:ea typeface="DejaVu Sans" charset="0"/>
                <a:cs typeface="DejaVu Sans" charset="0"/>
              </a:defRPr>
            </a:lvl3pPr>
            <a:lvl4pPr marL="1600200" indent="-228600" algn="l">
              <a:spcBef>
                <a:spcPts val="500"/>
              </a:spcBef>
              <a:buClr>
                <a:srgbClr val="FF388C"/>
              </a:buClr>
              <a:buFont typeface="Wingdings 2" pitchFamily="18" charset="2"/>
              <a:buChar char="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2000">
                <a:solidFill>
                  <a:srgbClr val="FFFFFF"/>
                </a:solidFill>
                <a:latin typeface="Century Gothic" pitchFamily="34" charset="0"/>
                <a:ea typeface="DejaVu Sans" charset="0"/>
                <a:cs typeface="DejaVu Sans" charset="0"/>
              </a:defRPr>
            </a:lvl4pPr>
            <a:lvl5pPr marL="2057400" indent="-228600" algn="l">
              <a:spcBef>
                <a:spcPts val="475"/>
              </a:spcBef>
              <a:buClr>
                <a:srgbClr val="FF388C"/>
              </a:buClr>
              <a:buFont typeface="Wingdings 2" pitchFamily="18" charset="2"/>
              <a:buChar char="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1900">
                <a:solidFill>
                  <a:srgbClr val="FFFFFF"/>
                </a:solidFill>
                <a:latin typeface="Century Gothic" pitchFamily="34" charset="0"/>
                <a:ea typeface="DejaVu Sans" charset="0"/>
                <a:cs typeface="DejaVu Sans" charset="0"/>
              </a:defRPr>
            </a:lvl5pPr>
            <a:lvl6pPr marL="2514600" indent="-228600" defTabSz="449263" eaLnBrk="0" fontAlgn="base" hangingPunct="0">
              <a:spcBef>
                <a:spcPts val="475"/>
              </a:spcBef>
              <a:spcAft>
                <a:spcPct val="0"/>
              </a:spcAft>
              <a:buClr>
                <a:srgbClr val="FF388C"/>
              </a:buClr>
              <a:buSzPct val="100000"/>
              <a:buFont typeface="Wingdings 2" pitchFamily="18" charset="2"/>
              <a:buChar char="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1900">
                <a:solidFill>
                  <a:srgbClr val="FFFFFF"/>
                </a:solidFill>
                <a:latin typeface="Century Gothic" pitchFamily="34" charset="0"/>
                <a:ea typeface="DejaVu Sans" charset="0"/>
                <a:cs typeface="DejaVu Sans" charset="0"/>
              </a:defRPr>
            </a:lvl6pPr>
            <a:lvl7pPr marL="2971800" indent="-228600" defTabSz="449263" eaLnBrk="0" fontAlgn="base" hangingPunct="0">
              <a:spcBef>
                <a:spcPts val="475"/>
              </a:spcBef>
              <a:spcAft>
                <a:spcPct val="0"/>
              </a:spcAft>
              <a:buClr>
                <a:srgbClr val="FF388C"/>
              </a:buClr>
              <a:buSzPct val="100000"/>
              <a:buFont typeface="Wingdings 2" pitchFamily="18" charset="2"/>
              <a:buChar char="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1900">
                <a:solidFill>
                  <a:srgbClr val="FFFFFF"/>
                </a:solidFill>
                <a:latin typeface="Century Gothic" pitchFamily="34" charset="0"/>
                <a:ea typeface="DejaVu Sans" charset="0"/>
                <a:cs typeface="DejaVu Sans" charset="0"/>
              </a:defRPr>
            </a:lvl7pPr>
            <a:lvl8pPr marL="3429000" indent="-228600" defTabSz="449263" eaLnBrk="0" fontAlgn="base" hangingPunct="0">
              <a:spcBef>
                <a:spcPts val="475"/>
              </a:spcBef>
              <a:spcAft>
                <a:spcPct val="0"/>
              </a:spcAft>
              <a:buClr>
                <a:srgbClr val="FF388C"/>
              </a:buClr>
              <a:buSzPct val="100000"/>
              <a:buFont typeface="Wingdings 2" pitchFamily="18" charset="2"/>
              <a:buChar char="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1900">
                <a:solidFill>
                  <a:srgbClr val="FFFFFF"/>
                </a:solidFill>
                <a:latin typeface="Century Gothic" pitchFamily="34" charset="0"/>
                <a:ea typeface="DejaVu Sans" charset="0"/>
                <a:cs typeface="DejaVu Sans" charset="0"/>
              </a:defRPr>
            </a:lvl8pPr>
            <a:lvl9pPr marL="3886200" indent="-228600" defTabSz="449263" eaLnBrk="0" fontAlgn="base" hangingPunct="0">
              <a:spcBef>
                <a:spcPts val="475"/>
              </a:spcBef>
              <a:spcAft>
                <a:spcPct val="0"/>
              </a:spcAft>
              <a:buClr>
                <a:srgbClr val="FF388C"/>
              </a:buClr>
              <a:buSzPct val="100000"/>
              <a:buFont typeface="Wingdings 2" pitchFamily="18" charset="2"/>
              <a:buChar char="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1900">
                <a:solidFill>
                  <a:srgbClr val="FFFFFF"/>
                </a:solidFill>
                <a:latin typeface="Century Gothic" pitchFamily="34" charset="0"/>
                <a:ea typeface="DejaVu Sans" charset="0"/>
                <a:cs typeface="DejaVu Sans" charset="0"/>
              </a:defRPr>
            </a:lvl9pPr>
          </a:lstStyle>
          <a:p>
            <a:pPr eaLnBrk="1" hangingPunct="1"/>
            <a:r>
              <a:rPr lang="id-ID" altLang="en-US" dirty="0">
                <a:solidFill>
                  <a:schemeClr val="tx1"/>
                </a:solidFill>
              </a:rPr>
              <a:t>Masalah pokok perekonomian adlh </a:t>
            </a:r>
            <a:r>
              <a:rPr lang="id-ID" altLang="en-US" u="sng" dirty="0">
                <a:solidFill>
                  <a:schemeClr val="tx1"/>
                </a:solidFill>
              </a:rPr>
              <a:t>kekurangan</a:t>
            </a:r>
            <a:r>
              <a:rPr lang="id-ID" altLang="en-US" dirty="0">
                <a:solidFill>
                  <a:schemeClr val="tx1"/>
                </a:solidFill>
              </a:rPr>
              <a:t> (kelangkaan/scarcity)</a:t>
            </a:r>
            <a:r>
              <a:rPr lang="ar-SA" altLang="en-US" dirty="0">
                <a:solidFill>
                  <a:schemeClr val="tx1"/>
                </a:solidFill>
                <a:cs typeface="Arial" pitchFamily="34" charset="0"/>
              </a:rPr>
              <a:t>‏</a:t>
            </a:r>
            <a:endParaRPr lang="id-ID" altLang="en-US" dirty="0">
              <a:solidFill>
                <a:schemeClr val="tx1"/>
              </a:solidFill>
            </a:endParaRPr>
          </a:p>
          <a:p>
            <a:pPr eaLnBrk="1" hangingPunct="1">
              <a:buFont typeface="Arial" pitchFamily="34" charset="0"/>
              <a:buNone/>
            </a:pPr>
            <a:r>
              <a:rPr lang="en-US" altLang="en-US" dirty="0">
                <a:solidFill>
                  <a:schemeClr val="tx1"/>
                </a:solidFill>
              </a:rPr>
              <a:t>   </a:t>
            </a:r>
            <a:r>
              <a:rPr lang="id-ID" altLang="en-US" dirty="0">
                <a:solidFill>
                  <a:schemeClr val="tx1"/>
                </a:solidFill>
              </a:rPr>
              <a:t>→ sbg akibat dari ketidak seimbangan antara :</a:t>
            </a:r>
          </a:p>
          <a:p>
            <a:pPr lvl="1" eaLnBrk="1" hangingPunct="1">
              <a:buFont typeface="Verdana" pitchFamily="34" charset="0"/>
              <a:buChar char="›"/>
            </a:pPr>
            <a:r>
              <a:rPr lang="id-ID" altLang="en-US" dirty="0">
                <a:solidFill>
                  <a:schemeClr val="tx1"/>
                </a:solidFill>
              </a:rPr>
              <a:t>kebutuhan masyarakat</a:t>
            </a:r>
          </a:p>
          <a:p>
            <a:pPr lvl="1" eaLnBrk="1" hangingPunct="1">
              <a:buFont typeface="Verdana" pitchFamily="34" charset="0"/>
              <a:buChar char="›"/>
            </a:pPr>
            <a:r>
              <a:rPr lang="id-ID" altLang="en-US" dirty="0">
                <a:solidFill>
                  <a:schemeClr val="tx1"/>
                </a:solidFill>
              </a:rPr>
              <a:t>faktor-faktor produksi yg tersedia dlm masyarakat, maka perlu membuat</a:t>
            </a:r>
            <a:r>
              <a:rPr lang="id-ID" altLang="en-US" dirty="0"/>
              <a:t> pilihan</a:t>
            </a:r>
          </a:p>
        </p:txBody>
      </p:sp>
    </p:spTree>
  </p:cSld>
  <p:clrMapOvr>
    <a:masterClrMapping/>
  </p:clrMapOvr>
  <p:transition spd="med" advTm="1024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7" name="Text Box 4"/>
          <p:cNvSpPr txBox="1">
            <a:spLocks noChangeArrowheads="1"/>
          </p:cNvSpPr>
          <p:nvPr/>
        </p:nvSpPr>
        <p:spPr bwMode="auto">
          <a:xfrm>
            <a:off x="457200" y="1609725"/>
            <a:ext cx="7239000" cy="4846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tIns="46800" rIns="90000" bIns="46800"/>
          <a:lstStyle>
            <a:lvl1pPr marL="608013" indent="-608013">
              <a:tabLst>
                <a:tab pos="1247775" algn="l"/>
                <a:tab pos="2162175" algn="l"/>
                <a:tab pos="3076575" algn="l"/>
                <a:tab pos="3990975" algn="l"/>
                <a:tab pos="4905375" algn="l"/>
                <a:tab pos="5819775" algn="l"/>
                <a:tab pos="6734175" algn="l"/>
                <a:tab pos="7648575" algn="l"/>
                <a:tab pos="8562975" algn="l"/>
                <a:tab pos="9477375" algn="l"/>
                <a:tab pos="10391775" algn="l"/>
              </a:tabLst>
              <a:defRPr>
                <a:solidFill>
                  <a:schemeClr val="bg1"/>
                </a:solidFill>
                <a:latin typeface="Arial" pitchFamily="34" charset="0"/>
                <a:ea typeface="DejaVu Sans" charset="0"/>
                <a:cs typeface="DejaVu Sans" charset="0"/>
              </a:defRPr>
            </a:lvl1pPr>
            <a:lvl2pPr marL="989013" indent="-531813">
              <a:tabLst>
                <a:tab pos="1247775" algn="l"/>
                <a:tab pos="2162175" algn="l"/>
                <a:tab pos="3076575" algn="l"/>
                <a:tab pos="3990975" algn="l"/>
                <a:tab pos="4905375" algn="l"/>
                <a:tab pos="5819775" algn="l"/>
                <a:tab pos="6734175" algn="l"/>
                <a:tab pos="7648575" algn="l"/>
                <a:tab pos="8562975" algn="l"/>
                <a:tab pos="9477375" algn="l"/>
                <a:tab pos="10391775" algn="l"/>
              </a:tabLst>
              <a:defRPr>
                <a:solidFill>
                  <a:schemeClr val="bg1"/>
                </a:solidFill>
                <a:latin typeface="Arial" pitchFamily="34" charset="0"/>
                <a:ea typeface="DejaVu Sans" charset="0"/>
                <a:cs typeface="DejaVu Sans" charset="0"/>
              </a:defRPr>
            </a:lvl2pPr>
            <a:lvl3pPr marL="1143000" indent="-228600">
              <a:tabLst>
                <a:tab pos="1247775" algn="l"/>
                <a:tab pos="2162175" algn="l"/>
                <a:tab pos="3076575" algn="l"/>
                <a:tab pos="3990975" algn="l"/>
                <a:tab pos="4905375" algn="l"/>
                <a:tab pos="5819775" algn="l"/>
                <a:tab pos="6734175" algn="l"/>
                <a:tab pos="7648575" algn="l"/>
                <a:tab pos="8562975" algn="l"/>
                <a:tab pos="9477375" algn="l"/>
                <a:tab pos="10391775" algn="l"/>
              </a:tabLst>
              <a:defRPr>
                <a:solidFill>
                  <a:schemeClr val="bg1"/>
                </a:solidFill>
                <a:latin typeface="Arial" pitchFamily="34" charset="0"/>
                <a:ea typeface="DejaVu Sans" charset="0"/>
                <a:cs typeface="DejaVu Sans" charset="0"/>
              </a:defRPr>
            </a:lvl3pPr>
            <a:lvl4pPr marL="1600200" indent="-228600">
              <a:tabLst>
                <a:tab pos="1247775" algn="l"/>
                <a:tab pos="2162175" algn="l"/>
                <a:tab pos="3076575" algn="l"/>
                <a:tab pos="3990975" algn="l"/>
                <a:tab pos="4905375" algn="l"/>
                <a:tab pos="5819775" algn="l"/>
                <a:tab pos="6734175" algn="l"/>
                <a:tab pos="7648575" algn="l"/>
                <a:tab pos="8562975" algn="l"/>
                <a:tab pos="9477375" algn="l"/>
                <a:tab pos="10391775" algn="l"/>
              </a:tabLst>
              <a:defRPr>
                <a:solidFill>
                  <a:schemeClr val="bg1"/>
                </a:solidFill>
                <a:latin typeface="Arial" pitchFamily="34" charset="0"/>
                <a:ea typeface="DejaVu Sans" charset="0"/>
                <a:cs typeface="DejaVu Sans" charset="0"/>
              </a:defRPr>
            </a:lvl4pPr>
            <a:lvl5pPr marL="2057400" indent="-228600">
              <a:tabLst>
                <a:tab pos="1247775" algn="l"/>
                <a:tab pos="2162175" algn="l"/>
                <a:tab pos="3076575" algn="l"/>
                <a:tab pos="3990975" algn="l"/>
                <a:tab pos="4905375" algn="l"/>
                <a:tab pos="5819775" algn="l"/>
                <a:tab pos="6734175" algn="l"/>
                <a:tab pos="7648575" algn="l"/>
                <a:tab pos="8562975" algn="l"/>
                <a:tab pos="9477375" algn="l"/>
                <a:tab pos="10391775" algn="l"/>
              </a:tabLst>
              <a:defRPr>
                <a:solidFill>
                  <a:schemeClr val="bg1"/>
                </a:solidFill>
                <a:latin typeface="Arial" pitchFamily="34" charset="0"/>
                <a:ea typeface="DejaVu Sans" charset="0"/>
                <a:cs typeface="DejaVu Sans" charset="0"/>
              </a:defRPr>
            </a:lvl5pPr>
            <a:lvl6pPr marL="2514600" indent="-228600" algn="ctr" defTabSz="449263" eaLnBrk="0" fontAlgn="base" hangingPunct="0">
              <a:spcBef>
                <a:spcPct val="0"/>
              </a:spcBef>
              <a:spcAft>
                <a:spcPct val="0"/>
              </a:spcAft>
              <a:buSzPct val="100000"/>
              <a:buFont typeface="Arial" pitchFamily="34" charset="0"/>
              <a:tabLst>
                <a:tab pos="1247775" algn="l"/>
                <a:tab pos="2162175" algn="l"/>
                <a:tab pos="3076575" algn="l"/>
                <a:tab pos="3990975" algn="l"/>
                <a:tab pos="4905375" algn="l"/>
                <a:tab pos="5819775" algn="l"/>
                <a:tab pos="6734175" algn="l"/>
                <a:tab pos="7648575" algn="l"/>
                <a:tab pos="8562975" algn="l"/>
                <a:tab pos="9477375" algn="l"/>
                <a:tab pos="10391775" algn="l"/>
              </a:tabLst>
              <a:defRPr>
                <a:solidFill>
                  <a:schemeClr val="bg1"/>
                </a:solidFill>
                <a:latin typeface="Arial" pitchFamily="34" charset="0"/>
                <a:ea typeface="DejaVu Sans" charset="0"/>
                <a:cs typeface="DejaVu Sans" charset="0"/>
              </a:defRPr>
            </a:lvl6pPr>
            <a:lvl7pPr marL="2971800" indent="-228600" algn="ctr" defTabSz="449263" eaLnBrk="0" fontAlgn="base" hangingPunct="0">
              <a:spcBef>
                <a:spcPct val="0"/>
              </a:spcBef>
              <a:spcAft>
                <a:spcPct val="0"/>
              </a:spcAft>
              <a:buSzPct val="100000"/>
              <a:buFont typeface="Arial" pitchFamily="34" charset="0"/>
              <a:tabLst>
                <a:tab pos="1247775" algn="l"/>
                <a:tab pos="2162175" algn="l"/>
                <a:tab pos="3076575" algn="l"/>
                <a:tab pos="3990975" algn="l"/>
                <a:tab pos="4905375" algn="l"/>
                <a:tab pos="5819775" algn="l"/>
                <a:tab pos="6734175" algn="l"/>
                <a:tab pos="7648575" algn="l"/>
                <a:tab pos="8562975" algn="l"/>
                <a:tab pos="9477375" algn="l"/>
                <a:tab pos="10391775" algn="l"/>
              </a:tabLst>
              <a:defRPr>
                <a:solidFill>
                  <a:schemeClr val="bg1"/>
                </a:solidFill>
                <a:latin typeface="Arial" pitchFamily="34" charset="0"/>
                <a:ea typeface="DejaVu Sans" charset="0"/>
                <a:cs typeface="DejaVu Sans" charset="0"/>
              </a:defRPr>
            </a:lvl7pPr>
            <a:lvl8pPr marL="3429000" indent="-228600" algn="ctr" defTabSz="449263" eaLnBrk="0" fontAlgn="base" hangingPunct="0">
              <a:spcBef>
                <a:spcPct val="0"/>
              </a:spcBef>
              <a:spcAft>
                <a:spcPct val="0"/>
              </a:spcAft>
              <a:buSzPct val="100000"/>
              <a:buFont typeface="Arial" pitchFamily="34" charset="0"/>
              <a:tabLst>
                <a:tab pos="1247775" algn="l"/>
                <a:tab pos="2162175" algn="l"/>
                <a:tab pos="3076575" algn="l"/>
                <a:tab pos="3990975" algn="l"/>
                <a:tab pos="4905375" algn="l"/>
                <a:tab pos="5819775" algn="l"/>
                <a:tab pos="6734175" algn="l"/>
                <a:tab pos="7648575" algn="l"/>
                <a:tab pos="8562975" algn="l"/>
                <a:tab pos="9477375" algn="l"/>
                <a:tab pos="10391775" algn="l"/>
              </a:tabLst>
              <a:defRPr>
                <a:solidFill>
                  <a:schemeClr val="bg1"/>
                </a:solidFill>
                <a:latin typeface="Arial" pitchFamily="34" charset="0"/>
                <a:ea typeface="DejaVu Sans" charset="0"/>
                <a:cs typeface="DejaVu Sans" charset="0"/>
              </a:defRPr>
            </a:lvl8pPr>
            <a:lvl9pPr marL="3886200" indent="-228600" algn="ctr" defTabSz="449263" eaLnBrk="0" fontAlgn="base" hangingPunct="0">
              <a:spcBef>
                <a:spcPct val="0"/>
              </a:spcBef>
              <a:spcAft>
                <a:spcPct val="0"/>
              </a:spcAft>
              <a:buSzPct val="100000"/>
              <a:buFont typeface="Arial" pitchFamily="34" charset="0"/>
              <a:tabLst>
                <a:tab pos="1247775" algn="l"/>
                <a:tab pos="2162175" algn="l"/>
                <a:tab pos="3076575" algn="l"/>
                <a:tab pos="3990975" algn="l"/>
                <a:tab pos="4905375" algn="l"/>
                <a:tab pos="5819775" algn="l"/>
                <a:tab pos="6734175" algn="l"/>
                <a:tab pos="7648575" algn="l"/>
                <a:tab pos="8562975" algn="l"/>
                <a:tab pos="9477375" algn="l"/>
                <a:tab pos="10391775" algn="l"/>
              </a:tabLst>
              <a:defRPr>
                <a:solidFill>
                  <a:schemeClr val="bg1"/>
                </a:solidFill>
                <a:latin typeface="Arial" pitchFamily="34" charset="0"/>
                <a:ea typeface="DejaVu Sans" charset="0"/>
                <a:cs typeface="DejaVu Sans" charset="0"/>
              </a:defRPr>
            </a:lvl9pPr>
          </a:lstStyle>
          <a:p>
            <a:pPr algn="l" eaLnBrk="1" hangingPunct="1">
              <a:lnSpc>
                <a:spcPct val="80000"/>
              </a:lnSpc>
              <a:spcBef>
                <a:spcPts val="600"/>
              </a:spcBef>
              <a:buClr>
                <a:srgbClr val="B13F9A"/>
              </a:buClr>
              <a:buSzPct val="73000"/>
              <a:buFont typeface="Wingdings 2" pitchFamily="18" charset="2"/>
              <a:buChar char=""/>
            </a:pPr>
            <a:r>
              <a:rPr lang="en-US" altLang="en-US" sz="2800">
                <a:solidFill>
                  <a:srgbClr val="000000"/>
                </a:solidFill>
                <a:latin typeface="Trebuchet MS" pitchFamily="34" charset="0"/>
              </a:rPr>
              <a:t>Masalah ekonomi ada 2 :a. masalah ekonomi klasik (masalah kesejahteraan pelaku ekonomi) dan masalah ekonomi modern (masalah yg mencakup kelangkaan/scarcity dan pilihan) sehingga dikenal ada 3 MASALAH POKOK </a:t>
            </a:r>
          </a:p>
          <a:p>
            <a:pPr lvl="1" algn="l" eaLnBrk="1" hangingPunct="1">
              <a:lnSpc>
                <a:spcPct val="80000"/>
              </a:lnSpc>
              <a:spcBef>
                <a:spcPts val="500"/>
              </a:spcBef>
              <a:buSzPct val="80000"/>
              <a:buFont typeface="Trebuchet MS" pitchFamily="34" charset="0"/>
              <a:buAutoNum type="arabicPeriod"/>
            </a:pPr>
            <a:r>
              <a:rPr lang="en-US" altLang="en-US" sz="2300" b="1">
                <a:solidFill>
                  <a:schemeClr val="tx1"/>
                </a:solidFill>
                <a:latin typeface="Trebuchet MS" pitchFamily="34" charset="0"/>
              </a:rPr>
              <a:t>APA yg harus diproduksikan dan dalan jumlah berapa</a:t>
            </a:r>
          </a:p>
          <a:p>
            <a:pPr lvl="1" algn="l" eaLnBrk="1" hangingPunct="1">
              <a:lnSpc>
                <a:spcPct val="80000"/>
              </a:lnSpc>
              <a:spcBef>
                <a:spcPts val="500"/>
              </a:spcBef>
              <a:buSzPct val="80000"/>
              <a:buFont typeface="Trebuchet MS" pitchFamily="34" charset="0"/>
              <a:buAutoNum type="arabicPeriod"/>
            </a:pPr>
            <a:r>
              <a:rPr lang="en-US" altLang="en-US" sz="2300" b="1">
                <a:solidFill>
                  <a:schemeClr val="tx1"/>
                </a:solidFill>
                <a:latin typeface="Trebuchet MS" pitchFamily="34" charset="0"/>
              </a:rPr>
              <a:t>BAGAIMANA sumber-sumber ekonomi/faktor produksi yg tersedia harus dipergunakan untuk memproduksikan barang-barang tsb (How)‏</a:t>
            </a:r>
          </a:p>
          <a:p>
            <a:pPr lvl="1" algn="l" eaLnBrk="1" hangingPunct="1">
              <a:lnSpc>
                <a:spcPct val="80000"/>
              </a:lnSpc>
              <a:spcBef>
                <a:spcPts val="500"/>
              </a:spcBef>
              <a:buSzPct val="80000"/>
              <a:buFont typeface="Trebuchet MS" pitchFamily="34" charset="0"/>
              <a:buAutoNum type="arabicPeriod"/>
            </a:pPr>
            <a:r>
              <a:rPr lang="en-US" altLang="en-US" sz="2300" b="1">
                <a:solidFill>
                  <a:schemeClr val="tx1"/>
                </a:solidFill>
                <a:latin typeface="Trebuchet MS" pitchFamily="34" charset="0"/>
              </a:rPr>
              <a:t>UNTUK SIAPA barang-barang tsb diproduksikan,atau bgm barang-barang tsb dibagikan diantara warga masyarakat (For Whom)‏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POKOK-POKOK PERMASALAHAN DALAM PEREKONOMIAN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  <p:transition spd="med"/>
</p:sld>
</file>

<file path=ppt/theme/theme1.xml><?xml version="1.0" encoding="utf-8"?>
<a:theme xmlns:a="http://schemas.openxmlformats.org/drawingml/2006/main" name="84_Office Theme">
  <a:themeElements>
    <a:clrScheme name="84_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84_Office Theme">
      <a:majorFont>
        <a:latin typeface="Georgia"/>
        <a:ea typeface="DejaVu Sans"/>
        <a:cs typeface="DejaVu Sans"/>
      </a:majorFont>
      <a:minorFont>
        <a:latin typeface="Georgia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449263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Pct val="100000"/>
          <a:buFont typeface="Arial" pitchFamily="34" charset="0"/>
          <a:buNone/>
          <a:tabLst/>
          <a:defRPr kumimoji="0" lang="en-GB" altLang="en-US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pitchFamily="34" charset="0"/>
            <a:ea typeface="DejaVu Sans" charset="0"/>
            <a:cs typeface="DejaVu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449263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Pct val="100000"/>
          <a:buFont typeface="Arial" pitchFamily="34" charset="0"/>
          <a:buNone/>
          <a:tabLst/>
          <a:defRPr kumimoji="0" lang="en-GB" altLang="en-US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pitchFamily="34" charset="0"/>
            <a:ea typeface="DejaVu Sans" charset="0"/>
            <a:cs typeface="DejaVu Sans" charset="0"/>
          </a:defRPr>
        </a:defPPr>
      </a:lstStyle>
    </a:lnDef>
  </a:objectDefaults>
  <a:extraClrSchemeLst>
    <a:extraClrScheme>
      <a:clrScheme name="84_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84_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84_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84_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84_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84_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84_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</TotalTime>
  <Pages>0</Pages>
  <Words>239</Words>
  <Characters>0</Characters>
  <Application>Microsoft Office PowerPoint</Application>
  <DocSecurity>0</DocSecurity>
  <PresentationFormat>On-screen Show (4:3)</PresentationFormat>
  <Lines>0</Lines>
  <Paragraphs>22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4</vt:i4>
      </vt:variant>
    </vt:vector>
  </HeadingPairs>
  <TitlesOfParts>
    <vt:vector size="6" baseType="lpstr">
      <vt:lpstr>84_Office Theme</vt:lpstr>
      <vt:lpstr>Office Theme</vt:lpstr>
      <vt:lpstr>PENGGERAK KEGIATAN EKONOMI</vt:lpstr>
      <vt:lpstr>PowerPoint Presentation</vt:lpstr>
      <vt:lpstr>PowerPoint Presentation</vt:lpstr>
      <vt:lpstr>POKOK-POKOK PERMASALAHAN DALAM PEREKONOMIAN</vt:lpstr>
    </vt:vector>
  </TitlesOfParts>
  <LinksUpToDate>false</LinksUpToDate>
  <CharactersWithSpaces>0</CharactersWithSpaces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SISTEM EKONOMI INDONESIA</dc:title>
  <dc:creator>apmd</dc:creator>
  <cp:lastModifiedBy>ASUS</cp:lastModifiedBy>
  <cp:revision>50</cp:revision>
  <dcterms:created xsi:type="dcterms:W3CDTF">2016-10-09T21:34:09Z</dcterms:created>
  <dcterms:modified xsi:type="dcterms:W3CDTF">2020-04-20T16:25:29Z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1033-9.1.0.5220</vt:lpwstr>
  </property>
</Properties>
</file>