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3/22/2017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Sifat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paradigma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>
                <a:latin typeface="Arial" pitchFamily="34" charset="0"/>
                <a:cs typeface="Arial" pitchFamily="34" charset="0"/>
              </a:rPr>
              <a:t>Paradigma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konstruksi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yaitu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pemikiran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mempresentasikan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beragam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cara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dilakukan</a:t>
            </a:r>
            <a:r>
              <a:rPr lang="en-US" dirty="0">
                <a:latin typeface="Arial" pitchFamily="34" charset="0"/>
                <a:cs typeface="Arial" pitchFamily="34" charset="0"/>
              </a:rPr>
              <a:t> orang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memahami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dunia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konstruksi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paradigma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dipahami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lingkup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benar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salah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paradigma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peneliti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bisa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menerapkan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pijakan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teori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metode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digunakan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umum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paradigma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dibagi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dua</a:t>
            </a:r>
            <a:r>
              <a:rPr lang="en-US" dirty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paradigma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positivisme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non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positivisme</a:t>
            </a: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subjektivisme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 err="1">
                <a:latin typeface="Arial" pitchFamily="34" charset="0"/>
                <a:cs typeface="Arial" pitchFamily="34" charset="0"/>
              </a:rPr>
              <a:t>Penelitian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kuantitatif</a:t>
            </a:r>
            <a:r>
              <a:rPr lang="en-US" dirty="0">
                <a:latin typeface="Arial" pitchFamily="34" charset="0"/>
                <a:cs typeface="Arial" pitchFamily="34" charset="0"/>
              </a:rPr>
              <a:t>  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objektif</a:t>
            </a:r>
            <a:r>
              <a:rPr lang="en-US" dirty="0">
                <a:latin typeface="Arial" pitchFamily="34" charset="0"/>
                <a:cs typeface="Arial" pitchFamily="34" charset="0"/>
              </a:rPr>
              <a:t>)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bersandar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paradigma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positivisme</a:t>
            </a:r>
            <a:r>
              <a:rPr lang="en-US" dirty="0">
                <a:latin typeface="Arial" pitchFamily="34" charset="0"/>
                <a:cs typeface="Arial" pitchFamily="34" charset="0"/>
              </a:rPr>
              <a:t>;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penelitian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kualitatif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bersandar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paradigma</a:t>
            </a:r>
            <a:r>
              <a:rPr lang="en-US" dirty="0">
                <a:latin typeface="Arial" pitchFamily="34" charset="0"/>
                <a:cs typeface="Arial" pitchFamily="34" charset="0"/>
              </a:rPr>
              <a:t> non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positivisme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91459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Apakah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penelitian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ilmiah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dirty="0">
                <a:latin typeface="Arial" pitchFamily="34" charset="0"/>
                <a:cs typeface="Arial" pitchFamily="34" charset="0"/>
              </a:rPr>
              <a:t>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Penelitian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dirty="0">
                <a:latin typeface="Arial" pitchFamily="34" charset="0"/>
                <a:cs typeface="Arial" pitchFamily="34" charset="0"/>
              </a:rPr>
              <a:t> proses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berlangsung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sistematis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menemukan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memproduksi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pengetahuan</a:t>
            </a:r>
            <a:r>
              <a:rPr lang="en-US" dirty="0">
                <a:latin typeface="Arial" pitchFamily="34" charset="0"/>
                <a:cs typeface="Arial" pitchFamily="34" charset="0"/>
              </a:rPr>
              <a:t> .</a:t>
            </a:r>
          </a:p>
          <a:p>
            <a:r>
              <a:rPr lang="en-US" dirty="0" err="1">
                <a:latin typeface="Arial" pitchFamily="34" charset="0"/>
                <a:cs typeface="Arial" pitchFamily="34" charset="0"/>
              </a:rPr>
              <a:t>Penelitian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mensyaratkan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ketekunan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integritas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pribadi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interaksi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pihak</a:t>
            </a:r>
            <a:r>
              <a:rPr lang="en-US" dirty="0">
                <a:latin typeface="Arial" pitchFamily="34" charset="0"/>
                <a:cs typeface="Arial" pitchFamily="34" charset="0"/>
              </a:rPr>
              <a:t> lain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keinginan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kuat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penelitian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err="1">
                <a:latin typeface="Arial" pitchFamily="34" charset="0"/>
                <a:cs typeface="Arial" pitchFamily="34" charset="0"/>
              </a:rPr>
              <a:t>Penelitian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menggunakan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dua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pendekatan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memilih</a:t>
            </a:r>
            <a:r>
              <a:rPr lang="en-US" dirty="0">
                <a:latin typeface="Arial" pitchFamily="34" charset="0"/>
                <a:cs typeface="Arial" pitchFamily="34" charset="0"/>
              </a:rPr>
              <a:t>):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objektif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subjektif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 err="1">
                <a:latin typeface="Arial" pitchFamily="34" charset="0"/>
                <a:cs typeface="Arial" pitchFamily="34" charset="0"/>
              </a:rPr>
              <a:t>Pendekatan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objektif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berhubungan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pengujian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hipotesis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data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dikuantifikasikan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teknik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pengukuran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objektif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statistik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err="1">
                <a:latin typeface="Arial" pitchFamily="34" charset="0"/>
                <a:cs typeface="Arial" pitchFamily="34" charset="0"/>
              </a:rPr>
              <a:t>Pendekatan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subjektif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berhubungan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data visual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verbal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mencerminkan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pengalaman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sehari-hari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32357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>
                <a:latin typeface="Arial" pitchFamily="34" charset="0"/>
                <a:cs typeface="Arial" pitchFamily="34" charset="0"/>
              </a:rPr>
              <a:t>perspektif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paradigma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objektif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>
                <a:latin typeface="Arial" pitchFamily="34" charset="0"/>
                <a:cs typeface="Arial" pitchFamily="34" charset="0"/>
              </a:rPr>
              <a:t>Perbedaan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perspektif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perbedaan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penafsiran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realitas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bagaimana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kedudukan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realitas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dirty="0" err="1">
                <a:latin typeface="Arial" pitchFamily="34" charset="0"/>
                <a:cs typeface="Arial" pitchFamily="34" charset="0"/>
              </a:rPr>
              <a:t>Pendekatan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objektif</a:t>
            </a:r>
            <a:r>
              <a:rPr lang="en-US" dirty="0">
                <a:latin typeface="Arial" pitchFamily="34" charset="0"/>
                <a:cs typeface="Arial" pitchFamily="34" charset="0"/>
              </a:rPr>
              <a:t> 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pendekatan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ilmiah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diterapkan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penelitian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sistematik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terkontrol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empiris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kritis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hipotesis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mengenai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hubungan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diasumsikan</a:t>
            </a:r>
            <a:r>
              <a:rPr lang="en-US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antara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fenomena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alam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dirty="0" err="1">
                <a:latin typeface="Arial" pitchFamily="34" charset="0"/>
                <a:cs typeface="Arial" pitchFamily="34" charset="0"/>
              </a:rPr>
              <a:t>Pendekatan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memandang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bahwa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kebenaran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ditemukan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bila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kita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menyingkirkan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campur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dirty="0">
                <a:latin typeface="Arial" pitchFamily="34" charset="0"/>
                <a:cs typeface="Arial" pitchFamily="34" charset="0"/>
              </a:rPr>
              <a:t>.  </a:t>
            </a:r>
          </a:p>
          <a:p>
            <a:pPr algn="just"/>
            <a:r>
              <a:rPr lang="en-US" dirty="0" err="1">
                <a:latin typeface="Arial" pitchFamily="34" charset="0"/>
                <a:cs typeface="Arial" pitchFamily="34" charset="0"/>
              </a:rPr>
              <a:t>Mirip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pendekatan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ilmu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alam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pendekatan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memandang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perilaku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keteraturan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realitas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sosial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81221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err="1">
                <a:latin typeface="Arial" pitchFamily="34" charset="0"/>
                <a:cs typeface="Arial" pitchFamily="34" charset="0"/>
              </a:rPr>
              <a:t>Peneliti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menerapkan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asumsi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mereka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lewat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metode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deduktif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deduktif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>
                <a:latin typeface="Arial" pitchFamily="34" charset="0"/>
                <a:cs typeface="Arial" pitchFamily="34" charset="0"/>
              </a:rPr>
              <a:t> proses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mana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dugaan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kebenaran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dibuat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premis</a:t>
            </a:r>
            <a:r>
              <a:rPr lang="en-US" dirty="0">
                <a:latin typeface="Arial" pitchFamily="34" charset="0"/>
                <a:cs typeface="Arial" pitchFamily="34" charset="0"/>
              </a:rPr>
              <a:t>)</a:t>
            </a:r>
          </a:p>
          <a:p>
            <a:pPr algn="just"/>
            <a:r>
              <a:rPr lang="en-US" dirty="0" err="1">
                <a:latin typeface="Arial" pitchFamily="34" charset="0"/>
                <a:cs typeface="Arial" pitchFamily="34" charset="0"/>
              </a:rPr>
              <a:t>Peneliti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dimulai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: 1)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membuat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kerangka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teoritis</a:t>
            </a:r>
            <a:r>
              <a:rPr lang="en-US" dirty="0">
                <a:latin typeface="Arial" pitchFamily="34" charset="0"/>
                <a:cs typeface="Arial" pitchFamily="34" charset="0"/>
              </a:rPr>
              <a:t>, 2)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merumuskan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hipotesis</a:t>
            </a:r>
            <a:r>
              <a:rPr lang="en-US" dirty="0">
                <a:latin typeface="Arial" pitchFamily="34" charset="0"/>
                <a:cs typeface="Arial" pitchFamily="34" charset="0"/>
              </a:rPr>
              <a:t>, 3)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logis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mendeduksi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bagaimana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seharusnya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hasil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penelitian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patokan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hipotesis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 err="1">
                <a:latin typeface="Arial" pitchFamily="34" charset="0"/>
                <a:cs typeface="Arial" pitchFamily="34" charset="0"/>
              </a:rPr>
              <a:t>Kaum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objektivist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berpendapat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hingga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derajat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perilaku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diramalkan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meskipun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setepat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ilmu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alam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dirty="0" err="1">
                <a:latin typeface="Arial" pitchFamily="34" charset="0"/>
                <a:cs typeface="Arial" pitchFamily="34" charset="0"/>
              </a:rPr>
              <a:t>Dua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varian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pendekatan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objektif</a:t>
            </a:r>
            <a:r>
              <a:rPr lang="en-US" dirty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pendekatan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behavioristik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struktural</a:t>
            </a:r>
            <a:r>
              <a:rPr lang="en-US" dirty="0">
                <a:latin typeface="Arial" pitchFamily="34" charset="0"/>
                <a:cs typeface="Arial" pitchFamily="34" charset="0"/>
              </a:rPr>
              <a:t>,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memandang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perubahan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perilaku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disebabkan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adanya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kekuatan</a:t>
            </a:r>
            <a:r>
              <a:rPr lang="en-US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luar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kemauan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dirinya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6045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>
                <a:latin typeface="Arial" pitchFamily="34" charset="0"/>
                <a:cs typeface="Arial" pitchFamily="34" charset="0"/>
              </a:rPr>
              <a:t>Pendekatan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Subjektif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err="1">
                <a:latin typeface="Arial" pitchFamily="34" charset="0"/>
                <a:cs typeface="Arial" pitchFamily="34" charset="0"/>
              </a:rPr>
              <a:t>Fokus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pertama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pendekatan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subjektif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bagian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perilaku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disebut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tindakan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Studi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pendekatan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disebut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humanistik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Pendekatan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mengasumsikan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bahwa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pengetahuan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mempunyai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sifat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objektif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sifat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tetap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melainkan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sifat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interpretatif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dirty="0" err="1">
                <a:latin typeface="Arial" pitchFamily="34" charset="0"/>
                <a:cs typeface="Arial" pitchFamily="34" charset="0"/>
              </a:rPr>
              <a:t>Perilaku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bersifat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kontekstual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berdasarkan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makna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mereka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berikan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lingkungan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dirty="0" err="1">
                <a:latin typeface="Arial" pitchFamily="34" charset="0"/>
                <a:cs typeface="Arial" pitchFamily="34" charset="0"/>
              </a:rPr>
              <a:t>Menurut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pandangan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tindakan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manusialah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menentukan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struktur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sehingga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bebas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memilih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tindakan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dirty="0">
                <a:latin typeface="Arial" pitchFamily="34" charset="0"/>
                <a:cs typeface="Arial" pitchFamily="34" charset="0"/>
              </a:rPr>
              <a:t> pun,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mereka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justru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mengubah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struktur</a:t>
            </a:r>
            <a:r>
              <a:rPr lang="en-US" dirty="0">
                <a:latin typeface="Arial" pitchFamily="34" charset="0"/>
                <a:cs typeface="Arial" pitchFamily="34" charset="0"/>
              </a:rPr>
              <a:t>.   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10029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err="1">
                <a:latin typeface="Arial" pitchFamily="34" charset="0"/>
                <a:cs typeface="Arial" pitchFamily="34" charset="0"/>
              </a:rPr>
              <a:t>Kaum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subjektivis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bisa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menjadikan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perilaku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subjek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penelitian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ilmiah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bila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ilmiah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diartikan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menggunakan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pendekatan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ilmu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alam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 err="1">
                <a:latin typeface="Arial" pitchFamily="34" charset="0"/>
                <a:cs typeface="Arial" pitchFamily="34" charset="0"/>
              </a:rPr>
              <a:t>Prinsip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pandangan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mereka</a:t>
            </a:r>
            <a:r>
              <a:rPr lang="en-US" dirty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unik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persis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sama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lain,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sehingga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perilaku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diramalkan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US" dirty="0" err="1">
                <a:latin typeface="Arial" pitchFamily="34" charset="0"/>
                <a:cs typeface="Arial" pitchFamily="34" charset="0"/>
              </a:rPr>
              <a:t>Bahkan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bila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terdapat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tatanan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kausal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fenomena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perilaku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tatanan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begitu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kompleks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sehingga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tercapai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permanen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ilmu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alam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fakta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sekarang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didahului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fakta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terdahulu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namun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perilaku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bisa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sama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seperti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865949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473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Trek</vt:lpstr>
      <vt:lpstr>Sifat paradigma</vt:lpstr>
      <vt:lpstr>Apakah penelitian ilmiah itu?</vt:lpstr>
      <vt:lpstr>perspektif/paradigma objektif</vt:lpstr>
      <vt:lpstr>PowerPoint Presentation</vt:lpstr>
      <vt:lpstr>Pendekatan Subjektif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Apakah paradigma ?</dc:title>
  <dc:creator>Fadjarini S</dc:creator>
  <cp:lastModifiedBy>AFNAN TAM</cp:lastModifiedBy>
  <cp:revision>2</cp:revision>
  <dcterms:created xsi:type="dcterms:W3CDTF">2006-08-16T00:00:00Z</dcterms:created>
  <dcterms:modified xsi:type="dcterms:W3CDTF">2017-03-22T00:32:09Z</dcterms:modified>
</cp:coreProperties>
</file>