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1"/>
  </p:handoutMasterIdLst>
  <p:sldIdLst>
    <p:sldId id="270" r:id="rId4"/>
    <p:sldId id="272" r:id="rId5"/>
    <p:sldId id="274" r:id="rId6"/>
    <p:sldId id="293" r:id="rId7"/>
    <p:sldId id="297" r:id="rId8"/>
    <p:sldId id="355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23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-648" y="-90"/>
      </p:cViewPr>
      <p:guideLst>
        <p:guide orient="horz" pos="23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C8EF9AB1-B54F-4435-9BCD-A154097DD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724B2E9-EF0A-4097-9AD0-CBD916FF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77800-2918-4085-907F-B9F1D5FE9F71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7DDE6A9-B966-4CDC-86AB-FF7B96D33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7461F95-BE83-4064-9237-FA94A64466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85C8-9465-412C-8506-85BCB688A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7482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3">
            <a:extLst>
              <a:ext uri="{FF2B5EF4-FFF2-40B4-BE49-F238E27FC236}">
                <a16:creationId xmlns="" xmlns:a16="http://schemas.microsoft.com/office/drawing/2014/main" id="{ADF8D7BC-BCD4-4AD1-8181-F7573A0CD2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그림 개체 틀 14">
            <a:extLst>
              <a:ext uri="{FF2B5EF4-FFF2-40B4-BE49-F238E27FC236}">
                <a16:creationId xmlns="" xmlns:a16="http://schemas.microsoft.com/office/drawing/2014/main" id="{758242FC-03FB-4F2D-A8E9-C9F3C3D7C8B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그림 개체 틀 15">
            <a:extLst>
              <a:ext uri="{FF2B5EF4-FFF2-40B4-BE49-F238E27FC236}">
                <a16:creationId xmlns="" xmlns:a16="http://schemas.microsoft.com/office/drawing/2014/main" id="{EE5D2C41-9F19-421C-BA86-7331E9BC335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6">
            <a:extLst>
              <a:ext uri="{FF2B5EF4-FFF2-40B4-BE49-F238E27FC236}">
                <a16:creationId xmlns="" xmlns:a16="http://schemas.microsoft.com/office/drawing/2014/main" id="{DEDFD0A1-FED2-4B2C-8236-1FD5424EE3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7">
            <a:extLst>
              <a:ext uri="{FF2B5EF4-FFF2-40B4-BE49-F238E27FC236}">
                <a16:creationId xmlns="" xmlns:a16="http://schemas.microsoft.com/office/drawing/2014/main" id="{33B8968D-E41C-4B32-8F41-9401D0BA2E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1917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64887639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F5F940C4-6C92-4F07-8413-35BDCCA3003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72521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CF5B7A2-71D6-4874-9A19-88F7C76A01E1}"/>
              </a:ext>
            </a:extLst>
          </p:cNvPr>
          <p:cNvSpPr/>
          <p:nvPr userDrawn="1"/>
        </p:nvSpPr>
        <p:spPr>
          <a:xfrm>
            <a:off x="725211" y="5327746"/>
            <a:ext cx="248400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그림 개체 틀 2">
            <a:extLst>
              <a:ext uri="{FF2B5EF4-FFF2-40B4-BE49-F238E27FC236}">
                <a16:creationId xmlns="" xmlns:a16="http://schemas.microsoft.com/office/drawing/2014/main" id="{88C2A726-F8C8-4352-A101-FE2406D50247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47657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772FDD1-1B14-488B-AF24-45257513FF02}"/>
              </a:ext>
            </a:extLst>
          </p:cNvPr>
          <p:cNvSpPr/>
          <p:nvPr userDrawn="1"/>
        </p:nvSpPr>
        <p:spPr>
          <a:xfrm>
            <a:off x="3475177" y="5327746"/>
            <a:ext cx="2484000" cy="648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그림 개체 틀 2">
            <a:extLst>
              <a:ext uri="{FF2B5EF4-FFF2-40B4-BE49-F238E27FC236}">
                <a16:creationId xmlns="" xmlns:a16="http://schemas.microsoft.com/office/drawing/2014/main" id="{7CE49BE8-D4CE-44B6-948A-9B28BAA0AA1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22584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E140E3B-8C88-405D-98A4-375E08318811}"/>
              </a:ext>
            </a:extLst>
          </p:cNvPr>
          <p:cNvSpPr/>
          <p:nvPr userDrawn="1"/>
        </p:nvSpPr>
        <p:spPr>
          <a:xfrm>
            <a:off x="6225143" y="5327746"/>
            <a:ext cx="2484000" cy="648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7630362-5E7B-42C4-89CE-4C3724A7F771}"/>
              </a:ext>
            </a:extLst>
          </p:cNvPr>
          <p:cNvSpPr/>
          <p:nvPr userDrawn="1"/>
        </p:nvSpPr>
        <p:spPr>
          <a:xfrm>
            <a:off x="8975110" y="1943818"/>
            <a:ext cx="2484000" cy="4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C01DEBD-5F5D-45BF-9F61-95AC1E1F5CCB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="" xmlns:a16="http://schemas.microsoft.com/office/drawing/2014/main" id="{BDDC166B-A70D-4FA6-8F42-003931730E8C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9">
            <a:extLst>
              <a:ext uri="{FF2B5EF4-FFF2-40B4-BE49-F238E27FC236}">
                <a16:creationId xmlns="" xmlns:a16="http://schemas.microsoft.com/office/drawing/2014/main" id="{51A92AE8-9040-4371-B6C2-BC4E35C294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934719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B76E9A4-3DCD-444B-9D1B-0DDB369D1C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778819" y="1543643"/>
            <a:ext cx="3770713" cy="37707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BE8E61F2-141B-4D4F-AFDD-8D58CE64B09B}"/>
              </a:ext>
            </a:extLst>
          </p:cNvPr>
          <p:cNvSpPr/>
          <p:nvPr userDrawn="1"/>
        </p:nvSpPr>
        <p:spPr>
          <a:xfrm>
            <a:off x="5898350" y="668504"/>
            <a:ext cx="5531650" cy="5520991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3619EC2-EF46-457A-8506-96E5D2A6F3FD}"/>
              </a:ext>
            </a:extLst>
          </p:cNvPr>
          <p:cNvSpPr/>
          <p:nvPr userDrawn="1"/>
        </p:nvSpPr>
        <p:spPr>
          <a:xfrm>
            <a:off x="4467128" y="3307490"/>
            <a:ext cx="2569435" cy="256943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="" xmlns:a16="http://schemas.microsoft.com/office/drawing/2014/main" id="{C18F45E2-FEE5-45DD-A3A8-FBFF07EFDEA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679565" y="3529451"/>
            <a:ext cx="2158972" cy="215897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50385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6C827905-4FE9-406C-BD88-53FA21331890}"/>
              </a:ext>
            </a:extLst>
          </p:cNvPr>
          <p:cNvSpPr/>
          <p:nvPr userDrawn="1"/>
        </p:nvSpPr>
        <p:spPr>
          <a:xfrm>
            <a:off x="0" y="2497335"/>
            <a:ext cx="4871870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26B44229-964E-41DE-98DF-C09F77E63226}"/>
              </a:ext>
            </a:extLst>
          </p:cNvPr>
          <p:cNvSpPr/>
          <p:nvPr userDrawn="1"/>
        </p:nvSpPr>
        <p:spPr>
          <a:xfrm>
            <a:off x="7320144" y="3862911"/>
            <a:ext cx="4871858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00D9682-342B-41B2-9236-ACEF1F866C06}"/>
              </a:ext>
            </a:extLst>
          </p:cNvPr>
          <p:cNvGrpSpPr/>
          <p:nvPr userDrawn="1"/>
        </p:nvGrpSpPr>
        <p:grpSpPr>
          <a:xfrm>
            <a:off x="3738729" y="1908801"/>
            <a:ext cx="2226165" cy="4154968"/>
            <a:chOff x="3501573" y="3178068"/>
            <a:chExt cx="1340594" cy="2737840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AF1A89A5-A87C-4F01-8755-896E9E4FE10E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04B6B8D1-034A-4AA2-AE8B-1C03393781D1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76E52E28-70A0-42AC-A545-9E85CBA76168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684E52CC-D383-4B43-94B0-82BC639397F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B9E95D1F-682C-4E65-B1FF-16030556E1E6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A5569B1F-60EE-4058-B4EC-169FF466B16A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D973404C-5CC4-451C-9A6C-5BF9D6C31D00}"/>
                </a:ext>
              </a:extLst>
            </p:cNvPr>
            <p:cNvGrpSpPr/>
            <p:nvPr/>
          </p:nvGrpSpPr>
          <p:grpSpPr>
            <a:xfrm>
              <a:off x="4088508" y="5635857"/>
              <a:ext cx="173080" cy="189786"/>
              <a:chOff x="6768665" y="6038213"/>
              <a:chExt cx="147968" cy="162250"/>
            </a:xfrm>
          </p:grpSpPr>
          <p:sp>
            <p:nvSpPr>
              <p:cNvPr id="15" name="Oval 14">
                <a:extLst>
                  <a:ext uri="{FF2B5EF4-FFF2-40B4-BE49-F238E27FC236}">
                    <a16:creationId xmlns="" xmlns:a16="http://schemas.microsoft.com/office/drawing/2014/main" id="{3F06B094-1014-428C-9E45-291406378B02}"/>
                  </a:ext>
                </a:extLst>
              </p:cNvPr>
              <p:cNvSpPr/>
              <p:nvPr/>
            </p:nvSpPr>
            <p:spPr>
              <a:xfrm>
                <a:off x="6768665" y="6038213"/>
                <a:ext cx="147968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42E1565C-F9EF-40B7-9030-8DAE66357C7B}"/>
                  </a:ext>
                </a:extLst>
              </p:cNvPr>
              <p:cNvSpPr/>
              <p:nvPr/>
            </p:nvSpPr>
            <p:spPr>
              <a:xfrm>
                <a:off x="6802059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="" xmlns:a16="http://schemas.microsoft.com/office/drawing/2014/main" id="{E17025A9-D27C-4388-8471-F96E75916064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="" xmlns:a16="http://schemas.microsoft.com/office/drawing/2014/main" id="{7C011EE6-C236-4F7F-9230-6BA723C990C7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="" xmlns:a16="http://schemas.microsoft.com/office/drawing/2014/main" id="{A9B68E59-689F-47D6-AD7A-6A36540EDAD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F0E7EAF-029C-474B-BD7A-58CED1956E4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94929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567A8FF2-BED8-4092-9919-1A17299EABC5}"/>
              </a:ext>
            </a:extLst>
          </p:cNvPr>
          <p:cNvGrpSpPr/>
          <p:nvPr userDrawn="1"/>
        </p:nvGrpSpPr>
        <p:grpSpPr>
          <a:xfrm>
            <a:off x="6217159" y="1908801"/>
            <a:ext cx="2226165" cy="4154968"/>
            <a:chOff x="3501573" y="3178068"/>
            <a:chExt cx="1340594" cy="2737840"/>
          </a:xfrm>
        </p:grpSpPr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2DD54B22-951B-40BD-9216-FBBAAA8E9EC1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67A7D227-C920-4606-A1F0-D4A6E94E0573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08240EF4-FAF8-4420-A49A-AD38F0215EC2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2E558066-8C97-4004-B487-16C723C55460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BFBD1C97-6561-4E77-B4F9-FEC6572130F3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FD45CEF1-52A5-48ED-AE59-52F2D3ABD4C9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FC574055-4660-4DEF-BEE9-C4C3E7627F19}"/>
                </a:ext>
              </a:extLst>
            </p:cNvPr>
            <p:cNvGrpSpPr/>
            <p:nvPr/>
          </p:nvGrpSpPr>
          <p:grpSpPr>
            <a:xfrm>
              <a:off x="4088509" y="5635857"/>
              <a:ext cx="173445" cy="189786"/>
              <a:chOff x="6768664" y="6038213"/>
              <a:chExt cx="148280" cy="162250"/>
            </a:xfrm>
          </p:grpSpPr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465444F4-FF3B-4E74-A3FA-5200F8ED5A4A}"/>
                  </a:ext>
                </a:extLst>
              </p:cNvPr>
              <p:cNvSpPr/>
              <p:nvPr/>
            </p:nvSpPr>
            <p:spPr>
              <a:xfrm>
                <a:off x="6768664" y="6038213"/>
                <a:ext cx="148280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="" xmlns:a16="http://schemas.microsoft.com/office/drawing/2014/main" id="{E6679A4D-3CED-4CAD-AD26-F6BD002CC11A}"/>
                  </a:ext>
                </a:extLst>
              </p:cNvPr>
              <p:cNvSpPr/>
              <p:nvPr/>
            </p:nvSpPr>
            <p:spPr>
              <a:xfrm>
                <a:off x="6802214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C5D6585F-2972-4223-9639-AD67DC237A9E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4C4142A7-A3BD-4533-9B15-2398CF5B1018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7D3616C3-26DA-4098-9BB7-AE119634AA01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Picture Placeholder 2">
            <a:extLst>
              <a:ext uri="{FF2B5EF4-FFF2-40B4-BE49-F238E27FC236}">
                <a16:creationId xmlns="" xmlns:a16="http://schemas.microsoft.com/office/drawing/2014/main" id="{FF8E1911-ADB3-4A93-A266-5A19998F955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2772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9ECD1E2-710B-48BA-BF3F-31C0693D3ED9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="" xmlns:a16="http://schemas.microsoft.com/office/drawing/2014/main" id="{5223D1C9-7D29-4D6A-8618-F2A90385FF47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="" xmlns:a16="http://schemas.microsoft.com/office/drawing/2014/main" id="{F7DBA1CE-AFBD-4E0F-B966-C52B1D083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982260906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="" xmlns:a16="http://schemas.microsoft.com/office/drawing/2014/main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="" xmlns:a16="http://schemas.microsoft.com/office/drawing/2014/main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="" xmlns:a16="http://schemas.microsoft.com/office/drawing/2014/main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="" xmlns:a16="http://schemas.microsoft.com/office/drawing/2014/main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="" xmlns:a16="http://schemas.microsoft.com/office/drawing/2014/main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6997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4" name="Group 5">
            <a:extLst>
              <a:ext uri="{FF2B5EF4-FFF2-40B4-BE49-F238E27FC236}">
                <a16:creationId xmlns="" xmlns:a16="http://schemas.microsoft.com/office/drawing/2014/main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" name="Group 11">
              <a:extLst>
                <a:ext uri="{FF2B5EF4-FFF2-40B4-BE49-F238E27FC236}">
                  <a16:creationId xmlns="" xmlns:a16="http://schemas.microsoft.com/office/drawing/2014/main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="" xmlns:a16="http://schemas.microsoft.com/office/drawing/2014/main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="" xmlns:a16="http://schemas.microsoft.com/office/drawing/2014/main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2">
              <a:extLst>
                <a:ext uri="{FF2B5EF4-FFF2-40B4-BE49-F238E27FC236}">
                  <a16:creationId xmlns="" xmlns:a16="http://schemas.microsoft.com/office/drawing/2014/main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="" xmlns:a16="http://schemas.microsoft.com/office/drawing/2014/main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="" xmlns:a16="http://schemas.microsoft.com/office/drawing/2014/main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="" xmlns:a16="http://schemas.microsoft.com/office/drawing/2014/main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6997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B9DBAD1-D9E7-4C08-AC0D-FCF3EFD0F4D5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="" xmlns:a16="http://schemas.microsoft.com/office/drawing/2014/main" id="{7144282E-182B-40C9-BC95-CDE543E12624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406402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60532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412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="" xmlns:a16="http://schemas.microsoft.com/office/drawing/2014/main" id="{4DE4A6A3-079A-453B-8870-656B976548F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09045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5C568889-C8C0-4287-A5BF-FC6E02C706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1789" y="1809347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="" xmlns:a16="http://schemas.microsoft.com/office/drawing/2014/main" id="{7DB919EC-B955-4334-B705-A0E576853E6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77209" y="2946886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="" xmlns:a16="http://schemas.microsoft.com/office/drawing/2014/main" id="{0F775D7E-CBE7-4B21-AF69-2691ED11E4D3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902629" y="4084425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FD0B1B8-0B12-4F08-9033-437D378FFAC3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="" xmlns:a16="http://schemas.microsoft.com/office/drawing/2014/main" id="{8AC486A3-CE17-43D9-8168-79B95E0F5E88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="" xmlns:a16="http://schemas.microsoft.com/office/drawing/2014/main" id="{A39A32C7-5C1C-4865-B8F7-E73BD069F7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="" xmlns:p14="http://schemas.microsoft.com/office/powerpoint/2010/main" val="341599962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5A91074B-DC10-4073-B59B-DBB0AD42A797}"/>
              </a:ext>
            </a:extLst>
          </p:cNvPr>
          <p:cNvSpPr/>
          <p:nvPr userDrawn="1"/>
        </p:nvSpPr>
        <p:spPr>
          <a:xfrm>
            <a:off x="431254" y="144133"/>
            <a:ext cx="9056493" cy="650780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E0B507E0-F84C-4BED-A79B-B41521B8236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8854" y="206063"/>
            <a:ext cx="8970309" cy="644587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248027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2" r:id="rId4"/>
    <p:sldLayoutId id="2147483670" r:id="rId5"/>
    <p:sldLayoutId id="2147483675" r:id="rId6"/>
    <p:sldLayoutId id="2147483672" r:id="rId7"/>
    <p:sldLayoutId id="2147483669" r:id="rId8"/>
    <p:sldLayoutId id="2147483664" r:id="rId9"/>
    <p:sldLayoutId id="2147483665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">
            <a:extLst>
              <a:ext uri="{FF2B5EF4-FFF2-40B4-BE49-F238E27FC236}">
                <a16:creationId xmlns="" xmlns:a16="http://schemas.microsoft.com/office/drawing/2014/main" id="{74FFE90F-9277-4402-864D-3DA125517D1E}"/>
              </a:ext>
            </a:extLst>
          </p:cNvPr>
          <p:cNvSpPr txBox="1">
            <a:spLocks/>
          </p:cNvSpPr>
          <p:nvPr/>
        </p:nvSpPr>
        <p:spPr>
          <a:xfrm>
            <a:off x="590550" y="3593476"/>
            <a:ext cx="8039100" cy="99757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PERTEMUAN PERTAMA</a:t>
            </a:r>
          </a:p>
          <a:p>
            <a:pPr algn="ctr"/>
            <a:r>
              <a:rPr lang="en-US" b="1" dirty="0" smtClean="0"/>
              <a:t>PELAYANAN SEKTOR PUBLIK</a:t>
            </a:r>
            <a:endParaRPr lang="en-US" b="1" dirty="0"/>
          </a:p>
        </p:txBody>
      </p:sp>
      <p:sp>
        <p:nvSpPr>
          <p:cNvPr id="80" name="Block Arc 5">
            <a:extLst>
              <a:ext uri="{FF2B5EF4-FFF2-40B4-BE49-F238E27FC236}">
                <a16:creationId xmlns="" xmlns:a16="http://schemas.microsoft.com/office/drawing/2014/main" id="{F19C9589-5B99-4F91-9788-BE126DDABF2F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Freeform 14">
            <a:extLst>
              <a:ext uri="{FF2B5EF4-FFF2-40B4-BE49-F238E27FC236}">
                <a16:creationId xmlns="" xmlns:a16="http://schemas.microsoft.com/office/drawing/2014/main" id="{E6DAEFC5-B7B1-4E14-BDC7-C430F827E4B4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="" xmlns:a16="http://schemas.microsoft.com/office/drawing/2014/main" id="{CBC1ED3C-D2E5-4B7B-8F80-E984CA534452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1" name="Picture 10" descr="foto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39128"/>
            <a:ext cx="6305550" cy="2942222"/>
          </a:xfrm>
          <a:prstGeom prst="rect">
            <a:avLst/>
          </a:prstGeom>
        </p:spPr>
      </p:pic>
      <p:grpSp>
        <p:nvGrpSpPr>
          <p:cNvPr id="12" name="Graphic 5">
            <a:extLst>
              <a:ext uri="{FF2B5EF4-FFF2-40B4-BE49-F238E27FC236}">
                <a16:creationId xmlns:a16="http://schemas.microsoft.com/office/drawing/2014/main" xmlns="" id="{0A8099AB-8B1E-4A7E-9A07-6C283367281B}"/>
              </a:ext>
            </a:extLst>
          </p:cNvPr>
          <p:cNvGrpSpPr/>
          <p:nvPr/>
        </p:nvGrpSpPr>
        <p:grpSpPr>
          <a:xfrm>
            <a:off x="8031064" y="3352701"/>
            <a:ext cx="3722786" cy="2934602"/>
            <a:chOff x="145829" y="2676849"/>
            <a:chExt cx="4821825" cy="3800954"/>
          </a:xfrm>
          <a:solidFill>
            <a:schemeClr val="accent1"/>
          </a:solidFill>
        </p:grpSpPr>
        <p:sp>
          <p:nvSpPr>
            <p:cNvPr id="13" name="Freeform: Shape 7">
              <a:extLst>
                <a:ext uri="{FF2B5EF4-FFF2-40B4-BE49-F238E27FC236}">
                  <a16:creationId xmlns:a16="http://schemas.microsoft.com/office/drawing/2014/main" xmlns="" id="{FC3782A6-B50E-4436-A5B8-C489043D0EED}"/>
                </a:ext>
              </a:extLst>
            </p:cNvPr>
            <p:cNvSpPr/>
            <p:nvPr/>
          </p:nvSpPr>
          <p:spPr>
            <a:xfrm>
              <a:off x="1925043" y="2677575"/>
              <a:ext cx="3040010" cy="3797187"/>
            </a:xfrm>
            <a:custGeom>
              <a:avLst/>
              <a:gdLst>
                <a:gd name="connsiteX0" fmla="*/ 3042611 w 3040009"/>
                <a:gd name="connsiteY0" fmla="*/ 3354209 h 3797186"/>
                <a:gd name="connsiteX1" fmla="*/ 3039597 w 3040009"/>
                <a:gd name="connsiteY1" fmla="*/ 3376058 h 3797186"/>
                <a:gd name="connsiteX2" fmla="*/ 3011721 w 3040009"/>
                <a:gd name="connsiteY2" fmla="*/ 3475131 h 3797186"/>
                <a:gd name="connsiteX3" fmla="*/ 2894189 w 3040009"/>
                <a:gd name="connsiteY3" fmla="*/ 3611499 h 3797186"/>
                <a:gd name="connsiteX4" fmla="*/ 2862923 w 3040009"/>
                <a:gd name="connsiteY4" fmla="*/ 3627320 h 3797186"/>
                <a:gd name="connsiteX5" fmla="*/ 2683988 w 3040009"/>
                <a:gd name="connsiteY5" fmla="*/ 3696257 h 3797186"/>
                <a:gd name="connsiteX6" fmla="*/ 2650837 w 3040009"/>
                <a:gd name="connsiteY6" fmla="*/ 3741838 h 3797186"/>
                <a:gd name="connsiteX7" fmla="*/ 2645940 w 3040009"/>
                <a:gd name="connsiteY7" fmla="*/ 3800604 h 3797186"/>
                <a:gd name="connsiteX8" fmla="*/ 2509950 w 3040009"/>
                <a:gd name="connsiteY8" fmla="*/ 3800604 h 3797186"/>
                <a:gd name="connsiteX9" fmla="*/ 2412006 w 3040009"/>
                <a:gd name="connsiteY9" fmla="*/ 3799098 h 3797186"/>
                <a:gd name="connsiteX10" fmla="*/ 2369439 w 3040009"/>
                <a:gd name="connsiteY10" fmla="*/ 3765194 h 3797186"/>
                <a:gd name="connsiteX11" fmla="*/ 2347966 w 3040009"/>
                <a:gd name="connsiteY11" fmla="*/ 3703038 h 3797186"/>
                <a:gd name="connsiteX12" fmla="*/ 2276392 w 3040009"/>
                <a:gd name="connsiteY12" fmla="*/ 3681189 h 3797186"/>
                <a:gd name="connsiteX13" fmla="*/ 2271118 w 3040009"/>
                <a:gd name="connsiteY13" fmla="*/ 3703038 h 3797186"/>
                <a:gd name="connsiteX14" fmla="*/ 2286564 w 3040009"/>
                <a:gd name="connsiteY14" fmla="*/ 3772728 h 3797186"/>
                <a:gd name="connsiteX15" fmla="*/ 2289577 w 3040009"/>
                <a:gd name="connsiteY15" fmla="*/ 3796837 h 3797186"/>
                <a:gd name="connsiteX16" fmla="*/ 2253037 w 3040009"/>
                <a:gd name="connsiteY16" fmla="*/ 3799851 h 3797186"/>
                <a:gd name="connsiteX17" fmla="*/ 2044342 w 3040009"/>
                <a:gd name="connsiteY17" fmla="*/ 3798344 h 3797186"/>
                <a:gd name="connsiteX18" fmla="*/ 1993110 w 3040009"/>
                <a:gd name="connsiteY18" fmla="*/ 3743722 h 3797186"/>
                <a:gd name="connsiteX19" fmla="*/ 1993110 w 3040009"/>
                <a:gd name="connsiteY19" fmla="*/ 3678552 h 3797186"/>
                <a:gd name="connsiteX20" fmla="*/ 1977289 w 3040009"/>
                <a:gd name="connsiteY20" fmla="*/ 3677045 h 3797186"/>
                <a:gd name="connsiteX21" fmla="*/ 1687979 w 3040009"/>
                <a:gd name="connsiteY21" fmla="*/ 3691360 h 3797186"/>
                <a:gd name="connsiteX22" fmla="*/ 1644658 w 3040009"/>
                <a:gd name="connsiteY22" fmla="*/ 3682319 h 3797186"/>
                <a:gd name="connsiteX23" fmla="*/ 1534660 w 3040009"/>
                <a:gd name="connsiteY23" fmla="*/ 3621293 h 3797186"/>
                <a:gd name="connsiteX24" fmla="*/ 1517332 w 3040009"/>
                <a:gd name="connsiteY24" fmla="*/ 3601704 h 3797186"/>
                <a:gd name="connsiteX25" fmla="*/ 1478531 w 3040009"/>
                <a:gd name="connsiteY25" fmla="*/ 3459310 h 3797186"/>
                <a:gd name="connsiteX26" fmla="*/ 1478531 w 3040009"/>
                <a:gd name="connsiteY26" fmla="*/ 3411091 h 3797186"/>
                <a:gd name="connsiteX27" fmla="*/ 1390382 w 3040009"/>
                <a:gd name="connsiteY27" fmla="*/ 3411091 h 3797186"/>
                <a:gd name="connsiteX28" fmla="*/ 1040423 w 3040009"/>
                <a:gd name="connsiteY28" fmla="*/ 3409585 h 3797186"/>
                <a:gd name="connsiteX29" fmla="*/ 964329 w 3040009"/>
                <a:gd name="connsiteY29" fmla="*/ 3385099 h 3797186"/>
                <a:gd name="connsiteX30" fmla="*/ 941726 w 3040009"/>
                <a:gd name="connsiteY30" fmla="*/ 3370784 h 3797186"/>
                <a:gd name="connsiteX31" fmla="*/ 937206 w 3040009"/>
                <a:gd name="connsiteY31" fmla="*/ 3374174 h 3797186"/>
                <a:gd name="connsiteX32" fmla="*/ 940973 w 3040009"/>
                <a:gd name="connsiteY32" fmla="*/ 3396777 h 3797186"/>
                <a:gd name="connsiteX33" fmla="*/ 969603 w 3040009"/>
                <a:gd name="connsiteY33" fmla="*/ 3468351 h 3797186"/>
                <a:gd name="connsiteX34" fmla="*/ 1041177 w 3040009"/>
                <a:gd name="connsiteY34" fmla="*/ 3666121 h 3797186"/>
                <a:gd name="connsiteX35" fmla="*/ 1049841 w 3040009"/>
                <a:gd name="connsiteY35" fmla="*/ 3794954 h 3797186"/>
                <a:gd name="connsiteX36" fmla="*/ 1034396 w 3040009"/>
                <a:gd name="connsiteY36" fmla="*/ 3797591 h 3797186"/>
                <a:gd name="connsiteX37" fmla="*/ 578583 w 3040009"/>
                <a:gd name="connsiteY37" fmla="*/ 3799474 h 3797186"/>
                <a:gd name="connsiteX38" fmla="*/ 488174 w 3040009"/>
                <a:gd name="connsiteY38" fmla="*/ 3741462 h 3797186"/>
                <a:gd name="connsiteX39" fmla="*/ 392114 w 3040009"/>
                <a:gd name="connsiteY39" fmla="*/ 3533144 h 3797186"/>
                <a:gd name="connsiteX40" fmla="*/ 342765 w 3040009"/>
                <a:gd name="connsiteY40" fmla="*/ 3387359 h 3797186"/>
                <a:gd name="connsiteX41" fmla="*/ 309615 w 3040009"/>
                <a:gd name="connsiteY41" fmla="*/ 3295443 h 3797186"/>
                <a:gd name="connsiteX42" fmla="*/ 276465 w 3040009"/>
                <a:gd name="connsiteY42" fmla="*/ 3247978 h 3797186"/>
                <a:gd name="connsiteX43" fmla="*/ 219206 w 3040009"/>
                <a:gd name="connsiteY43" fmla="*/ 3120652 h 3797186"/>
                <a:gd name="connsiteX44" fmla="*/ 242938 w 3040009"/>
                <a:gd name="connsiteY44" fmla="*/ 2962059 h 3797186"/>
                <a:gd name="connsiteX45" fmla="*/ 339375 w 3040009"/>
                <a:gd name="connsiteY45" fmla="*/ 2883328 h 3797186"/>
                <a:gd name="connsiteX46" fmla="*/ 527351 w 3040009"/>
                <a:gd name="connsiteY46" fmla="*/ 2838123 h 3797186"/>
                <a:gd name="connsiteX47" fmla="*/ 850940 w 3040009"/>
                <a:gd name="connsiteY47" fmla="*/ 2777850 h 3797186"/>
                <a:gd name="connsiteX48" fmla="*/ 976760 w 3040009"/>
                <a:gd name="connsiteY48" fmla="*/ 2770316 h 3797186"/>
                <a:gd name="connsiteX49" fmla="*/ 1023848 w 3040009"/>
                <a:gd name="connsiteY49" fmla="*/ 2769563 h 3797186"/>
                <a:gd name="connsiteX50" fmla="*/ 1088641 w 3040009"/>
                <a:gd name="connsiteY50" fmla="*/ 2744324 h 3797186"/>
                <a:gd name="connsiteX51" fmla="*/ 1267953 w 3040009"/>
                <a:gd name="connsiteY51" fmla="*/ 2604943 h 3797186"/>
                <a:gd name="connsiteX52" fmla="*/ 1298466 w 3040009"/>
                <a:gd name="connsiteY52" fmla="*/ 2591758 h 3797186"/>
                <a:gd name="connsiteX53" fmla="*/ 1369663 w 3040009"/>
                <a:gd name="connsiteY53" fmla="*/ 2545046 h 3797186"/>
                <a:gd name="connsiteX54" fmla="*/ 1308637 w 3040009"/>
                <a:gd name="connsiteY54" fmla="*/ 2509259 h 3797186"/>
                <a:gd name="connsiteX55" fmla="*/ 1280007 w 3040009"/>
                <a:gd name="connsiteY55" fmla="*/ 2502855 h 3797186"/>
                <a:gd name="connsiteX56" fmla="*/ 1221995 w 3040009"/>
                <a:gd name="connsiteY56" fmla="*/ 2498712 h 3797186"/>
                <a:gd name="connsiteX57" fmla="*/ 1199769 w 3040009"/>
                <a:gd name="connsiteY57" fmla="*/ 2469329 h 3797186"/>
                <a:gd name="connsiteX58" fmla="*/ 1205797 w 3040009"/>
                <a:gd name="connsiteY58" fmla="*/ 2439946 h 3797186"/>
                <a:gd name="connsiteX59" fmla="*/ 1185831 w 3040009"/>
                <a:gd name="connsiteY59" fmla="*/ 2406042 h 3797186"/>
                <a:gd name="connsiteX60" fmla="*/ 1167749 w 3040009"/>
                <a:gd name="connsiteY60" fmla="*/ 2401145 h 3797186"/>
                <a:gd name="connsiteX61" fmla="*/ 1035149 w 3040009"/>
                <a:gd name="connsiteY61" fmla="*/ 2335975 h 3797186"/>
                <a:gd name="connsiteX62" fmla="*/ 996349 w 3040009"/>
                <a:gd name="connsiteY62" fmla="*/ 2309606 h 3797186"/>
                <a:gd name="connsiteX63" fmla="*/ 980904 w 3040009"/>
                <a:gd name="connsiteY63" fmla="*/ 2310359 h 3797186"/>
                <a:gd name="connsiteX64" fmla="*/ 985047 w 3040009"/>
                <a:gd name="connsiteY64" fmla="*/ 2325427 h 3797186"/>
                <a:gd name="connsiteX65" fmla="*/ 1005013 w 3040009"/>
                <a:gd name="connsiteY65" fmla="*/ 2348030 h 3797186"/>
                <a:gd name="connsiteX66" fmla="*/ 1001622 w 3040009"/>
                <a:gd name="connsiteY66" fmla="*/ 2384947 h 3797186"/>
                <a:gd name="connsiteX67" fmla="*/ 956418 w 3040009"/>
                <a:gd name="connsiteY67" fmla="*/ 2400015 h 3797186"/>
                <a:gd name="connsiteX68" fmla="*/ 734162 w 3040009"/>
                <a:gd name="connsiteY68" fmla="*/ 2405289 h 3797186"/>
                <a:gd name="connsiteX69" fmla="*/ 95647 w 3040009"/>
                <a:gd name="connsiteY69" fmla="*/ 2406042 h 3797186"/>
                <a:gd name="connsiteX70" fmla="*/ 30477 w 3040009"/>
                <a:gd name="connsiteY70" fmla="*/ 2378543 h 3797186"/>
                <a:gd name="connsiteX71" fmla="*/ 717 w 3040009"/>
                <a:gd name="connsiteY71" fmla="*/ 2327688 h 3797186"/>
                <a:gd name="connsiteX72" fmla="*/ 21436 w 3040009"/>
                <a:gd name="connsiteY72" fmla="*/ 2262141 h 3797186"/>
                <a:gd name="connsiteX73" fmla="*/ 79825 w 3040009"/>
                <a:gd name="connsiteY73" fmla="*/ 2211662 h 3797186"/>
                <a:gd name="connsiteX74" fmla="*/ 116366 w 3040009"/>
                <a:gd name="connsiteY74" fmla="*/ 2208649 h 3797186"/>
                <a:gd name="connsiteX75" fmla="*/ 170988 w 3040009"/>
                <a:gd name="connsiteY75" fmla="*/ 2203752 h 3797186"/>
                <a:gd name="connsiteX76" fmla="*/ 223726 w 3040009"/>
                <a:gd name="connsiteY76" fmla="*/ 2199985 h 3797186"/>
                <a:gd name="connsiteX77" fmla="*/ 289650 w 3040009"/>
                <a:gd name="connsiteY77" fmla="*/ 2231628 h 3797186"/>
                <a:gd name="connsiteX78" fmla="*/ 341259 w 3040009"/>
                <a:gd name="connsiteY78" fmla="*/ 2220327 h 3797186"/>
                <a:gd name="connsiteX79" fmla="*/ 375915 w 3040009"/>
                <a:gd name="connsiteY79" fmla="*/ 2211286 h 3797186"/>
                <a:gd name="connsiteX80" fmla="*/ 440709 w 3040009"/>
                <a:gd name="connsiteY80" fmla="*/ 2221457 h 3797186"/>
                <a:gd name="connsiteX81" fmla="*/ 628684 w 3040009"/>
                <a:gd name="connsiteY81" fmla="*/ 2234642 h 3797186"/>
                <a:gd name="connsiteX82" fmla="*/ 664471 w 3040009"/>
                <a:gd name="connsiteY82" fmla="*/ 2232758 h 3797186"/>
                <a:gd name="connsiteX83" fmla="*/ 694984 w 3040009"/>
                <a:gd name="connsiteY83" fmla="*/ 2202622 h 3797186"/>
                <a:gd name="connsiteX84" fmla="*/ 719094 w 3040009"/>
                <a:gd name="connsiteY84" fmla="*/ 2156664 h 3797186"/>
                <a:gd name="connsiteX85" fmla="*/ 749984 w 3040009"/>
                <a:gd name="connsiteY85" fmla="*/ 2108069 h 3797186"/>
                <a:gd name="connsiteX86" fmla="*/ 782757 w 3040009"/>
                <a:gd name="connsiteY86" fmla="*/ 2085466 h 3797186"/>
                <a:gd name="connsiteX87" fmla="*/ 875426 w 3040009"/>
                <a:gd name="connsiteY87" fmla="*/ 2070398 h 3797186"/>
                <a:gd name="connsiteX88" fmla="*/ 939089 w 3040009"/>
                <a:gd name="connsiteY88" fmla="*/ 2063241 h 3797186"/>
                <a:gd name="connsiteX89" fmla="*/ 1004636 w 3040009"/>
                <a:gd name="connsiteY89" fmla="*/ 2072282 h 3797186"/>
                <a:gd name="connsiteX90" fmla="*/ 1053608 w 3040009"/>
                <a:gd name="connsiteY90" fmla="*/ 2091117 h 3797186"/>
                <a:gd name="connsiteX91" fmla="*/ 1154188 w 3040009"/>
                <a:gd name="connsiteY91" fmla="*/ 2152897 h 3797186"/>
                <a:gd name="connsiteX92" fmla="*/ 1344047 w 3040009"/>
                <a:gd name="connsiteY92" fmla="*/ 2173239 h 3797186"/>
                <a:gd name="connsiteX93" fmla="*/ 1375314 w 3040009"/>
                <a:gd name="connsiteY93" fmla="*/ 2167588 h 3797186"/>
                <a:gd name="connsiteX94" fmla="*/ 1488326 w 3040009"/>
                <a:gd name="connsiteY94" fmla="*/ 2168718 h 3797186"/>
                <a:gd name="connsiteX95" fmla="*/ 1507914 w 3040009"/>
                <a:gd name="connsiteY95" fmla="*/ 2168718 h 3797186"/>
                <a:gd name="connsiteX96" fmla="*/ 1517332 w 3040009"/>
                <a:gd name="connsiteY96" fmla="*/ 2042522 h 3797186"/>
                <a:gd name="connsiteX97" fmla="*/ 1564043 w 3040009"/>
                <a:gd name="connsiteY97" fmla="*/ 1667700 h 3797186"/>
                <a:gd name="connsiteX98" fmla="*/ 1622056 w 3040009"/>
                <a:gd name="connsiteY98" fmla="*/ 1491402 h 3797186"/>
                <a:gd name="connsiteX99" fmla="*/ 1629967 w 3040009"/>
                <a:gd name="connsiteY99" fmla="*/ 1476711 h 3797186"/>
                <a:gd name="connsiteX100" fmla="*/ 1672158 w 3040009"/>
                <a:gd name="connsiteY100" fmla="*/ 1343357 h 3797186"/>
                <a:gd name="connsiteX101" fmla="*/ 1686849 w 3040009"/>
                <a:gd name="connsiteY101" fmla="*/ 1144834 h 3797186"/>
                <a:gd name="connsiteX102" fmla="*/ 1747122 w 3040009"/>
                <a:gd name="connsiteY102" fmla="*/ 998296 h 3797186"/>
                <a:gd name="connsiteX103" fmla="*/ 1747875 w 3040009"/>
                <a:gd name="connsiteY103" fmla="*/ 952337 h 3797186"/>
                <a:gd name="connsiteX104" fmla="*/ 1741471 w 3040009"/>
                <a:gd name="connsiteY104" fmla="*/ 928228 h 3797186"/>
                <a:gd name="connsiteX105" fmla="*/ 1732054 w 3040009"/>
                <a:gd name="connsiteY105" fmla="*/ 907886 h 3797186"/>
                <a:gd name="connsiteX106" fmla="*/ 1676301 w 3040009"/>
                <a:gd name="connsiteY106" fmla="*/ 881894 h 3797186"/>
                <a:gd name="connsiteX107" fmla="*/ 1578358 w 3040009"/>
                <a:gd name="connsiteY107" fmla="*/ 900729 h 3797186"/>
                <a:gd name="connsiteX108" fmla="*/ 1506030 w 3040009"/>
                <a:gd name="connsiteY108" fmla="*/ 878127 h 3797186"/>
                <a:gd name="connsiteX109" fmla="*/ 1490586 w 3040009"/>
                <a:gd name="connsiteY109" fmla="*/ 843470 h 3797186"/>
                <a:gd name="connsiteX110" fmla="*/ 1492469 w 3040009"/>
                <a:gd name="connsiteY110" fmla="*/ 811826 h 3797186"/>
                <a:gd name="connsiteX111" fmla="*/ 1469490 w 3040009"/>
                <a:gd name="connsiteY111" fmla="*/ 750047 h 3797186"/>
                <a:gd name="connsiteX112" fmla="*/ 1464970 w 3040009"/>
                <a:gd name="connsiteY112" fmla="*/ 725938 h 3797186"/>
                <a:gd name="connsiteX113" fmla="*/ 1472880 w 3040009"/>
                <a:gd name="connsiteY113" fmla="*/ 710493 h 3797186"/>
                <a:gd name="connsiteX114" fmla="*/ 1461579 w 3040009"/>
                <a:gd name="connsiteY114" fmla="*/ 702582 h 3797186"/>
                <a:gd name="connsiteX115" fmla="*/ 1448772 w 3040009"/>
                <a:gd name="connsiteY115" fmla="*/ 666042 h 3797186"/>
                <a:gd name="connsiteX116" fmla="*/ 1454422 w 3040009"/>
                <a:gd name="connsiteY116" fmla="*/ 635152 h 3797186"/>
                <a:gd name="connsiteX117" fmla="*/ 1435587 w 3040009"/>
                <a:gd name="connsiteY117" fmla="*/ 613680 h 3797186"/>
                <a:gd name="connsiteX118" fmla="*/ 1393396 w 3040009"/>
                <a:gd name="connsiteY118" fmla="*/ 606522 h 3797186"/>
                <a:gd name="connsiteX119" fmla="*/ 1373807 w 3040009"/>
                <a:gd name="connsiteY119" fmla="*/ 571865 h 3797186"/>
                <a:gd name="connsiteX120" fmla="*/ 1392266 w 3040009"/>
                <a:gd name="connsiteY120" fmla="*/ 522894 h 3797186"/>
                <a:gd name="connsiteX121" fmla="*/ 1452162 w 3040009"/>
                <a:gd name="connsiteY121" fmla="*/ 403478 h 3797186"/>
                <a:gd name="connsiteX122" fmla="*/ 1454422 w 3040009"/>
                <a:gd name="connsiteY122" fmla="*/ 384643 h 3797186"/>
                <a:gd name="connsiteX123" fmla="*/ 1444628 w 3040009"/>
                <a:gd name="connsiteY123" fmla="*/ 285193 h 3797186"/>
                <a:gd name="connsiteX124" fmla="*/ 1613015 w 3040009"/>
                <a:gd name="connsiteY124" fmla="*/ 56156 h 3797186"/>
                <a:gd name="connsiteX125" fmla="*/ 1985576 w 3040009"/>
                <a:gd name="connsiteY125" fmla="*/ 23759 h 3797186"/>
                <a:gd name="connsiteX126" fmla="*/ 2207456 w 3040009"/>
                <a:gd name="connsiteY126" fmla="*/ 321356 h 3797186"/>
                <a:gd name="connsiteX127" fmla="*/ 2168278 w 3040009"/>
                <a:gd name="connsiteY127" fmla="*/ 533441 h 3797186"/>
                <a:gd name="connsiteX128" fmla="*/ 2143039 w 3040009"/>
                <a:gd name="connsiteY128" fmla="*/ 641556 h 3797186"/>
                <a:gd name="connsiteX129" fmla="*/ 2225537 w 3040009"/>
                <a:gd name="connsiteY129" fmla="*/ 848744 h 3797186"/>
                <a:gd name="connsiteX130" fmla="*/ 2255674 w 3040009"/>
                <a:gd name="connsiteY130" fmla="*/ 910523 h 3797186"/>
                <a:gd name="connsiteX131" fmla="*/ 2294851 w 3040009"/>
                <a:gd name="connsiteY131" fmla="*/ 972303 h 3797186"/>
                <a:gd name="connsiteX132" fmla="*/ 2500155 w 3040009"/>
                <a:gd name="connsiteY132" fmla="*/ 1162539 h 3797186"/>
                <a:gd name="connsiteX133" fmla="*/ 2547620 w 3040009"/>
                <a:gd name="connsiteY133" fmla="*/ 1236373 h 3797186"/>
                <a:gd name="connsiteX134" fmla="*/ 2570222 w 3040009"/>
                <a:gd name="connsiteY134" fmla="*/ 1268770 h 3797186"/>
                <a:gd name="connsiteX135" fmla="*/ 2707720 w 3040009"/>
                <a:gd name="connsiteY135" fmla="*/ 1590476 h 3797186"/>
                <a:gd name="connsiteX136" fmla="*/ 2721281 w 3040009"/>
                <a:gd name="connsiteY136" fmla="*/ 1736261 h 3797186"/>
                <a:gd name="connsiteX137" fmla="*/ 2724671 w 3040009"/>
                <a:gd name="connsiteY137" fmla="*/ 1776191 h 3797186"/>
                <a:gd name="connsiteX138" fmla="*/ 2750664 w 3040009"/>
                <a:gd name="connsiteY138" fmla="*/ 1759993 h 3797186"/>
                <a:gd name="connsiteX139" fmla="*/ 2862545 w 3040009"/>
                <a:gd name="connsiteY139" fmla="*/ 1710268 h 3797186"/>
                <a:gd name="connsiteX140" fmla="*/ 2923195 w 3040009"/>
                <a:gd name="connsiteY140" fmla="*/ 1747185 h 3797186"/>
                <a:gd name="connsiteX141" fmla="*/ 2920182 w 3040009"/>
                <a:gd name="connsiteY141" fmla="*/ 1854923 h 3797186"/>
                <a:gd name="connsiteX142" fmla="*/ 2898332 w 3040009"/>
                <a:gd name="connsiteY142" fmla="*/ 1950229 h 3797186"/>
                <a:gd name="connsiteX143" fmla="*/ 2926585 w 3040009"/>
                <a:gd name="connsiteY143" fmla="*/ 1988276 h 3797186"/>
                <a:gd name="connsiteX144" fmla="*/ 2970283 w 3040009"/>
                <a:gd name="connsiteY144" fmla="*/ 2035365 h 3797186"/>
                <a:gd name="connsiteX145" fmla="*/ 2958229 w 3040009"/>
                <a:gd name="connsiteY145" fmla="*/ 2179266 h 3797186"/>
                <a:gd name="connsiteX146" fmla="*/ 2944667 w 3040009"/>
                <a:gd name="connsiteY146" fmla="*/ 2313750 h 3797186"/>
                <a:gd name="connsiteX147" fmla="*/ 2975180 w 3040009"/>
                <a:gd name="connsiteY147" fmla="*/ 2618504 h 3797186"/>
                <a:gd name="connsiteX148" fmla="*/ 3010214 w 3040009"/>
                <a:gd name="connsiteY148" fmla="*/ 2872026 h 3797186"/>
                <a:gd name="connsiteX149" fmla="*/ 3028673 w 3040009"/>
                <a:gd name="connsiteY149" fmla="*/ 3060379 h 3797186"/>
                <a:gd name="connsiteX150" fmla="*/ 3043364 w 3040009"/>
                <a:gd name="connsiteY150" fmla="*/ 3148528 h 3797186"/>
                <a:gd name="connsiteX151" fmla="*/ 3042611 w 3040009"/>
                <a:gd name="connsiteY151" fmla="*/ 3354209 h 3797186"/>
                <a:gd name="connsiteX152" fmla="*/ 2691522 w 3040009"/>
                <a:gd name="connsiteY152" fmla="*/ 3596430 h 3797186"/>
                <a:gd name="connsiteX153" fmla="*/ 2694912 w 3040009"/>
                <a:gd name="connsiteY153" fmla="*/ 3602458 h 3797186"/>
                <a:gd name="connsiteX154" fmla="*/ 2722035 w 3040009"/>
                <a:gd name="connsiteY154" fmla="*/ 3600197 h 3797186"/>
                <a:gd name="connsiteX155" fmla="*/ 2799636 w 3040009"/>
                <a:gd name="connsiteY155" fmla="*/ 3572321 h 3797186"/>
                <a:gd name="connsiteX156" fmla="*/ 2869703 w 3040009"/>
                <a:gd name="connsiteY156" fmla="*/ 3527117 h 3797186"/>
                <a:gd name="connsiteX157" fmla="*/ 2966516 w 3040009"/>
                <a:gd name="connsiteY157" fmla="*/ 3286402 h 3797186"/>
                <a:gd name="connsiteX158" fmla="*/ 2919051 w 3040009"/>
                <a:gd name="connsiteY158" fmla="*/ 2781994 h 3797186"/>
                <a:gd name="connsiteX159" fmla="*/ 2864052 w 3040009"/>
                <a:gd name="connsiteY159" fmla="*/ 2373269 h 3797186"/>
                <a:gd name="connsiteX160" fmla="*/ 2858025 w 3040009"/>
                <a:gd name="connsiteY160" fmla="*/ 2170225 h 3797186"/>
                <a:gd name="connsiteX161" fmla="*/ 2855388 w 3040009"/>
                <a:gd name="connsiteY161" fmla="*/ 2146869 h 3797186"/>
                <a:gd name="connsiteX162" fmla="*/ 2849361 w 3040009"/>
                <a:gd name="connsiteY162" fmla="*/ 2146116 h 3797186"/>
                <a:gd name="connsiteX163" fmla="*/ 2835046 w 3040009"/>
                <a:gd name="connsiteY163" fmla="*/ 2196971 h 3797186"/>
                <a:gd name="connsiteX164" fmla="*/ 2759705 w 3040009"/>
                <a:gd name="connsiteY164" fmla="*/ 2662955 h 3797186"/>
                <a:gd name="connsiteX165" fmla="*/ 2696795 w 3040009"/>
                <a:gd name="connsiteY165" fmla="*/ 2748091 h 3797186"/>
                <a:gd name="connsiteX166" fmla="*/ 2676454 w 3040009"/>
                <a:gd name="connsiteY166" fmla="*/ 2747714 h 3797186"/>
                <a:gd name="connsiteX167" fmla="*/ 2613167 w 3040009"/>
                <a:gd name="connsiteY167" fmla="*/ 2671619 h 3797186"/>
                <a:gd name="connsiteX168" fmla="*/ 2593955 w 3040009"/>
                <a:gd name="connsiteY168" fmla="*/ 2663332 h 3797186"/>
                <a:gd name="connsiteX169" fmla="*/ 2547243 w 3040009"/>
                <a:gd name="connsiteY169" fmla="*/ 2759015 h 3797186"/>
                <a:gd name="connsiteX170" fmla="*/ 2578133 w 3040009"/>
                <a:gd name="connsiteY170" fmla="*/ 2900279 h 3797186"/>
                <a:gd name="connsiteX171" fmla="*/ 2600359 w 3040009"/>
                <a:gd name="connsiteY171" fmla="*/ 3119145 h 3797186"/>
                <a:gd name="connsiteX172" fmla="*/ 2622208 w 3040009"/>
                <a:gd name="connsiteY172" fmla="*/ 3143631 h 3797186"/>
                <a:gd name="connsiteX173" fmla="*/ 2707343 w 3040009"/>
                <a:gd name="connsiteY173" fmla="*/ 3158699 h 3797186"/>
                <a:gd name="connsiteX174" fmla="*/ 2815457 w 3040009"/>
                <a:gd name="connsiteY174" fmla="*/ 3267567 h 3797186"/>
                <a:gd name="connsiteX175" fmla="*/ 2826382 w 3040009"/>
                <a:gd name="connsiteY175" fmla="*/ 3351195 h 3797186"/>
                <a:gd name="connsiteX176" fmla="*/ 2812821 w 3040009"/>
                <a:gd name="connsiteY176" fmla="*/ 3422016 h 3797186"/>
                <a:gd name="connsiteX177" fmla="*/ 2716008 w 3040009"/>
                <a:gd name="connsiteY177" fmla="*/ 3566294 h 3797186"/>
                <a:gd name="connsiteX178" fmla="*/ 2691522 w 3040009"/>
                <a:gd name="connsiteY178" fmla="*/ 3596430 h 3797186"/>
                <a:gd name="connsiteX179" fmla="*/ 795188 w 3040009"/>
                <a:gd name="connsiteY179" fmla="*/ 2192451 h 3797186"/>
                <a:gd name="connsiteX180" fmla="*/ 787654 w 3040009"/>
                <a:gd name="connsiteY180" fmla="*/ 2189437 h 3797186"/>
                <a:gd name="connsiteX181" fmla="*/ 756011 w 3040009"/>
                <a:gd name="connsiteY181" fmla="*/ 2238785 h 3797186"/>
                <a:gd name="connsiteX182" fmla="*/ 761661 w 3040009"/>
                <a:gd name="connsiteY182" fmla="*/ 2251217 h 3797186"/>
                <a:gd name="connsiteX183" fmla="*/ 795565 w 3040009"/>
                <a:gd name="connsiteY183" fmla="*/ 2241799 h 3797186"/>
                <a:gd name="connsiteX184" fmla="*/ 795188 w 3040009"/>
                <a:gd name="connsiteY184" fmla="*/ 2192451 h 3797186"/>
                <a:gd name="connsiteX185" fmla="*/ 854331 w 3040009"/>
                <a:gd name="connsiteY185" fmla="*/ 2241422 h 3797186"/>
                <a:gd name="connsiteX186" fmla="*/ 884467 w 3040009"/>
                <a:gd name="connsiteY186" fmla="*/ 2284743 h 3797186"/>
                <a:gd name="connsiteX187" fmla="*/ 899159 w 3040009"/>
                <a:gd name="connsiteY187" fmla="*/ 2288510 h 3797186"/>
                <a:gd name="connsiteX188" fmla="*/ 907069 w 3040009"/>
                <a:gd name="connsiteY188" fmla="*/ 2274949 h 3797186"/>
                <a:gd name="connsiteX189" fmla="*/ 854331 w 3040009"/>
                <a:gd name="connsiteY189" fmla="*/ 2241422 h 3797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</a:cxnLst>
              <a:rect l="l" t="t" r="r" b="b"/>
              <a:pathLst>
                <a:path w="3040009" h="3797186">
                  <a:moveTo>
                    <a:pt x="3042611" y="3354209"/>
                  </a:moveTo>
                  <a:cubicBezTo>
                    <a:pt x="3041480" y="3361366"/>
                    <a:pt x="3039974" y="3368900"/>
                    <a:pt x="3039597" y="3376058"/>
                  </a:cubicBezTo>
                  <a:cubicBezTo>
                    <a:pt x="3037337" y="3411091"/>
                    <a:pt x="3024529" y="3442735"/>
                    <a:pt x="3011721" y="3475131"/>
                  </a:cubicBezTo>
                  <a:cubicBezTo>
                    <a:pt x="2988365" y="3535027"/>
                    <a:pt x="2937886" y="3570061"/>
                    <a:pt x="2894189" y="3611499"/>
                  </a:cubicBezTo>
                  <a:cubicBezTo>
                    <a:pt x="2885901" y="3619409"/>
                    <a:pt x="2873847" y="3623176"/>
                    <a:pt x="2862923" y="3627320"/>
                  </a:cubicBezTo>
                  <a:cubicBezTo>
                    <a:pt x="2803403" y="3650676"/>
                    <a:pt x="2743507" y="3673655"/>
                    <a:pt x="2683988" y="3696257"/>
                  </a:cubicBezTo>
                  <a:cubicBezTo>
                    <a:pt x="2662892" y="3704168"/>
                    <a:pt x="2652344" y="3719236"/>
                    <a:pt x="2650837" y="3741838"/>
                  </a:cubicBezTo>
                  <a:cubicBezTo>
                    <a:pt x="2649707" y="3759920"/>
                    <a:pt x="2647824" y="3777625"/>
                    <a:pt x="2645940" y="3800604"/>
                  </a:cubicBezTo>
                  <a:cubicBezTo>
                    <a:pt x="2599982" y="3800604"/>
                    <a:pt x="2555154" y="3800604"/>
                    <a:pt x="2509950" y="3800604"/>
                  </a:cubicBezTo>
                  <a:cubicBezTo>
                    <a:pt x="2477176" y="3800604"/>
                    <a:pt x="2444780" y="3800228"/>
                    <a:pt x="2412006" y="3799098"/>
                  </a:cubicBezTo>
                  <a:cubicBezTo>
                    <a:pt x="2389781" y="3798344"/>
                    <a:pt x="2376219" y="3785536"/>
                    <a:pt x="2369439" y="3765194"/>
                  </a:cubicBezTo>
                  <a:cubicBezTo>
                    <a:pt x="2362281" y="3744475"/>
                    <a:pt x="2355877" y="3723380"/>
                    <a:pt x="2347966" y="3703038"/>
                  </a:cubicBezTo>
                  <a:cubicBezTo>
                    <a:pt x="2340809" y="3684203"/>
                    <a:pt x="2291837" y="3668758"/>
                    <a:pt x="2276392" y="3681189"/>
                  </a:cubicBezTo>
                  <a:cubicBezTo>
                    <a:pt x="2271872" y="3684956"/>
                    <a:pt x="2269989" y="3695880"/>
                    <a:pt x="2271118" y="3703038"/>
                  </a:cubicBezTo>
                  <a:cubicBezTo>
                    <a:pt x="2275263" y="3726394"/>
                    <a:pt x="2281666" y="3749373"/>
                    <a:pt x="2286564" y="3772728"/>
                  </a:cubicBezTo>
                  <a:cubicBezTo>
                    <a:pt x="2288070" y="3779886"/>
                    <a:pt x="2288447" y="3787420"/>
                    <a:pt x="2289577" y="3796837"/>
                  </a:cubicBezTo>
                  <a:cubicBezTo>
                    <a:pt x="2276392" y="3797968"/>
                    <a:pt x="2264715" y="3799851"/>
                    <a:pt x="2253037" y="3799851"/>
                  </a:cubicBezTo>
                  <a:cubicBezTo>
                    <a:pt x="2183346" y="3799851"/>
                    <a:pt x="2113656" y="3800604"/>
                    <a:pt x="2044342" y="3798344"/>
                  </a:cubicBezTo>
                  <a:cubicBezTo>
                    <a:pt x="2004788" y="3796837"/>
                    <a:pt x="1994617" y="3784029"/>
                    <a:pt x="1993110" y="3743722"/>
                  </a:cubicBezTo>
                  <a:cubicBezTo>
                    <a:pt x="1992357" y="3722627"/>
                    <a:pt x="1993110" y="3701154"/>
                    <a:pt x="1993110" y="3678552"/>
                  </a:cubicBezTo>
                  <a:cubicBezTo>
                    <a:pt x="1987083" y="3678175"/>
                    <a:pt x="1982186" y="3677045"/>
                    <a:pt x="1977289" y="3677045"/>
                  </a:cubicBezTo>
                  <a:cubicBezTo>
                    <a:pt x="1880852" y="3681942"/>
                    <a:pt x="1784416" y="3687593"/>
                    <a:pt x="1687979" y="3691360"/>
                  </a:cubicBezTo>
                  <a:cubicBezTo>
                    <a:pt x="1673664" y="3692113"/>
                    <a:pt x="1657466" y="3688723"/>
                    <a:pt x="1644658" y="3682319"/>
                  </a:cubicBezTo>
                  <a:cubicBezTo>
                    <a:pt x="1607364" y="3663484"/>
                    <a:pt x="1570824" y="3642388"/>
                    <a:pt x="1534660" y="3621293"/>
                  </a:cubicBezTo>
                  <a:cubicBezTo>
                    <a:pt x="1527503" y="3617149"/>
                    <a:pt x="1522229" y="3608862"/>
                    <a:pt x="1517332" y="3601704"/>
                  </a:cubicBezTo>
                  <a:cubicBezTo>
                    <a:pt x="1487195" y="3558760"/>
                    <a:pt x="1475517" y="3510918"/>
                    <a:pt x="1478531" y="3459310"/>
                  </a:cubicBezTo>
                  <a:cubicBezTo>
                    <a:pt x="1479285" y="3444995"/>
                    <a:pt x="1478531" y="3430680"/>
                    <a:pt x="1478531" y="3411091"/>
                  </a:cubicBezTo>
                  <a:cubicBezTo>
                    <a:pt x="1449148" y="3411091"/>
                    <a:pt x="1419765" y="3411091"/>
                    <a:pt x="1390382" y="3411091"/>
                  </a:cubicBezTo>
                  <a:cubicBezTo>
                    <a:pt x="1273604" y="3410338"/>
                    <a:pt x="1156825" y="3408831"/>
                    <a:pt x="1040423" y="3409585"/>
                  </a:cubicBezTo>
                  <a:cubicBezTo>
                    <a:pt x="1011417" y="3409585"/>
                    <a:pt x="985801" y="3406194"/>
                    <a:pt x="964329" y="3385099"/>
                  </a:cubicBezTo>
                  <a:cubicBezTo>
                    <a:pt x="957925" y="3379072"/>
                    <a:pt x="949260" y="3375304"/>
                    <a:pt x="941726" y="3370784"/>
                  </a:cubicBezTo>
                  <a:cubicBezTo>
                    <a:pt x="940220" y="3371914"/>
                    <a:pt x="938713" y="3373044"/>
                    <a:pt x="937206" y="3374174"/>
                  </a:cubicBezTo>
                  <a:cubicBezTo>
                    <a:pt x="938336" y="3381709"/>
                    <a:pt x="938336" y="3389996"/>
                    <a:pt x="940973" y="3396777"/>
                  </a:cubicBezTo>
                  <a:cubicBezTo>
                    <a:pt x="950014" y="3420886"/>
                    <a:pt x="960562" y="3444241"/>
                    <a:pt x="969603" y="3468351"/>
                  </a:cubicBezTo>
                  <a:cubicBezTo>
                    <a:pt x="994088" y="3533897"/>
                    <a:pt x="1022718" y="3598691"/>
                    <a:pt x="1041177" y="3666121"/>
                  </a:cubicBezTo>
                  <a:cubicBezTo>
                    <a:pt x="1052101" y="3706805"/>
                    <a:pt x="1047581" y="3751633"/>
                    <a:pt x="1049841" y="3794954"/>
                  </a:cubicBezTo>
                  <a:cubicBezTo>
                    <a:pt x="1041553" y="3796461"/>
                    <a:pt x="1037786" y="3797591"/>
                    <a:pt x="1034396" y="3797591"/>
                  </a:cubicBezTo>
                  <a:cubicBezTo>
                    <a:pt x="882584" y="3797968"/>
                    <a:pt x="730395" y="3797214"/>
                    <a:pt x="578583" y="3799474"/>
                  </a:cubicBezTo>
                  <a:cubicBezTo>
                    <a:pt x="532625" y="3800228"/>
                    <a:pt x="506255" y="3783276"/>
                    <a:pt x="488174" y="3741462"/>
                  </a:cubicBezTo>
                  <a:cubicBezTo>
                    <a:pt x="458037" y="3671018"/>
                    <a:pt x="421873" y="3603588"/>
                    <a:pt x="392114" y="3533144"/>
                  </a:cubicBezTo>
                  <a:cubicBezTo>
                    <a:pt x="372148" y="3486056"/>
                    <a:pt x="359340" y="3435954"/>
                    <a:pt x="342765" y="3387359"/>
                  </a:cubicBezTo>
                  <a:cubicBezTo>
                    <a:pt x="332218" y="3356469"/>
                    <a:pt x="322800" y="3325203"/>
                    <a:pt x="309615" y="3295443"/>
                  </a:cubicBezTo>
                  <a:cubicBezTo>
                    <a:pt x="302081" y="3278115"/>
                    <a:pt x="289650" y="3261540"/>
                    <a:pt x="276465" y="3247978"/>
                  </a:cubicBezTo>
                  <a:cubicBezTo>
                    <a:pt x="241055" y="3212568"/>
                    <a:pt x="223350" y="3170377"/>
                    <a:pt x="219206" y="3120652"/>
                  </a:cubicBezTo>
                  <a:cubicBezTo>
                    <a:pt x="214309" y="3065276"/>
                    <a:pt x="213179" y="3012538"/>
                    <a:pt x="242938" y="2962059"/>
                  </a:cubicBezTo>
                  <a:cubicBezTo>
                    <a:pt x="265918" y="2922882"/>
                    <a:pt x="297184" y="2895382"/>
                    <a:pt x="339375" y="2883328"/>
                  </a:cubicBezTo>
                  <a:cubicBezTo>
                    <a:pt x="401531" y="2865623"/>
                    <a:pt x="464441" y="2850554"/>
                    <a:pt x="527351" y="2838123"/>
                  </a:cubicBezTo>
                  <a:cubicBezTo>
                    <a:pt x="635089" y="2816274"/>
                    <a:pt x="742826" y="2795932"/>
                    <a:pt x="850940" y="2777850"/>
                  </a:cubicBezTo>
                  <a:cubicBezTo>
                    <a:pt x="892001" y="2771069"/>
                    <a:pt x="934569" y="2772200"/>
                    <a:pt x="976760" y="2770316"/>
                  </a:cubicBezTo>
                  <a:cubicBezTo>
                    <a:pt x="992581" y="2769563"/>
                    <a:pt x="1008027" y="2769563"/>
                    <a:pt x="1023848" y="2769563"/>
                  </a:cubicBezTo>
                  <a:cubicBezTo>
                    <a:pt x="1048711" y="2769939"/>
                    <a:pt x="1068676" y="2760145"/>
                    <a:pt x="1088641" y="2744324"/>
                  </a:cubicBezTo>
                  <a:cubicBezTo>
                    <a:pt x="1147407" y="2696859"/>
                    <a:pt x="1207680" y="2650901"/>
                    <a:pt x="1267953" y="2604943"/>
                  </a:cubicBezTo>
                  <a:cubicBezTo>
                    <a:pt x="1276617" y="2598539"/>
                    <a:pt x="1287918" y="2595525"/>
                    <a:pt x="1298466" y="2591758"/>
                  </a:cubicBezTo>
                  <a:cubicBezTo>
                    <a:pt x="1324082" y="2583094"/>
                    <a:pt x="1348191" y="2571416"/>
                    <a:pt x="1369663" y="2545046"/>
                  </a:cubicBezTo>
                  <a:cubicBezTo>
                    <a:pt x="1341034" y="2542786"/>
                    <a:pt x="1322952" y="2529602"/>
                    <a:pt x="1308637" y="2509259"/>
                  </a:cubicBezTo>
                  <a:cubicBezTo>
                    <a:pt x="1304493" y="2503232"/>
                    <a:pt x="1290179" y="2503986"/>
                    <a:pt x="1280007" y="2502855"/>
                  </a:cubicBezTo>
                  <a:cubicBezTo>
                    <a:pt x="1260796" y="2500972"/>
                    <a:pt x="1241207" y="2500595"/>
                    <a:pt x="1221995" y="2498712"/>
                  </a:cubicBezTo>
                  <a:cubicBezTo>
                    <a:pt x="1200146" y="2496452"/>
                    <a:pt x="1196002" y="2490424"/>
                    <a:pt x="1199769" y="2469329"/>
                  </a:cubicBezTo>
                  <a:cubicBezTo>
                    <a:pt x="1201653" y="2459534"/>
                    <a:pt x="1203913" y="2449740"/>
                    <a:pt x="1205797" y="2439946"/>
                  </a:cubicBezTo>
                  <a:cubicBezTo>
                    <a:pt x="1208810" y="2422994"/>
                    <a:pt x="1201653" y="2412070"/>
                    <a:pt x="1185831" y="2406042"/>
                  </a:cubicBezTo>
                  <a:cubicBezTo>
                    <a:pt x="1179804" y="2403782"/>
                    <a:pt x="1173777" y="2401899"/>
                    <a:pt x="1167749" y="2401145"/>
                  </a:cubicBezTo>
                  <a:cubicBezTo>
                    <a:pt x="1115388" y="2395495"/>
                    <a:pt x="1072820" y="2371762"/>
                    <a:pt x="1035149" y="2335975"/>
                  </a:cubicBezTo>
                  <a:cubicBezTo>
                    <a:pt x="1024225" y="2325427"/>
                    <a:pt x="1009910" y="2317517"/>
                    <a:pt x="996349" y="2309606"/>
                  </a:cubicBezTo>
                  <a:cubicBezTo>
                    <a:pt x="992581" y="2307346"/>
                    <a:pt x="986177" y="2309983"/>
                    <a:pt x="980904" y="2310359"/>
                  </a:cubicBezTo>
                  <a:cubicBezTo>
                    <a:pt x="982034" y="2315256"/>
                    <a:pt x="982410" y="2321284"/>
                    <a:pt x="985047" y="2325427"/>
                  </a:cubicBezTo>
                  <a:cubicBezTo>
                    <a:pt x="991075" y="2333338"/>
                    <a:pt x="998609" y="2340119"/>
                    <a:pt x="1005013" y="2348030"/>
                  </a:cubicBezTo>
                  <a:cubicBezTo>
                    <a:pt x="1016691" y="2362345"/>
                    <a:pt x="1017067" y="2375529"/>
                    <a:pt x="1001622" y="2384947"/>
                  </a:cubicBezTo>
                  <a:cubicBezTo>
                    <a:pt x="988438" y="2393234"/>
                    <a:pt x="971863" y="2399638"/>
                    <a:pt x="956418" y="2400015"/>
                  </a:cubicBezTo>
                  <a:cubicBezTo>
                    <a:pt x="882584" y="2403029"/>
                    <a:pt x="808373" y="2404912"/>
                    <a:pt x="734162" y="2405289"/>
                  </a:cubicBezTo>
                  <a:cubicBezTo>
                    <a:pt x="521324" y="2406042"/>
                    <a:pt x="308485" y="2404912"/>
                    <a:pt x="95647" y="2406042"/>
                  </a:cubicBezTo>
                  <a:cubicBezTo>
                    <a:pt x="68147" y="2406042"/>
                    <a:pt x="48182" y="2398885"/>
                    <a:pt x="30477" y="2378543"/>
                  </a:cubicBezTo>
                  <a:cubicBezTo>
                    <a:pt x="17292" y="2363098"/>
                    <a:pt x="3354" y="2349160"/>
                    <a:pt x="717" y="2327688"/>
                  </a:cubicBezTo>
                  <a:cubicBezTo>
                    <a:pt x="-1920" y="2302449"/>
                    <a:pt x="2224" y="2279846"/>
                    <a:pt x="21436" y="2262141"/>
                  </a:cubicBezTo>
                  <a:cubicBezTo>
                    <a:pt x="40271" y="2244812"/>
                    <a:pt x="59860" y="2227861"/>
                    <a:pt x="79825" y="2211662"/>
                  </a:cubicBezTo>
                  <a:cubicBezTo>
                    <a:pt x="90750" y="2202622"/>
                    <a:pt x="103557" y="2199985"/>
                    <a:pt x="116366" y="2208649"/>
                  </a:cubicBezTo>
                  <a:cubicBezTo>
                    <a:pt x="135954" y="2221834"/>
                    <a:pt x="154790" y="2219573"/>
                    <a:pt x="170988" y="2203752"/>
                  </a:cubicBezTo>
                  <a:cubicBezTo>
                    <a:pt x="187940" y="2187554"/>
                    <a:pt x="204138" y="2189060"/>
                    <a:pt x="223726" y="2199985"/>
                  </a:cubicBezTo>
                  <a:cubicBezTo>
                    <a:pt x="244822" y="2212039"/>
                    <a:pt x="267424" y="2222210"/>
                    <a:pt x="289650" y="2231628"/>
                  </a:cubicBezTo>
                  <a:cubicBezTo>
                    <a:pt x="308485" y="2239539"/>
                    <a:pt x="326944" y="2236148"/>
                    <a:pt x="341259" y="2220327"/>
                  </a:cubicBezTo>
                  <a:cubicBezTo>
                    <a:pt x="351053" y="2209402"/>
                    <a:pt x="360470" y="2206765"/>
                    <a:pt x="375915" y="2211286"/>
                  </a:cubicBezTo>
                  <a:cubicBezTo>
                    <a:pt x="396634" y="2217690"/>
                    <a:pt x="418860" y="2219573"/>
                    <a:pt x="440709" y="2221457"/>
                  </a:cubicBezTo>
                  <a:cubicBezTo>
                    <a:pt x="503242" y="2226354"/>
                    <a:pt x="565775" y="2230875"/>
                    <a:pt x="628684" y="2234642"/>
                  </a:cubicBezTo>
                  <a:cubicBezTo>
                    <a:pt x="640362" y="2235395"/>
                    <a:pt x="652417" y="2233888"/>
                    <a:pt x="664471" y="2232758"/>
                  </a:cubicBezTo>
                  <a:cubicBezTo>
                    <a:pt x="682177" y="2230498"/>
                    <a:pt x="690464" y="2220327"/>
                    <a:pt x="694984" y="2202622"/>
                  </a:cubicBezTo>
                  <a:cubicBezTo>
                    <a:pt x="699128" y="2186423"/>
                    <a:pt x="710053" y="2171732"/>
                    <a:pt x="719094" y="2156664"/>
                  </a:cubicBezTo>
                  <a:cubicBezTo>
                    <a:pt x="728888" y="2140089"/>
                    <a:pt x="737929" y="2122760"/>
                    <a:pt x="749984" y="2108069"/>
                  </a:cubicBezTo>
                  <a:cubicBezTo>
                    <a:pt x="758271" y="2098274"/>
                    <a:pt x="770325" y="2088103"/>
                    <a:pt x="782757" y="2085466"/>
                  </a:cubicBezTo>
                  <a:cubicBezTo>
                    <a:pt x="813270" y="2078309"/>
                    <a:pt x="844536" y="2074542"/>
                    <a:pt x="875426" y="2070398"/>
                  </a:cubicBezTo>
                  <a:cubicBezTo>
                    <a:pt x="896522" y="2067384"/>
                    <a:pt x="917617" y="2065501"/>
                    <a:pt x="939089" y="2063241"/>
                  </a:cubicBezTo>
                  <a:cubicBezTo>
                    <a:pt x="961692" y="2060980"/>
                    <a:pt x="983541" y="2060604"/>
                    <a:pt x="1004636" y="2072282"/>
                  </a:cubicBezTo>
                  <a:cubicBezTo>
                    <a:pt x="1019704" y="2080569"/>
                    <a:pt x="1038540" y="2082453"/>
                    <a:pt x="1053608" y="2091117"/>
                  </a:cubicBezTo>
                  <a:cubicBezTo>
                    <a:pt x="1087888" y="2110329"/>
                    <a:pt x="1123298" y="2128787"/>
                    <a:pt x="1154188" y="2152897"/>
                  </a:cubicBezTo>
                  <a:cubicBezTo>
                    <a:pt x="1214461" y="2199231"/>
                    <a:pt x="1276994" y="2199231"/>
                    <a:pt x="1344047" y="2173239"/>
                  </a:cubicBezTo>
                  <a:cubicBezTo>
                    <a:pt x="1353842" y="2169471"/>
                    <a:pt x="1364766" y="2167965"/>
                    <a:pt x="1375314" y="2167588"/>
                  </a:cubicBezTo>
                  <a:cubicBezTo>
                    <a:pt x="1412985" y="2167211"/>
                    <a:pt x="1450655" y="2168341"/>
                    <a:pt x="1488326" y="2168718"/>
                  </a:cubicBezTo>
                  <a:cubicBezTo>
                    <a:pt x="1494353" y="2168718"/>
                    <a:pt x="1500757" y="2168718"/>
                    <a:pt x="1507914" y="2168718"/>
                  </a:cubicBezTo>
                  <a:cubicBezTo>
                    <a:pt x="1510928" y="2125774"/>
                    <a:pt x="1512435" y="2083960"/>
                    <a:pt x="1517332" y="2042522"/>
                  </a:cubicBezTo>
                  <a:cubicBezTo>
                    <a:pt x="1531647" y="1917456"/>
                    <a:pt x="1543324" y="1791636"/>
                    <a:pt x="1564043" y="1667700"/>
                  </a:cubicBezTo>
                  <a:cubicBezTo>
                    <a:pt x="1574214" y="1607428"/>
                    <a:pt x="1602090" y="1550168"/>
                    <a:pt x="1622056" y="1491402"/>
                  </a:cubicBezTo>
                  <a:cubicBezTo>
                    <a:pt x="1623939" y="1486129"/>
                    <a:pt x="1626576" y="1480855"/>
                    <a:pt x="1629967" y="1476711"/>
                  </a:cubicBezTo>
                  <a:cubicBezTo>
                    <a:pt x="1663870" y="1438287"/>
                    <a:pt x="1669897" y="1391952"/>
                    <a:pt x="1672158" y="1343357"/>
                  </a:cubicBezTo>
                  <a:cubicBezTo>
                    <a:pt x="1675548" y="1277057"/>
                    <a:pt x="1678938" y="1210380"/>
                    <a:pt x="1686849" y="1144834"/>
                  </a:cubicBezTo>
                  <a:cubicBezTo>
                    <a:pt x="1693253" y="1091342"/>
                    <a:pt x="1715479" y="1041993"/>
                    <a:pt x="1747122" y="998296"/>
                  </a:cubicBezTo>
                  <a:cubicBezTo>
                    <a:pt x="1758800" y="982097"/>
                    <a:pt x="1759176" y="968536"/>
                    <a:pt x="1747875" y="952337"/>
                  </a:cubicBezTo>
                  <a:cubicBezTo>
                    <a:pt x="1743355" y="945933"/>
                    <a:pt x="1744108" y="936139"/>
                    <a:pt x="1741471" y="928228"/>
                  </a:cubicBezTo>
                  <a:cubicBezTo>
                    <a:pt x="1739211" y="921071"/>
                    <a:pt x="1735444" y="914290"/>
                    <a:pt x="1732054" y="907886"/>
                  </a:cubicBezTo>
                  <a:cubicBezTo>
                    <a:pt x="1713972" y="875490"/>
                    <a:pt x="1711712" y="874736"/>
                    <a:pt x="1676301" y="881894"/>
                  </a:cubicBezTo>
                  <a:cubicBezTo>
                    <a:pt x="1643528" y="888298"/>
                    <a:pt x="1611131" y="895078"/>
                    <a:pt x="1578358" y="900729"/>
                  </a:cubicBezTo>
                  <a:cubicBezTo>
                    <a:pt x="1550858" y="905626"/>
                    <a:pt x="1525243" y="898469"/>
                    <a:pt x="1506030" y="878127"/>
                  </a:cubicBezTo>
                  <a:cubicBezTo>
                    <a:pt x="1497743" y="869462"/>
                    <a:pt x="1493223" y="855901"/>
                    <a:pt x="1490586" y="843470"/>
                  </a:cubicBezTo>
                  <a:cubicBezTo>
                    <a:pt x="1488326" y="833299"/>
                    <a:pt x="1489832" y="821997"/>
                    <a:pt x="1492469" y="811826"/>
                  </a:cubicBezTo>
                  <a:cubicBezTo>
                    <a:pt x="1499250" y="785457"/>
                    <a:pt x="1492846" y="764738"/>
                    <a:pt x="1469490" y="750047"/>
                  </a:cubicBezTo>
                  <a:cubicBezTo>
                    <a:pt x="1459696" y="743643"/>
                    <a:pt x="1458566" y="735732"/>
                    <a:pt x="1464970" y="725938"/>
                  </a:cubicBezTo>
                  <a:cubicBezTo>
                    <a:pt x="1467983" y="721417"/>
                    <a:pt x="1469867" y="716143"/>
                    <a:pt x="1472880" y="710493"/>
                  </a:cubicBezTo>
                  <a:cubicBezTo>
                    <a:pt x="1468737" y="707479"/>
                    <a:pt x="1465346" y="704466"/>
                    <a:pt x="1461579" y="702582"/>
                  </a:cubicBezTo>
                  <a:cubicBezTo>
                    <a:pt x="1444628" y="694671"/>
                    <a:pt x="1440861" y="683370"/>
                    <a:pt x="1448772" y="666042"/>
                  </a:cubicBezTo>
                  <a:cubicBezTo>
                    <a:pt x="1452915" y="656624"/>
                    <a:pt x="1452915" y="645323"/>
                    <a:pt x="1454422" y="635152"/>
                  </a:cubicBezTo>
                  <a:cubicBezTo>
                    <a:pt x="1456682" y="620460"/>
                    <a:pt x="1449148" y="615186"/>
                    <a:pt x="1435587" y="613680"/>
                  </a:cubicBezTo>
                  <a:cubicBezTo>
                    <a:pt x="1421272" y="612173"/>
                    <a:pt x="1406957" y="610289"/>
                    <a:pt x="1393396" y="606522"/>
                  </a:cubicBezTo>
                  <a:cubicBezTo>
                    <a:pt x="1376444" y="601625"/>
                    <a:pt x="1368533" y="589570"/>
                    <a:pt x="1373807" y="571865"/>
                  </a:cubicBezTo>
                  <a:cubicBezTo>
                    <a:pt x="1379081" y="555290"/>
                    <a:pt x="1384732" y="538339"/>
                    <a:pt x="1392266" y="522894"/>
                  </a:cubicBezTo>
                  <a:cubicBezTo>
                    <a:pt x="1411478" y="482963"/>
                    <a:pt x="1432573" y="443409"/>
                    <a:pt x="1452162" y="403478"/>
                  </a:cubicBezTo>
                  <a:cubicBezTo>
                    <a:pt x="1454799" y="398204"/>
                    <a:pt x="1456682" y="389163"/>
                    <a:pt x="1454422" y="384643"/>
                  </a:cubicBezTo>
                  <a:cubicBezTo>
                    <a:pt x="1436340" y="352623"/>
                    <a:pt x="1439354" y="318720"/>
                    <a:pt x="1444628" y="285193"/>
                  </a:cubicBezTo>
                  <a:cubicBezTo>
                    <a:pt x="1461203" y="180092"/>
                    <a:pt x="1519969" y="103621"/>
                    <a:pt x="1613015" y="56156"/>
                  </a:cubicBezTo>
                  <a:cubicBezTo>
                    <a:pt x="1732054" y="-4870"/>
                    <a:pt x="1857873" y="-16925"/>
                    <a:pt x="1985576" y="23759"/>
                  </a:cubicBezTo>
                  <a:cubicBezTo>
                    <a:pt x="2116669" y="65197"/>
                    <a:pt x="2199545" y="180092"/>
                    <a:pt x="2207456" y="321356"/>
                  </a:cubicBezTo>
                  <a:cubicBezTo>
                    <a:pt x="2211599" y="395191"/>
                    <a:pt x="2201428" y="466011"/>
                    <a:pt x="2168278" y="533441"/>
                  </a:cubicBezTo>
                  <a:cubicBezTo>
                    <a:pt x="2151703" y="566968"/>
                    <a:pt x="2135128" y="603132"/>
                    <a:pt x="2143039" y="641556"/>
                  </a:cubicBezTo>
                  <a:cubicBezTo>
                    <a:pt x="2158484" y="715013"/>
                    <a:pt x="2173929" y="788847"/>
                    <a:pt x="2225537" y="848744"/>
                  </a:cubicBezTo>
                  <a:cubicBezTo>
                    <a:pt x="2240229" y="865695"/>
                    <a:pt x="2249646" y="888674"/>
                    <a:pt x="2255674" y="910523"/>
                  </a:cubicBezTo>
                  <a:cubicBezTo>
                    <a:pt x="2262831" y="936139"/>
                    <a:pt x="2273756" y="956481"/>
                    <a:pt x="2294851" y="972303"/>
                  </a:cubicBezTo>
                  <a:cubicBezTo>
                    <a:pt x="2369439" y="1029185"/>
                    <a:pt x="2442143" y="1088328"/>
                    <a:pt x="2500155" y="1162539"/>
                  </a:cubicBezTo>
                  <a:cubicBezTo>
                    <a:pt x="2518237" y="1185518"/>
                    <a:pt x="2531799" y="1211511"/>
                    <a:pt x="2547620" y="1236373"/>
                  </a:cubicBezTo>
                  <a:cubicBezTo>
                    <a:pt x="2554778" y="1247297"/>
                    <a:pt x="2561558" y="1258975"/>
                    <a:pt x="2570222" y="1268770"/>
                  </a:cubicBezTo>
                  <a:cubicBezTo>
                    <a:pt x="2652344" y="1360686"/>
                    <a:pt x="2694158" y="1469553"/>
                    <a:pt x="2707720" y="1590476"/>
                  </a:cubicBezTo>
                  <a:cubicBezTo>
                    <a:pt x="2712994" y="1639071"/>
                    <a:pt x="2716761" y="1687666"/>
                    <a:pt x="2721281" y="1736261"/>
                  </a:cubicBezTo>
                  <a:cubicBezTo>
                    <a:pt x="2722411" y="1747939"/>
                    <a:pt x="2723165" y="1759616"/>
                    <a:pt x="2724671" y="1776191"/>
                  </a:cubicBezTo>
                  <a:cubicBezTo>
                    <a:pt x="2735596" y="1769411"/>
                    <a:pt x="2744260" y="1766020"/>
                    <a:pt x="2750664" y="1759993"/>
                  </a:cubicBezTo>
                  <a:cubicBezTo>
                    <a:pt x="2782684" y="1730987"/>
                    <a:pt x="2821108" y="1717425"/>
                    <a:pt x="2862545" y="1710268"/>
                  </a:cubicBezTo>
                  <a:cubicBezTo>
                    <a:pt x="2893812" y="1704618"/>
                    <a:pt x="2913401" y="1716672"/>
                    <a:pt x="2923195" y="1747185"/>
                  </a:cubicBezTo>
                  <a:cubicBezTo>
                    <a:pt x="2934873" y="1783349"/>
                    <a:pt x="2929223" y="1819136"/>
                    <a:pt x="2920182" y="1854923"/>
                  </a:cubicBezTo>
                  <a:cubicBezTo>
                    <a:pt x="2912271" y="1886566"/>
                    <a:pt x="2903983" y="1918209"/>
                    <a:pt x="2898332" y="1950229"/>
                  </a:cubicBezTo>
                  <a:cubicBezTo>
                    <a:pt x="2893436" y="1979612"/>
                    <a:pt x="2897579" y="1983756"/>
                    <a:pt x="2926585" y="1988276"/>
                  </a:cubicBezTo>
                  <a:cubicBezTo>
                    <a:pt x="2961242" y="1993927"/>
                    <a:pt x="2968023" y="1999954"/>
                    <a:pt x="2970283" y="2035365"/>
                  </a:cubicBezTo>
                  <a:cubicBezTo>
                    <a:pt x="2973297" y="2083960"/>
                    <a:pt x="2968777" y="2131048"/>
                    <a:pt x="2958229" y="2179266"/>
                  </a:cubicBezTo>
                  <a:cubicBezTo>
                    <a:pt x="2948811" y="2222964"/>
                    <a:pt x="2946927" y="2268545"/>
                    <a:pt x="2944667" y="2313750"/>
                  </a:cubicBezTo>
                  <a:cubicBezTo>
                    <a:pt x="2939017" y="2416967"/>
                    <a:pt x="2960112" y="2517170"/>
                    <a:pt x="2975180" y="2618504"/>
                  </a:cubicBezTo>
                  <a:cubicBezTo>
                    <a:pt x="2987612" y="2702886"/>
                    <a:pt x="2993262" y="2788398"/>
                    <a:pt x="3010214" y="2872026"/>
                  </a:cubicBezTo>
                  <a:cubicBezTo>
                    <a:pt x="3022645" y="2934936"/>
                    <a:pt x="3022268" y="2997846"/>
                    <a:pt x="3028673" y="3060379"/>
                  </a:cubicBezTo>
                  <a:cubicBezTo>
                    <a:pt x="3031686" y="3090139"/>
                    <a:pt x="3038467" y="3119145"/>
                    <a:pt x="3043364" y="3148528"/>
                  </a:cubicBezTo>
                  <a:cubicBezTo>
                    <a:pt x="3042611" y="3216335"/>
                    <a:pt x="3042611" y="3285272"/>
                    <a:pt x="3042611" y="3354209"/>
                  </a:cubicBezTo>
                  <a:close/>
                  <a:moveTo>
                    <a:pt x="2691522" y="3596430"/>
                  </a:moveTo>
                  <a:cubicBezTo>
                    <a:pt x="2692652" y="3598314"/>
                    <a:pt x="2693782" y="3600574"/>
                    <a:pt x="2694912" y="3602458"/>
                  </a:cubicBezTo>
                  <a:cubicBezTo>
                    <a:pt x="2703953" y="3601704"/>
                    <a:pt x="2713747" y="3603211"/>
                    <a:pt x="2722035" y="3600197"/>
                  </a:cubicBezTo>
                  <a:cubicBezTo>
                    <a:pt x="2748027" y="3591533"/>
                    <a:pt x="2773267" y="3579855"/>
                    <a:pt x="2799636" y="3572321"/>
                  </a:cubicBezTo>
                  <a:cubicBezTo>
                    <a:pt x="2827889" y="3564034"/>
                    <a:pt x="2850491" y="3548212"/>
                    <a:pt x="2869703" y="3527117"/>
                  </a:cubicBezTo>
                  <a:cubicBezTo>
                    <a:pt x="2932236" y="3458933"/>
                    <a:pt x="2962372" y="3377941"/>
                    <a:pt x="2966516" y="3286402"/>
                  </a:cubicBezTo>
                  <a:cubicBezTo>
                    <a:pt x="2974051" y="3116131"/>
                    <a:pt x="2959359" y="2947744"/>
                    <a:pt x="2919051" y="2781994"/>
                  </a:cubicBezTo>
                  <a:cubicBezTo>
                    <a:pt x="2886655" y="2647510"/>
                    <a:pt x="2870457" y="2511143"/>
                    <a:pt x="2864052" y="2373269"/>
                  </a:cubicBezTo>
                  <a:cubicBezTo>
                    <a:pt x="2861039" y="2305462"/>
                    <a:pt x="2860285" y="2237655"/>
                    <a:pt x="2858025" y="2170225"/>
                  </a:cubicBezTo>
                  <a:cubicBezTo>
                    <a:pt x="2857649" y="2162314"/>
                    <a:pt x="2856142" y="2154403"/>
                    <a:pt x="2855388" y="2146869"/>
                  </a:cubicBezTo>
                  <a:cubicBezTo>
                    <a:pt x="2853505" y="2146493"/>
                    <a:pt x="2851621" y="2146116"/>
                    <a:pt x="2849361" y="2146116"/>
                  </a:cubicBezTo>
                  <a:cubicBezTo>
                    <a:pt x="2844464" y="2163068"/>
                    <a:pt x="2838060" y="2179643"/>
                    <a:pt x="2835046" y="2196971"/>
                  </a:cubicBezTo>
                  <a:cubicBezTo>
                    <a:pt x="2809054" y="2352173"/>
                    <a:pt x="2782308" y="2507376"/>
                    <a:pt x="2759705" y="2662955"/>
                  </a:cubicBezTo>
                  <a:cubicBezTo>
                    <a:pt x="2753301" y="2705900"/>
                    <a:pt x="2733336" y="2731515"/>
                    <a:pt x="2696795" y="2748091"/>
                  </a:cubicBezTo>
                  <a:cubicBezTo>
                    <a:pt x="2691145" y="2750728"/>
                    <a:pt x="2680974" y="2751104"/>
                    <a:pt x="2676454" y="2747714"/>
                  </a:cubicBezTo>
                  <a:cubicBezTo>
                    <a:pt x="2649707" y="2727372"/>
                    <a:pt x="2621078" y="2708160"/>
                    <a:pt x="2613167" y="2671619"/>
                  </a:cubicBezTo>
                  <a:cubicBezTo>
                    <a:pt x="2610907" y="2660695"/>
                    <a:pt x="2604880" y="2657305"/>
                    <a:pt x="2593955" y="2663332"/>
                  </a:cubicBezTo>
                  <a:cubicBezTo>
                    <a:pt x="2562688" y="2681414"/>
                    <a:pt x="2540463" y="2723228"/>
                    <a:pt x="2547243" y="2759015"/>
                  </a:cubicBezTo>
                  <a:cubicBezTo>
                    <a:pt x="2556284" y="2806480"/>
                    <a:pt x="2571353" y="2852815"/>
                    <a:pt x="2578133" y="2900279"/>
                  </a:cubicBezTo>
                  <a:cubicBezTo>
                    <a:pt x="2588304" y="2972984"/>
                    <a:pt x="2594332" y="3046064"/>
                    <a:pt x="2600359" y="3119145"/>
                  </a:cubicBezTo>
                  <a:cubicBezTo>
                    <a:pt x="2601866" y="3134967"/>
                    <a:pt x="2605256" y="3141747"/>
                    <a:pt x="2622208" y="3143631"/>
                  </a:cubicBezTo>
                  <a:cubicBezTo>
                    <a:pt x="2650837" y="3147021"/>
                    <a:pt x="2679467" y="3151542"/>
                    <a:pt x="2707343" y="3158699"/>
                  </a:cubicBezTo>
                  <a:cubicBezTo>
                    <a:pt x="2764602" y="3173390"/>
                    <a:pt x="2801143" y="3211061"/>
                    <a:pt x="2815457" y="3267567"/>
                  </a:cubicBezTo>
                  <a:cubicBezTo>
                    <a:pt x="2822238" y="3294690"/>
                    <a:pt x="2826382" y="3323319"/>
                    <a:pt x="2826382" y="3351195"/>
                  </a:cubicBezTo>
                  <a:cubicBezTo>
                    <a:pt x="2826382" y="3374928"/>
                    <a:pt x="2821862" y="3400167"/>
                    <a:pt x="2812821" y="3422016"/>
                  </a:cubicBezTo>
                  <a:cubicBezTo>
                    <a:pt x="2790218" y="3476261"/>
                    <a:pt x="2758198" y="3524856"/>
                    <a:pt x="2716008" y="3566294"/>
                  </a:cubicBezTo>
                  <a:cubicBezTo>
                    <a:pt x="2706590" y="3575712"/>
                    <a:pt x="2699432" y="3586636"/>
                    <a:pt x="2691522" y="3596430"/>
                  </a:cubicBezTo>
                  <a:close/>
                  <a:moveTo>
                    <a:pt x="795188" y="2192451"/>
                  </a:moveTo>
                  <a:cubicBezTo>
                    <a:pt x="792551" y="2191321"/>
                    <a:pt x="789914" y="2190567"/>
                    <a:pt x="787654" y="2189437"/>
                  </a:cubicBezTo>
                  <a:cubicBezTo>
                    <a:pt x="777106" y="2205635"/>
                    <a:pt x="765805" y="2221834"/>
                    <a:pt x="756011" y="2238785"/>
                  </a:cubicBezTo>
                  <a:cubicBezTo>
                    <a:pt x="754504" y="2241045"/>
                    <a:pt x="758648" y="2249710"/>
                    <a:pt x="761661" y="2251217"/>
                  </a:cubicBezTo>
                  <a:cubicBezTo>
                    <a:pt x="775223" y="2257621"/>
                    <a:pt x="788407" y="2256114"/>
                    <a:pt x="795565" y="2241799"/>
                  </a:cubicBezTo>
                  <a:cubicBezTo>
                    <a:pt x="803852" y="2225601"/>
                    <a:pt x="803099" y="2208649"/>
                    <a:pt x="795188" y="2192451"/>
                  </a:cubicBezTo>
                  <a:close/>
                  <a:moveTo>
                    <a:pt x="854331" y="2241422"/>
                  </a:moveTo>
                  <a:cubicBezTo>
                    <a:pt x="865255" y="2257621"/>
                    <a:pt x="873919" y="2271559"/>
                    <a:pt x="884467" y="2284743"/>
                  </a:cubicBezTo>
                  <a:cubicBezTo>
                    <a:pt x="887104" y="2288134"/>
                    <a:pt x="895392" y="2290017"/>
                    <a:pt x="899159" y="2288510"/>
                  </a:cubicBezTo>
                  <a:cubicBezTo>
                    <a:pt x="902926" y="2286627"/>
                    <a:pt x="906316" y="2279846"/>
                    <a:pt x="907069" y="2274949"/>
                  </a:cubicBezTo>
                  <a:cubicBezTo>
                    <a:pt x="909330" y="2250463"/>
                    <a:pt x="886727" y="2234265"/>
                    <a:pt x="854331" y="2241422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8">
              <a:extLst>
                <a:ext uri="{FF2B5EF4-FFF2-40B4-BE49-F238E27FC236}">
                  <a16:creationId xmlns:a16="http://schemas.microsoft.com/office/drawing/2014/main" xmlns="" id="{1A6B0133-500B-4858-B5E7-E9F2B1FC1FF1}"/>
                </a:ext>
              </a:extLst>
            </p:cNvPr>
            <p:cNvSpPr/>
            <p:nvPr/>
          </p:nvSpPr>
          <p:spPr>
            <a:xfrm>
              <a:off x="145452" y="5109987"/>
              <a:ext cx="2934533" cy="1363672"/>
            </a:xfrm>
            <a:custGeom>
              <a:avLst/>
              <a:gdLst>
                <a:gd name="connsiteX0" fmla="*/ 377 w 2934532"/>
                <a:gd name="connsiteY0" fmla="*/ 59143 h 1363672"/>
                <a:gd name="connsiteX1" fmla="*/ 43698 w 2934532"/>
                <a:gd name="connsiteY1" fmla="*/ 6781 h 1363672"/>
                <a:gd name="connsiteX2" fmla="*/ 66677 w 2934532"/>
                <a:gd name="connsiteY2" fmla="*/ 1884 h 1363672"/>
                <a:gd name="connsiteX3" fmla="*/ 629851 w 2934532"/>
                <a:gd name="connsiteY3" fmla="*/ 1130 h 1363672"/>
                <a:gd name="connsiteX4" fmla="*/ 2844500 w 2934532"/>
                <a:gd name="connsiteY4" fmla="*/ 0 h 1363672"/>
                <a:gd name="connsiteX5" fmla="*/ 2885561 w 2934532"/>
                <a:gd name="connsiteY5" fmla="*/ 16952 h 1363672"/>
                <a:gd name="connsiteX6" fmla="*/ 2907033 w 2934532"/>
                <a:gd name="connsiteY6" fmla="*/ 38047 h 1363672"/>
                <a:gd name="connsiteX7" fmla="*/ 2932649 w 2934532"/>
                <a:gd name="connsiteY7" fmla="*/ 134107 h 1363672"/>
                <a:gd name="connsiteX8" fmla="*/ 2905903 w 2934532"/>
                <a:gd name="connsiteY8" fmla="*/ 168010 h 1363672"/>
                <a:gd name="connsiteX9" fmla="*/ 2844877 w 2934532"/>
                <a:gd name="connsiteY9" fmla="*/ 201160 h 1363672"/>
                <a:gd name="connsiteX10" fmla="*/ 2811727 w 2934532"/>
                <a:gd name="connsiteY10" fmla="*/ 205681 h 1363672"/>
                <a:gd name="connsiteX11" fmla="*/ 2171328 w 2934532"/>
                <a:gd name="connsiteY11" fmla="*/ 210201 h 1363672"/>
                <a:gd name="connsiteX12" fmla="*/ 1773904 w 2934532"/>
                <a:gd name="connsiteY12" fmla="*/ 213592 h 1363672"/>
                <a:gd name="connsiteX13" fmla="*/ 1749795 w 2934532"/>
                <a:gd name="connsiteY13" fmla="*/ 214722 h 1363672"/>
                <a:gd name="connsiteX14" fmla="*/ 1739624 w 2934532"/>
                <a:gd name="connsiteY14" fmla="*/ 1364802 h 1363672"/>
                <a:gd name="connsiteX15" fmla="*/ 1588942 w 2934532"/>
                <a:gd name="connsiteY15" fmla="*/ 1364802 h 1363672"/>
                <a:gd name="connsiteX16" fmla="*/ 1581408 w 2934532"/>
                <a:gd name="connsiteY16" fmla="*/ 215099 h 1363672"/>
                <a:gd name="connsiteX17" fmla="*/ 1555039 w 2934532"/>
                <a:gd name="connsiteY17" fmla="*/ 213215 h 1363672"/>
                <a:gd name="connsiteX18" fmla="*/ 419273 w 2934532"/>
                <a:gd name="connsiteY18" fmla="*/ 211708 h 1363672"/>
                <a:gd name="connsiteX19" fmla="*/ 378965 w 2934532"/>
                <a:gd name="connsiteY19" fmla="*/ 248249 h 1363672"/>
                <a:gd name="connsiteX20" fmla="*/ 374068 w 2934532"/>
                <a:gd name="connsiteY20" fmla="*/ 391396 h 1363672"/>
                <a:gd name="connsiteX21" fmla="*/ 369548 w 2934532"/>
                <a:gd name="connsiteY21" fmla="*/ 1340693 h 1363672"/>
                <a:gd name="connsiteX22" fmla="*/ 369548 w 2934532"/>
                <a:gd name="connsiteY22" fmla="*/ 1364802 h 1363672"/>
                <a:gd name="connsiteX23" fmla="*/ 218112 w 2934532"/>
                <a:gd name="connsiteY23" fmla="*/ 1364802 h 1363672"/>
                <a:gd name="connsiteX24" fmla="*/ 209071 w 2934532"/>
                <a:gd name="connsiteY24" fmla="*/ 211331 h 1363672"/>
                <a:gd name="connsiteX25" fmla="*/ 0 w 2934532"/>
                <a:gd name="connsiteY25" fmla="*/ 176675 h 1363672"/>
                <a:gd name="connsiteX26" fmla="*/ 377 w 2934532"/>
                <a:gd name="connsiteY26" fmla="*/ 59143 h 1363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34532" h="1363672">
                  <a:moveTo>
                    <a:pt x="377" y="59143"/>
                  </a:moveTo>
                  <a:cubicBezTo>
                    <a:pt x="7157" y="35410"/>
                    <a:pt x="25616" y="21095"/>
                    <a:pt x="43698" y="6781"/>
                  </a:cubicBezTo>
                  <a:cubicBezTo>
                    <a:pt x="49348" y="2260"/>
                    <a:pt x="58766" y="1884"/>
                    <a:pt x="66677" y="1884"/>
                  </a:cubicBezTo>
                  <a:cubicBezTo>
                    <a:pt x="254276" y="1507"/>
                    <a:pt x="442252" y="1507"/>
                    <a:pt x="629851" y="1130"/>
                  </a:cubicBezTo>
                  <a:cubicBezTo>
                    <a:pt x="1368193" y="753"/>
                    <a:pt x="2106535" y="753"/>
                    <a:pt x="2844500" y="0"/>
                  </a:cubicBezTo>
                  <a:cubicBezTo>
                    <a:pt x="2861452" y="0"/>
                    <a:pt x="2874637" y="3390"/>
                    <a:pt x="2885561" y="16952"/>
                  </a:cubicBezTo>
                  <a:cubicBezTo>
                    <a:pt x="2891965" y="24862"/>
                    <a:pt x="2899122" y="31643"/>
                    <a:pt x="2907033" y="38047"/>
                  </a:cubicBezTo>
                  <a:cubicBezTo>
                    <a:pt x="2938300" y="64040"/>
                    <a:pt x="2940937" y="98697"/>
                    <a:pt x="2932649" y="134107"/>
                  </a:cubicBezTo>
                  <a:cubicBezTo>
                    <a:pt x="2929635" y="146915"/>
                    <a:pt x="2917204" y="159723"/>
                    <a:pt x="2905903" y="168010"/>
                  </a:cubicBezTo>
                  <a:cubicBezTo>
                    <a:pt x="2887068" y="181195"/>
                    <a:pt x="2865972" y="191743"/>
                    <a:pt x="2844877" y="201160"/>
                  </a:cubicBezTo>
                  <a:cubicBezTo>
                    <a:pt x="2835083" y="205304"/>
                    <a:pt x="2823028" y="205681"/>
                    <a:pt x="2811727" y="205681"/>
                  </a:cubicBezTo>
                  <a:cubicBezTo>
                    <a:pt x="2598135" y="207188"/>
                    <a:pt x="2384920" y="208694"/>
                    <a:pt x="2171328" y="210201"/>
                  </a:cubicBezTo>
                  <a:cubicBezTo>
                    <a:pt x="2038728" y="210955"/>
                    <a:pt x="1906504" y="212462"/>
                    <a:pt x="1773904" y="213592"/>
                  </a:cubicBezTo>
                  <a:cubicBezTo>
                    <a:pt x="1767124" y="213592"/>
                    <a:pt x="1760343" y="214345"/>
                    <a:pt x="1749795" y="214722"/>
                  </a:cubicBezTo>
                  <a:cubicBezTo>
                    <a:pt x="1740001" y="598208"/>
                    <a:pt x="1742638" y="980940"/>
                    <a:pt x="1739624" y="1364802"/>
                  </a:cubicBezTo>
                  <a:cubicBezTo>
                    <a:pt x="1689146" y="1364802"/>
                    <a:pt x="1640174" y="1364802"/>
                    <a:pt x="1588942" y="1364802"/>
                  </a:cubicBezTo>
                  <a:cubicBezTo>
                    <a:pt x="1586305" y="982070"/>
                    <a:pt x="1584045" y="599338"/>
                    <a:pt x="1581408" y="215099"/>
                  </a:cubicBezTo>
                  <a:cubicBezTo>
                    <a:pt x="1569730" y="214345"/>
                    <a:pt x="1562573" y="213215"/>
                    <a:pt x="1555039" y="213215"/>
                  </a:cubicBezTo>
                  <a:cubicBezTo>
                    <a:pt x="1176450" y="212838"/>
                    <a:pt x="797861" y="212085"/>
                    <a:pt x="419273" y="211708"/>
                  </a:cubicBezTo>
                  <a:cubicBezTo>
                    <a:pt x="382732" y="211708"/>
                    <a:pt x="381226" y="212462"/>
                    <a:pt x="378965" y="248249"/>
                  </a:cubicBezTo>
                  <a:cubicBezTo>
                    <a:pt x="375952" y="295713"/>
                    <a:pt x="374445" y="343555"/>
                    <a:pt x="374068" y="391396"/>
                  </a:cubicBezTo>
                  <a:cubicBezTo>
                    <a:pt x="372185" y="707829"/>
                    <a:pt x="371055" y="1024261"/>
                    <a:pt x="369548" y="1340693"/>
                  </a:cubicBezTo>
                  <a:cubicBezTo>
                    <a:pt x="369548" y="1348227"/>
                    <a:pt x="369548" y="1355761"/>
                    <a:pt x="369548" y="1364802"/>
                  </a:cubicBezTo>
                  <a:cubicBezTo>
                    <a:pt x="319446" y="1364802"/>
                    <a:pt x="270474" y="1364802"/>
                    <a:pt x="218112" y="1364802"/>
                  </a:cubicBezTo>
                  <a:cubicBezTo>
                    <a:pt x="215099" y="980563"/>
                    <a:pt x="212085" y="596324"/>
                    <a:pt x="209071" y="211331"/>
                  </a:cubicBezTo>
                  <a:cubicBezTo>
                    <a:pt x="137121" y="205304"/>
                    <a:pt x="64040" y="216982"/>
                    <a:pt x="0" y="176675"/>
                  </a:cubicBezTo>
                  <a:cubicBezTo>
                    <a:pt x="377" y="137121"/>
                    <a:pt x="377" y="98320"/>
                    <a:pt x="377" y="59143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9">
              <a:extLst>
                <a:ext uri="{FF2B5EF4-FFF2-40B4-BE49-F238E27FC236}">
                  <a16:creationId xmlns:a16="http://schemas.microsoft.com/office/drawing/2014/main" xmlns="" id="{B2E620B2-1172-4D1A-8C6D-E3BBA10C2E7B}"/>
                </a:ext>
              </a:extLst>
            </p:cNvPr>
            <p:cNvSpPr/>
            <p:nvPr/>
          </p:nvSpPr>
          <p:spPr>
            <a:xfrm>
              <a:off x="259594" y="4647016"/>
              <a:ext cx="1344837" cy="433211"/>
            </a:xfrm>
            <a:custGeom>
              <a:avLst/>
              <a:gdLst>
                <a:gd name="connsiteX0" fmla="*/ 1344837 w 1344837"/>
                <a:gd name="connsiteY0" fmla="*/ 436224 h 433210"/>
                <a:gd name="connsiteX1" fmla="*/ 0 w 1344837"/>
                <a:gd name="connsiteY1" fmla="*/ 436224 h 433210"/>
                <a:gd name="connsiteX2" fmla="*/ 0 w 1344837"/>
                <a:gd name="connsiteY2" fmla="*/ 51609 h 433210"/>
                <a:gd name="connsiteX3" fmla="*/ 51609 w 1344837"/>
                <a:gd name="connsiteY3" fmla="*/ 0 h 433210"/>
                <a:gd name="connsiteX4" fmla="*/ 1293605 w 1344837"/>
                <a:gd name="connsiteY4" fmla="*/ 0 h 433210"/>
                <a:gd name="connsiteX5" fmla="*/ 1345214 w 1344837"/>
                <a:gd name="connsiteY5" fmla="*/ 51609 h 433210"/>
                <a:gd name="connsiteX6" fmla="*/ 1345214 w 1344837"/>
                <a:gd name="connsiteY6" fmla="*/ 436224 h 43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4837" h="433210">
                  <a:moveTo>
                    <a:pt x="1344837" y="436224"/>
                  </a:moveTo>
                  <a:lnTo>
                    <a:pt x="0" y="436224"/>
                  </a:lnTo>
                  <a:lnTo>
                    <a:pt x="0" y="51609"/>
                  </a:lnTo>
                  <a:cubicBezTo>
                    <a:pt x="0" y="23356"/>
                    <a:pt x="23356" y="0"/>
                    <a:pt x="51609" y="0"/>
                  </a:cubicBezTo>
                  <a:lnTo>
                    <a:pt x="1293605" y="0"/>
                  </a:lnTo>
                  <a:cubicBezTo>
                    <a:pt x="1321858" y="0"/>
                    <a:pt x="1345214" y="23356"/>
                    <a:pt x="1345214" y="51609"/>
                  </a:cubicBezTo>
                  <a:lnTo>
                    <a:pt x="1345214" y="436224"/>
                  </a:ln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:a16="http://schemas.microsoft.com/office/drawing/2014/main" xmlns="" id="{361950C4-297B-4149-8B73-812FFF192F7A}"/>
                </a:ext>
              </a:extLst>
            </p:cNvPr>
            <p:cNvSpPr/>
            <p:nvPr/>
          </p:nvSpPr>
          <p:spPr>
            <a:xfrm>
              <a:off x="606539" y="2697368"/>
              <a:ext cx="749643" cy="1936264"/>
            </a:xfrm>
            <a:custGeom>
              <a:avLst/>
              <a:gdLst>
                <a:gd name="connsiteX0" fmla="*/ 0 w 749643"/>
                <a:gd name="connsiteY0" fmla="*/ 1936841 h 1936263"/>
                <a:gd name="connsiteX1" fmla="*/ 752280 w 749643"/>
                <a:gd name="connsiteY1" fmla="*/ 1936841 h 1936263"/>
                <a:gd name="connsiteX2" fmla="*/ 752280 w 749643"/>
                <a:gd name="connsiteY2" fmla="*/ 1930437 h 1936263"/>
                <a:gd name="connsiteX3" fmla="*/ 640399 w 749643"/>
                <a:gd name="connsiteY3" fmla="*/ 1827220 h 1936263"/>
                <a:gd name="connsiteX4" fmla="*/ 391397 w 749643"/>
                <a:gd name="connsiteY4" fmla="*/ 1808008 h 1936263"/>
                <a:gd name="connsiteX5" fmla="*/ 430197 w 749643"/>
                <a:gd name="connsiteY5" fmla="*/ 1635854 h 1936263"/>
                <a:gd name="connsiteX6" fmla="*/ 448279 w 749643"/>
                <a:gd name="connsiteY6" fmla="*/ 1632087 h 1936263"/>
                <a:gd name="connsiteX7" fmla="*/ 468621 w 749643"/>
                <a:gd name="connsiteY7" fmla="*/ 1644894 h 1936263"/>
                <a:gd name="connsiteX8" fmla="*/ 583516 w 749643"/>
                <a:gd name="connsiteY8" fmla="*/ 1653559 h 1936263"/>
                <a:gd name="connsiteX9" fmla="*/ 533038 w 749643"/>
                <a:gd name="connsiteY9" fmla="*/ 23556 h 1936263"/>
                <a:gd name="connsiteX10" fmla="*/ 350336 w 749643"/>
                <a:gd name="connsiteY10" fmla="*/ 23179 h 1936263"/>
                <a:gd name="connsiteX11" fmla="*/ 237701 w 749643"/>
                <a:gd name="connsiteY11" fmla="*/ 180642 h 1936263"/>
                <a:gd name="connsiteX12" fmla="*/ 217736 w 749643"/>
                <a:gd name="connsiteY12" fmla="*/ 240538 h 1936263"/>
                <a:gd name="connsiteX13" fmla="*/ 266707 w 749643"/>
                <a:gd name="connsiteY13" fmla="*/ 1076070 h 1936263"/>
                <a:gd name="connsiteX14" fmla="*/ 337528 w 749643"/>
                <a:gd name="connsiteY14" fmla="*/ 1252368 h 1936263"/>
                <a:gd name="connsiteX15" fmla="*/ 392150 w 749643"/>
                <a:gd name="connsiteY15" fmla="*/ 1331099 h 1936263"/>
                <a:gd name="connsiteX16" fmla="*/ 382356 w 749643"/>
                <a:gd name="connsiteY16" fmla="*/ 1382331 h 1936263"/>
                <a:gd name="connsiteX17" fmla="*/ 346945 w 749643"/>
                <a:gd name="connsiteY17" fmla="*/ 1398906 h 1936263"/>
                <a:gd name="connsiteX18" fmla="*/ 289310 w 749643"/>
                <a:gd name="connsiteY18" fmla="*/ 1484418 h 1936263"/>
                <a:gd name="connsiteX19" fmla="*/ 275748 w 749643"/>
                <a:gd name="connsiteY19" fmla="*/ 1568800 h 1936263"/>
                <a:gd name="connsiteX20" fmla="*/ 196640 w 749643"/>
                <a:gd name="connsiteY20" fmla="*/ 1738694 h 1936263"/>
                <a:gd name="connsiteX21" fmla="*/ 129963 w 749643"/>
                <a:gd name="connsiteY21" fmla="*/ 1818556 h 1936263"/>
                <a:gd name="connsiteX22" fmla="*/ 0 w 749643"/>
                <a:gd name="connsiteY22" fmla="*/ 1936841 h 193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9643" h="1936263">
                  <a:moveTo>
                    <a:pt x="0" y="1936841"/>
                  </a:moveTo>
                  <a:lnTo>
                    <a:pt x="752280" y="1936841"/>
                  </a:lnTo>
                  <a:cubicBezTo>
                    <a:pt x="751903" y="1934957"/>
                    <a:pt x="751903" y="1933074"/>
                    <a:pt x="752280" y="1930437"/>
                  </a:cubicBezTo>
                  <a:cubicBezTo>
                    <a:pt x="756424" y="1910095"/>
                    <a:pt x="691631" y="1842665"/>
                    <a:pt x="640399" y="1827220"/>
                  </a:cubicBezTo>
                  <a:cubicBezTo>
                    <a:pt x="577489" y="1808384"/>
                    <a:pt x="410985" y="1808008"/>
                    <a:pt x="391397" y="1808008"/>
                  </a:cubicBezTo>
                  <a:cubicBezTo>
                    <a:pt x="400061" y="1748112"/>
                    <a:pt x="411739" y="1691229"/>
                    <a:pt x="430197" y="1635854"/>
                  </a:cubicBezTo>
                  <a:cubicBezTo>
                    <a:pt x="433588" y="1625683"/>
                    <a:pt x="439615" y="1623799"/>
                    <a:pt x="448279" y="1632087"/>
                  </a:cubicBezTo>
                  <a:cubicBezTo>
                    <a:pt x="453930" y="1637360"/>
                    <a:pt x="461464" y="1644141"/>
                    <a:pt x="468621" y="1644894"/>
                  </a:cubicBezTo>
                  <a:cubicBezTo>
                    <a:pt x="506292" y="1648662"/>
                    <a:pt x="544339" y="1650922"/>
                    <a:pt x="583516" y="1653559"/>
                  </a:cubicBezTo>
                  <a:cubicBezTo>
                    <a:pt x="583516" y="1643388"/>
                    <a:pt x="536805" y="137697"/>
                    <a:pt x="533038" y="23556"/>
                  </a:cubicBezTo>
                  <a:cubicBezTo>
                    <a:pt x="532284" y="1707"/>
                    <a:pt x="380095" y="-15998"/>
                    <a:pt x="350336" y="23179"/>
                  </a:cubicBezTo>
                  <a:cubicBezTo>
                    <a:pt x="311535" y="74788"/>
                    <a:pt x="273488" y="126773"/>
                    <a:pt x="237701" y="180642"/>
                  </a:cubicBezTo>
                  <a:cubicBezTo>
                    <a:pt x="226400" y="197594"/>
                    <a:pt x="219619" y="219819"/>
                    <a:pt x="217736" y="240538"/>
                  </a:cubicBezTo>
                  <a:cubicBezTo>
                    <a:pt x="213592" y="284612"/>
                    <a:pt x="250509" y="841759"/>
                    <a:pt x="266707" y="1076070"/>
                  </a:cubicBezTo>
                  <a:cubicBezTo>
                    <a:pt x="271604" y="1143877"/>
                    <a:pt x="295337" y="1201136"/>
                    <a:pt x="337528" y="1252368"/>
                  </a:cubicBezTo>
                  <a:cubicBezTo>
                    <a:pt x="343555" y="1259525"/>
                    <a:pt x="380472" y="1311887"/>
                    <a:pt x="392150" y="1331099"/>
                  </a:cubicBezTo>
                  <a:cubicBezTo>
                    <a:pt x="404205" y="1350311"/>
                    <a:pt x="400814" y="1368770"/>
                    <a:pt x="382356" y="1382331"/>
                  </a:cubicBezTo>
                  <a:cubicBezTo>
                    <a:pt x="371808" y="1389865"/>
                    <a:pt x="359377" y="1394762"/>
                    <a:pt x="346945" y="1398906"/>
                  </a:cubicBezTo>
                  <a:cubicBezTo>
                    <a:pt x="300987" y="1413598"/>
                    <a:pt x="284412" y="1436577"/>
                    <a:pt x="289310" y="1484418"/>
                  </a:cubicBezTo>
                  <a:cubicBezTo>
                    <a:pt x="292700" y="1514178"/>
                    <a:pt x="288179" y="1542431"/>
                    <a:pt x="275748" y="1568800"/>
                  </a:cubicBezTo>
                  <a:cubicBezTo>
                    <a:pt x="258796" y="1604587"/>
                    <a:pt x="205304" y="1717222"/>
                    <a:pt x="196640" y="1738694"/>
                  </a:cubicBezTo>
                  <a:cubicBezTo>
                    <a:pt x="183079" y="1772221"/>
                    <a:pt x="173284" y="1801604"/>
                    <a:pt x="129963" y="1818556"/>
                  </a:cubicBezTo>
                  <a:cubicBezTo>
                    <a:pt x="34657" y="1855849"/>
                    <a:pt x="1507" y="1933074"/>
                    <a:pt x="0" y="1936841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08668507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F270DDD8-E67F-421A-BC68-0E8ED0F99AE3}"/>
              </a:ext>
            </a:extLst>
          </p:cNvPr>
          <p:cNvGrpSpPr/>
          <p:nvPr/>
        </p:nvGrpSpPr>
        <p:grpSpPr>
          <a:xfrm>
            <a:off x="2479181" y="0"/>
            <a:ext cx="588535" cy="1444486"/>
            <a:chOff x="2290340" y="0"/>
            <a:chExt cx="588535" cy="1444486"/>
          </a:xfrm>
        </p:grpSpPr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01B8CD28-24F7-4D9E-BE90-7456CE5F2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0"/>
              <a:ext cx="588534" cy="1444486"/>
            </a:xfrm>
            <a:custGeom>
              <a:avLst/>
              <a:gdLst>
                <a:gd name="connsiteX0" fmla="*/ 103521 w 588534"/>
                <a:gd name="connsiteY0" fmla="*/ 0 h 1444486"/>
                <a:gd name="connsiteX1" fmla="*/ 180820 w 588534"/>
                <a:gd name="connsiteY1" fmla="*/ 0 h 1444486"/>
                <a:gd name="connsiteX2" fmla="*/ 183021 w 588534"/>
                <a:gd name="connsiteY2" fmla="*/ 71501 h 1444486"/>
                <a:gd name="connsiteX3" fmla="*/ 194669 w 588534"/>
                <a:gd name="connsiteY3" fmla="*/ 449905 h 1444486"/>
                <a:gd name="connsiteX4" fmla="*/ 294266 w 588534"/>
                <a:gd name="connsiteY4" fmla="*/ 449905 h 1444486"/>
                <a:gd name="connsiteX5" fmla="*/ 380284 w 588534"/>
                <a:gd name="connsiteY5" fmla="*/ 449905 h 1444486"/>
                <a:gd name="connsiteX6" fmla="*/ 381774 w 588534"/>
                <a:gd name="connsiteY6" fmla="*/ 106097 h 1444486"/>
                <a:gd name="connsiteX7" fmla="*/ 382234 w 588534"/>
                <a:gd name="connsiteY7" fmla="*/ 0 h 1444486"/>
                <a:gd name="connsiteX8" fmla="*/ 459231 w 588534"/>
                <a:gd name="connsiteY8" fmla="*/ 0 h 1444486"/>
                <a:gd name="connsiteX9" fmla="*/ 458864 w 588534"/>
                <a:gd name="connsiteY9" fmla="*/ 84795 h 1444486"/>
                <a:gd name="connsiteX10" fmla="*/ 457246 w 588534"/>
                <a:gd name="connsiteY10" fmla="*/ 458766 h 1444486"/>
                <a:gd name="connsiteX11" fmla="*/ 516099 w 588534"/>
                <a:gd name="connsiteY11" fmla="*/ 498642 h 1444486"/>
                <a:gd name="connsiteX12" fmla="*/ 552317 w 588534"/>
                <a:gd name="connsiteY12" fmla="*/ 538518 h 1444486"/>
                <a:gd name="connsiteX13" fmla="*/ 588534 w 588534"/>
                <a:gd name="connsiteY13" fmla="*/ 627132 h 1444486"/>
                <a:gd name="connsiteX14" fmla="*/ 588534 w 588534"/>
                <a:gd name="connsiteY14" fmla="*/ 799930 h 1444486"/>
                <a:gd name="connsiteX15" fmla="*/ 561371 w 588534"/>
                <a:gd name="connsiteY15" fmla="*/ 879683 h 1444486"/>
                <a:gd name="connsiteX16" fmla="*/ 421028 w 588534"/>
                <a:gd name="connsiteY16" fmla="*/ 1074634 h 1444486"/>
                <a:gd name="connsiteX17" fmla="*/ 384811 w 588534"/>
                <a:gd name="connsiteY17" fmla="*/ 1105649 h 1444486"/>
                <a:gd name="connsiteX18" fmla="*/ 384811 w 588534"/>
                <a:gd name="connsiteY18" fmla="*/ 1110080 h 1444486"/>
                <a:gd name="connsiteX19" fmla="*/ 344067 w 588534"/>
                <a:gd name="connsiteY19" fmla="*/ 1269584 h 1444486"/>
                <a:gd name="connsiteX20" fmla="*/ 484408 w 588534"/>
                <a:gd name="connsiteY20" fmla="*/ 1278445 h 1444486"/>
                <a:gd name="connsiteX21" fmla="*/ 511572 w 588534"/>
                <a:gd name="connsiteY21" fmla="*/ 1176540 h 1444486"/>
                <a:gd name="connsiteX22" fmla="*/ 511572 w 588534"/>
                <a:gd name="connsiteY22" fmla="*/ 1163248 h 1444486"/>
                <a:gd name="connsiteX23" fmla="*/ 511572 w 588534"/>
                <a:gd name="connsiteY23" fmla="*/ 1132233 h 1444486"/>
                <a:gd name="connsiteX24" fmla="*/ 543262 w 588534"/>
                <a:gd name="connsiteY24" fmla="*/ 1127802 h 1444486"/>
                <a:gd name="connsiteX25" fmla="*/ 552317 w 588534"/>
                <a:gd name="connsiteY25" fmla="*/ 1167678 h 1444486"/>
                <a:gd name="connsiteX26" fmla="*/ 552317 w 588534"/>
                <a:gd name="connsiteY26" fmla="*/ 1180970 h 1444486"/>
                <a:gd name="connsiteX27" fmla="*/ 552317 w 588534"/>
                <a:gd name="connsiteY27" fmla="*/ 1194262 h 1444486"/>
                <a:gd name="connsiteX28" fmla="*/ 543262 w 588534"/>
                <a:gd name="connsiteY28" fmla="*/ 1371491 h 1444486"/>
                <a:gd name="connsiteX29" fmla="*/ 307849 w 588534"/>
                <a:gd name="connsiteY29" fmla="*/ 1433520 h 1444486"/>
                <a:gd name="connsiteX30" fmla="*/ 172033 w 588534"/>
                <a:gd name="connsiteY30" fmla="*/ 1216416 h 1444486"/>
                <a:gd name="connsiteX31" fmla="*/ 203723 w 588534"/>
                <a:gd name="connsiteY31" fmla="*/ 1110080 h 1444486"/>
                <a:gd name="connsiteX32" fmla="*/ 167506 w 588534"/>
                <a:gd name="connsiteY32" fmla="*/ 1074634 h 1444486"/>
                <a:gd name="connsiteX33" fmla="*/ 27163 w 588534"/>
                <a:gd name="connsiteY33" fmla="*/ 879683 h 1444486"/>
                <a:gd name="connsiteX34" fmla="*/ 0 w 588534"/>
                <a:gd name="connsiteY34" fmla="*/ 799930 h 1444486"/>
                <a:gd name="connsiteX35" fmla="*/ 0 w 588534"/>
                <a:gd name="connsiteY35" fmla="*/ 627132 h 1444486"/>
                <a:gd name="connsiteX36" fmla="*/ 36217 w 588534"/>
                <a:gd name="connsiteY36" fmla="*/ 538518 h 1444486"/>
                <a:gd name="connsiteX37" fmla="*/ 72435 w 588534"/>
                <a:gd name="connsiteY37" fmla="*/ 498642 h 1444486"/>
                <a:gd name="connsiteX38" fmla="*/ 117707 w 588534"/>
                <a:gd name="connsiteY38" fmla="*/ 463197 h 1444486"/>
                <a:gd name="connsiteX39" fmla="*/ 106981 w 588534"/>
                <a:gd name="connsiteY39" fmla="*/ 112974 h 144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88534" h="1444486">
                  <a:moveTo>
                    <a:pt x="103521" y="0"/>
                  </a:moveTo>
                  <a:lnTo>
                    <a:pt x="180820" y="0"/>
                  </a:lnTo>
                  <a:lnTo>
                    <a:pt x="183021" y="71501"/>
                  </a:lnTo>
                  <a:cubicBezTo>
                    <a:pt x="186808" y="194531"/>
                    <a:pt x="190690" y="320640"/>
                    <a:pt x="194669" y="449905"/>
                  </a:cubicBezTo>
                  <a:cubicBezTo>
                    <a:pt x="194669" y="449905"/>
                    <a:pt x="194669" y="449905"/>
                    <a:pt x="294266" y="449905"/>
                  </a:cubicBezTo>
                  <a:cubicBezTo>
                    <a:pt x="294266" y="449905"/>
                    <a:pt x="294266" y="449905"/>
                    <a:pt x="380284" y="449905"/>
                  </a:cubicBezTo>
                  <a:cubicBezTo>
                    <a:pt x="380284" y="449905"/>
                    <a:pt x="380284" y="449905"/>
                    <a:pt x="381774" y="106097"/>
                  </a:cubicBezTo>
                  <a:lnTo>
                    <a:pt x="382234" y="0"/>
                  </a:lnTo>
                  <a:lnTo>
                    <a:pt x="459231" y="0"/>
                  </a:lnTo>
                  <a:lnTo>
                    <a:pt x="458864" y="84795"/>
                  </a:lnTo>
                  <a:cubicBezTo>
                    <a:pt x="458338" y="206384"/>
                    <a:pt x="457799" y="331016"/>
                    <a:pt x="457246" y="458766"/>
                  </a:cubicBezTo>
                  <a:cubicBezTo>
                    <a:pt x="479882" y="467628"/>
                    <a:pt x="497990" y="480920"/>
                    <a:pt x="516099" y="498642"/>
                  </a:cubicBezTo>
                  <a:cubicBezTo>
                    <a:pt x="516099" y="498642"/>
                    <a:pt x="516099" y="498642"/>
                    <a:pt x="552317" y="538518"/>
                  </a:cubicBezTo>
                  <a:cubicBezTo>
                    <a:pt x="574953" y="560672"/>
                    <a:pt x="588534" y="596117"/>
                    <a:pt x="588534" y="627132"/>
                  </a:cubicBezTo>
                  <a:cubicBezTo>
                    <a:pt x="588534" y="627132"/>
                    <a:pt x="588534" y="627132"/>
                    <a:pt x="588534" y="799930"/>
                  </a:cubicBezTo>
                  <a:cubicBezTo>
                    <a:pt x="588534" y="826514"/>
                    <a:pt x="579479" y="853098"/>
                    <a:pt x="561371" y="879683"/>
                  </a:cubicBezTo>
                  <a:cubicBezTo>
                    <a:pt x="561371" y="879683"/>
                    <a:pt x="561371" y="879683"/>
                    <a:pt x="421028" y="1074634"/>
                  </a:cubicBezTo>
                  <a:cubicBezTo>
                    <a:pt x="411973" y="1087926"/>
                    <a:pt x="398392" y="1096787"/>
                    <a:pt x="384811" y="1105649"/>
                  </a:cubicBezTo>
                  <a:cubicBezTo>
                    <a:pt x="384811" y="1110080"/>
                    <a:pt x="384811" y="1110080"/>
                    <a:pt x="384811" y="1110080"/>
                  </a:cubicBezTo>
                  <a:cubicBezTo>
                    <a:pt x="366701" y="1141094"/>
                    <a:pt x="325957" y="1220846"/>
                    <a:pt x="344067" y="1269584"/>
                  </a:cubicBezTo>
                  <a:cubicBezTo>
                    <a:pt x="362175" y="1318323"/>
                    <a:pt x="457246" y="1322753"/>
                    <a:pt x="484408" y="1278445"/>
                  </a:cubicBezTo>
                  <a:cubicBezTo>
                    <a:pt x="497990" y="1256292"/>
                    <a:pt x="507044" y="1211985"/>
                    <a:pt x="511572" y="1176540"/>
                  </a:cubicBezTo>
                  <a:cubicBezTo>
                    <a:pt x="511572" y="1172109"/>
                    <a:pt x="511572" y="1167678"/>
                    <a:pt x="511572" y="1163248"/>
                  </a:cubicBezTo>
                  <a:cubicBezTo>
                    <a:pt x="511572" y="1158817"/>
                    <a:pt x="511572" y="1145525"/>
                    <a:pt x="511572" y="1132233"/>
                  </a:cubicBezTo>
                  <a:cubicBezTo>
                    <a:pt x="511572" y="1114510"/>
                    <a:pt x="538735" y="1110080"/>
                    <a:pt x="543262" y="1127802"/>
                  </a:cubicBezTo>
                  <a:cubicBezTo>
                    <a:pt x="547790" y="1141094"/>
                    <a:pt x="547790" y="1158817"/>
                    <a:pt x="552317" y="1167678"/>
                  </a:cubicBezTo>
                  <a:cubicBezTo>
                    <a:pt x="552317" y="1172109"/>
                    <a:pt x="552317" y="1176540"/>
                    <a:pt x="552317" y="1180970"/>
                  </a:cubicBezTo>
                  <a:cubicBezTo>
                    <a:pt x="552317" y="1185401"/>
                    <a:pt x="552317" y="1189832"/>
                    <a:pt x="552317" y="1194262"/>
                  </a:cubicBezTo>
                  <a:cubicBezTo>
                    <a:pt x="556843" y="1220846"/>
                    <a:pt x="584007" y="1296169"/>
                    <a:pt x="543262" y="1371491"/>
                  </a:cubicBezTo>
                  <a:cubicBezTo>
                    <a:pt x="507044" y="1437951"/>
                    <a:pt x="393865" y="1460104"/>
                    <a:pt x="307849" y="1433520"/>
                  </a:cubicBezTo>
                  <a:cubicBezTo>
                    <a:pt x="208250" y="1402505"/>
                    <a:pt x="162978" y="1305031"/>
                    <a:pt x="172033" y="1216416"/>
                  </a:cubicBezTo>
                  <a:cubicBezTo>
                    <a:pt x="176561" y="1180970"/>
                    <a:pt x="190142" y="1141094"/>
                    <a:pt x="203723" y="1110080"/>
                  </a:cubicBezTo>
                  <a:cubicBezTo>
                    <a:pt x="190142" y="1101218"/>
                    <a:pt x="176561" y="1087926"/>
                    <a:pt x="167506" y="1074634"/>
                  </a:cubicBezTo>
                  <a:cubicBezTo>
                    <a:pt x="167506" y="1074634"/>
                    <a:pt x="167506" y="1074634"/>
                    <a:pt x="27163" y="879683"/>
                  </a:cubicBezTo>
                  <a:cubicBezTo>
                    <a:pt x="9055" y="853098"/>
                    <a:pt x="0" y="826514"/>
                    <a:pt x="0" y="799930"/>
                  </a:cubicBezTo>
                  <a:cubicBezTo>
                    <a:pt x="0" y="799930"/>
                    <a:pt x="0" y="799930"/>
                    <a:pt x="0" y="627132"/>
                  </a:cubicBezTo>
                  <a:cubicBezTo>
                    <a:pt x="0" y="596117"/>
                    <a:pt x="13581" y="560672"/>
                    <a:pt x="36217" y="538518"/>
                  </a:cubicBezTo>
                  <a:cubicBezTo>
                    <a:pt x="36217" y="538518"/>
                    <a:pt x="36217" y="538518"/>
                    <a:pt x="72435" y="498642"/>
                  </a:cubicBezTo>
                  <a:cubicBezTo>
                    <a:pt x="86016" y="485350"/>
                    <a:pt x="99598" y="472058"/>
                    <a:pt x="117707" y="463197"/>
                  </a:cubicBezTo>
                  <a:cubicBezTo>
                    <a:pt x="117707" y="463197"/>
                    <a:pt x="117707" y="463197"/>
                    <a:pt x="106981" y="1129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AB9703CB-1D56-4F6C-B7CC-4FF1B7709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459941"/>
              <a:ext cx="588535" cy="646443"/>
            </a:xfrm>
            <a:custGeom>
              <a:avLst/>
              <a:gdLst>
                <a:gd name="connsiteX0" fmla="*/ 585399 w 588535"/>
                <a:gd name="connsiteY0" fmla="*/ 162132 h 646443"/>
                <a:gd name="connsiteX1" fmla="*/ 588535 w 588535"/>
                <a:gd name="connsiteY1" fmla="*/ 177655 h 646443"/>
                <a:gd name="connsiteX2" fmla="*/ 588535 w 588535"/>
                <a:gd name="connsiteY2" fmla="*/ 350453 h 646443"/>
                <a:gd name="connsiteX3" fmla="*/ 561372 w 588535"/>
                <a:gd name="connsiteY3" fmla="*/ 430206 h 646443"/>
                <a:gd name="connsiteX4" fmla="*/ 421028 w 588535"/>
                <a:gd name="connsiteY4" fmla="*/ 625157 h 646443"/>
                <a:gd name="connsiteX5" fmla="*/ 396172 w 588535"/>
                <a:gd name="connsiteY5" fmla="*/ 646443 h 646443"/>
                <a:gd name="connsiteX6" fmla="*/ 332115 w 588535"/>
                <a:gd name="connsiteY6" fmla="*/ 646443 h 646443"/>
                <a:gd name="connsiteX7" fmla="*/ 369805 w 588535"/>
                <a:gd name="connsiteY7" fmla="*/ 272 h 646443"/>
                <a:gd name="connsiteX8" fmla="*/ 380285 w 588535"/>
                <a:gd name="connsiteY8" fmla="*/ 428 h 646443"/>
                <a:gd name="connsiteX9" fmla="*/ 457246 w 588535"/>
                <a:gd name="connsiteY9" fmla="*/ 9289 h 646443"/>
                <a:gd name="connsiteX10" fmla="*/ 502665 w 588535"/>
                <a:gd name="connsiteY10" fmla="*/ 40063 h 646443"/>
                <a:gd name="connsiteX11" fmla="*/ 186799 w 588535"/>
                <a:gd name="connsiteY11" fmla="*/ 644039 h 646443"/>
                <a:gd name="connsiteX12" fmla="*/ 167507 w 588535"/>
                <a:gd name="connsiteY12" fmla="*/ 625157 h 646443"/>
                <a:gd name="connsiteX13" fmla="*/ 95391 w 588535"/>
                <a:gd name="connsiteY13" fmla="*/ 524981 h 646443"/>
                <a:gd name="connsiteX14" fmla="*/ 223372 w 588535"/>
                <a:gd name="connsiteY14" fmla="*/ 0 h 646443"/>
                <a:gd name="connsiteX15" fmla="*/ 15812 w 588535"/>
                <a:gd name="connsiteY15" fmla="*/ 396878 h 646443"/>
                <a:gd name="connsiteX16" fmla="*/ 0 w 588535"/>
                <a:gd name="connsiteY16" fmla="*/ 350453 h 646443"/>
                <a:gd name="connsiteX17" fmla="*/ 0 w 588535"/>
                <a:gd name="connsiteY17" fmla="*/ 177655 h 646443"/>
                <a:gd name="connsiteX18" fmla="*/ 36217 w 588535"/>
                <a:gd name="connsiteY18" fmla="*/ 89041 h 646443"/>
                <a:gd name="connsiteX19" fmla="*/ 72436 w 588535"/>
                <a:gd name="connsiteY19" fmla="*/ 49165 h 646443"/>
                <a:gd name="connsiteX20" fmla="*/ 117707 w 588535"/>
                <a:gd name="connsiteY20" fmla="*/ 13720 h 646443"/>
                <a:gd name="connsiteX21" fmla="*/ 194670 w 588535"/>
                <a:gd name="connsiteY21" fmla="*/ 428 h 646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8535" h="646443">
                  <a:moveTo>
                    <a:pt x="585399" y="162132"/>
                  </a:moveTo>
                  <a:lnTo>
                    <a:pt x="588535" y="177655"/>
                  </a:lnTo>
                  <a:lnTo>
                    <a:pt x="588535" y="350453"/>
                  </a:lnTo>
                  <a:cubicBezTo>
                    <a:pt x="588535" y="377037"/>
                    <a:pt x="579479" y="403621"/>
                    <a:pt x="561372" y="430206"/>
                  </a:cubicBezTo>
                  <a:lnTo>
                    <a:pt x="421028" y="625157"/>
                  </a:lnTo>
                  <a:lnTo>
                    <a:pt x="396172" y="646443"/>
                  </a:lnTo>
                  <a:lnTo>
                    <a:pt x="332115" y="646443"/>
                  </a:lnTo>
                  <a:close/>
                  <a:moveTo>
                    <a:pt x="369805" y="272"/>
                  </a:moveTo>
                  <a:lnTo>
                    <a:pt x="380285" y="428"/>
                  </a:lnTo>
                  <a:cubicBezTo>
                    <a:pt x="424047" y="1905"/>
                    <a:pt x="434611" y="1166"/>
                    <a:pt x="457246" y="9289"/>
                  </a:cubicBezTo>
                  <a:lnTo>
                    <a:pt x="502665" y="40063"/>
                  </a:lnTo>
                  <a:lnTo>
                    <a:pt x="186799" y="644039"/>
                  </a:lnTo>
                  <a:lnTo>
                    <a:pt x="167507" y="625157"/>
                  </a:lnTo>
                  <a:lnTo>
                    <a:pt x="95391" y="524981"/>
                  </a:lnTo>
                  <a:close/>
                  <a:moveTo>
                    <a:pt x="223372" y="0"/>
                  </a:moveTo>
                  <a:lnTo>
                    <a:pt x="15812" y="396878"/>
                  </a:lnTo>
                  <a:lnTo>
                    <a:pt x="0" y="350453"/>
                  </a:lnTo>
                  <a:lnTo>
                    <a:pt x="0" y="177655"/>
                  </a:lnTo>
                  <a:cubicBezTo>
                    <a:pt x="0" y="146640"/>
                    <a:pt x="13582" y="111195"/>
                    <a:pt x="36217" y="89041"/>
                  </a:cubicBezTo>
                  <a:lnTo>
                    <a:pt x="72436" y="49165"/>
                  </a:lnTo>
                  <a:cubicBezTo>
                    <a:pt x="86016" y="35873"/>
                    <a:pt x="99599" y="22581"/>
                    <a:pt x="117707" y="13720"/>
                  </a:cubicBezTo>
                  <a:cubicBezTo>
                    <a:pt x="138079" y="5597"/>
                    <a:pt x="150907" y="2643"/>
                    <a:pt x="194670" y="4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C9985CE0-E4DD-4949-880D-7DE14FC4C922}"/>
              </a:ext>
            </a:extLst>
          </p:cNvPr>
          <p:cNvSpPr/>
          <p:nvPr/>
        </p:nvSpPr>
        <p:spPr>
          <a:xfrm>
            <a:off x="1958006" y="1391479"/>
            <a:ext cx="765313" cy="934278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38507A1C-6AB6-4852-A4DD-84C38283DF47}"/>
              </a:ext>
            </a:extLst>
          </p:cNvPr>
          <p:cNvSpPr/>
          <p:nvPr/>
        </p:nvSpPr>
        <p:spPr>
          <a:xfrm flipH="1">
            <a:off x="2867351" y="1296607"/>
            <a:ext cx="887648" cy="1049039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6D036DCC-2B79-4141-9FEA-521215284776}"/>
              </a:ext>
            </a:extLst>
          </p:cNvPr>
          <p:cNvSpPr/>
          <p:nvPr/>
        </p:nvSpPr>
        <p:spPr>
          <a:xfrm>
            <a:off x="882044" y="1779271"/>
            <a:ext cx="3847806" cy="3840392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A8E9A573-F123-4D17-996D-4D9A4F0A3F4A}"/>
              </a:ext>
            </a:extLst>
          </p:cNvPr>
          <p:cNvSpPr txBox="1"/>
          <p:nvPr/>
        </p:nvSpPr>
        <p:spPr>
          <a:xfrm>
            <a:off x="5387636" y="557033"/>
            <a:ext cx="61916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accent2"/>
                </a:solidFill>
                <a:cs typeface="Arial" pitchFamily="34" charset="0"/>
              </a:rPr>
              <a:t>KONTRAK</a:t>
            </a:r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BELAJAR</a:t>
            </a:r>
            <a:endParaRPr lang="ko-KR" altLang="en-US" sz="3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9E443BEA-881E-4A4F-AA20-F48C26757ADC}"/>
              </a:ext>
            </a:extLst>
          </p:cNvPr>
          <p:cNvGrpSpPr/>
          <p:nvPr/>
        </p:nvGrpSpPr>
        <p:grpSpPr>
          <a:xfrm>
            <a:off x="5870976" y="2286000"/>
            <a:ext cx="6321024" cy="923330"/>
            <a:chOff x="5610479" y="1726433"/>
            <a:chExt cx="5667664" cy="923330"/>
          </a:xfrm>
        </p:grpSpPr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17BED531-30DF-4810-803D-C976E576E7AA}"/>
                </a:ext>
              </a:extLst>
            </p:cNvPr>
            <p:cNvSpPr txBox="1"/>
            <p:nvPr/>
          </p:nvSpPr>
          <p:spPr>
            <a:xfrm>
              <a:off x="6770451" y="1726433"/>
              <a:ext cx="45076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ea typeface="FZShuTi" pitchFamily="2" charset="-122"/>
                  <a:cs typeface="Arial" pitchFamily="34" charset="0"/>
                </a:rPr>
                <a:t>WAKTU PERKULIAHAN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RABU JAM 15.30-18.00 DI RUANG GPN B 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2/B4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17416C41-E6AA-4CDF-99F5-AB46DE385603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="" xmlns:a16="http://schemas.microsoft.com/office/drawing/2014/main" id="{B1C42425-BC7A-4106-8DEC-A9D16E71C06C}"/>
              </a:ext>
            </a:extLst>
          </p:cNvPr>
          <p:cNvGrpSpPr/>
          <p:nvPr/>
        </p:nvGrpSpPr>
        <p:grpSpPr>
          <a:xfrm>
            <a:off x="5873248" y="3257550"/>
            <a:ext cx="5667664" cy="923330"/>
            <a:chOff x="5610479" y="1699421"/>
            <a:chExt cx="5667664" cy="923330"/>
          </a:xfrm>
        </p:grpSpPr>
        <p:sp>
          <p:nvSpPr>
            <p:cNvPr id="54" name="TextBox 53">
              <a:extLst>
                <a:ext uri="{FF2B5EF4-FFF2-40B4-BE49-F238E27FC236}">
                  <a16:creationId xmlns="" xmlns:a16="http://schemas.microsoft.com/office/drawing/2014/main" id="{34CD5697-039A-4AE4-B98C-6085E8BE26D4}"/>
                </a:ext>
              </a:extLst>
            </p:cNvPr>
            <p:cNvSpPr txBox="1"/>
            <p:nvPr/>
          </p:nvSpPr>
          <p:spPr>
            <a:xfrm>
              <a:off x="6770451" y="1699421"/>
              <a:ext cx="45076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TENGGANG RASA WAKTU KETERLAMBATAN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10 MENIT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174513F-639E-499F-9BBA-1951519C5957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="" xmlns:a16="http://schemas.microsoft.com/office/drawing/2014/main" id="{03717409-36EA-41C8-8829-D061E52BB8F3}"/>
              </a:ext>
            </a:extLst>
          </p:cNvPr>
          <p:cNvGrpSpPr/>
          <p:nvPr/>
        </p:nvGrpSpPr>
        <p:grpSpPr>
          <a:xfrm>
            <a:off x="5875520" y="4326755"/>
            <a:ext cx="5667664" cy="830997"/>
            <a:chOff x="5610479" y="1770064"/>
            <a:chExt cx="5667664" cy="830997"/>
          </a:xfrm>
        </p:grpSpPr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634B0E48-7587-440C-BE5D-595C2AE42A0E}"/>
                </a:ext>
              </a:extLst>
            </p:cNvPr>
            <p:cNvSpPr txBox="1"/>
            <p:nvPr/>
          </p:nvSpPr>
          <p:spPr>
            <a:xfrm>
              <a:off x="6770451" y="1801579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KOORDINTAROR KELAS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YOHANES LANGGA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NO WA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4FFBB609-FA30-46EF-A8FD-318D7CEAAD3F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FE492A24-1110-423A-8CF7-EA1B85A0C28A}"/>
              </a:ext>
            </a:extLst>
          </p:cNvPr>
          <p:cNvGrpSpPr/>
          <p:nvPr/>
        </p:nvGrpSpPr>
        <p:grpSpPr>
          <a:xfrm>
            <a:off x="5877792" y="5162550"/>
            <a:ext cx="5667664" cy="1477328"/>
            <a:chOff x="5610479" y="1607297"/>
            <a:chExt cx="5667664" cy="1477328"/>
          </a:xfrm>
        </p:grpSpPr>
        <p:sp>
          <p:nvSpPr>
            <p:cNvPr id="64" name="TextBox 63">
              <a:extLst>
                <a:ext uri="{FF2B5EF4-FFF2-40B4-BE49-F238E27FC236}">
                  <a16:creationId xmlns="" xmlns:a16="http://schemas.microsoft.com/office/drawing/2014/main" id="{1245D085-4C38-4B05-9D3A-AF640D617F1F}"/>
                </a:ext>
              </a:extLst>
            </p:cNvPr>
            <p:cNvSpPr txBox="1"/>
            <p:nvPr/>
          </p:nvSpPr>
          <p:spPr>
            <a:xfrm>
              <a:off x="6770451" y="1607297"/>
              <a:ext cx="45076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14 KALI 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MAHASISWA SEKURANG-KURANGNYA MENGIKUTI KEGIATAN 75% KEHADIRAN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796AFA27-7B22-4AF3-BB2C-4E7B5226B978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5A412EB5-7FBD-4FB6-AFC6-02B28B4DDC9C}"/>
              </a:ext>
            </a:extLst>
          </p:cNvPr>
          <p:cNvGrpSpPr/>
          <p:nvPr/>
        </p:nvGrpSpPr>
        <p:grpSpPr>
          <a:xfrm>
            <a:off x="-30456" y="6705945"/>
            <a:ext cx="12240040" cy="170806"/>
            <a:chOff x="-48040" y="6512575"/>
            <a:chExt cx="12240040" cy="364176"/>
          </a:xfrm>
        </p:grpSpPr>
        <p:sp>
          <p:nvSpPr>
            <p:cNvPr id="71" name="Rectangle 70">
              <a:extLst>
                <a:ext uri="{FF2B5EF4-FFF2-40B4-BE49-F238E27FC236}">
                  <a16:creationId xmlns="" xmlns:a16="http://schemas.microsoft.com/office/drawing/2014/main" id="{268E4950-C53F-4548-BD3E-2DEB4402EB8E}"/>
                </a:ext>
              </a:extLst>
            </p:cNvPr>
            <p:cNvSpPr/>
            <p:nvPr/>
          </p:nvSpPr>
          <p:spPr>
            <a:xfrm>
              <a:off x="-17584" y="6512575"/>
              <a:ext cx="12192000" cy="36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796A721B-7F76-4C8E-9A10-2CB56718CFED}"/>
                </a:ext>
              </a:extLst>
            </p:cNvPr>
            <p:cNvSpPr/>
            <p:nvPr/>
          </p:nvSpPr>
          <p:spPr>
            <a:xfrm>
              <a:off x="-48040" y="6526705"/>
              <a:ext cx="12240040" cy="347675"/>
            </a:xfrm>
            <a:custGeom>
              <a:avLst/>
              <a:gdLst>
                <a:gd name="connsiteX0" fmla="*/ 12135116 w 12240040"/>
                <a:gd name="connsiteY0" fmla="*/ 0 h 347675"/>
                <a:gd name="connsiteX1" fmla="*/ 12240040 w 12240040"/>
                <a:gd name="connsiteY1" fmla="*/ 0 h 347675"/>
                <a:gd name="connsiteX2" fmla="*/ 12075846 w 12240040"/>
                <a:gd name="connsiteY2" fmla="*/ 347675 h 347675"/>
                <a:gd name="connsiteX3" fmla="*/ 11970922 w 12240040"/>
                <a:gd name="connsiteY3" fmla="*/ 347675 h 347675"/>
                <a:gd name="connsiteX4" fmla="*/ 11930117 w 12240040"/>
                <a:gd name="connsiteY4" fmla="*/ 0 h 347675"/>
                <a:gd name="connsiteX5" fmla="*/ 12035041 w 12240040"/>
                <a:gd name="connsiteY5" fmla="*/ 0 h 347675"/>
                <a:gd name="connsiteX6" fmla="*/ 11870847 w 12240040"/>
                <a:gd name="connsiteY6" fmla="*/ 347675 h 347675"/>
                <a:gd name="connsiteX7" fmla="*/ 11765923 w 12240040"/>
                <a:gd name="connsiteY7" fmla="*/ 347675 h 347675"/>
                <a:gd name="connsiteX8" fmla="*/ 11725116 w 12240040"/>
                <a:gd name="connsiteY8" fmla="*/ 0 h 347675"/>
                <a:gd name="connsiteX9" fmla="*/ 11830040 w 12240040"/>
                <a:gd name="connsiteY9" fmla="*/ 0 h 347675"/>
                <a:gd name="connsiteX10" fmla="*/ 11665846 w 12240040"/>
                <a:gd name="connsiteY10" fmla="*/ 347675 h 347675"/>
                <a:gd name="connsiteX11" fmla="*/ 11560922 w 12240040"/>
                <a:gd name="connsiteY11" fmla="*/ 347675 h 347675"/>
                <a:gd name="connsiteX12" fmla="*/ 11520115 w 12240040"/>
                <a:gd name="connsiteY12" fmla="*/ 0 h 347675"/>
                <a:gd name="connsiteX13" fmla="*/ 11625039 w 12240040"/>
                <a:gd name="connsiteY13" fmla="*/ 0 h 347675"/>
                <a:gd name="connsiteX14" fmla="*/ 11460845 w 12240040"/>
                <a:gd name="connsiteY14" fmla="*/ 347675 h 347675"/>
                <a:gd name="connsiteX15" fmla="*/ 11355921 w 12240040"/>
                <a:gd name="connsiteY15" fmla="*/ 347675 h 347675"/>
                <a:gd name="connsiteX16" fmla="*/ 11315114 w 12240040"/>
                <a:gd name="connsiteY16" fmla="*/ 0 h 347675"/>
                <a:gd name="connsiteX17" fmla="*/ 11420038 w 12240040"/>
                <a:gd name="connsiteY17" fmla="*/ 0 h 347675"/>
                <a:gd name="connsiteX18" fmla="*/ 11255844 w 12240040"/>
                <a:gd name="connsiteY18" fmla="*/ 347675 h 347675"/>
                <a:gd name="connsiteX19" fmla="*/ 11150920 w 12240040"/>
                <a:gd name="connsiteY19" fmla="*/ 347675 h 347675"/>
                <a:gd name="connsiteX20" fmla="*/ 11110113 w 12240040"/>
                <a:gd name="connsiteY20" fmla="*/ 0 h 347675"/>
                <a:gd name="connsiteX21" fmla="*/ 11215037 w 12240040"/>
                <a:gd name="connsiteY21" fmla="*/ 0 h 347675"/>
                <a:gd name="connsiteX22" fmla="*/ 11050843 w 12240040"/>
                <a:gd name="connsiteY22" fmla="*/ 347675 h 347675"/>
                <a:gd name="connsiteX23" fmla="*/ 10945919 w 12240040"/>
                <a:gd name="connsiteY23" fmla="*/ 347675 h 347675"/>
                <a:gd name="connsiteX24" fmla="*/ 10905112 w 12240040"/>
                <a:gd name="connsiteY24" fmla="*/ 0 h 347675"/>
                <a:gd name="connsiteX25" fmla="*/ 11010036 w 12240040"/>
                <a:gd name="connsiteY25" fmla="*/ 0 h 347675"/>
                <a:gd name="connsiteX26" fmla="*/ 10845842 w 12240040"/>
                <a:gd name="connsiteY26" fmla="*/ 347675 h 347675"/>
                <a:gd name="connsiteX27" fmla="*/ 10740918 w 12240040"/>
                <a:gd name="connsiteY27" fmla="*/ 347675 h 347675"/>
                <a:gd name="connsiteX28" fmla="*/ 10700111 w 12240040"/>
                <a:gd name="connsiteY28" fmla="*/ 0 h 347675"/>
                <a:gd name="connsiteX29" fmla="*/ 10805035 w 12240040"/>
                <a:gd name="connsiteY29" fmla="*/ 0 h 347675"/>
                <a:gd name="connsiteX30" fmla="*/ 10640841 w 12240040"/>
                <a:gd name="connsiteY30" fmla="*/ 347675 h 347675"/>
                <a:gd name="connsiteX31" fmla="*/ 10535917 w 12240040"/>
                <a:gd name="connsiteY31" fmla="*/ 347675 h 347675"/>
                <a:gd name="connsiteX32" fmla="*/ 10495110 w 12240040"/>
                <a:gd name="connsiteY32" fmla="*/ 0 h 347675"/>
                <a:gd name="connsiteX33" fmla="*/ 10600034 w 12240040"/>
                <a:gd name="connsiteY33" fmla="*/ 0 h 347675"/>
                <a:gd name="connsiteX34" fmla="*/ 10435840 w 12240040"/>
                <a:gd name="connsiteY34" fmla="*/ 347675 h 347675"/>
                <a:gd name="connsiteX35" fmla="*/ 10330916 w 12240040"/>
                <a:gd name="connsiteY35" fmla="*/ 347675 h 347675"/>
                <a:gd name="connsiteX36" fmla="*/ 10290109 w 12240040"/>
                <a:gd name="connsiteY36" fmla="*/ 0 h 347675"/>
                <a:gd name="connsiteX37" fmla="*/ 10395033 w 12240040"/>
                <a:gd name="connsiteY37" fmla="*/ 0 h 347675"/>
                <a:gd name="connsiteX38" fmla="*/ 10230839 w 12240040"/>
                <a:gd name="connsiteY38" fmla="*/ 347675 h 347675"/>
                <a:gd name="connsiteX39" fmla="*/ 10125915 w 12240040"/>
                <a:gd name="connsiteY39" fmla="*/ 347675 h 347675"/>
                <a:gd name="connsiteX40" fmla="*/ 10085108 w 12240040"/>
                <a:gd name="connsiteY40" fmla="*/ 0 h 347675"/>
                <a:gd name="connsiteX41" fmla="*/ 10190032 w 12240040"/>
                <a:gd name="connsiteY41" fmla="*/ 0 h 347675"/>
                <a:gd name="connsiteX42" fmla="*/ 10025838 w 12240040"/>
                <a:gd name="connsiteY42" fmla="*/ 347675 h 347675"/>
                <a:gd name="connsiteX43" fmla="*/ 9920914 w 12240040"/>
                <a:gd name="connsiteY43" fmla="*/ 347675 h 347675"/>
                <a:gd name="connsiteX44" fmla="*/ 9893895 w 12240040"/>
                <a:gd name="connsiteY44" fmla="*/ 0 h 347675"/>
                <a:gd name="connsiteX45" fmla="*/ 9998819 w 12240040"/>
                <a:gd name="connsiteY45" fmla="*/ 0 h 347675"/>
                <a:gd name="connsiteX46" fmla="*/ 9834625 w 12240040"/>
                <a:gd name="connsiteY46" fmla="*/ 347675 h 347675"/>
                <a:gd name="connsiteX47" fmla="*/ 9729701 w 12240040"/>
                <a:gd name="connsiteY47" fmla="*/ 347675 h 347675"/>
                <a:gd name="connsiteX48" fmla="*/ 9688896 w 12240040"/>
                <a:gd name="connsiteY48" fmla="*/ 0 h 347675"/>
                <a:gd name="connsiteX49" fmla="*/ 9793820 w 12240040"/>
                <a:gd name="connsiteY49" fmla="*/ 0 h 347675"/>
                <a:gd name="connsiteX50" fmla="*/ 9629626 w 12240040"/>
                <a:gd name="connsiteY50" fmla="*/ 347675 h 347675"/>
                <a:gd name="connsiteX51" fmla="*/ 9524702 w 12240040"/>
                <a:gd name="connsiteY51" fmla="*/ 347675 h 347675"/>
                <a:gd name="connsiteX52" fmla="*/ 9483895 w 12240040"/>
                <a:gd name="connsiteY52" fmla="*/ 0 h 347675"/>
                <a:gd name="connsiteX53" fmla="*/ 9588819 w 12240040"/>
                <a:gd name="connsiteY53" fmla="*/ 0 h 347675"/>
                <a:gd name="connsiteX54" fmla="*/ 9424625 w 12240040"/>
                <a:gd name="connsiteY54" fmla="*/ 347675 h 347675"/>
                <a:gd name="connsiteX55" fmla="*/ 9319701 w 12240040"/>
                <a:gd name="connsiteY55" fmla="*/ 347675 h 347675"/>
                <a:gd name="connsiteX56" fmla="*/ 9278894 w 12240040"/>
                <a:gd name="connsiteY56" fmla="*/ 0 h 347675"/>
                <a:gd name="connsiteX57" fmla="*/ 9383818 w 12240040"/>
                <a:gd name="connsiteY57" fmla="*/ 0 h 347675"/>
                <a:gd name="connsiteX58" fmla="*/ 9219624 w 12240040"/>
                <a:gd name="connsiteY58" fmla="*/ 347675 h 347675"/>
                <a:gd name="connsiteX59" fmla="*/ 9114700 w 12240040"/>
                <a:gd name="connsiteY59" fmla="*/ 347675 h 347675"/>
                <a:gd name="connsiteX60" fmla="*/ 9073893 w 12240040"/>
                <a:gd name="connsiteY60" fmla="*/ 0 h 347675"/>
                <a:gd name="connsiteX61" fmla="*/ 9178817 w 12240040"/>
                <a:gd name="connsiteY61" fmla="*/ 0 h 347675"/>
                <a:gd name="connsiteX62" fmla="*/ 9014623 w 12240040"/>
                <a:gd name="connsiteY62" fmla="*/ 347675 h 347675"/>
                <a:gd name="connsiteX63" fmla="*/ 8909699 w 12240040"/>
                <a:gd name="connsiteY63" fmla="*/ 347675 h 347675"/>
                <a:gd name="connsiteX64" fmla="*/ 8868892 w 12240040"/>
                <a:gd name="connsiteY64" fmla="*/ 0 h 347675"/>
                <a:gd name="connsiteX65" fmla="*/ 8973816 w 12240040"/>
                <a:gd name="connsiteY65" fmla="*/ 0 h 347675"/>
                <a:gd name="connsiteX66" fmla="*/ 8809622 w 12240040"/>
                <a:gd name="connsiteY66" fmla="*/ 347675 h 347675"/>
                <a:gd name="connsiteX67" fmla="*/ 8704698 w 12240040"/>
                <a:gd name="connsiteY67" fmla="*/ 347675 h 347675"/>
                <a:gd name="connsiteX68" fmla="*/ 8663891 w 12240040"/>
                <a:gd name="connsiteY68" fmla="*/ 0 h 347675"/>
                <a:gd name="connsiteX69" fmla="*/ 8768815 w 12240040"/>
                <a:gd name="connsiteY69" fmla="*/ 0 h 347675"/>
                <a:gd name="connsiteX70" fmla="*/ 8604621 w 12240040"/>
                <a:gd name="connsiteY70" fmla="*/ 347675 h 347675"/>
                <a:gd name="connsiteX71" fmla="*/ 8499697 w 12240040"/>
                <a:gd name="connsiteY71" fmla="*/ 347675 h 347675"/>
                <a:gd name="connsiteX72" fmla="*/ 8458890 w 12240040"/>
                <a:gd name="connsiteY72" fmla="*/ 0 h 347675"/>
                <a:gd name="connsiteX73" fmla="*/ 8563814 w 12240040"/>
                <a:gd name="connsiteY73" fmla="*/ 0 h 347675"/>
                <a:gd name="connsiteX74" fmla="*/ 8399620 w 12240040"/>
                <a:gd name="connsiteY74" fmla="*/ 347675 h 347675"/>
                <a:gd name="connsiteX75" fmla="*/ 8294696 w 12240040"/>
                <a:gd name="connsiteY75" fmla="*/ 347675 h 347675"/>
                <a:gd name="connsiteX76" fmla="*/ 8253889 w 12240040"/>
                <a:gd name="connsiteY76" fmla="*/ 0 h 347675"/>
                <a:gd name="connsiteX77" fmla="*/ 8358813 w 12240040"/>
                <a:gd name="connsiteY77" fmla="*/ 0 h 347675"/>
                <a:gd name="connsiteX78" fmla="*/ 8194619 w 12240040"/>
                <a:gd name="connsiteY78" fmla="*/ 347675 h 347675"/>
                <a:gd name="connsiteX79" fmla="*/ 8089695 w 12240040"/>
                <a:gd name="connsiteY79" fmla="*/ 347675 h 347675"/>
                <a:gd name="connsiteX80" fmla="*/ 8048888 w 12240040"/>
                <a:gd name="connsiteY80" fmla="*/ 0 h 347675"/>
                <a:gd name="connsiteX81" fmla="*/ 8153812 w 12240040"/>
                <a:gd name="connsiteY81" fmla="*/ 0 h 347675"/>
                <a:gd name="connsiteX82" fmla="*/ 7989618 w 12240040"/>
                <a:gd name="connsiteY82" fmla="*/ 347675 h 347675"/>
                <a:gd name="connsiteX83" fmla="*/ 7884694 w 12240040"/>
                <a:gd name="connsiteY83" fmla="*/ 347675 h 347675"/>
                <a:gd name="connsiteX84" fmla="*/ 7843887 w 12240040"/>
                <a:gd name="connsiteY84" fmla="*/ 0 h 347675"/>
                <a:gd name="connsiteX85" fmla="*/ 7948811 w 12240040"/>
                <a:gd name="connsiteY85" fmla="*/ 0 h 347675"/>
                <a:gd name="connsiteX86" fmla="*/ 7784617 w 12240040"/>
                <a:gd name="connsiteY86" fmla="*/ 347675 h 347675"/>
                <a:gd name="connsiteX87" fmla="*/ 7679693 w 12240040"/>
                <a:gd name="connsiteY87" fmla="*/ 347675 h 347675"/>
                <a:gd name="connsiteX88" fmla="*/ 7652677 w 12240040"/>
                <a:gd name="connsiteY88" fmla="*/ 0 h 347675"/>
                <a:gd name="connsiteX89" fmla="*/ 7757601 w 12240040"/>
                <a:gd name="connsiteY89" fmla="*/ 0 h 347675"/>
                <a:gd name="connsiteX90" fmla="*/ 7593407 w 12240040"/>
                <a:gd name="connsiteY90" fmla="*/ 347675 h 347675"/>
                <a:gd name="connsiteX91" fmla="*/ 7488483 w 12240040"/>
                <a:gd name="connsiteY91" fmla="*/ 347675 h 347675"/>
                <a:gd name="connsiteX92" fmla="*/ 7447678 w 12240040"/>
                <a:gd name="connsiteY92" fmla="*/ 0 h 347675"/>
                <a:gd name="connsiteX93" fmla="*/ 7552602 w 12240040"/>
                <a:gd name="connsiteY93" fmla="*/ 0 h 347675"/>
                <a:gd name="connsiteX94" fmla="*/ 7388408 w 12240040"/>
                <a:gd name="connsiteY94" fmla="*/ 347675 h 347675"/>
                <a:gd name="connsiteX95" fmla="*/ 7283484 w 12240040"/>
                <a:gd name="connsiteY95" fmla="*/ 347675 h 347675"/>
                <a:gd name="connsiteX96" fmla="*/ 7242677 w 12240040"/>
                <a:gd name="connsiteY96" fmla="*/ 0 h 347675"/>
                <a:gd name="connsiteX97" fmla="*/ 7347601 w 12240040"/>
                <a:gd name="connsiteY97" fmla="*/ 0 h 347675"/>
                <a:gd name="connsiteX98" fmla="*/ 7183407 w 12240040"/>
                <a:gd name="connsiteY98" fmla="*/ 347675 h 347675"/>
                <a:gd name="connsiteX99" fmla="*/ 7078483 w 12240040"/>
                <a:gd name="connsiteY99" fmla="*/ 347675 h 347675"/>
                <a:gd name="connsiteX100" fmla="*/ 7037676 w 12240040"/>
                <a:gd name="connsiteY100" fmla="*/ 0 h 347675"/>
                <a:gd name="connsiteX101" fmla="*/ 7142600 w 12240040"/>
                <a:gd name="connsiteY101" fmla="*/ 0 h 347675"/>
                <a:gd name="connsiteX102" fmla="*/ 6978406 w 12240040"/>
                <a:gd name="connsiteY102" fmla="*/ 347675 h 347675"/>
                <a:gd name="connsiteX103" fmla="*/ 6873482 w 12240040"/>
                <a:gd name="connsiteY103" fmla="*/ 347675 h 347675"/>
                <a:gd name="connsiteX104" fmla="*/ 6832675 w 12240040"/>
                <a:gd name="connsiteY104" fmla="*/ 0 h 347675"/>
                <a:gd name="connsiteX105" fmla="*/ 6937599 w 12240040"/>
                <a:gd name="connsiteY105" fmla="*/ 0 h 347675"/>
                <a:gd name="connsiteX106" fmla="*/ 6773405 w 12240040"/>
                <a:gd name="connsiteY106" fmla="*/ 347675 h 347675"/>
                <a:gd name="connsiteX107" fmla="*/ 6668481 w 12240040"/>
                <a:gd name="connsiteY107" fmla="*/ 347675 h 347675"/>
                <a:gd name="connsiteX108" fmla="*/ 6627674 w 12240040"/>
                <a:gd name="connsiteY108" fmla="*/ 0 h 347675"/>
                <a:gd name="connsiteX109" fmla="*/ 6732598 w 12240040"/>
                <a:gd name="connsiteY109" fmla="*/ 0 h 347675"/>
                <a:gd name="connsiteX110" fmla="*/ 6568404 w 12240040"/>
                <a:gd name="connsiteY110" fmla="*/ 347675 h 347675"/>
                <a:gd name="connsiteX111" fmla="*/ 6463480 w 12240040"/>
                <a:gd name="connsiteY111" fmla="*/ 347675 h 347675"/>
                <a:gd name="connsiteX112" fmla="*/ 6422673 w 12240040"/>
                <a:gd name="connsiteY112" fmla="*/ 0 h 347675"/>
                <a:gd name="connsiteX113" fmla="*/ 6527597 w 12240040"/>
                <a:gd name="connsiteY113" fmla="*/ 0 h 347675"/>
                <a:gd name="connsiteX114" fmla="*/ 6363403 w 12240040"/>
                <a:gd name="connsiteY114" fmla="*/ 347675 h 347675"/>
                <a:gd name="connsiteX115" fmla="*/ 6258479 w 12240040"/>
                <a:gd name="connsiteY115" fmla="*/ 347675 h 347675"/>
                <a:gd name="connsiteX116" fmla="*/ 6217672 w 12240040"/>
                <a:gd name="connsiteY116" fmla="*/ 0 h 347675"/>
                <a:gd name="connsiteX117" fmla="*/ 6322596 w 12240040"/>
                <a:gd name="connsiteY117" fmla="*/ 0 h 347675"/>
                <a:gd name="connsiteX118" fmla="*/ 6158402 w 12240040"/>
                <a:gd name="connsiteY118" fmla="*/ 347675 h 347675"/>
                <a:gd name="connsiteX119" fmla="*/ 6053478 w 12240040"/>
                <a:gd name="connsiteY119" fmla="*/ 347675 h 347675"/>
                <a:gd name="connsiteX120" fmla="*/ 6012672 w 12240040"/>
                <a:gd name="connsiteY120" fmla="*/ 0 h 347675"/>
                <a:gd name="connsiteX121" fmla="*/ 6117596 w 12240040"/>
                <a:gd name="connsiteY121" fmla="*/ 0 h 347675"/>
                <a:gd name="connsiteX122" fmla="*/ 5953402 w 12240040"/>
                <a:gd name="connsiteY122" fmla="*/ 347675 h 347675"/>
                <a:gd name="connsiteX123" fmla="*/ 5848478 w 12240040"/>
                <a:gd name="connsiteY123" fmla="*/ 347675 h 347675"/>
                <a:gd name="connsiteX124" fmla="*/ 5807671 w 12240040"/>
                <a:gd name="connsiteY124" fmla="*/ 0 h 347675"/>
                <a:gd name="connsiteX125" fmla="*/ 5912595 w 12240040"/>
                <a:gd name="connsiteY125" fmla="*/ 0 h 347675"/>
                <a:gd name="connsiteX126" fmla="*/ 5748402 w 12240040"/>
                <a:gd name="connsiteY126" fmla="*/ 347675 h 347675"/>
                <a:gd name="connsiteX127" fmla="*/ 5643479 w 12240040"/>
                <a:gd name="connsiteY127" fmla="*/ 347675 h 347675"/>
                <a:gd name="connsiteX128" fmla="*/ 5602671 w 12240040"/>
                <a:gd name="connsiteY128" fmla="*/ 0 h 347675"/>
                <a:gd name="connsiteX129" fmla="*/ 5707595 w 12240040"/>
                <a:gd name="connsiteY129" fmla="*/ 0 h 347675"/>
                <a:gd name="connsiteX130" fmla="*/ 5543402 w 12240040"/>
                <a:gd name="connsiteY130" fmla="*/ 347675 h 347675"/>
                <a:gd name="connsiteX131" fmla="*/ 5438478 w 12240040"/>
                <a:gd name="connsiteY131" fmla="*/ 347675 h 347675"/>
                <a:gd name="connsiteX132" fmla="*/ 5411462 w 12240040"/>
                <a:gd name="connsiteY132" fmla="*/ 0 h 347675"/>
                <a:gd name="connsiteX133" fmla="*/ 5516385 w 12240040"/>
                <a:gd name="connsiteY133" fmla="*/ 0 h 347675"/>
                <a:gd name="connsiteX134" fmla="*/ 5352193 w 12240040"/>
                <a:gd name="connsiteY134" fmla="*/ 347675 h 347675"/>
                <a:gd name="connsiteX135" fmla="*/ 5247268 w 12240040"/>
                <a:gd name="connsiteY135" fmla="*/ 347675 h 347675"/>
                <a:gd name="connsiteX136" fmla="*/ 5206463 w 12240040"/>
                <a:gd name="connsiteY136" fmla="*/ 0 h 347675"/>
                <a:gd name="connsiteX137" fmla="*/ 5311388 w 12240040"/>
                <a:gd name="connsiteY137" fmla="*/ 0 h 347675"/>
                <a:gd name="connsiteX138" fmla="*/ 5147194 w 12240040"/>
                <a:gd name="connsiteY138" fmla="*/ 347675 h 347675"/>
                <a:gd name="connsiteX139" fmla="*/ 5042269 w 12240040"/>
                <a:gd name="connsiteY139" fmla="*/ 347675 h 347675"/>
                <a:gd name="connsiteX140" fmla="*/ 5001460 w 12240040"/>
                <a:gd name="connsiteY140" fmla="*/ 0 h 347675"/>
                <a:gd name="connsiteX141" fmla="*/ 5106386 w 12240040"/>
                <a:gd name="connsiteY141" fmla="*/ 0 h 347675"/>
                <a:gd name="connsiteX142" fmla="*/ 4942191 w 12240040"/>
                <a:gd name="connsiteY142" fmla="*/ 347675 h 347675"/>
                <a:gd name="connsiteX143" fmla="*/ 4837267 w 12240040"/>
                <a:gd name="connsiteY143" fmla="*/ 347675 h 347675"/>
                <a:gd name="connsiteX144" fmla="*/ 4796461 w 12240040"/>
                <a:gd name="connsiteY144" fmla="*/ 0 h 347675"/>
                <a:gd name="connsiteX145" fmla="*/ 4901383 w 12240040"/>
                <a:gd name="connsiteY145" fmla="*/ 0 h 347675"/>
                <a:gd name="connsiteX146" fmla="*/ 4737191 w 12240040"/>
                <a:gd name="connsiteY146" fmla="*/ 347675 h 347675"/>
                <a:gd name="connsiteX147" fmla="*/ 4632266 w 12240040"/>
                <a:gd name="connsiteY147" fmla="*/ 347675 h 347675"/>
                <a:gd name="connsiteX148" fmla="*/ 4591459 w 12240040"/>
                <a:gd name="connsiteY148" fmla="*/ 0 h 347675"/>
                <a:gd name="connsiteX149" fmla="*/ 4696383 w 12240040"/>
                <a:gd name="connsiteY149" fmla="*/ 0 h 347675"/>
                <a:gd name="connsiteX150" fmla="*/ 4532189 w 12240040"/>
                <a:gd name="connsiteY150" fmla="*/ 347675 h 347675"/>
                <a:gd name="connsiteX151" fmla="*/ 4427265 w 12240040"/>
                <a:gd name="connsiteY151" fmla="*/ 347675 h 347675"/>
                <a:gd name="connsiteX152" fmla="*/ 4386457 w 12240040"/>
                <a:gd name="connsiteY152" fmla="*/ 0 h 347675"/>
                <a:gd name="connsiteX153" fmla="*/ 4491381 w 12240040"/>
                <a:gd name="connsiteY153" fmla="*/ 0 h 347675"/>
                <a:gd name="connsiteX154" fmla="*/ 4327188 w 12240040"/>
                <a:gd name="connsiteY154" fmla="*/ 347675 h 347675"/>
                <a:gd name="connsiteX155" fmla="*/ 4222266 w 12240040"/>
                <a:gd name="connsiteY155" fmla="*/ 347675 h 347675"/>
                <a:gd name="connsiteX156" fmla="*/ 4181459 w 12240040"/>
                <a:gd name="connsiteY156" fmla="*/ 0 h 347675"/>
                <a:gd name="connsiteX157" fmla="*/ 4286380 w 12240040"/>
                <a:gd name="connsiteY157" fmla="*/ 0 h 347675"/>
                <a:gd name="connsiteX158" fmla="*/ 4122189 w 12240040"/>
                <a:gd name="connsiteY158" fmla="*/ 347675 h 347675"/>
                <a:gd name="connsiteX159" fmla="*/ 4017265 w 12240040"/>
                <a:gd name="connsiteY159" fmla="*/ 347675 h 347675"/>
                <a:gd name="connsiteX160" fmla="*/ 3976457 w 12240040"/>
                <a:gd name="connsiteY160" fmla="*/ 0 h 347675"/>
                <a:gd name="connsiteX161" fmla="*/ 4081381 w 12240040"/>
                <a:gd name="connsiteY161" fmla="*/ 0 h 347675"/>
                <a:gd name="connsiteX162" fmla="*/ 3917187 w 12240040"/>
                <a:gd name="connsiteY162" fmla="*/ 347675 h 347675"/>
                <a:gd name="connsiteX163" fmla="*/ 3812264 w 12240040"/>
                <a:gd name="connsiteY163" fmla="*/ 347675 h 347675"/>
                <a:gd name="connsiteX164" fmla="*/ 3771456 w 12240040"/>
                <a:gd name="connsiteY164" fmla="*/ 0 h 347675"/>
                <a:gd name="connsiteX165" fmla="*/ 3876380 w 12240040"/>
                <a:gd name="connsiteY165" fmla="*/ 0 h 347675"/>
                <a:gd name="connsiteX166" fmla="*/ 3712187 w 12240040"/>
                <a:gd name="connsiteY166" fmla="*/ 347675 h 347675"/>
                <a:gd name="connsiteX167" fmla="*/ 3607263 w 12240040"/>
                <a:gd name="connsiteY167" fmla="*/ 347675 h 347675"/>
                <a:gd name="connsiteX168" fmla="*/ 3566456 w 12240040"/>
                <a:gd name="connsiteY168" fmla="*/ 0 h 347675"/>
                <a:gd name="connsiteX169" fmla="*/ 3671379 w 12240040"/>
                <a:gd name="connsiteY169" fmla="*/ 0 h 347675"/>
                <a:gd name="connsiteX170" fmla="*/ 3507186 w 12240040"/>
                <a:gd name="connsiteY170" fmla="*/ 347675 h 347675"/>
                <a:gd name="connsiteX171" fmla="*/ 3402262 w 12240040"/>
                <a:gd name="connsiteY171" fmla="*/ 347675 h 347675"/>
                <a:gd name="connsiteX172" fmla="*/ 3361454 w 12240040"/>
                <a:gd name="connsiteY172" fmla="*/ 0 h 347675"/>
                <a:gd name="connsiteX173" fmla="*/ 3466379 w 12240040"/>
                <a:gd name="connsiteY173" fmla="*/ 0 h 347675"/>
                <a:gd name="connsiteX174" fmla="*/ 3302184 w 12240040"/>
                <a:gd name="connsiteY174" fmla="*/ 347675 h 347675"/>
                <a:gd name="connsiteX175" fmla="*/ 3197260 w 12240040"/>
                <a:gd name="connsiteY175" fmla="*/ 347675 h 347675"/>
                <a:gd name="connsiteX176" fmla="*/ 3170244 w 12240040"/>
                <a:gd name="connsiteY176" fmla="*/ 0 h 347675"/>
                <a:gd name="connsiteX177" fmla="*/ 3275168 w 12240040"/>
                <a:gd name="connsiteY177" fmla="*/ 0 h 347675"/>
                <a:gd name="connsiteX178" fmla="*/ 3110974 w 12240040"/>
                <a:gd name="connsiteY178" fmla="*/ 347675 h 347675"/>
                <a:gd name="connsiteX179" fmla="*/ 3006050 w 12240040"/>
                <a:gd name="connsiteY179" fmla="*/ 347675 h 347675"/>
                <a:gd name="connsiteX180" fmla="*/ 2965245 w 12240040"/>
                <a:gd name="connsiteY180" fmla="*/ 0 h 347675"/>
                <a:gd name="connsiteX181" fmla="*/ 3070169 w 12240040"/>
                <a:gd name="connsiteY181" fmla="*/ 0 h 347675"/>
                <a:gd name="connsiteX182" fmla="*/ 2905975 w 12240040"/>
                <a:gd name="connsiteY182" fmla="*/ 347675 h 347675"/>
                <a:gd name="connsiteX183" fmla="*/ 2801051 w 12240040"/>
                <a:gd name="connsiteY183" fmla="*/ 347675 h 347675"/>
                <a:gd name="connsiteX184" fmla="*/ 2760244 w 12240040"/>
                <a:gd name="connsiteY184" fmla="*/ 0 h 347675"/>
                <a:gd name="connsiteX185" fmla="*/ 2865168 w 12240040"/>
                <a:gd name="connsiteY185" fmla="*/ 0 h 347675"/>
                <a:gd name="connsiteX186" fmla="*/ 2700973 w 12240040"/>
                <a:gd name="connsiteY186" fmla="*/ 347675 h 347675"/>
                <a:gd name="connsiteX187" fmla="*/ 2596050 w 12240040"/>
                <a:gd name="connsiteY187" fmla="*/ 347675 h 347675"/>
                <a:gd name="connsiteX188" fmla="*/ 2555242 w 12240040"/>
                <a:gd name="connsiteY188" fmla="*/ 0 h 347675"/>
                <a:gd name="connsiteX189" fmla="*/ 2660166 w 12240040"/>
                <a:gd name="connsiteY189" fmla="*/ 0 h 347675"/>
                <a:gd name="connsiteX190" fmla="*/ 2495973 w 12240040"/>
                <a:gd name="connsiteY190" fmla="*/ 347675 h 347675"/>
                <a:gd name="connsiteX191" fmla="*/ 2391049 w 12240040"/>
                <a:gd name="connsiteY191" fmla="*/ 347675 h 347675"/>
                <a:gd name="connsiteX192" fmla="*/ 2350242 w 12240040"/>
                <a:gd name="connsiteY192" fmla="*/ 0 h 347675"/>
                <a:gd name="connsiteX193" fmla="*/ 2455165 w 12240040"/>
                <a:gd name="connsiteY193" fmla="*/ 0 h 347675"/>
                <a:gd name="connsiteX194" fmla="*/ 2290972 w 12240040"/>
                <a:gd name="connsiteY194" fmla="*/ 347675 h 347675"/>
                <a:gd name="connsiteX195" fmla="*/ 2186048 w 12240040"/>
                <a:gd name="connsiteY195" fmla="*/ 347675 h 347675"/>
                <a:gd name="connsiteX196" fmla="*/ 2145240 w 12240040"/>
                <a:gd name="connsiteY196" fmla="*/ 0 h 347675"/>
                <a:gd name="connsiteX197" fmla="*/ 2250164 w 12240040"/>
                <a:gd name="connsiteY197" fmla="*/ 0 h 347675"/>
                <a:gd name="connsiteX198" fmla="*/ 2085970 w 12240040"/>
                <a:gd name="connsiteY198" fmla="*/ 347675 h 347675"/>
                <a:gd name="connsiteX199" fmla="*/ 1981046 w 12240040"/>
                <a:gd name="connsiteY199" fmla="*/ 347675 h 347675"/>
                <a:gd name="connsiteX200" fmla="*/ 1940238 w 12240040"/>
                <a:gd name="connsiteY200" fmla="*/ 0 h 347675"/>
                <a:gd name="connsiteX201" fmla="*/ 2045162 w 12240040"/>
                <a:gd name="connsiteY201" fmla="*/ 0 h 347675"/>
                <a:gd name="connsiteX202" fmla="*/ 1880969 w 12240040"/>
                <a:gd name="connsiteY202" fmla="*/ 347675 h 347675"/>
                <a:gd name="connsiteX203" fmla="*/ 1776044 w 12240040"/>
                <a:gd name="connsiteY203" fmla="*/ 347675 h 347675"/>
                <a:gd name="connsiteX204" fmla="*/ 1735237 w 12240040"/>
                <a:gd name="connsiteY204" fmla="*/ 0 h 347675"/>
                <a:gd name="connsiteX205" fmla="*/ 1840161 w 12240040"/>
                <a:gd name="connsiteY205" fmla="*/ 0 h 347675"/>
                <a:gd name="connsiteX206" fmla="*/ 1675967 w 12240040"/>
                <a:gd name="connsiteY206" fmla="*/ 347675 h 347675"/>
                <a:gd name="connsiteX207" fmla="*/ 1571043 w 12240040"/>
                <a:gd name="connsiteY207" fmla="*/ 347675 h 347675"/>
                <a:gd name="connsiteX208" fmla="*/ 1530236 w 12240040"/>
                <a:gd name="connsiteY208" fmla="*/ 0 h 347675"/>
                <a:gd name="connsiteX209" fmla="*/ 1635160 w 12240040"/>
                <a:gd name="connsiteY209" fmla="*/ 0 h 347675"/>
                <a:gd name="connsiteX210" fmla="*/ 1470966 w 12240040"/>
                <a:gd name="connsiteY210" fmla="*/ 347675 h 347675"/>
                <a:gd name="connsiteX211" fmla="*/ 1366042 w 12240040"/>
                <a:gd name="connsiteY211" fmla="*/ 347675 h 347675"/>
                <a:gd name="connsiteX212" fmla="*/ 1325235 w 12240040"/>
                <a:gd name="connsiteY212" fmla="*/ 0 h 347675"/>
                <a:gd name="connsiteX213" fmla="*/ 1430159 w 12240040"/>
                <a:gd name="connsiteY213" fmla="*/ 0 h 347675"/>
                <a:gd name="connsiteX214" fmla="*/ 1265965 w 12240040"/>
                <a:gd name="connsiteY214" fmla="*/ 347675 h 347675"/>
                <a:gd name="connsiteX215" fmla="*/ 1161041 w 12240040"/>
                <a:gd name="connsiteY215" fmla="*/ 347675 h 347675"/>
                <a:gd name="connsiteX216" fmla="*/ 1120234 w 12240040"/>
                <a:gd name="connsiteY216" fmla="*/ 0 h 347675"/>
                <a:gd name="connsiteX217" fmla="*/ 1225158 w 12240040"/>
                <a:gd name="connsiteY217" fmla="*/ 0 h 347675"/>
                <a:gd name="connsiteX218" fmla="*/ 1060964 w 12240040"/>
                <a:gd name="connsiteY218" fmla="*/ 347675 h 347675"/>
                <a:gd name="connsiteX219" fmla="*/ 956040 w 12240040"/>
                <a:gd name="connsiteY219" fmla="*/ 347675 h 347675"/>
                <a:gd name="connsiteX220" fmla="*/ 929024 w 12240040"/>
                <a:gd name="connsiteY220" fmla="*/ 0 h 347675"/>
                <a:gd name="connsiteX221" fmla="*/ 1033948 w 12240040"/>
                <a:gd name="connsiteY221" fmla="*/ 0 h 347675"/>
                <a:gd name="connsiteX222" fmla="*/ 869754 w 12240040"/>
                <a:gd name="connsiteY222" fmla="*/ 347675 h 347675"/>
                <a:gd name="connsiteX223" fmla="*/ 764830 w 12240040"/>
                <a:gd name="connsiteY223" fmla="*/ 347675 h 347675"/>
                <a:gd name="connsiteX224" fmla="*/ 737813 w 12240040"/>
                <a:gd name="connsiteY224" fmla="*/ 0 h 347675"/>
                <a:gd name="connsiteX225" fmla="*/ 842738 w 12240040"/>
                <a:gd name="connsiteY225" fmla="*/ 0 h 347675"/>
                <a:gd name="connsiteX226" fmla="*/ 678544 w 12240040"/>
                <a:gd name="connsiteY226" fmla="*/ 347675 h 347675"/>
                <a:gd name="connsiteX227" fmla="*/ 573620 w 12240040"/>
                <a:gd name="connsiteY227" fmla="*/ 347675 h 347675"/>
                <a:gd name="connsiteX228" fmla="*/ 546603 w 12240040"/>
                <a:gd name="connsiteY228" fmla="*/ 0 h 347675"/>
                <a:gd name="connsiteX229" fmla="*/ 651527 w 12240040"/>
                <a:gd name="connsiteY229" fmla="*/ 0 h 347675"/>
                <a:gd name="connsiteX230" fmla="*/ 487333 w 12240040"/>
                <a:gd name="connsiteY230" fmla="*/ 347675 h 347675"/>
                <a:gd name="connsiteX231" fmla="*/ 382409 w 12240040"/>
                <a:gd name="connsiteY231" fmla="*/ 347675 h 347675"/>
                <a:gd name="connsiteX232" fmla="*/ 355393 w 12240040"/>
                <a:gd name="connsiteY232" fmla="*/ 0 h 347675"/>
                <a:gd name="connsiteX233" fmla="*/ 460317 w 12240040"/>
                <a:gd name="connsiteY233" fmla="*/ 0 h 347675"/>
                <a:gd name="connsiteX234" fmla="*/ 296123 w 12240040"/>
                <a:gd name="connsiteY234" fmla="*/ 347675 h 347675"/>
                <a:gd name="connsiteX235" fmla="*/ 191199 w 12240040"/>
                <a:gd name="connsiteY235" fmla="*/ 347675 h 347675"/>
                <a:gd name="connsiteX236" fmla="*/ 164194 w 12240040"/>
                <a:gd name="connsiteY236" fmla="*/ 0 h 347675"/>
                <a:gd name="connsiteX237" fmla="*/ 269118 w 12240040"/>
                <a:gd name="connsiteY237" fmla="*/ 0 h 347675"/>
                <a:gd name="connsiteX238" fmla="*/ 104924 w 12240040"/>
                <a:gd name="connsiteY238" fmla="*/ 347675 h 347675"/>
                <a:gd name="connsiteX239" fmla="*/ 0 w 12240040"/>
                <a:gd name="connsiteY239" fmla="*/ 347675 h 3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</a:cxnLst>
              <a:rect l="l" t="t" r="r" b="b"/>
              <a:pathLst>
                <a:path w="12240040" h="347675">
                  <a:moveTo>
                    <a:pt x="12135116" y="0"/>
                  </a:moveTo>
                  <a:lnTo>
                    <a:pt x="12240040" y="0"/>
                  </a:lnTo>
                  <a:lnTo>
                    <a:pt x="12075846" y="347675"/>
                  </a:lnTo>
                  <a:lnTo>
                    <a:pt x="11970922" y="347675"/>
                  </a:lnTo>
                  <a:close/>
                  <a:moveTo>
                    <a:pt x="11930117" y="0"/>
                  </a:moveTo>
                  <a:lnTo>
                    <a:pt x="12035041" y="0"/>
                  </a:lnTo>
                  <a:lnTo>
                    <a:pt x="11870847" y="347675"/>
                  </a:lnTo>
                  <a:lnTo>
                    <a:pt x="11765923" y="347675"/>
                  </a:lnTo>
                  <a:close/>
                  <a:moveTo>
                    <a:pt x="11725116" y="0"/>
                  </a:moveTo>
                  <a:lnTo>
                    <a:pt x="11830040" y="0"/>
                  </a:lnTo>
                  <a:lnTo>
                    <a:pt x="11665846" y="347675"/>
                  </a:lnTo>
                  <a:lnTo>
                    <a:pt x="11560922" y="347675"/>
                  </a:lnTo>
                  <a:close/>
                  <a:moveTo>
                    <a:pt x="11520115" y="0"/>
                  </a:moveTo>
                  <a:lnTo>
                    <a:pt x="11625039" y="0"/>
                  </a:lnTo>
                  <a:lnTo>
                    <a:pt x="11460845" y="347675"/>
                  </a:lnTo>
                  <a:lnTo>
                    <a:pt x="11355921" y="347675"/>
                  </a:lnTo>
                  <a:close/>
                  <a:moveTo>
                    <a:pt x="11315114" y="0"/>
                  </a:moveTo>
                  <a:lnTo>
                    <a:pt x="11420038" y="0"/>
                  </a:lnTo>
                  <a:lnTo>
                    <a:pt x="11255844" y="347675"/>
                  </a:lnTo>
                  <a:lnTo>
                    <a:pt x="11150920" y="347675"/>
                  </a:lnTo>
                  <a:close/>
                  <a:moveTo>
                    <a:pt x="11110113" y="0"/>
                  </a:moveTo>
                  <a:lnTo>
                    <a:pt x="11215037" y="0"/>
                  </a:lnTo>
                  <a:lnTo>
                    <a:pt x="11050843" y="347675"/>
                  </a:lnTo>
                  <a:lnTo>
                    <a:pt x="10945919" y="347675"/>
                  </a:lnTo>
                  <a:close/>
                  <a:moveTo>
                    <a:pt x="10905112" y="0"/>
                  </a:moveTo>
                  <a:lnTo>
                    <a:pt x="11010036" y="0"/>
                  </a:lnTo>
                  <a:lnTo>
                    <a:pt x="10845842" y="347675"/>
                  </a:lnTo>
                  <a:lnTo>
                    <a:pt x="10740918" y="347675"/>
                  </a:lnTo>
                  <a:close/>
                  <a:moveTo>
                    <a:pt x="10700111" y="0"/>
                  </a:moveTo>
                  <a:lnTo>
                    <a:pt x="10805035" y="0"/>
                  </a:lnTo>
                  <a:lnTo>
                    <a:pt x="10640841" y="347675"/>
                  </a:lnTo>
                  <a:lnTo>
                    <a:pt x="10535917" y="347675"/>
                  </a:lnTo>
                  <a:close/>
                  <a:moveTo>
                    <a:pt x="10495110" y="0"/>
                  </a:moveTo>
                  <a:lnTo>
                    <a:pt x="10600034" y="0"/>
                  </a:lnTo>
                  <a:lnTo>
                    <a:pt x="10435840" y="347675"/>
                  </a:lnTo>
                  <a:lnTo>
                    <a:pt x="10330916" y="347675"/>
                  </a:lnTo>
                  <a:close/>
                  <a:moveTo>
                    <a:pt x="10290109" y="0"/>
                  </a:moveTo>
                  <a:lnTo>
                    <a:pt x="10395033" y="0"/>
                  </a:lnTo>
                  <a:lnTo>
                    <a:pt x="10230839" y="347675"/>
                  </a:lnTo>
                  <a:lnTo>
                    <a:pt x="10125915" y="347675"/>
                  </a:lnTo>
                  <a:close/>
                  <a:moveTo>
                    <a:pt x="10085108" y="0"/>
                  </a:moveTo>
                  <a:lnTo>
                    <a:pt x="10190032" y="0"/>
                  </a:lnTo>
                  <a:lnTo>
                    <a:pt x="10025838" y="347675"/>
                  </a:lnTo>
                  <a:lnTo>
                    <a:pt x="9920914" y="347675"/>
                  </a:lnTo>
                  <a:close/>
                  <a:moveTo>
                    <a:pt x="9893895" y="0"/>
                  </a:moveTo>
                  <a:lnTo>
                    <a:pt x="9998819" y="0"/>
                  </a:lnTo>
                  <a:lnTo>
                    <a:pt x="9834625" y="347675"/>
                  </a:lnTo>
                  <a:lnTo>
                    <a:pt x="9729701" y="347675"/>
                  </a:lnTo>
                  <a:close/>
                  <a:moveTo>
                    <a:pt x="9688896" y="0"/>
                  </a:moveTo>
                  <a:lnTo>
                    <a:pt x="9793820" y="0"/>
                  </a:lnTo>
                  <a:lnTo>
                    <a:pt x="9629626" y="347675"/>
                  </a:lnTo>
                  <a:lnTo>
                    <a:pt x="9524702" y="347675"/>
                  </a:lnTo>
                  <a:close/>
                  <a:moveTo>
                    <a:pt x="9483895" y="0"/>
                  </a:moveTo>
                  <a:lnTo>
                    <a:pt x="9588819" y="0"/>
                  </a:lnTo>
                  <a:lnTo>
                    <a:pt x="9424625" y="347675"/>
                  </a:lnTo>
                  <a:lnTo>
                    <a:pt x="9319701" y="347675"/>
                  </a:lnTo>
                  <a:close/>
                  <a:moveTo>
                    <a:pt x="9278894" y="0"/>
                  </a:moveTo>
                  <a:lnTo>
                    <a:pt x="9383818" y="0"/>
                  </a:lnTo>
                  <a:lnTo>
                    <a:pt x="9219624" y="347675"/>
                  </a:lnTo>
                  <a:lnTo>
                    <a:pt x="9114700" y="347675"/>
                  </a:lnTo>
                  <a:close/>
                  <a:moveTo>
                    <a:pt x="9073893" y="0"/>
                  </a:moveTo>
                  <a:lnTo>
                    <a:pt x="9178817" y="0"/>
                  </a:lnTo>
                  <a:lnTo>
                    <a:pt x="9014623" y="347675"/>
                  </a:lnTo>
                  <a:lnTo>
                    <a:pt x="8909699" y="347675"/>
                  </a:lnTo>
                  <a:close/>
                  <a:moveTo>
                    <a:pt x="8868892" y="0"/>
                  </a:moveTo>
                  <a:lnTo>
                    <a:pt x="8973816" y="0"/>
                  </a:lnTo>
                  <a:lnTo>
                    <a:pt x="8809622" y="347675"/>
                  </a:lnTo>
                  <a:lnTo>
                    <a:pt x="8704698" y="347675"/>
                  </a:lnTo>
                  <a:close/>
                  <a:moveTo>
                    <a:pt x="8663891" y="0"/>
                  </a:moveTo>
                  <a:lnTo>
                    <a:pt x="8768815" y="0"/>
                  </a:lnTo>
                  <a:lnTo>
                    <a:pt x="8604621" y="347675"/>
                  </a:lnTo>
                  <a:lnTo>
                    <a:pt x="8499697" y="347675"/>
                  </a:lnTo>
                  <a:close/>
                  <a:moveTo>
                    <a:pt x="8458890" y="0"/>
                  </a:moveTo>
                  <a:lnTo>
                    <a:pt x="8563814" y="0"/>
                  </a:lnTo>
                  <a:lnTo>
                    <a:pt x="8399620" y="347675"/>
                  </a:lnTo>
                  <a:lnTo>
                    <a:pt x="8294696" y="347675"/>
                  </a:lnTo>
                  <a:close/>
                  <a:moveTo>
                    <a:pt x="8253889" y="0"/>
                  </a:moveTo>
                  <a:lnTo>
                    <a:pt x="8358813" y="0"/>
                  </a:lnTo>
                  <a:lnTo>
                    <a:pt x="8194619" y="347675"/>
                  </a:lnTo>
                  <a:lnTo>
                    <a:pt x="8089695" y="347675"/>
                  </a:lnTo>
                  <a:close/>
                  <a:moveTo>
                    <a:pt x="8048888" y="0"/>
                  </a:moveTo>
                  <a:lnTo>
                    <a:pt x="8153812" y="0"/>
                  </a:lnTo>
                  <a:lnTo>
                    <a:pt x="7989618" y="347675"/>
                  </a:lnTo>
                  <a:lnTo>
                    <a:pt x="7884694" y="347675"/>
                  </a:lnTo>
                  <a:close/>
                  <a:moveTo>
                    <a:pt x="7843887" y="0"/>
                  </a:moveTo>
                  <a:lnTo>
                    <a:pt x="7948811" y="0"/>
                  </a:lnTo>
                  <a:lnTo>
                    <a:pt x="7784617" y="347675"/>
                  </a:lnTo>
                  <a:lnTo>
                    <a:pt x="7679693" y="347675"/>
                  </a:lnTo>
                  <a:close/>
                  <a:moveTo>
                    <a:pt x="7652677" y="0"/>
                  </a:moveTo>
                  <a:lnTo>
                    <a:pt x="7757601" y="0"/>
                  </a:lnTo>
                  <a:lnTo>
                    <a:pt x="7593407" y="347675"/>
                  </a:lnTo>
                  <a:lnTo>
                    <a:pt x="7488483" y="347675"/>
                  </a:lnTo>
                  <a:close/>
                  <a:moveTo>
                    <a:pt x="7447678" y="0"/>
                  </a:moveTo>
                  <a:lnTo>
                    <a:pt x="7552602" y="0"/>
                  </a:lnTo>
                  <a:lnTo>
                    <a:pt x="7388408" y="347675"/>
                  </a:lnTo>
                  <a:lnTo>
                    <a:pt x="7283484" y="347675"/>
                  </a:lnTo>
                  <a:close/>
                  <a:moveTo>
                    <a:pt x="7242677" y="0"/>
                  </a:moveTo>
                  <a:lnTo>
                    <a:pt x="7347601" y="0"/>
                  </a:lnTo>
                  <a:lnTo>
                    <a:pt x="7183407" y="347675"/>
                  </a:lnTo>
                  <a:lnTo>
                    <a:pt x="7078483" y="347675"/>
                  </a:lnTo>
                  <a:close/>
                  <a:moveTo>
                    <a:pt x="7037676" y="0"/>
                  </a:moveTo>
                  <a:lnTo>
                    <a:pt x="7142600" y="0"/>
                  </a:lnTo>
                  <a:lnTo>
                    <a:pt x="6978406" y="347675"/>
                  </a:lnTo>
                  <a:lnTo>
                    <a:pt x="6873482" y="347675"/>
                  </a:lnTo>
                  <a:close/>
                  <a:moveTo>
                    <a:pt x="6832675" y="0"/>
                  </a:moveTo>
                  <a:lnTo>
                    <a:pt x="6937599" y="0"/>
                  </a:lnTo>
                  <a:lnTo>
                    <a:pt x="6773405" y="347675"/>
                  </a:lnTo>
                  <a:lnTo>
                    <a:pt x="6668481" y="347675"/>
                  </a:lnTo>
                  <a:close/>
                  <a:moveTo>
                    <a:pt x="6627674" y="0"/>
                  </a:moveTo>
                  <a:lnTo>
                    <a:pt x="6732598" y="0"/>
                  </a:lnTo>
                  <a:lnTo>
                    <a:pt x="6568404" y="347675"/>
                  </a:lnTo>
                  <a:lnTo>
                    <a:pt x="6463480" y="347675"/>
                  </a:lnTo>
                  <a:close/>
                  <a:moveTo>
                    <a:pt x="6422673" y="0"/>
                  </a:moveTo>
                  <a:lnTo>
                    <a:pt x="6527597" y="0"/>
                  </a:lnTo>
                  <a:lnTo>
                    <a:pt x="6363403" y="347675"/>
                  </a:lnTo>
                  <a:lnTo>
                    <a:pt x="6258479" y="347675"/>
                  </a:lnTo>
                  <a:close/>
                  <a:moveTo>
                    <a:pt x="6217672" y="0"/>
                  </a:moveTo>
                  <a:lnTo>
                    <a:pt x="6322596" y="0"/>
                  </a:lnTo>
                  <a:lnTo>
                    <a:pt x="6158402" y="347675"/>
                  </a:lnTo>
                  <a:lnTo>
                    <a:pt x="6053478" y="347675"/>
                  </a:lnTo>
                  <a:close/>
                  <a:moveTo>
                    <a:pt x="6012672" y="0"/>
                  </a:moveTo>
                  <a:lnTo>
                    <a:pt x="6117596" y="0"/>
                  </a:lnTo>
                  <a:lnTo>
                    <a:pt x="5953402" y="347675"/>
                  </a:lnTo>
                  <a:lnTo>
                    <a:pt x="5848478" y="347675"/>
                  </a:lnTo>
                  <a:close/>
                  <a:moveTo>
                    <a:pt x="5807671" y="0"/>
                  </a:moveTo>
                  <a:lnTo>
                    <a:pt x="5912595" y="0"/>
                  </a:lnTo>
                  <a:lnTo>
                    <a:pt x="5748402" y="347675"/>
                  </a:lnTo>
                  <a:lnTo>
                    <a:pt x="5643479" y="347675"/>
                  </a:lnTo>
                  <a:close/>
                  <a:moveTo>
                    <a:pt x="5602671" y="0"/>
                  </a:moveTo>
                  <a:lnTo>
                    <a:pt x="5707595" y="0"/>
                  </a:lnTo>
                  <a:lnTo>
                    <a:pt x="5543402" y="347675"/>
                  </a:lnTo>
                  <a:lnTo>
                    <a:pt x="5438478" y="347675"/>
                  </a:lnTo>
                  <a:close/>
                  <a:moveTo>
                    <a:pt x="5411462" y="0"/>
                  </a:moveTo>
                  <a:lnTo>
                    <a:pt x="5516385" y="0"/>
                  </a:lnTo>
                  <a:lnTo>
                    <a:pt x="5352193" y="347675"/>
                  </a:lnTo>
                  <a:lnTo>
                    <a:pt x="5247268" y="347675"/>
                  </a:lnTo>
                  <a:close/>
                  <a:moveTo>
                    <a:pt x="5206463" y="0"/>
                  </a:moveTo>
                  <a:lnTo>
                    <a:pt x="5311388" y="0"/>
                  </a:lnTo>
                  <a:lnTo>
                    <a:pt x="5147194" y="347675"/>
                  </a:lnTo>
                  <a:lnTo>
                    <a:pt x="5042269" y="347675"/>
                  </a:lnTo>
                  <a:close/>
                  <a:moveTo>
                    <a:pt x="5001460" y="0"/>
                  </a:moveTo>
                  <a:lnTo>
                    <a:pt x="5106386" y="0"/>
                  </a:lnTo>
                  <a:lnTo>
                    <a:pt x="4942191" y="347675"/>
                  </a:lnTo>
                  <a:lnTo>
                    <a:pt x="4837267" y="347675"/>
                  </a:lnTo>
                  <a:close/>
                  <a:moveTo>
                    <a:pt x="4796461" y="0"/>
                  </a:moveTo>
                  <a:lnTo>
                    <a:pt x="4901383" y="0"/>
                  </a:lnTo>
                  <a:lnTo>
                    <a:pt x="4737191" y="347675"/>
                  </a:lnTo>
                  <a:lnTo>
                    <a:pt x="4632266" y="347675"/>
                  </a:lnTo>
                  <a:close/>
                  <a:moveTo>
                    <a:pt x="4591459" y="0"/>
                  </a:moveTo>
                  <a:lnTo>
                    <a:pt x="4696383" y="0"/>
                  </a:lnTo>
                  <a:lnTo>
                    <a:pt x="4532189" y="347675"/>
                  </a:lnTo>
                  <a:lnTo>
                    <a:pt x="4427265" y="347675"/>
                  </a:lnTo>
                  <a:close/>
                  <a:moveTo>
                    <a:pt x="4386457" y="0"/>
                  </a:moveTo>
                  <a:lnTo>
                    <a:pt x="4491381" y="0"/>
                  </a:lnTo>
                  <a:lnTo>
                    <a:pt x="4327188" y="347675"/>
                  </a:lnTo>
                  <a:lnTo>
                    <a:pt x="4222266" y="347675"/>
                  </a:lnTo>
                  <a:close/>
                  <a:moveTo>
                    <a:pt x="4181459" y="0"/>
                  </a:moveTo>
                  <a:lnTo>
                    <a:pt x="4286380" y="0"/>
                  </a:lnTo>
                  <a:lnTo>
                    <a:pt x="4122189" y="347675"/>
                  </a:lnTo>
                  <a:lnTo>
                    <a:pt x="4017265" y="347675"/>
                  </a:lnTo>
                  <a:close/>
                  <a:moveTo>
                    <a:pt x="3976457" y="0"/>
                  </a:moveTo>
                  <a:lnTo>
                    <a:pt x="4081381" y="0"/>
                  </a:lnTo>
                  <a:lnTo>
                    <a:pt x="3917187" y="347675"/>
                  </a:lnTo>
                  <a:lnTo>
                    <a:pt x="3812264" y="347675"/>
                  </a:lnTo>
                  <a:close/>
                  <a:moveTo>
                    <a:pt x="3771456" y="0"/>
                  </a:moveTo>
                  <a:lnTo>
                    <a:pt x="3876380" y="0"/>
                  </a:lnTo>
                  <a:lnTo>
                    <a:pt x="3712187" y="347675"/>
                  </a:lnTo>
                  <a:lnTo>
                    <a:pt x="3607263" y="347675"/>
                  </a:lnTo>
                  <a:close/>
                  <a:moveTo>
                    <a:pt x="3566456" y="0"/>
                  </a:moveTo>
                  <a:lnTo>
                    <a:pt x="3671379" y="0"/>
                  </a:lnTo>
                  <a:lnTo>
                    <a:pt x="3507186" y="347675"/>
                  </a:lnTo>
                  <a:lnTo>
                    <a:pt x="3402262" y="347675"/>
                  </a:lnTo>
                  <a:close/>
                  <a:moveTo>
                    <a:pt x="3361454" y="0"/>
                  </a:moveTo>
                  <a:lnTo>
                    <a:pt x="3466379" y="0"/>
                  </a:lnTo>
                  <a:lnTo>
                    <a:pt x="3302184" y="347675"/>
                  </a:lnTo>
                  <a:lnTo>
                    <a:pt x="3197260" y="347675"/>
                  </a:lnTo>
                  <a:close/>
                  <a:moveTo>
                    <a:pt x="3170244" y="0"/>
                  </a:moveTo>
                  <a:lnTo>
                    <a:pt x="3275168" y="0"/>
                  </a:lnTo>
                  <a:lnTo>
                    <a:pt x="3110974" y="347675"/>
                  </a:lnTo>
                  <a:lnTo>
                    <a:pt x="3006050" y="347675"/>
                  </a:lnTo>
                  <a:close/>
                  <a:moveTo>
                    <a:pt x="2965245" y="0"/>
                  </a:moveTo>
                  <a:lnTo>
                    <a:pt x="3070169" y="0"/>
                  </a:lnTo>
                  <a:lnTo>
                    <a:pt x="2905975" y="347675"/>
                  </a:lnTo>
                  <a:lnTo>
                    <a:pt x="2801051" y="347675"/>
                  </a:lnTo>
                  <a:close/>
                  <a:moveTo>
                    <a:pt x="2760244" y="0"/>
                  </a:moveTo>
                  <a:lnTo>
                    <a:pt x="2865168" y="0"/>
                  </a:lnTo>
                  <a:lnTo>
                    <a:pt x="2700973" y="347675"/>
                  </a:lnTo>
                  <a:lnTo>
                    <a:pt x="2596050" y="347675"/>
                  </a:lnTo>
                  <a:close/>
                  <a:moveTo>
                    <a:pt x="2555242" y="0"/>
                  </a:moveTo>
                  <a:lnTo>
                    <a:pt x="2660166" y="0"/>
                  </a:lnTo>
                  <a:lnTo>
                    <a:pt x="2495973" y="347675"/>
                  </a:lnTo>
                  <a:lnTo>
                    <a:pt x="2391049" y="347675"/>
                  </a:lnTo>
                  <a:close/>
                  <a:moveTo>
                    <a:pt x="2350242" y="0"/>
                  </a:moveTo>
                  <a:lnTo>
                    <a:pt x="2455165" y="0"/>
                  </a:lnTo>
                  <a:lnTo>
                    <a:pt x="2290972" y="347675"/>
                  </a:lnTo>
                  <a:lnTo>
                    <a:pt x="2186048" y="347675"/>
                  </a:lnTo>
                  <a:close/>
                  <a:moveTo>
                    <a:pt x="2145240" y="0"/>
                  </a:moveTo>
                  <a:lnTo>
                    <a:pt x="2250164" y="0"/>
                  </a:lnTo>
                  <a:lnTo>
                    <a:pt x="2085970" y="347675"/>
                  </a:lnTo>
                  <a:lnTo>
                    <a:pt x="1981046" y="347675"/>
                  </a:lnTo>
                  <a:close/>
                  <a:moveTo>
                    <a:pt x="1940238" y="0"/>
                  </a:moveTo>
                  <a:lnTo>
                    <a:pt x="2045162" y="0"/>
                  </a:lnTo>
                  <a:lnTo>
                    <a:pt x="1880969" y="347675"/>
                  </a:lnTo>
                  <a:lnTo>
                    <a:pt x="1776044" y="347675"/>
                  </a:lnTo>
                  <a:close/>
                  <a:moveTo>
                    <a:pt x="1735237" y="0"/>
                  </a:moveTo>
                  <a:lnTo>
                    <a:pt x="1840161" y="0"/>
                  </a:lnTo>
                  <a:lnTo>
                    <a:pt x="1675967" y="347675"/>
                  </a:lnTo>
                  <a:lnTo>
                    <a:pt x="1571043" y="347675"/>
                  </a:lnTo>
                  <a:close/>
                  <a:moveTo>
                    <a:pt x="1530236" y="0"/>
                  </a:moveTo>
                  <a:lnTo>
                    <a:pt x="1635160" y="0"/>
                  </a:lnTo>
                  <a:lnTo>
                    <a:pt x="1470966" y="347675"/>
                  </a:lnTo>
                  <a:lnTo>
                    <a:pt x="1366042" y="347675"/>
                  </a:lnTo>
                  <a:close/>
                  <a:moveTo>
                    <a:pt x="1325235" y="0"/>
                  </a:moveTo>
                  <a:lnTo>
                    <a:pt x="1430159" y="0"/>
                  </a:lnTo>
                  <a:lnTo>
                    <a:pt x="1265965" y="347675"/>
                  </a:lnTo>
                  <a:lnTo>
                    <a:pt x="1161041" y="347675"/>
                  </a:lnTo>
                  <a:close/>
                  <a:moveTo>
                    <a:pt x="1120234" y="0"/>
                  </a:moveTo>
                  <a:lnTo>
                    <a:pt x="1225158" y="0"/>
                  </a:lnTo>
                  <a:lnTo>
                    <a:pt x="1060964" y="347675"/>
                  </a:lnTo>
                  <a:lnTo>
                    <a:pt x="956040" y="347675"/>
                  </a:lnTo>
                  <a:close/>
                  <a:moveTo>
                    <a:pt x="929024" y="0"/>
                  </a:moveTo>
                  <a:lnTo>
                    <a:pt x="1033948" y="0"/>
                  </a:lnTo>
                  <a:lnTo>
                    <a:pt x="869754" y="347675"/>
                  </a:lnTo>
                  <a:lnTo>
                    <a:pt x="764830" y="347675"/>
                  </a:lnTo>
                  <a:close/>
                  <a:moveTo>
                    <a:pt x="737813" y="0"/>
                  </a:moveTo>
                  <a:lnTo>
                    <a:pt x="842738" y="0"/>
                  </a:lnTo>
                  <a:lnTo>
                    <a:pt x="678544" y="347675"/>
                  </a:lnTo>
                  <a:lnTo>
                    <a:pt x="573620" y="347675"/>
                  </a:lnTo>
                  <a:close/>
                  <a:moveTo>
                    <a:pt x="546603" y="0"/>
                  </a:moveTo>
                  <a:lnTo>
                    <a:pt x="651527" y="0"/>
                  </a:lnTo>
                  <a:lnTo>
                    <a:pt x="487333" y="347675"/>
                  </a:lnTo>
                  <a:lnTo>
                    <a:pt x="382409" y="347675"/>
                  </a:lnTo>
                  <a:close/>
                  <a:moveTo>
                    <a:pt x="355393" y="0"/>
                  </a:moveTo>
                  <a:lnTo>
                    <a:pt x="460317" y="0"/>
                  </a:lnTo>
                  <a:lnTo>
                    <a:pt x="296123" y="347675"/>
                  </a:lnTo>
                  <a:lnTo>
                    <a:pt x="191199" y="347675"/>
                  </a:lnTo>
                  <a:close/>
                  <a:moveTo>
                    <a:pt x="164194" y="0"/>
                  </a:moveTo>
                  <a:lnTo>
                    <a:pt x="269118" y="0"/>
                  </a:lnTo>
                  <a:lnTo>
                    <a:pt x="104924" y="347675"/>
                  </a:lnTo>
                  <a:lnTo>
                    <a:pt x="0" y="34767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B7ADFA66-2183-40D6-B92D-00AAB811538E}"/>
              </a:ext>
            </a:extLst>
          </p:cNvPr>
          <p:cNvGrpSpPr/>
          <p:nvPr/>
        </p:nvGrpSpPr>
        <p:grpSpPr>
          <a:xfrm>
            <a:off x="1885950" y="2794241"/>
            <a:ext cx="1981200" cy="1758709"/>
            <a:chOff x="9271661" y="927087"/>
            <a:chExt cx="1690381" cy="1717565"/>
          </a:xfrm>
          <a:solidFill>
            <a:schemeClr val="accent2"/>
          </a:solidFill>
        </p:grpSpPr>
        <p:sp>
          <p:nvSpPr>
            <p:cNvPr id="74" name="Freeform: Shape 3">
              <a:extLst>
                <a:ext uri="{FF2B5EF4-FFF2-40B4-BE49-F238E27FC236}">
                  <a16:creationId xmlns:a16="http://schemas.microsoft.com/office/drawing/2014/main" xmlns="" id="{00D3A369-A50D-4799-948F-0DB84525F808}"/>
                </a:ext>
              </a:extLst>
            </p:cNvPr>
            <p:cNvSpPr/>
            <p:nvPr/>
          </p:nvSpPr>
          <p:spPr>
            <a:xfrm rot="2411044">
              <a:off x="9825722" y="927087"/>
              <a:ext cx="487932" cy="1717565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4">
              <a:extLst>
                <a:ext uri="{FF2B5EF4-FFF2-40B4-BE49-F238E27FC236}">
                  <a16:creationId xmlns:a16="http://schemas.microsoft.com/office/drawing/2014/main" xmlns="" id="{C60B97D7-950D-44A3-8F0B-030DD8BB818E}"/>
                </a:ext>
              </a:extLst>
            </p:cNvPr>
            <p:cNvSpPr/>
            <p:nvPr/>
          </p:nvSpPr>
          <p:spPr>
            <a:xfrm rot="18712925">
              <a:off x="9675227" y="1020217"/>
              <a:ext cx="883249" cy="1690381"/>
            </a:xfrm>
            <a:custGeom>
              <a:avLst/>
              <a:gdLst>
                <a:gd name="connsiteX0" fmla="*/ 335181 w 883249"/>
                <a:gd name="connsiteY0" fmla="*/ 0 h 1563687"/>
                <a:gd name="connsiteX1" fmla="*/ 631293 w 883249"/>
                <a:gd name="connsiteY1" fmla="*/ 0 h 1563687"/>
                <a:gd name="connsiteX2" fmla="*/ 665062 w 883249"/>
                <a:gd name="connsiteY2" fmla="*/ 49352 h 1563687"/>
                <a:gd name="connsiteX3" fmla="*/ 717011 w 883249"/>
                <a:gd name="connsiteY3" fmla="*/ 49352 h 1563687"/>
                <a:gd name="connsiteX4" fmla="*/ 750778 w 883249"/>
                <a:gd name="connsiteY4" fmla="*/ 0 h 1563687"/>
                <a:gd name="connsiteX5" fmla="*/ 844287 w 883249"/>
                <a:gd name="connsiteY5" fmla="*/ 0 h 1563687"/>
                <a:gd name="connsiteX6" fmla="*/ 883249 w 883249"/>
                <a:gd name="connsiteY6" fmla="*/ 111692 h 1563687"/>
                <a:gd name="connsiteX7" fmla="*/ 844287 w 883249"/>
                <a:gd name="connsiteY7" fmla="*/ 223384 h 1563687"/>
                <a:gd name="connsiteX8" fmla="*/ 750778 w 883249"/>
                <a:gd name="connsiteY8" fmla="*/ 223384 h 1563687"/>
                <a:gd name="connsiteX9" fmla="*/ 750777 w 883249"/>
                <a:gd name="connsiteY9" fmla="*/ 223384 h 1563687"/>
                <a:gd name="connsiteX10" fmla="*/ 748180 w 883249"/>
                <a:gd name="connsiteY10" fmla="*/ 223384 h 1563687"/>
                <a:gd name="connsiteX11" fmla="*/ 714413 w 883249"/>
                <a:gd name="connsiteY11" fmla="*/ 174032 h 1563687"/>
                <a:gd name="connsiteX12" fmla="*/ 665062 w 883249"/>
                <a:gd name="connsiteY12" fmla="*/ 174032 h 1563687"/>
                <a:gd name="connsiteX13" fmla="*/ 659785 w 883249"/>
                <a:gd name="connsiteY13" fmla="*/ 200372 h 1563687"/>
                <a:gd name="connsiteX14" fmla="*/ 631293 w 883249"/>
                <a:gd name="connsiteY14" fmla="*/ 223384 h 1563687"/>
                <a:gd name="connsiteX15" fmla="*/ 532589 w 883249"/>
                <a:gd name="connsiteY15" fmla="*/ 223384 h 1563687"/>
                <a:gd name="connsiteX16" fmla="*/ 532589 w 883249"/>
                <a:gd name="connsiteY16" fmla="*/ 737686 h 1563687"/>
                <a:gd name="connsiteX17" fmla="*/ 529992 w 883249"/>
                <a:gd name="connsiteY17" fmla="*/ 737686 h 1563687"/>
                <a:gd name="connsiteX18" fmla="*/ 529992 w 883249"/>
                <a:gd name="connsiteY18" fmla="*/ 748076 h 1563687"/>
                <a:gd name="connsiteX19" fmla="*/ 558564 w 883249"/>
                <a:gd name="connsiteY19" fmla="*/ 781843 h 1563687"/>
                <a:gd name="connsiteX20" fmla="*/ 581942 w 883249"/>
                <a:gd name="connsiteY20" fmla="*/ 1355888 h 1563687"/>
                <a:gd name="connsiteX21" fmla="*/ 537784 w 883249"/>
                <a:gd name="connsiteY21" fmla="*/ 1501346 h 1563687"/>
                <a:gd name="connsiteX22" fmla="*/ 467652 w 883249"/>
                <a:gd name="connsiteY22" fmla="*/ 1563687 h 1563687"/>
                <a:gd name="connsiteX23" fmla="*/ 397520 w 883249"/>
                <a:gd name="connsiteY23" fmla="*/ 1501346 h 1563687"/>
                <a:gd name="connsiteX24" fmla="*/ 353363 w 883249"/>
                <a:gd name="connsiteY24" fmla="*/ 1355888 h 1563687"/>
                <a:gd name="connsiteX25" fmla="*/ 376740 w 883249"/>
                <a:gd name="connsiteY25" fmla="*/ 781843 h 1563687"/>
                <a:gd name="connsiteX26" fmla="*/ 405313 w 883249"/>
                <a:gd name="connsiteY26" fmla="*/ 748076 h 1563687"/>
                <a:gd name="connsiteX27" fmla="*/ 405313 w 883249"/>
                <a:gd name="connsiteY27" fmla="*/ 225982 h 1563687"/>
                <a:gd name="connsiteX28" fmla="*/ 332583 w 883249"/>
                <a:gd name="connsiteY28" fmla="*/ 225982 h 1563687"/>
                <a:gd name="connsiteX29" fmla="*/ 327389 w 883249"/>
                <a:gd name="connsiteY29" fmla="*/ 223384 h 1563687"/>
                <a:gd name="connsiteX30" fmla="*/ 114395 w 883249"/>
                <a:gd name="connsiteY30" fmla="*/ 238969 h 1563687"/>
                <a:gd name="connsiteX31" fmla="*/ 41665 w 883249"/>
                <a:gd name="connsiteY31" fmla="*/ 277932 h 1563687"/>
                <a:gd name="connsiteX32" fmla="*/ 28678 w 883249"/>
                <a:gd name="connsiteY32" fmla="*/ 280529 h 1563687"/>
                <a:gd name="connsiteX33" fmla="*/ 2703 w 883249"/>
                <a:gd name="connsiteY33" fmla="*/ 262346 h 1563687"/>
                <a:gd name="connsiteX34" fmla="*/ 430 w 883249"/>
                <a:gd name="connsiteY34" fmla="*/ 245788 h 1563687"/>
                <a:gd name="connsiteX35" fmla="*/ 711 w 883249"/>
                <a:gd name="connsiteY35" fmla="*/ 245238 h 1563687"/>
                <a:gd name="connsiteX36" fmla="*/ 430 w 883249"/>
                <a:gd name="connsiteY36" fmla="*/ 243190 h 1563687"/>
                <a:gd name="connsiteX37" fmla="*/ 7897 w 883249"/>
                <a:gd name="connsiteY37" fmla="*/ 228579 h 1563687"/>
                <a:gd name="connsiteX38" fmla="*/ 54653 w 883249"/>
                <a:gd name="connsiteY38" fmla="*/ 176630 h 1563687"/>
                <a:gd name="connsiteX39" fmla="*/ 335181 w 883249"/>
                <a:gd name="connsiteY39" fmla="*/ 0 h 156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3249" h="1563687">
                  <a:moveTo>
                    <a:pt x="335181" y="0"/>
                  </a:moveTo>
                  <a:lnTo>
                    <a:pt x="631293" y="0"/>
                  </a:lnTo>
                  <a:cubicBezTo>
                    <a:pt x="646879" y="0"/>
                    <a:pt x="659866" y="5195"/>
                    <a:pt x="665062" y="49352"/>
                  </a:cubicBezTo>
                  <a:lnTo>
                    <a:pt x="717011" y="49352"/>
                  </a:lnTo>
                  <a:cubicBezTo>
                    <a:pt x="722205" y="5195"/>
                    <a:pt x="735193" y="0"/>
                    <a:pt x="750778" y="0"/>
                  </a:cubicBezTo>
                  <a:lnTo>
                    <a:pt x="844287" y="0"/>
                  </a:lnTo>
                  <a:cubicBezTo>
                    <a:pt x="865067" y="0"/>
                    <a:pt x="883249" y="36365"/>
                    <a:pt x="883249" y="111692"/>
                  </a:cubicBezTo>
                  <a:cubicBezTo>
                    <a:pt x="883249" y="187019"/>
                    <a:pt x="865067" y="223384"/>
                    <a:pt x="844287" y="223384"/>
                  </a:cubicBezTo>
                  <a:lnTo>
                    <a:pt x="750778" y="223384"/>
                  </a:lnTo>
                  <a:lnTo>
                    <a:pt x="750777" y="223384"/>
                  </a:lnTo>
                  <a:lnTo>
                    <a:pt x="748180" y="223384"/>
                  </a:lnTo>
                  <a:cubicBezTo>
                    <a:pt x="732596" y="223384"/>
                    <a:pt x="719608" y="218190"/>
                    <a:pt x="714413" y="174032"/>
                  </a:cubicBezTo>
                  <a:lnTo>
                    <a:pt x="665062" y="174032"/>
                  </a:lnTo>
                  <a:lnTo>
                    <a:pt x="659785" y="200372"/>
                  </a:lnTo>
                  <a:cubicBezTo>
                    <a:pt x="653210" y="220462"/>
                    <a:pt x="642982" y="223384"/>
                    <a:pt x="631293" y="223384"/>
                  </a:cubicBezTo>
                  <a:lnTo>
                    <a:pt x="532589" y="223384"/>
                  </a:lnTo>
                  <a:lnTo>
                    <a:pt x="532589" y="737686"/>
                  </a:lnTo>
                  <a:lnTo>
                    <a:pt x="529992" y="737686"/>
                  </a:lnTo>
                  <a:lnTo>
                    <a:pt x="529992" y="748076"/>
                  </a:lnTo>
                  <a:cubicBezTo>
                    <a:pt x="545576" y="750674"/>
                    <a:pt x="555967" y="763662"/>
                    <a:pt x="558564" y="781843"/>
                  </a:cubicBezTo>
                  <a:lnTo>
                    <a:pt x="581942" y="1355888"/>
                  </a:lnTo>
                  <a:cubicBezTo>
                    <a:pt x="584539" y="1410434"/>
                    <a:pt x="568954" y="1462384"/>
                    <a:pt x="537784" y="1501346"/>
                  </a:cubicBezTo>
                  <a:cubicBezTo>
                    <a:pt x="506614" y="1540309"/>
                    <a:pt x="514406" y="1563687"/>
                    <a:pt x="467652" y="1563687"/>
                  </a:cubicBezTo>
                  <a:cubicBezTo>
                    <a:pt x="420898" y="1563687"/>
                    <a:pt x="428690" y="1540309"/>
                    <a:pt x="397520" y="1501346"/>
                  </a:cubicBezTo>
                  <a:cubicBezTo>
                    <a:pt x="363753" y="1462384"/>
                    <a:pt x="348168" y="1407837"/>
                    <a:pt x="353363" y="1355888"/>
                  </a:cubicBezTo>
                  <a:lnTo>
                    <a:pt x="376740" y="781843"/>
                  </a:lnTo>
                  <a:cubicBezTo>
                    <a:pt x="376740" y="763662"/>
                    <a:pt x="389727" y="750674"/>
                    <a:pt x="405313" y="748076"/>
                  </a:cubicBezTo>
                  <a:lnTo>
                    <a:pt x="405313" y="225982"/>
                  </a:lnTo>
                  <a:lnTo>
                    <a:pt x="332583" y="225982"/>
                  </a:lnTo>
                  <a:lnTo>
                    <a:pt x="327389" y="223384"/>
                  </a:lnTo>
                  <a:cubicBezTo>
                    <a:pt x="241671" y="189617"/>
                    <a:pt x="197514" y="197409"/>
                    <a:pt x="114395" y="238969"/>
                  </a:cubicBezTo>
                  <a:lnTo>
                    <a:pt x="41665" y="277932"/>
                  </a:lnTo>
                  <a:cubicBezTo>
                    <a:pt x="39067" y="280529"/>
                    <a:pt x="33872" y="280529"/>
                    <a:pt x="28678" y="280529"/>
                  </a:cubicBezTo>
                  <a:cubicBezTo>
                    <a:pt x="18288" y="280529"/>
                    <a:pt x="7897" y="272737"/>
                    <a:pt x="2703" y="262346"/>
                  </a:cubicBezTo>
                  <a:cubicBezTo>
                    <a:pt x="106" y="257151"/>
                    <a:pt x="-544" y="251307"/>
                    <a:pt x="430" y="245788"/>
                  </a:cubicBezTo>
                  <a:lnTo>
                    <a:pt x="711" y="245238"/>
                  </a:lnTo>
                  <a:lnTo>
                    <a:pt x="430" y="243190"/>
                  </a:lnTo>
                  <a:cubicBezTo>
                    <a:pt x="1404" y="237670"/>
                    <a:pt x="4001" y="232475"/>
                    <a:pt x="7897" y="228579"/>
                  </a:cubicBezTo>
                  <a:lnTo>
                    <a:pt x="54653" y="176630"/>
                  </a:lnTo>
                  <a:cubicBezTo>
                    <a:pt x="145565" y="75327"/>
                    <a:pt x="207904" y="49352"/>
                    <a:pt x="335181" y="0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42419522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/>
              <a:t>UNSUR PENILAIAN</a:t>
            </a:r>
            <a:endParaRPr lang="en-US" b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2474615" y="1825993"/>
            <a:ext cx="9279235" cy="3833790"/>
            <a:chOff x="2474615" y="1825993"/>
            <a:chExt cx="9279235" cy="3833790"/>
          </a:xfrm>
        </p:grpSpPr>
        <p:grpSp>
          <p:nvGrpSpPr>
            <p:cNvPr id="61" name="Group 60"/>
            <p:cNvGrpSpPr/>
            <p:nvPr/>
          </p:nvGrpSpPr>
          <p:grpSpPr>
            <a:xfrm>
              <a:off x="2474615" y="1825993"/>
              <a:ext cx="9279235" cy="3833790"/>
              <a:chOff x="950615" y="2492743"/>
              <a:chExt cx="9279235" cy="3833790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="" xmlns:a16="http://schemas.microsoft.com/office/drawing/2014/main" id="{D605A949-1FEB-4DB2-8019-98AF0E3D6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615" y="2659506"/>
                <a:ext cx="7774285" cy="7494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="" xmlns:a16="http://schemas.microsoft.com/office/drawing/2014/main" id="{9B488268-F65B-411F-83CA-B243D2199776}"/>
                  </a:ext>
                </a:extLst>
              </p:cNvPr>
              <p:cNvGrpSpPr/>
              <p:nvPr/>
            </p:nvGrpSpPr>
            <p:grpSpPr>
              <a:xfrm>
                <a:off x="1562779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5" name="Oval 4">
                  <a:extLst>
                    <a:ext uri="{FF2B5EF4-FFF2-40B4-BE49-F238E27FC236}">
                      <a16:creationId xmlns="" xmlns:a16="http://schemas.microsoft.com/office/drawing/2014/main" id="{F0DFF14D-839D-455A-9244-DE5D7F2D3751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="" xmlns:a16="http://schemas.microsoft.com/office/drawing/2014/main" id="{D9931FB4-8304-4459-9980-A323E7F5007A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="" xmlns:a16="http://schemas.microsoft.com/office/drawing/2014/main" id="{7A07A566-E609-47A1-971D-90AA9650DAB2}"/>
                  </a:ext>
                </a:extLst>
              </p:cNvPr>
              <p:cNvGrpSpPr/>
              <p:nvPr/>
            </p:nvGrpSpPr>
            <p:grpSpPr>
              <a:xfrm>
                <a:off x="2827080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="" xmlns:a16="http://schemas.microsoft.com/office/drawing/2014/main" id="{FFA97644-5D1E-4491-BFAE-9858FE94D80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="" xmlns:a16="http://schemas.microsoft.com/office/drawing/2014/main" id="{FBDF133D-611D-442D-9806-10CFFEC64D69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="" xmlns:a16="http://schemas.microsoft.com/office/drawing/2014/main" id="{752CF57A-7752-4C47-9B0D-508EC0FE2F0A}"/>
                  </a:ext>
                </a:extLst>
              </p:cNvPr>
              <p:cNvGrpSpPr/>
              <p:nvPr/>
            </p:nvGrpSpPr>
            <p:grpSpPr>
              <a:xfrm>
                <a:off x="4091381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="" xmlns:a16="http://schemas.microsoft.com/office/drawing/2014/main" id="{C20F4EF9-7766-4477-A739-83802772534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="" xmlns:a16="http://schemas.microsoft.com/office/drawing/2014/main" id="{7484A147-9B22-495A-B023-D9F3A24B2312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="" xmlns:a16="http://schemas.microsoft.com/office/drawing/2014/main" id="{E386F960-EACC-4535-B98D-2229DA6174FF}"/>
                  </a:ext>
                </a:extLst>
              </p:cNvPr>
              <p:cNvGrpSpPr/>
              <p:nvPr/>
            </p:nvGrpSpPr>
            <p:grpSpPr>
              <a:xfrm>
                <a:off x="5355682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4" name="Oval 13">
                  <a:extLst>
                    <a:ext uri="{FF2B5EF4-FFF2-40B4-BE49-F238E27FC236}">
                      <a16:creationId xmlns="" xmlns:a16="http://schemas.microsoft.com/office/drawing/2014/main" id="{05BF9BBD-B708-4D86-BDDE-F6612A6E661D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="" xmlns:a16="http://schemas.microsoft.com/office/drawing/2014/main" id="{09580AA1-9019-4551-B080-2E837DCF334C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="" xmlns:a16="http://schemas.microsoft.com/office/drawing/2014/main" id="{4F322CF8-F0D8-488D-8059-D955950D8959}"/>
                  </a:ext>
                </a:extLst>
              </p:cNvPr>
              <p:cNvGrpSpPr/>
              <p:nvPr/>
            </p:nvGrpSpPr>
            <p:grpSpPr>
              <a:xfrm>
                <a:off x="6619983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="" xmlns:a16="http://schemas.microsoft.com/office/drawing/2014/main" id="{B36219C2-81F8-48D1-A502-FEBC5791C38B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="" xmlns:a16="http://schemas.microsoft.com/office/drawing/2014/main" id="{B4E2CCBD-50C6-40B1-9C41-81D05FAED38F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="" xmlns:a16="http://schemas.microsoft.com/office/drawing/2014/main" id="{B0FF6268-8F00-46D1-A377-3A167B721BC2}"/>
                  </a:ext>
                </a:extLst>
              </p:cNvPr>
              <p:cNvGrpSpPr/>
              <p:nvPr/>
            </p:nvGrpSpPr>
            <p:grpSpPr>
              <a:xfrm>
                <a:off x="7884284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="" xmlns:a16="http://schemas.microsoft.com/office/drawing/2014/main" id="{B864D9DA-DA92-483C-8DB1-1F8403BE3755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="" xmlns:a16="http://schemas.microsoft.com/office/drawing/2014/main" id="{DF8A5788-F696-4CE7-9409-419BB83DF57D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="" xmlns:a16="http://schemas.microsoft.com/office/drawing/2014/main" id="{A9C0ACB0-BF88-44F9-A3A0-707DF92CDCEF}"/>
                  </a:ext>
                </a:extLst>
              </p:cNvPr>
              <p:cNvGrpSpPr/>
              <p:nvPr/>
            </p:nvGrpSpPr>
            <p:grpSpPr>
              <a:xfrm>
                <a:off x="1724046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="" xmlns:a16="http://schemas.microsoft.com/office/drawing/2014/main" id="{84EF5C26-8B80-412C-AB1D-867D1DCB5989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="" xmlns:a16="http://schemas.microsoft.com/office/drawing/2014/main" id="{328B3E4B-E3BC-4941-B759-529CBE035893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="" xmlns:a16="http://schemas.microsoft.com/office/drawing/2014/main" id="{11A76651-B004-46FF-A0BB-B159F9ABC135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="" xmlns:a16="http://schemas.microsoft.com/office/drawing/2014/main" id="{5E3A74E1-43EE-4E8B-AC9B-9EE9C4388C1C}"/>
                  </a:ext>
                </a:extLst>
              </p:cNvPr>
              <p:cNvGrpSpPr/>
              <p:nvPr/>
            </p:nvGrpSpPr>
            <p:grpSpPr>
              <a:xfrm>
                <a:off x="5532533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="" xmlns:a16="http://schemas.microsoft.com/office/drawing/2014/main" id="{EB404420-4598-4A8B-AD96-B88212A83762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="" xmlns:a16="http://schemas.microsoft.com/office/drawing/2014/main" id="{E41645CC-9A5E-4113-9F0E-9C7EFCE60D56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="" xmlns:a16="http://schemas.microsoft.com/office/drawing/2014/main" id="{1D203678-D955-4611-878A-FCAE7A92F0CB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>
                <a:extLst>
                  <a:ext uri="{FF2B5EF4-FFF2-40B4-BE49-F238E27FC236}">
                    <a16:creationId xmlns="" xmlns:a16="http://schemas.microsoft.com/office/drawing/2014/main" id="{A9450DFB-24DF-45E7-84AF-B038F14D40F5}"/>
                  </a:ext>
                </a:extLst>
              </p:cNvPr>
              <p:cNvSpPr txBox="1"/>
              <p:nvPr/>
            </p:nvSpPr>
            <p:spPr>
              <a:xfrm>
                <a:off x="1958866" y="4308148"/>
                <a:ext cx="2044417" cy="4001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UTS (40%)</a:t>
                </a:r>
                <a:endParaRPr lang="ko-KR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="" xmlns:a16="http://schemas.microsoft.com/office/drawing/2014/main" id="{6933B660-DDEF-4D88-B7F0-43A989FCE363}"/>
                  </a:ext>
                </a:extLst>
              </p:cNvPr>
              <p:cNvSpPr/>
              <p:nvPr/>
            </p:nvSpPr>
            <p:spPr>
              <a:xfrm rot="10800000">
                <a:off x="2855321" y="3957564"/>
                <a:ext cx="257452" cy="221941"/>
              </a:xfrm>
              <a:prstGeom prst="triangle">
                <a:avLst/>
              </a:prstGeom>
              <a:solidFill>
                <a:schemeClr val="accent2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="" xmlns:a16="http://schemas.microsoft.com/office/drawing/2014/main" id="{073FE0B5-E9B1-40D9-B8F4-C2ABE19E3760}"/>
                  </a:ext>
                </a:extLst>
              </p:cNvPr>
              <p:cNvGrpSpPr/>
              <p:nvPr/>
            </p:nvGrpSpPr>
            <p:grpSpPr>
              <a:xfrm>
                <a:off x="5767353" y="4305188"/>
                <a:ext cx="4462497" cy="2021345"/>
                <a:chOff x="994277" y="3861048"/>
                <a:chExt cx="4462497" cy="2021345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="" xmlns:a16="http://schemas.microsoft.com/office/drawing/2014/main" id="{C75A6D8D-C14C-474B-B9FA-F3449A211F6D}"/>
                    </a:ext>
                  </a:extLst>
                </p:cNvPr>
                <p:cNvSpPr txBox="1"/>
                <p:nvPr/>
              </p:nvSpPr>
              <p:spPr>
                <a:xfrm>
                  <a:off x="994277" y="3861048"/>
                  <a:ext cx="2044417" cy="40011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altLang="ko-KR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itchFamily="34" charset="0"/>
                      <a:cs typeface="Calibri" pitchFamily="34" charset="0"/>
                    </a:rPr>
                    <a:t>UAS (60%)</a:t>
                  </a:r>
                  <a:endParaRPr lang="ko-KR" altLang="en-US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="" xmlns:a16="http://schemas.microsoft.com/office/drawing/2014/main" id="{60B7C535-311B-42EC-9A0F-EA6F723D8BD3}"/>
                    </a:ext>
                  </a:extLst>
                </p:cNvPr>
                <p:cNvSpPr txBox="1"/>
                <p:nvPr/>
              </p:nvSpPr>
              <p:spPr>
                <a:xfrm>
                  <a:off x="1037174" y="4312733"/>
                  <a:ext cx="4419600" cy="156966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KEHADIRAN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TUGAS (INDIVIDU, KLMPK)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KEAKTIFAN DI KELAS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rgbClr val="FF0000"/>
                      </a:solidFill>
                    </a:rPr>
                    <a:t>UJIAN UAS</a:t>
                  </a:r>
                  <a:endParaRPr lang="ko-KR" altLang="en-US" sz="24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5" name="Isosceles Triangle 54">
                <a:extLst>
                  <a:ext uri="{FF2B5EF4-FFF2-40B4-BE49-F238E27FC236}">
                    <a16:creationId xmlns="" xmlns:a16="http://schemas.microsoft.com/office/drawing/2014/main" id="{F37877D9-A90E-4458-9028-A33683E21D3E}"/>
                  </a:ext>
                </a:extLst>
              </p:cNvPr>
              <p:cNvSpPr/>
              <p:nvPr/>
            </p:nvSpPr>
            <p:spPr>
              <a:xfrm rot="10800000">
                <a:off x="6663808" y="3954604"/>
                <a:ext cx="257452" cy="221941"/>
              </a:xfrm>
              <a:prstGeom prst="triangle">
                <a:avLst/>
              </a:prstGeom>
              <a:solidFill>
                <a:schemeClr val="accent3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60B7C535-311B-42EC-9A0F-EA6F723D8BD3}"/>
                </a:ext>
              </a:extLst>
            </p:cNvPr>
            <p:cNvSpPr txBox="1"/>
            <p:nvPr/>
          </p:nvSpPr>
          <p:spPr>
            <a:xfrm>
              <a:off x="3028950" y="4071073"/>
              <a:ext cx="4171950" cy="156966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KEHADIRAN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TUGAS (INDIVIDU,KLMPK)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KEAKTIFAN DI KELAS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rgbClr val="FF0000"/>
                  </a:solidFill>
                </a:rPr>
                <a:t>UJIAN UTS</a:t>
              </a:r>
              <a:endParaRPr lang="ko-KR" alt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Plus 64"/>
          <p:cNvSpPr/>
          <p:nvPr/>
        </p:nvSpPr>
        <p:spPr>
          <a:xfrm>
            <a:off x="5886450" y="3600450"/>
            <a:ext cx="8763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406251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MATERI RPS P.S.P</a:t>
            </a:r>
            <a:endParaRPr lang="en-US" b="1" dirty="0"/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A5F439D2-5A99-4892-8A8A-D50CE9538E74}"/>
              </a:ext>
            </a:extLst>
          </p:cNvPr>
          <p:cNvGrpSpPr/>
          <p:nvPr/>
        </p:nvGrpSpPr>
        <p:grpSpPr>
          <a:xfrm>
            <a:off x="430070" y="2042651"/>
            <a:ext cx="5023039" cy="3852544"/>
            <a:chOff x="5550252" y="1926159"/>
            <a:chExt cx="3708834" cy="2844582"/>
          </a:xfrm>
        </p:grpSpPr>
        <p:sp>
          <p:nvSpPr>
            <p:cNvPr id="13" name="Freeform: Shape 12">
              <a:extLst>
                <a:ext uri="{FF2B5EF4-FFF2-40B4-BE49-F238E27FC236}">
                  <a16:creationId xmlns="" xmlns:a16="http://schemas.microsoft.com/office/drawing/2014/main" id="{15648FF1-E01C-4CE2-8D7D-2CD868273045}"/>
                </a:ext>
              </a:extLst>
            </p:cNvPr>
            <p:cNvSpPr/>
            <p:nvPr/>
          </p:nvSpPr>
          <p:spPr>
            <a:xfrm rot="11700000">
              <a:off x="7577837" y="1926159"/>
              <a:ext cx="757646" cy="2121409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" name="Graphic 20">
              <a:extLst>
                <a:ext uri="{FF2B5EF4-FFF2-40B4-BE49-F238E27FC236}">
                  <a16:creationId xmlns="" xmlns:a16="http://schemas.microsoft.com/office/drawing/2014/main" id="{34837FD5-BD6A-4D4B-86F4-D2286796791A}"/>
                </a:ext>
              </a:extLst>
            </p:cNvPr>
            <p:cNvGrpSpPr/>
            <p:nvPr/>
          </p:nvGrpSpPr>
          <p:grpSpPr>
            <a:xfrm>
              <a:off x="5550252" y="2224724"/>
              <a:ext cx="3708834" cy="2546017"/>
              <a:chOff x="1847758" y="1028034"/>
              <a:chExt cx="8491173" cy="582896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="" xmlns:a16="http://schemas.microsoft.com/office/drawing/2014/main" id="{32A46820-3CDE-4790-9804-642EC8A43E8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="" xmlns:a16="http://schemas.microsoft.com/office/drawing/2014/main" id="{A038BFED-CB00-4559-94CE-BCE35B6F2E9B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="" xmlns:a16="http://schemas.microsoft.com/office/drawing/2014/main" id="{C7D92C76-A38F-4F39-8986-4A1F61813626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="" xmlns:a16="http://schemas.microsoft.com/office/drawing/2014/main" id="{7C808824-A414-432E-8E3D-38136CA4F826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="" xmlns:a16="http://schemas.microsoft.com/office/drawing/2014/main" id="{A123E2FB-142F-4F85-B30A-F4560F4E6133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="" xmlns:a16="http://schemas.microsoft.com/office/drawing/2014/main" id="{041FF911-C607-4BE2-AFBC-9647C764A330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="" xmlns:a16="http://schemas.microsoft.com/office/drawing/2014/main" id="{EFAFE2C2-9A57-437B-BED9-9DD185D86D10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DE26E42-B4A8-492A-BACD-FE77D94BA562}"/>
              </a:ext>
            </a:extLst>
          </p:cNvPr>
          <p:cNvSpPr/>
          <p:nvPr/>
        </p:nvSpPr>
        <p:spPr>
          <a:xfrm>
            <a:off x="6382895" y="1545748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1" name="Isosceles Triangle 26">
            <a:extLst>
              <a:ext uri="{FF2B5EF4-FFF2-40B4-BE49-F238E27FC236}">
                <a16:creationId xmlns="" xmlns:a16="http://schemas.microsoft.com/office/drawing/2014/main" id="{18015A8A-0650-4977-8083-E1D1E16B0DAA}"/>
              </a:ext>
            </a:extLst>
          </p:cNvPr>
          <p:cNvSpPr/>
          <p:nvPr/>
        </p:nvSpPr>
        <p:spPr>
          <a:xfrm rot="16200000">
            <a:off x="4602596" y="1800253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C1604851-D5C7-44BC-A4BD-046DBC340EB6}"/>
              </a:ext>
            </a:extLst>
          </p:cNvPr>
          <p:cNvSpPr/>
          <p:nvPr/>
        </p:nvSpPr>
        <p:spPr>
          <a:xfrm>
            <a:off x="6382895" y="2648381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3" name="Isosceles Triangle 48">
            <a:extLst>
              <a:ext uri="{FF2B5EF4-FFF2-40B4-BE49-F238E27FC236}">
                <a16:creationId xmlns="" xmlns:a16="http://schemas.microsoft.com/office/drawing/2014/main" id="{2F42D406-783C-4D10-AB9F-6BA6619754D9}"/>
              </a:ext>
            </a:extLst>
          </p:cNvPr>
          <p:cNvSpPr/>
          <p:nvPr/>
        </p:nvSpPr>
        <p:spPr>
          <a:xfrm rot="16200000">
            <a:off x="5113294" y="2380885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90D6F750-940D-4B7B-9DA7-91B125C27E58}"/>
              </a:ext>
            </a:extLst>
          </p:cNvPr>
          <p:cNvSpPr/>
          <p:nvPr/>
        </p:nvSpPr>
        <p:spPr>
          <a:xfrm>
            <a:off x="6382895" y="3751014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5" name="Isosceles Triangle 49">
            <a:extLst>
              <a:ext uri="{FF2B5EF4-FFF2-40B4-BE49-F238E27FC236}">
                <a16:creationId xmlns="" xmlns:a16="http://schemas.microsoft.com/office/drawing/2014/main" id="{7E8E8FA3-EB80-42F8-B677-AC6B323A40DF}"/>
              </a:ext>
            </a:extLst>
          </p:cNvPr>
          <p:cNvSpPr/>
          <p:nvPr/>
        </p:nvSpPr>
        <p:spPr>
          <a:xfrm rot="16200000">
            <a:off x="5116112" y="3424147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A739F30F-CD1C-4793-9892-1EA670E64939}"/>
              </a:ext>
            </a:extLst>
          </p:cNvPr>
          <p:cNvSpPr/>
          <p:nvPr/>
        </p:nvSpPr>
        <p:spPr>
          <a:xfrm>
            <a:off x="6382895" y="4854933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7" name="Isosceles Triangle 50">
            <a:extLst>
              <a:ext uri="{FF2B5EF4-FFF2-40B4-BE49-F238E27FC236}">
                <a16:creationId xmlns="" xmlns:a16="http://schemas.microsoft.com/office/drawing/2014/main" id="{C99D1EF7-02E4-4E79-85F4-088EFFE8490B}"/>
              </a:ext>
            </a:extLst>
          </p:cNvPr>
          <p:cNvSpPr/>
          <p:nvPr/>
        </p:nvSpPr>
        <p:spPr>
          <a:xfrm rot="16200000">
            <a:off x="4609970" y="4021920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="" xmlns:a16="http://schemas.microsoft.com/office/drawing/2014/main" id="{7F4D8C35-5EF4-4A82-8FB0-07DFED310622}"/>
              </a:ext>
            </a:extLst>
          </p:cNvPr>
          <p:cNvGrpSpPr/>
          <p:nvPr/>
        </p:nvGrpSpPr>
        <p:grpSpPr>
          <a:xfrm>
            <a:off x="7615075" y="1677291"/>
            <a:ext cx="3670314" cy="830997"/>
            <a:chOff x="803640" y="3362835"/>
            <a:chExt cx="2059657" cy="830997"/>
          </a:xfrm>
        </p:grpSpPr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B10B61A1-85B8-4E8C-95B0-1854BC4276E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0C234771-F5EB-4B4C-8595-6FA852390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err="1" smtClean="0">
                  <a:solidFill>
                    <a:schemeClr val="bg1"/>
                  </a:solidFill>
                </a:rPr>
                <a:t>Konsep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Dasar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Publik</a:t>
              </a:r>
              <a:endParaRPr lang="en-US" altLang="ko-KR" sz="1600" b="1" dirty="0" smtClean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  <a:p>
              <a:pPr algn="r"/>
              <a:r>
                <a:rPr lang="en-US" sz="1600" dirty="0" err="1" smtClean="0">
                  <a:solidFill>
                    <a:schemeClr val="bg1"/>
                  </a:solidFill>
                </a:rPr>
                <a:t>Pendekatan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Dimensi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Dalam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Publik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2AC9E26B-5452-4AD8-B8BB-8774C48D229B}"/>
              </a:ext>
            </a:extLst>
          </p:cNvPr>
          <p:cNvGrpSpPr/>
          <p:nvPr/>
        </p:nvGrpSpPr>
        <p:grpSpPr>
          <a:xfrm>
            <a:off x="7615075" y="2780353"/>
            <a:ext cx="3670314" cy="646331"/>
            <a:chOff x="803640" y="3362835"/>
            <a:chExt cx="2059657" cy="646331"/>
          </a:xfrm>
        </p:grpSpPr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9613453A-942C-4880-AB6A-56BE2EDD6A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5164F959-812F-455A-8EB3-3B58DF8D37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Issue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Potret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Publik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di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Indonesia</a:t>
              </a:r>
            </a:p>
            <a:p>
              <a:pPr algn="r"/>
              <a:endParaRPr lang="en-US" altLang="ko-KR" sz="1200" b="1" dirty="0" smtClean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Good and Service 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8A260F84-7A83-4520-BE45-A30339FD7F0A}"/>
              </a:ext>
            </a:extLst>
          </p:cNvPr>
          <p:cNvGrpSpPr/>
          <p:nvPr/>
        </p:nvGrpSpPr>
        <p:grpSpPr>
          <a:xfrm>
            <a:off x="7615075" y="3731014"/>
            <a:ext cx="3670314" cy="646426"/>
            <a:chOff x="803640" y="3210435"/>
            <a:chExt cx="2059657" cy="646426"/>
          </a:xfrm>
        </p:grpSpPr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595C2DD0-4583-4A19-8052-CC60477DF4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552747ED-2F21-4C67-B926-5305A5420517}"/>
                </a:ext>
              </a:extLst>
            </p:cNvPr>
            <p:cNvSpPr txBox="1"/>
            <p:nvPr/>
          </p:nvSpPr>
          <p:spPr>
            <a:xfrm>
              <a:off x="803640" y="32104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3A0AE2E7-3873-4D4B-96C2-06CAF81534AF}"/>
              </a:ext>
            </a:extLst>
          </p:cNvPr>
          <p:cNvGrpSpPr/>
          <p:nvPr/>
        </p:nvGrpSpPr>
        <p:grpSpPr>
          <a:xfrm>
            <a:off x="6877051" y="4853125"/>
            <a:ext cx="4610099" cy="1169551"/>
            <a:chOff x="613980" y="3362835"/>
            <a:chExt cx="2249317" cy="1169551"/>
          </a:xfrm>
        </p:grpSpPr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DCBCC136-7281-42D9-AFE2-B1A0D98F13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="" xmlns:a16="http://schemas.microsoft.com/office/drawing/2014/main" id="{E7239B2E-31B6-4602-B2FE-AFB919E67EA9}"/>
                </a:ext>
              </a:extLst>
            </p:cNvPr>
            <p:cNvSpPr txBox="1"/>
            <p:nvPr/>
          </p:nvSpPr>
          <p:spPr>
            <a:xfrm>
              <a:off x="613980" y="3362835"/>
              <a:ext cx="224931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solidFill>
                    <a:schemeClr val="bg1"/>
                  </a:solidFill>
                </a:rPr>
                <a:t>Konsep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New Public Service</a:t>
              </a:r>
            </a:p>
            <a:p>
              <a:pPr algn="r"/>
              <a:r>
                <a:rPr lang="en-US" sz="1400" b="1" dirty="0" smtClean="0">
                  <a:solidFill>
                    <a:schemeClr val="bg1"/>
                  </a:solidFill>
                </a:rPr>
                <a:t>Design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Peningkatan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Kualitas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Publik</a:t>
              </a:r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50" name="Rounded Rectangle 1">
            <a:extLst>
              <a:ext uri="{FF2B5EF4-FFF2-40B4-BE49-F238E27FC236}">
                <a16:creationId xmlns="" xmlns:a16="http://schemas.microsoft.com/office/drawing/2014/main" id="{4408C014-1E7C-47A1-9DAF-A37590CAF2E6}"/>
              </a:ext>
            </a:extLst>
          </p:cNvPr>
          <p:cNvSpPr>
            <a:spLocks noChangeAspect="1"/>
          </p:cNvSpPr>
          <p:nvPr/>
        </p:nvSpPr>
        <p:spPr>
          <a:xfrm>
            <a:off x="6777016" y="3951905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="" xmlns:a16="http://schemas.microsoft.com/office/drawing/2014/main" id="{89F62844-E55E-4F1D-B6D7-63C7522BEC01}"/>
              </a:ext>
            </a:extLst>
          </p:cNvPr>
          <p:cNvSpPr>
            <a:spLocks noChangeAspect="1"/>
          </p:cNvSpPr>
          <p:nvPr/>
        </p:nvSpPr>
        <p:spPr>
          <a:xfrm>
            <a:off x="6807017" y="2813271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2" name="Rounded Rectangle 1">
            <a:extLst>
              <a:ext uri="{FF2B5EF4-FFF2-40B4-BE49-F238E27FC236}">
                <a16:creationId xmlns="" xmlns:a16="http://schemas.microsoft.com/office/drawing/2014/main" id="{9083D069-F2AE-464D-B877-6B76C58C088B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692638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="" xmlns:a16="http://schemas.microsoft.com/office/drawing/2014/main" id="{D172F209-040E-4370-8547-CE4B5352EF85}"/>
              </a:ext>
            </a:extLst>
          </p:cNvPr>
          <p:cNvSpPr>
            <a:spLocks noChangeAspect="1"/>
          </p:cNvSpPr>
          <p:nvPr/>
        </p:nvSpPr>
        <p:spPr>
          <a:xfrm>
            <a:off x="6795874" y="5050223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DCBCC136-7281-42D9-AFE2-B1A0D98F1317}"/>
              </a:ext>
            </a:extLst>
          </p:cNvPr>
          <p:cNvSpPr txBox="1"/>
          <p:nvPr/>
        </p:nvSpPr>
        <p:spPr>
          <a:xfrm>
            <a:off x="7767475" y="5355902"/>
            <a:ext cx="3670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2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E7239B2E-31B6-4602-B2FE-AFB919E67EA9}"/>
              </a:ext>
            </a:extLst>
          </p:cNvPr>
          <p:cNvSpPr txBox="1"/>
          <p:nvPr/>
        </p:nvSpPr>
        <p:spPr>
          <a:xfrm>
            <a:off x="7786525" y="3767275"/>
            <a:ext cx="3670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err="1" smtClean="0">
                <a:solidFill>
                  <a:schemeClr val="bg1"/>
                </a:solidFill>
              </a:rPr>
              <a:t>Manajemen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Pelayanan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Sektor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Publik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r"/>
            <a:r>
              <a:rPr lang="en-US" sz="1400" b="1" dirty="0" err="1" smtClean="0">
                <a:solidFill>
                  <a:schemeClr val="bg1"/>
                </a:solidFill>
              </a:rPr>
              <a:t>Inovasi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Pelayanan:beberapa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pengalaman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praktis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r"/>
            <a:endParaRPr lang="ko-KR" altLang="en-US" sz="1400" b="1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329636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SEKILAS TENTANG P.S.P</a:t>
            </a:r>
            <a:endParaRPr lang="en-US" dirty="0"/>
          </a:p>
        </p:txBody>
      </p:sp>
      <p:grpSp>
        <p:nvGrpSpPr>
          <p:cNvPr id="15" name="Group 18">
            <a:extLst>
              <a:ext uri="{FF2B5EF4-FFF2-40B4-BE49-F238E27FC236}">
                <a16:creationId xmlns="" xmlns:a16="http://schemas.microsoft.com/office/drawing/2014/main" id="{B9B6DC5E-DEC4-4991-9C05-AA461A9A7597}"/>
              </a:ext>
            </a:extLst>
          </p:cNvPr>
          <p:cNvGrpSpPr/>
          <p:nvPr/>
        </p:nvGrpSpPr>
        <p:grpSpPr>
          <a:xfrm>
            <a:off x="2838450" y="1119310"/>
            <a:ext cx="6076950" cy="5215544"/>
            <a:chOff x="4822352" y="1916832"/>
            <a:chExt cx="3422056" cy="1770576"/>
          </a:xfrm>
        </p:grpSpPr>
        <p:sp>
          <p:nvSpPr>
            <p:cNvPr id="16" name="Text Placeholder 10">
              <a:extLst>
                <a:ext uri="{FF2B5EF4-FFF2-40B4-BE49-F238E27FC236}">
                  <a16:creationId xmlns="" xmlns:a16="http://schemas.microsoft.com/office/drawing/2014/main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sz="2800" b="1" dirty="0" smtClean="0">
                  <a:solidFill>
                    <a:schemeClr val="accent4"/>
                  </a:solidFill>
                </a:rPr>
                <a:t> PELAYANAN SEKTOR PUBLIK</a:t>
              </a:r>
              <a:endParaRPr lang="en-US" altLang="ko-KR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1"/>
              <a:ext cx="3026032" cy="1410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>
                  <a:sym typeface="Wingdings" pitchFamily="2" charset="2"/>
                </a:rPr>
                <a:t>Segala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bentuk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pelayanan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smtClean="0">
                  <a:sym typeface="Wingdings" pitchFamily="2" charset="2"/>
                </a:rPr>
                <a:t>yang </a:t>
              </a:r>
              <a:r>
                <a:rPr lang="en-US" sz="2400" b="1" dirty="0" err="1" smtClean="0">
                  <a:sym typeface="Wingdings" pitchFamily="2" charset="2"/>
                </a:rPr>
                <a:t>dilaksanakan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oleh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Instansi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smtClean="0">
                  <a:sym typeface="Wingdings" pitchFamily="2" charset="2"/>
                </a:rPr>
                <a:t>(</a:t>
              </a:r>
              <a:r>
                <a:rPr lang="en-US" sz="2400" b="1" u="sng" dirty="0" err="1" smtClean="0">
                  <a:sym typeface="Wingdings" pitchFamily="2" charset="2"/>
                </a:rPr>
                <a:t>Pemerintah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di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Pusat</a:t>
              </a:r>
              <a:r>
                <a:rPr lang="en-US" sz="2400" b="1" u="sng" dirty="0" smtClean="0">
                  <a:sym typeface="Wingdings" pitchFamily="2" charset="2"/>
                </a:rPr>
                <a:t>, Daerah, </a:t>
              </a:r>
              <a:r>
                <a:rPr lang="en-US" sz="2400" b="1" u="sng" dirty="0" err="1" smtClean="0">
                  <a:sym typeface="Wingdings" pitchFamily="2" charset="2"/>
                </a:rPr>
                <a:t>dan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di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lingkungan</a:t>
              </a:r>
              <a:r>
                <a:rPr lang="en-US" sz="2400" b="1" u="sng" dirty="0" smtClean="0">
                  <a:sym typeface="Wingdings" pitchFamily="2" charset="2"/>
                </a:rPr>
                <a:t> BUMN/BUMD)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bentuk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barang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atau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Jasa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baik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rangka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upaya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pemenuhan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kebutuhan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masyarakat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maupun</a:t>
              </a:r>
              <a:r>
                <a:rPr lang="en-US" sz="2400" b="1" dirty="0" smtClean="0">
                  <a:sym typeface="Wingdings" pitchFamily="2" charset="2"/>
                </a:rPr>
                <a:t> 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rangka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pelaksanaan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ketentuan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peraturan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perundang-undangan</a:t>
              </a:r>
              <a:r>
                <a:rPr lang="en-US" sz="2400" b="1" dirty="0" smtClean="0">
                  <a:sym typeface="Wingdings" pitchFamily="2" charset="2"/>
                </a:rPr>
                <a:t> (</a:t>
              </a:r>
              <a:r>
                <a:rPr lang="en-US" sz="2400" b="1" dirty="0" err="1" smtClean="0">
                  <a:sym typeface="Wingdings" pitchFamily="2" charset="2"/>
                </a:rPr>
                <a:t>Keputusan</a:t>
              </a:r>
              <a:r>
                <a:rPr lang="en-US" sz="2400" b="1" dirty="0" smtClean="0">
                  <a:sym typeface="Wingdings" pitchFamily="2" charset="2"/>
                </a:rPr>
                <a:t> MENPAN </a:t>
              </a:r>
              <a:r>
                <a:rPr lang="en-US" sz="2400" b="1" dirty="0" err="1" smtClean="0">
                  <a:sym typeface="Wingdings" pitchFamily="2" charset="2"/>
                </a:rPr>
                <a:t>Nomor</a:t>
              </a:r>
              <a:r>
                <a:rPr lang="en-US" sz="2400" b="1" dirty="0" smtClean="0">
                  <a:sym typeface="Wingdings" pitchFamily="2" charset="2"/>
                </a:rPr>
                <a:t> 63/2003)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A9DD3EE9-4669-4EAA-946E-F34356EE7A30}"/>
              </a:ext>
            </a:extLst>
          </p:cNvPr>
          <p:cNvGrpSpPr/>
          <p:nvPr/>
        </p:nvGrpSpPr>
        <p:grpSpPr>
          <a:xfrm>
            <a:off x="304800" y="0"/>
            <a:ext cx="1727908" cy="2642232"/>
            <a:chOff x="8914819" y="435632"/>
            <a:chExt cx="3989594" cy="6100695"/>
          </a:xfrm>
        </p:grpSpPr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45EDE736-7BE2-4000-97B5-8087354A8CE9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="" xmlns:a16="http://schemas.microsoft.com/office/drawing/2014/main" id="{DC8249F4-9E0D-4C2E-9D1B-254C6B020925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39" name="Block Arc 38">
                <a:extLst>
                  <a:ext uri="{FF2B5EF4-FFF2-40B4-BE49-F238E27FC236}">
                    <a16:creationId xmlns="" xmlns:a16="http://schemas.microsoft.com/office/drawing/2014/main" id="{5FCCD2FB-AEE4-4204-880C-9502E719F89B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: Top Corners Rounded 39">
                <a:extLst>
                  <a:ext uri="{FF2B5EF4-FFF2-40B4-BE49-F238E27FC236}">
                    <a16:creationId xmlns="" xmlns:a16="http://schemas.microsoft.com/office/drawing/2014/main" id="{C90D9910-1BCB-4149-88B2-5B73071901A0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Top Corners Rounded 40">
                <a:extLst>
                  <a:ext uri="{FF2B5EF4-FFF2-40B4-BE49-F238E27FC236}">
                    <a16:creationId xmlns="" xmlns:a16="http://schemas.microsoft.com/office/drawing/2014/main" id="{18BCCFE4-B7B4-44E6-A915-90C1C7C0EC17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="" xmlns:a16="http://schemas.microsoft.com/office/drawing/2014/main" id="{C64D1B03-374A-4620-84D1-968B4DE6E8FD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="" xmlns:a16="http://schemas.microsoft.com/office/drawing/2014/main" id="{1409D964-2924-4C72-A9FC-0BCB68DF3CD6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Graphic 222">
              <a:extLst>
                <a:ext uri="{FF2B5EF4-FFF2-40B4-BE49-F238E27FC236}">
                  <a16:creationId xmlns="" xmlns:a16="http://schemas.microsoft.com/office/drawing/2014/main" id="{026F171B-FD78-4986-BA4B-C803EA1BEAE1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BBE90F9E-22CE-4A79-AE4D-392EB5419174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9D008B85-7A9B-4C00-9420-596B163AA22E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D0BE801A-8189-46A1-B0F0-E05A99602E4D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0B76DC97-8EE4-4B95-8A7E-C6E233DBECFA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="" xmlns:a16="http://schemas.microsoft.com/office/drawing/2014/main" id="{0DD71536-7EA5-4C8F-B3CE-8B2CFC6CCECD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9E36C42D-02AB-47C4-A83C-78F6C358E4F9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="" xmlns:a16="http://schemas.microsoft.com/office/drawing/2014/main" id="{575DF1FB-0EE6-4EC5-963D-ADE23EE021E6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="" xmlns:a16="http://schemas.microsoft.com/office/drawing/2014/main" id="{B2CCF994-EDBE-43E5-A711-C042C8A237A3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B7F116F9-BC48-4D03-BF2A-608A489B4AAC}"/>
              </a:ext>
            </a:extLst>
          </p:cNvPr>
          <p:cNvGrpSpPr/>
          <p:nvPr/>
        </p:nvGrpSpPr>
        <p:grpSpPr>
          <a:xfrm>
            <a:off x="389912" y="2667000"/>
            <a:ext cx="1781788" cy="2593958"/>
            <a:chOff x="3941816" y="1814078"/>
            <a:chExt cx="1781788" cy="2593958"/>
          </a:xfrm>
        </p:grpSpPr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F4218635-0BA6-4729-BCE1-3DF7BE4E3C65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49" name="Freeform 21">
                <a:extLst>
                  <a:ext uri="{FF2B5EF4-FFF2-40B4-BE49-F238E27FC236}">
                    <a16:creationId xmlns="" xmlns:a16="http://schemas.microsoft.com/office/drawing/2014/main" id="{71546C32-B58B-444D-A13B-B271B20E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="" xmlns:a16="http://schemas.microsoft.com/office/drawing/2014/main" id="{7B62C7CE-3914-4E24-AC08-54CDCF602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3">
                <a:extLst>
                  <a:ext uri="{FF2B5EF4-FFF2-40B4-BE49-F238E27FC236}">
                    <a16:creationId xmlns="" xmlns:a16="http://schemas.microsoft.com/office/drawing/2014/main" id="{A59A545E-964B-4A77-ABA1-F8E5FC4B9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="" xmlns:a16="http://schemas.microsoft.com/office/drawing/2014/main" id="{EC744634-1786-4384-9371-58ADDCCD8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="" xmlns:a16="http://schemas.microsoft.com/office/drawing/2014/main" id="{AC0990AC-357E-4496-AA87-9AD34C806EC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4" name="Chevron 2">
              <a:extLst>
                <a:ext uri="{FF2B5EF4-FFF2-40B4-BE49-F238E27FC236}">
                  <a16:creationId xmlns="" xmlns:a16="http://schemas.microsoft.com/office/drawing/2014/main" id="{6163BE77-3603-4193-990C-E711E50E809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" name="Chevron 2">
              <a:extLst>
                <a:ext uri="{FF2B5EF4-FFF2-40B4-BE49-F238E27FC236}">
                  <a16:creationId xmlns="" xmlns:a16="http://schemas.microsoft.com/office/drawing/2014/main" id="{1CF06D20-A658-48BC-9F15-F78A332E6492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" name="Chevron 2">
              <a:extLst>
                <a:ext uri="{FF2B5EF4-FFF2-40B4-BE49-F238E27FC236}">
                  <a16:creationId xmlns="" xmlns:a16="http://schemas.microsoft.com/office/drawing/2014/main" id="{2D4438B7-D8DB-4D79-83BC-5C2AC1281323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" name="Chevron 2">
              <a:extLst>
                <a:ext uri="{FF2B5EF4-FFF2-40B4-BE49-F238E27FC236}">
                  <a16:creationId xmlns="" xmlns:a16="http://schemas.microsoft.com/office/drawing/2014/main" id="{64F8E7C7-369E-4922-874A-1DBFC8DCC521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Group 21">
            <a:extLst>
              <a:ext uri="{FF2B5EF4-FFF2-40B4-BE49-F238E27FC236}">
                <a16:creationId xmlns:a16="http://schemas.microsoft.com/office/drawing/2014/main" xmlns="" id="{54B8F5CD-AD37-44A5-9726-AA63ECCC671B}"/>
              </a:ext>
            </a:extLst>
          </p:cNvPr>
          <p:cNvGrpSpPr/>
          <p:nvPr/>
        </p:nvGrpSpPr>
        <p:grpSpPr>
          <a:xfrm>
            <a:off x="8767294" y="3586643"/>
            <a:ext cx="3062756" cy="1314465"/>
            <a:chOff x="395534" y="3737445"/>
            <a:chExt cx="3972999" cy="1314465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F7CD103B-8324-44C2-A3AA-044DDD2CE630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33855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smtClean="0">
                  <a:solidFill>
                    <a:schemeClr val="bg1"/>
                  </a:solidFill>
                  <a:cs typeface="Arial" pitchFamily="34" charset="0"/>
                </a:rPr>
                <a:t>3 ASPEK PSP: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FCCE9D28-33D9-4A72-BF82-4F0C311189AE}"/>
                </a:ext>
              </a:extLst>
            </p:cNvPr>
            <p:cNvSpPr txBox="1"/>
            <p:nvPr/>
          </p:nvSpPr>
          <p:spPr>
            <a:xfrm>
              <a:off x="395537" y="4128580"/>
              <a:ext cx="39729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PEMBERI LAYANAN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PENGGUNA LAYANAN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BARANG DAN JASA</a:t>
              </a:r>
              <a:endPara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0198833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9">
            <a:extLst>
              <a:ext uri="{FF2B5EF4-FFF2-40B4-BE49-F238E27FC236}">
                <a16:creationId xmlns="" xmlns:a16="http://schemas.microsoft.com/office/drawing/2014/main" id="{0FD99279-FAF5-4F6C-B008-BB036A7E280F}"/>
              </a:ext>
            </a:extLst>
          </p:cNvPr>
          <p:cNvGrpSpPr/>
          <p:nvPr/>
        </p:nvGrpSpPr>
        <p:grpSpPr>
          <a:xfrm flipH="1">
            <a:off x="6407079" y="1333500"/>
            <a:ext cx="3048478" cy="950505"/>
            <a:chOff x="2153502" y="2017026"/>
            <a:chExt cx="2286358" cy="376921"/>
          </a:xfrm>
        </p:grpSpPr>
        <p:sp>
          <p:nvSpPr>
            <p:cNvPr id="41" name="Rectangle 9">
              <a:extLst>
                <a:ext uri="{FF2B5EF4-FFF2-40B4-BE49-F238E27FC236}">
                  <a16:creationId xmlns="" xmlns:a16="http://schemas.microsoft.com/office/drawing/2014/main" id="{DC3E10EF-5A52-49A2-A8D2-24FEBA95F0C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2" name="Rectangle 6">
              <a:extLst>
                <a:ext uri="{FF2B5EF4-FFF2-40B4-BE49-F238E27FC236}">
                  <a16:creationId xmlns="" xmlns:a16="http://schemas.microsoft.com/office/drawing/2014/main" id="{7BE93CAB-8D17-438E-9360-9B280681FF78}"/>
                </a:ext>
              </a:extLst>
            </p:cNvPr>
            <p:cNvSpPr/>
            <p:nvPr/>
          </p:nvSpPr>
          <p:spPr>
            <a:xfrm flipH="1">
              <a:off x="2153502" y="2017026"/>
              <a:ext cx="2286358" cy="288032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6A84C3D-C007-4C1C-A207-BBB51DC510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TUGAS PEMANASAN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900F48D-406E-4655-8BD3-C982BF1C810E}"/>
              </a:ext>
            </a:extLst>
          </p:cNvPr>
          <p:cNvSpPr txBox="1"/>
          <p:nvPr/>
        </p:nvSpPr>
        <p:spPr>
          <a:xfrm>
            <a:off x="6785348" y="48976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C - 30%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46681FD0-75A0-4B58-989B-ADBCB9933C25}"/>
              </a:ext>
            </a:extLst>
          </p:cNvPr>
          <p:cNvSpPr txBox="1"/>
          <p:nvPr/>
        </p:nvSpPr>
        <p:spPr>
          <a:xfrm>
            <a:off x="6800206" y="54041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D - 90%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 Placeholder 35">
            <a:extLst>
              <a:ext uri="{FF2B5EF4-FFF2-40B4-BE49-F238E27FC236}">
                <a16:creationId xmlns="" xmlns:a16="http://schemas.microsoft.com/office/drawing/2014/main" id="{14C2614C-27D9-47AA-B897-6D56D3716633}"/>
              </a:ext>
            </a:extLst>
          </p:cNvPr>
          <p:cNvSpPr txBox="1">
            <a:spLocks/>
          </p:cNvSpPr>
          <p:nvPr/>
        </p:nvSpPr>
        <p:spPr>
          <a:xfrm>
            <a:off x="6580918" y="1579565"/>
            <a:ext cx="2307915" cy="372056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SOAL</a:t>
            </a:r>
            <a:endParaRPr lang="en-US" sz="3200" dirty="0"/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xmlns="" id="{0D698BAC-D475-4AD5-BC6F-04A75369D94F}"/>
              </a:ext>
            </a:extLst>
          </p:cNvPr>
          <p:cNvGrpSpPr/>
          <p:nvPr/>
        </p:nvGrpSpPr>
        <p:grpSpPr>
          <a:xfrm>
            <a:off x="2806412" y="1610219"/>
            <a:ext cx="3443563" cy="4670534"/>
            <a:chOff x="1943221" y="1390537"/>
            <a:chExt cx="3918465" cy="5314648"/>
          </a:xfrm>
        </p:grpSpPr>
        <p:grpSp>
          <p:nvGrpSpPr>
            <p:cNvPr id="5" name="Group 22">
              <a:extLst>
                <a:ext uri="{FF2B5EF4-FFF2-40B4-BE49-F238E27FC236}">
                  <a16:creationId xmlns:a16="http://schemas.microsoft.com/office/drawing/2014/main" xmlns="" id="{ED48A083-FA24-458C-B1F3-4A66E7270494}"/>
                </a:ext>
              </a:extLst>
            </p:cNvPr>
            <p:cNvGrpSpPr/>
            <p:nvPr/>
          </p:nvGrpSpPr>
          <p:grpSpPr>
            <a:xfrm>
              <a:off x="1943221" y="1592548"/>
              <a:ext cx="3162552" cy="3162551"/>
              <a:chOff x="1619672" y="1809122"/>
              <a:chExt cx="2691826" cy="2691825"/>
            </a:xfrm>
          </p:grpSpPr>
          <p:sp>
            <p:nvSpPr>
              <p:cNvPr id="38" name="Rounded Rectangle 43">
                <a:extLst>
                  <a:ext uri="{FF2B5EF4-FFF2-40B4-BE49-F238E27FC236}">
                    <a16:creationId xmlns:a16="http://schemas.microsoft.com/office/drawing/2014/main" xmlns="" id="{CF3EFE53-DEAA-4533-9E4F-3F2878937E72}"/>
                  </a:ext>
                </a:extLst>
              </p:cNvPr>
              <p:cNvSpPr/>
              <p:nvPr/>
            </p:nvSpPr>
            <p:spPr>
              <a:xfrm>
                <a:off x="1751631" y="3545861"/>
                <a:ext cx="2427908" cy="955086"/>
              </a:xfrm>
              <a:custGeom>
                <a:avLst/>
                <a:gdLst/>
                <a:ahLst/>
                <a:cxnLst/>
                <a:rect l="l" t="t" r="r" b="b"/>
                <a:pathLst>
                  <a:path w="2427908" h="767653">
                    <a:moveTo>
                      <a:pt x="0" y="0"/>
                    </a:moveTo>
                    <a:lnTo>
                      <a:pt x="2427908" y="0"/>
                    </a:lnTo>
                    <a:cubicBezTo>
                      <a:pt x="2212894" y="454249"/>
                      <a:pt x="1750033" y="767646"/>
                      <a:pt x="1213974" y="767653"/>
                    </a:cubicBezTo>
                    <a:lnTo>
                      <a:pt x="1213934" y="767653"/>
                    </a:lnTo>
                    <a:cubicBezTo>
                      <a:pt x="677875" y="767646"/>
                      <a:pt x="215014" y="454249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3" name="Rounded Rectangle 45">
                <a:extLst>
                  <a:ext uri="{FF2B5EF4-FFF2-40B4-BE49-F238E27FC236}">
                    <a16:creationId xmlns:a16="http://schemas.microsoft.com/office/drawing/2014/main" xmlns="" id="{8AB31937-E239-4A49-BF35-3366F9CA0681}"/>
                  </a:ext>
                </a:extLst>
              </p:cNvPr>
              <p:cNvSpPr/>
              <p:nvPr/>
            </p:nvSpPr>
            <p:spPr>
              <a:xfrm>
                <a:off x="1619672" y="3079589"/>
                <a:ext cx="2691826" cy="599365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3810" y="0"/>
                    </a:moveTo>
                    <a:lnTo>
                      <a:pt x="2646755" y="0"/>
                    </a:lnTo>
                    <a:cubicBezTo>
                      <a:pt x="2662406" y="0"/>
                      <a:pt x="2677027" y="4410"/>
                      <a:pt x="2688687" y="13283"/>
                    </a:cubicBezTo>
                    <a:cubicBezTo>
                      <a:pt x="2691351" y="33834"/>
                      <a:pt x="2691826" y="54585"/>
                      <a:pt x="2691826" y="75446"/>
                    </a:cubicBezTo>
                    <a:cubicBezTo>
                      <a:pt x="2691826" y="328918"/>
                      <a:pt x="2621758" y="566026"/>
                      <a:pt x="2498602" y="767653"/>
                    </a:cubicBezTo>
                    <a:lnTo>
                      <a:pt x="193224" y="767653"/>
                    </a:lnTo>
                    <a:cubicBezTo>
                      <a:pt x="70068" y="566026"/>
                      <a:pt x="0" y="328918"/>
                      <a:pt x="0" y="754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4" name="Rounded Rectangle 47">
                <a:extLst>
                  <a:ext uri="{FF2B5EF4-FFF2-40B4-BE49-F238E27FC236}">
                    <a16:creationId xmlns:a16="http://schemas.microsoft.com/office/drawing/2014/main" xmlns="" id="{324F429D-9978-4178-BCA3-91578EB8CD2E}"/>
                  </a:ext>
                </a:extLst>
              </p:cNvPr>
              <p:cNvSpPr/>
              <p:nvPr/>
            </p:nvSpPr>
            <p:spPr>
              <a:xfrm>
                <a:off x="1619672" y="2425884"/>
                <a:ext cx="2691826" cy="767653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215668" y="0"/>
                    </a:moveTo>
                    <a:lnTo>
                      <a:pt x="2476158" y="0"/>
                    </a:lnTo>
                    <a:cubicBezTo>
                      <a:pt x="2612935" y="209662"/>
                      <a:pt x="2691826" y="460194"/>
                      <a:pt x="2691826" y="729151"/>
                    </a:cubicBezTo>
                    <a:lnTo>
                      <a:pt x="2690618" y="753068"/>
                    </a:lnTo>
                    <a:cubicBezTo>
                      <a:pt x="2678610" y="762751"/>
                      <a:pt x="2663255" y="767653"/>
                      <a:pt x="2646755" y="767653"/>
                    </a:cubicBezTo>
                    <a:lnTo>
                      <a:pt x="1944" y="767653"/>
                    </a:lnTo>
                    <a:cubicBezTo>
                      <a:pt x="181" y="754889"/>
                      <a:pt x="0" y="742041"/>
                      <a:pt x="0" y="729151"/>
                    </a:cubicBezTo>
                    <a:cubicBezTo>
                      <a:pt x="0" y="460194"/>
                      <a:pt x="78891" y="209662"/>
                      <a:pt x="21566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5" name="Rounded Rectangle 49">
                <a:extLst>
                  <a:ext uri="{FF2B5EF4-FFF2-40B4-BE49-F238E27FC236}">
                    <a16:creationId xmlns:a16="http://schemas.microsoft.com/office/drawing/2014/main" xmlns="" id="{87E2FAED-AAFA-4025-A5B8-8B322F2BCB20}"/>
                  </a:ext>
                </a:extLst>
              </p:cNvPr>
              <p:cNvSpPr/>
              <p:nvPr/>
            </p:nvSpPr>
            <p:spPr>
              <a:xfrm>
                <a:off x="1769428" y="1809122"/>
                <a:ext cx="2392314" cy="888917"/>
              </a:xfrm>
              <a:custGeom>
                <a:avLst/>
                <a:gdLst/>
                <a:ahLst/>
                <a:cxnLst/>
                <a:rect l="l" t="t" r="r" b="b"/>
                <a:pathLst>
                  <a:path w="2392314" h="730710">
                    <a:moveTo>
                      <a:pt x="1196157" y="0"/>
                    </a:moveTo>
                    <a:cubicBezTo>
                      <a:pt x="1717615" y="0"/>
                      <a:pt x="2169810" y="296550"/>
                      <a:pt x="2392314" y="730710"/>
                    </a:cubicBezTo>
                    <a:lnTo>
                      <a:pt x="0" y="730710"/>
                    </a:lnTo>
                    <a:cubicBezTo>
                      <a:pt x="222504" y="296550"/>
                      <a:pt x="674699" y="0"/>
                      <a:pt x="119615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34" name="Round Same Side Corner Rectangle 9">
              <a:extLst>
                <a:ext uri="{FF2B5EF4-FFF2-40B4-BE49-F238E27FC236}">
                  <a16:creationId xmlns:a16="http://schemas.microsoft.com/office/drawing/2014/main" xmlns="" id="{6BEBFA30-DD27-4308-B25D-2AF68EAF3818}"/>
                </a:ext>
              </a:extLst>
            </p:cNvPr>
            <p:cNvSpPr/>
            <p:nvPr/>
          </p:nvSpPr>
          <p:spPr>
            <a:xfrm rot="8594075">
              <a:off x="2562235" y="1390537"/>
              <a:ext cx="3299451" cy="5314648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38850" y="2152650"/>
            <a:ext cx="5276850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BACALAH BUKU MANAJEMEN PELAYANAN PUBLIK: </a:t>
            </a:r>
            <a:r>
              <a:rPr lang="en-US" sz="2400" b="1" dirty="0" err="1" smtClean="0"/>
              <a:t>Peduli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Inklusif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Kolaboratif-Pengarang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Agus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Dwiyanto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hal</a:t>
            </a:r>
            <a:r>
              <a:rPr lang="en-US" sz="2400" b="1" dirty="0" smtClean="0"/>
              <a:t> 13-25.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REVIEW /CERITAKAN KEMBALI DENGAN GAYA TULISAN TEMAN-TEMAN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BERIKAN PENDAPAT TERKAIT BACAAN YANG TEMAN-TEMAN BACA</a:t>
            </a:r>
          </a:p>
        </p:txBody>
      </p:sp>
    </p:spTree>
    <p:extLst>
      <p:ext uri="{BB962C8B-B14F-4D97-AF65-F5344CB8AC3E}">
        <p14:creationId xmlns="" xmlns:p14="http://schemas.microsoft.com/office/powerpoint/2010/main" val="250690684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E8B8B760-A996-40FE-B073-90C028257C92}"/>
              </a:ext>
            </a:extLst>
          </p:cNvPr>
          <p:cNvGrpSpPr/>
          <p:nvPr/>
        </p:nvGrpSpPr>
        <p:grpSpPr>
          <a:xfrm>
            <a:off x="3893745" y="1226745"/>
            <a:ext cx="4404510" cy="4404510"/>
            <a:chOff x="3561288" y="1226745"/>
            <a:chExt cx="4740740" cy="47407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="" xmlns:a16="http://schemas.microsoft.com/office/drawing/2014/main" id="{43CCBE19-43AE-4596-9774-11F1CDA66EE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61288" y="1226745"/>
              <a:ext cx="4740740" cy="4740740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="" xmlns:a16="http://schemas.microsoft.com/office/drawing/2014/main" id="{187D97BF-5D54-462E-A9F5-4D06C775F83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748242" y="1413699"/>
              <a:ext cx="4366833" cy="4366833"/>
            </a:xfrm>
            <a:prstGeom prst="roundRect">
              <a:avLst>
                <a:gd name="adj" fmla="val 622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="" xmlns:a16="http://schemas.microsoft.com/office/drawing/2014/main" id="{4D4B9BF8-238A-446D-90D5-29C163B4B9F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866816" y="1532273"/>
              <a:ext cx="4129684" cy="4129684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rapezoid 18">
            <a:extLst>
              <a:ext uri="{FF2B5EF4-FFF2-40B4-BE49-F238E27FC236}">
                <a16:creationId xmlns="" xmlns:a16="http://schemas.microsoft.com/office/drawing/2014/main" id="{764A0E90-AA10-4F04-B55B-D16094DEB6BA}"/>
              </a:ext>
            </a:extLst>
          </p:cNvPr>
          <p:cNvSpPr/>
          <p:nvPr/>
        </p:nvSpPr>
        <p:spPr>
          <a:xfrm rot="10800000">
            <a:off x="4505929" y="2029216"/>
            <a:ext cx="3188286" cy="1764186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="" xmlns:a16="http://schemas.microsoft.com/office/drawing/2014/main" id="{67F73F88-792E-4C1E-AC87-14A70BA07B8C}"/>
              </a:ext>
            </a:extLst>
          </p:cNvPr>
          <p:cNvSpPr/>
          <p:nvPr/>
        </p:nvSpPr>
        <p:spPr>
          <a:xfrm>
            <a:off x="5313858" y="2370647"/>
            <a:ext cx="318603" cy="955805"/>
          </a:xfrm>
          <a:custGeom>
            <a:avLst/>
            <a:gdLst>
              <a:gd name="connsiteX0" fmla="*/ 332445 w 461376"/>
              <a:gd name="connsiteY0" fmla="*/ 1024880 h 1384128"/>
              <a:gd name="connsiteX1" fmla="*/ 332445 w 461376"/>
              <a:gd name="connsiteY1" fmla="*/ 352040 h 1384128"/>
              <a:gd name="connsiteX2" fmla="*/ 380505 w 461376"/>
              <a:gd name="connsiteY2" fmla="*/ 323204 h 1384128"/>
              <a:gd name="connsiteX3" fmla="*/ 438177 w 461376"/>
              <a:gd name="connsiteY3" fmla="*/ 196325 h 1384128"/>
              <a:gd name="connsiteX4" fmla="*/ 428565 w 461376"/>
              <a:gd name="connsiteY4" fmla="*/ 142498 h 1384128"/>
              <a:gd name="connsiteX5" fmla="*/ 338212 w 461376"/>
              <a:gd name="connsiteY5" fmla="*/ 29076 h 1384128"/>
              <a:gd name="connsiteX6" fmla="*/ 313221 w 461376"/>
              <a:gd name="connsiteY6" fmla="*/ 54068 h 1384128"/>
              <a:gd name="connsiteX7" fmla="*/ 313221 w 461376"/>
              <a:gd name="connsiteY7" fmla="*/ 204015 h 1384128"/>
              <a:gd name="connsiteX8" fmla="*/ 276696 w 461376"/>
              <a:gd name="connsiteY8" fmla="*/ 240540 h 1384128"/>
              <a:gd name="connsiteX9" fmla="*/ 192110 w 461376"/>
              <a:gd name="connsiteY9" fmla="*/ 240540 h 1384128"/>
              <a:gd name="connsiteX10" fmla="*/ 155584 w 461376"/>
              <a:gd name="connsiteY10" fmla="*/ 204015 h 1384128"/>
              <a:gd name="connsiteX11" fmla="*/ 155584 w 461376"/>
              <a:gd name="connsiteY11" fmla="*/ 54068 h 1384128"/>
              <a:gd name="connsiteX12" fmla="*/ 130593 w 461376"/>
              <a:gd name="connsiteY12" fmla="*/ 29076 h 1384128"/>
              <a:gd name="connsiteX13" fmla="*/ 40240 w 461376"/>
              <a:gd name="connsiteY13" fmla="*/ 142498 h 1384128"/>
              <a:gd name="connsiteX14" fmla="*/ 30628 w 461376"/>
              <a:gd name="connsiteY14" fmla="*/ 196325 h 1384128"/>
              <a:gd name="connsiteX15" fmla="*/ 88300 w 461376"/>
              <a:gd name="connsiteY15" fmla="*/ 323204 h 1384128"/>
              <a:gd name="connsiteX16" fmla="*/ 136360 w 461376"/>
              <a:gd name="connsiteY16" fmla="*/ 352040 h 1384128"/>
              <a:gd name="connsiteX17" fmla="*/ 136360 w 461376"/>
              <a:gd name="connsiteY17" fmla="*/ 1022957 h 1384128"/>
              <a:gd name="connsiteX18" fmla="*/ 51775 w 461376"/>
              <a:gd name="connsiteY18" fmla="*/ 1174827 h 1384128"/>
              <a:gd name="connsiteX19" fmla="*/ 232480 w 461376"/>
              <a:gd name="connsiteY19" fmla="*/ 1355533 h 1384128"/>
              <a:gd name="connsiteX20" fmla="*/ 413186 w 461376"/>
              <a:gd name="connsiteY20" fmla="*/ 1174827 h 1384128"/>
              <a:gd name="connsiteX21" fmla="*/ 332445 w 461376"/>
              <a:gd name="connsiteY21" fmla="*/ 1024880 h 1384128"/>
              <a:gd name="connsiteX22" fmla="*/ 288230 w 461376"/>
              <a:gd name="connsiteY22" fmla="*/ 1269025 h 1384128"/>
              <a:gd name="connsiteX23" fmla="*/ 182498 w 461376"/>
              <a:gd name="connsiteY23" fmla="*/ 1269025 h 1384128"/>
              <a:gd name="connsiteX24" fmla="*/ 128671 w 461376"/>
              <a:gd name="connsiteY24" fmla="*/ 1176749 h 1384128"/>
              <a:gd name="connsiteX25" fmla="*/ 182498 w 461376"/>
              <a:gd name="connsiteY25" fmla="*/ 1084474 h 1384128"/>
              <a:gd name="connsiteX26" fmla="*/ 288230 w 461376"/>
              <a:gd name="connsiteY26" fmla="*/ 1084474 h 1384128"/>
              <a:gd name="connsiteX27" fmla="*/ 342057 w 461376"/>
              <a:gd name="connsiteY27" fmla="*/ 1176749 h 1384128"/>
              <a:gd name="connsiteX28" fmla="*/ 288230 w 461376"/>
              <a:gd name="connsiteY28" fmla="*/ 1269025 h 13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1376" h="1384128">
                <a:moveTo>
                  <a:pt x="332445" y="1024880"/>
                </a:moveTo>
                <a:lnTo>
                  <a:pt x="332445" y="352040"/>
                </a:lnTo>
                <a:lnTo>
                  <a:pt x="380505" y="323204"/>
                </a:lnTo>
                <a:cubicBezTo>
                  <a:pt x="424720" y="296290"/>
                  <a:pt x="445867" y="246308"/>
                  <a:pt x="438177" y="196325"/>
                </a:cubicBezTo>
                <a:lnTo>
                  <a:pt x="428565" y="142498"/>
                </a:lnTo>
                <a:cubicBezTo>
                  <a:pt x="420876" y="98283"/>
                  <a:pt x="382428" y="29076"/>
                  <a:pt x="338212" y="29076"/>
                </a:cubicBezTo>
                <a:cubicBezTo>
                  <a:pt x="324756" y="29076"/>
                  <a:pt x="313221" y="40611"/>
                  <a:pt x="313221" y="54068"/>
                </a:cubicBezTo>
                <a:lnTo>
                  <a:pt x="313221" y="204015"/>
                </a:lnTo>
                <a:cubicBezTo>
                  <a:pt x="313221" y="223239"/>
                  <a:pt x="297842" y="240540"/>
                  <a:pt x="276696" y="240540"/>
                </a:cubicBezTo>
                <a:lnTo>
                  <a:pt x="192110" y="240540"/>
                </a:lnTo>
                <a:cubicBezTo>
                  <a:pt x="172886" y="240540"/>
                  <a:pt x="155584" y="225161"/>
                  <a:pt x="155584" y="204015"/>
                </a:cubicBezTo>
                <a:lnTo>
                  <a:pt x="155584" y="54068"/>
                </a:lnTo>
                <a:cubicBezTo>
                  <a:pt x="155584" y="40611"/>
                  <a:pt x="144050" y="29076"/>
                  <a:pt x="130593" y="29076"/>
                </a:cubicBezTo>
                <a:cubicBezTo>
                  <a:pt x="86378" y="29076"/>
                  <a:pt x="47930" y="100205"/>
                  <a:pt x="40240" y="142498"/>
                </a:cubicBezTo>
                <a:lnTo>
                  <a:pt x="30628" y="196325"/>
                </a:lnTo>
                <a:cubicBezTo>
                  <a:pt x="22939" y="246308"/>
                  <a:pt x="44085" y="296290"/>
                  <a:pt x="88300" y="323204"/>
                </a:cubicBezTo>
                <a:lnTo>
                  <a:pt x="136360" y="352040"/>
                </a:lnTo>
                <a:lnTo>
                  <a:pt x="136360" y="1022957"/>
                </a:lnTo>
                <a:cubicBezTo>
                  <a:pt x="86378" y="1055638"/>
                  <a:pt x="51775" y="1111388"/>
                  <a:pt x="51775" y="1174827"/>
                </a:cubicBezTo>
                <a:cubicBezTo>
                  <a:pt x="51775" y="1274792"/>
                  <a:pt x="132516" y="1355533"/>
                  <a:pt x="232480" y="1355533"/>
                </a:cubicBezTo>
                <a:cubicBezTo>
                  <a:pt x="332445" y="1355533"/>
                  <a:pt x="413186" y="1274792"/>
                  <a:pt x="413186" y="1174827"/>
                </a:cubicBezTo>
                <a:cubicBezTo>
                  <a:pt x="415108" y="1113310"/>
                  <a:pt x="382428" y="1055638"/>
                  <a:pt x="332445" y="1024880"/>
                </a:cubicBezTo>
                <a:close/>
                <a:moveTo>
                  <a:pt x="288230" y="1269025"/>
                </a:moveTo>
                <a:lnTo>
                  <a:pt x="182498" y="1269025"/>
                </a:lnTo>
                <a:lnTo>
                  <a:pt x="128671" y="1176749"/>
                </a:lnTo>
                <a:lnTo>
                  <a:pt x="182498" y="1084474"/>
                </a:lnTo>
                <a:lnTo>
                  <a:pt x="288230" y="1084474"/>
                </a:lnTo>
                <a:lnTo>
                  <a:pt x="342057" y="1176749"/>
                </a:lnTo>
                <a:lnTo>
                  <a:pt x="288230" y="1269025"/>
                </a:lnTo>
                <a:close/>
              </a:path>
            </a:pathLst>
          </a:custGeom>
          <a:solidFill>
            <a:schemeClr val="bg1"/>
          </a:solidFill>
          <a:ln w="192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="" xmlns:a16="http://schemas.microsoft.com/office/drawing/2014/main" id="{6BDDBDBF-E66C-4E30-A942-5A40B003A332}"/>
              </a:ext>
            </a:extLst>
          </p:cNvPr>
          <p:cNvSpPr/>
          <p:nvPr/>
        </p:nvSpPr>
        <p:spPr>
          <a:xfrm>
            <a:off x="6117495" y="2553561"/>
            <a:ext cx="322117" cy="32790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34923DC7-550C-4D59-B63C-ED91E1516E16}"/>
              </a:ext>
            </a:extLst>
          </p:cNvPr>
          <p:cNvGrpSpPr/>
          <p:nvPr/>
        </p:nvGrpSpPr>
        <p:grpSpPr>
          <a:xfrm>
            <a:off x="6221457" y="2566461"/>
            <a:ext cx="747239" cy="672805"/>
            <a:chOff x="4962321" y="3286116"/>
            <a:chExt cx="1475130" cy="1328189"/>
          </a:xfrm>
        </p:grpSpPr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CE5365D1-147B-4E85-96C3-5825858D142A}"/>
                </a:ext>
              </a:extLst>
            </p:cNvPr>
            <p:cNvSpPr/>
            <p:nvPr/>
          </p:nvSpPr>
          <p:spPr>
            <a:xfrm>
              <a:off x="4962321" y="3907968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7860C27E-36A8-4E64-B8ED-FDD042EBE945}"/>
                </a:ext>
              </a:extLst>
            </p:cNvPr>
            <p:cNvSpPr/>
            <p:nvPr/>
          </p:nvSpPr>
          <p:spPr>
            <a:xfrm>
              <a:off x="5449304" y="3286116"/>
              <a:ext cx="988147" cy="987501"/>
            </a:xfrm>
            <a:custGeom>
              <a:avLst/>
              <a:gdLst>
                <a:gd name="connsiteX0" fmla="*/ 494462 w 988147"/>
                <a:gd name="connsiteY0" fmla="*/ 416074 h 987501"/>
                <a:gd name="connsiteX1" fmla="*/ 417459 w 988147"/>
                <a:gd name="connsiteY1" fmla="*/ 492745 h 987501"/>
                <a:gd name="connsiteX2" fmla="*/ 494129 w 988147"/>
                <a:gd name="connsiteY2" fmla="*/ 570081 h 987501"/>
                <a:gd name="connsiteX3" fmla="*/ 571299 w 988147"/>
                <a:gd name="connsiteY3" fmla="*/ 493244 h 987501"/>
                <a:gd name="connsiteX4" fmla="*/ 494462 w 988147"/>
                <a:gd name="connsiteY4" fmla="*/ 416074 h 987501"/>
                <a:gd name="connsiteX5" fmla="*/ 494795 w 988147"/>
                <a:gd name="connsiteY5" fmla="*/ 187060 h 987501"/>
                <a:gd name="connsiteX6" fmla="*/ 800480 w 988147"/>
                <a:gd name="connsiteY6" fmla="*/ 493576 h 987501"/>
                <a:gd name="connsiteX7" fmla="*/ 493630 w 988147"/>
                <a:gd name="connsiteY7" fmla="*/ 798929 h 987501"/>
                <a:gd name="connsiteX8" fmla="*/ 188444 w 988147"/>
                <a:gd name="connsiteY8" fmla="*/ 492579 h 987501"/>
                <a:gd name="connsiteX9" fmla="*/ 494795 w 988147"/>
                <a:gd name="connsiteY9" fmla="*/ 187060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2" y="416074"/>
                  </a:moveTo>
                  <a:cubicBezTo>
                    <a:pt x="448227" y="416074"/>
                    <a:pt x="417292" y="453994"/>
                    <a:pt x="417459" y="492745"/>
                  </a:cubicBezTo>
                  <a:cubicBezTo>
                    <a:pt x="417625" y="535654"/>
                    <a:pt x="451387" y="570081"/>
                    <a:pt x="494129" y="570081"/>
                  </a:cubicBezTo>
                  <a:cubicBezTo>
                    <a:pt x="536872" y="570081"/>
                    <a:pt x="571133" y="536153"/>
                    <a:pt x="571299" y="493244"/>
                  </a:cubicBezTo>
                  <a:cubicBezTo>
                    <a:pt x="571466" y="450501"/>
                    <a:pt x="537870" y="416074"/>
                    <a:pt x="494462" y="416074"/>
                  </a:cubicBezTo>
                  <a:close/>
                  <a:moveTo>
                    <a:pt x="494795" y="187060"/>
                  </a:moveTo>
                  <a:cubicBezTo>
                    <a:pt x="662938" y="187393"/>
                    <a:pt x="800813" y="324934"/>
                    <a:pt x="800480" y="493576"/>
                  </a:cubicBezTo>
                  <a:cubicBezTo>
                    <a:pt x="800147" y="660389"/>
                    <a:pt x="664768" y="799262"/>
                    <a:pt x="493630" y="798929"/>
                  </a:cubicBezTo>
                  <a:cubicBezTo>
                    <a:pt x="321163" y="798430"/>
                    <a:pt x="187113" y="657728"/>
                    <a:pt x="188444" y="492579"/>
                  </a:cubicBezTo>
                  <a:cubicBezTo>
                    <a:pt x="187446" y="325100"/>
                    <a:pt x="325819" y="186727"/>
                    <a:pt x="494795" y="187060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9" name="Freeform: Shape 48">
            <a:extLst>
              <a:ext uri="{FF2B5EF4-FFF2-40B4-BE49-F238E27FC236}">
                <a16:creationId xmlns="" xmlns:a16="http://schemas.microsoft.com/office/drawing/2014/main" id="{38501154-EBF5-4221-8028-676F038AF6DD}"/>
              </a:ext>
            </a:extLst>
          </p:cNvPr>
          <p:cNvSpPr/>
          <p:nvPr/>
        </p:nvSpPr>
        <p:spPr>
          <a:xfrm>
            <a:off x="6334909" y="2243841"/>
            <a:ext cx="360580" cy="358577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" name="Oval 21">
            <a:extLst>
              <a:ext uri="{FF2B5EF4-FFF2-40B4-BE49-F238E27FC236}">
                <a16:creationId xmlns="" xmlns:a16="http://schemas.microsoft.com/office/drawing/2014/main" id="{90906E54-D5A3-42C5-A11E-5560CE659FD7}"/>
              </a:ext>
            </a:extLst>
          </p:cNvPr>
          <p:cNvSpPr>
            <a:spLocks noChangeAspect="1"/>
          </p:cNvSpPr>
          <p:nvPr/>
        </p:nvSpPr>
        <p:spPr>
          <a:xfrm>
            <a:off x="6537004" y="3075953"/>
            <a:ext cx="358764" cy="359612"/>
          </a:xfrm>
          <a:custGeom>
            <a:avLst/>
            <a:gdLst/>
            <a:ahLst/>
            <a:cxnLst/>
            <a:rect l="l" t="t" r="r" b="b"/>
            <a:pathLst>
              <a:path w="3866431" h="3921936">
                <a:moveTo>
                  <a:pt x="3673551" y="1918004"/>
                </a:moveTo>
                <a:lnTo>
                  <a:pt x="3689615" y="1928004"/>
                </a:lnTo>
                <a:lnTo>
                  <a:pt x="3673551" y="1923989"/>
                </a:lnTo>
                <a:close/>
                <a:moveTo>
                  <a:pt x="1973868" y="1267034"/>
                </a:moveTo>
                <a:cubicBezTo>
                  <a:pt x="1644528" y="1247265"/>
                  <a:pt x="1335642" y="1460585"/>
                  <a:pt x="1246922" y="1791693"/>
                </a:cubicBezTo>
                <a:cubicBezTo>
                  <a:pt x="1145527" y="2170102"/>
                  <a:pt x="1370092" y="2559060"/>
                  <a:pt x="1748502" y="2660455"/>
                </a:cubicBezTo>
                <a:cubicBezTo>
                  <a:pt x="2126911" y="2761848"/>
                  <a:pt x="2515869" y="2537284"/>
                  <a:pt x="2617263" y="2158875"/>
                </a:cubicBezTo>
                <a:cubicBezTo>
                  <a:pt x="2718658" y="1780466"/>
                  <a:pt x="2494093" y="1391508"/>
                  <a:pt x="2115683" y="1290113"/>
                </a:cubicBezTo>
                <a:cubicBezTo>
                  <a:pt x="2068382" y="1277439"/>
                  <a:pt x="2020916" y="1269858"/>
                  <a:pt x="1973868" y="1267034"/>
                </a:cubicBezTo>
                <a:close/>
                <a:moveTo>
                  <a:pt x="1884148" y="778913"/>
                </a:moveTo>
                <a:cubicBezTo>
                  <a:pt x="2001814" y="774234"/>
                  <a:pt x="2122171" y="786977"/>
                  <a:pt x="2241901" y="819059"/>
                </a:cubicBezTo>
                <a:cubicBezTo>
                  <a:pt x="2880466" y="990162"/>
                  <a:pt x="3259419" y="1646529"/>
                  <a:pt x="3088317" y="2285093"/>
                </a:cubicBezTo>
                <a:cubicBezTo>
                  <a:pt x="2917214" y="2923658"/>
                  <a:pt x="2260847" y="3302611"/>
                  <a:pt x="1622284" y="3131508"/>
                </a:cubicBezTo>
                <a:cubicBezTo>
                  <a:pt x="983718" y="2960406"/>
                  <a:pt x="604765" y="2304038"/>
                  <a:pt x="775868" y="1665473"/>
                </a:cubicBezTo>
                <a:cubicBezTo>
                  <a:pt x="914889" y="1146640"/>
                  <a:pt x="1374260" y="799191"/>
                  <a:pt x="1884148" y="778913"/>
                </a:cubicBezTo>
                <a:close/>
                <a:moveTo>
                  <a:pt x="1877044" y="601672"/>
                </a:moveTo>
                <a:cubicBezTo>
                  <a:pt x="1291617" y="624954"/>
                  <a:pt x="764192" y="1023877"/>
                  <a:pt x="604575" y="1619576"/>
                </a:cubicBezTo>
                <a:cubicBezTo>
                  <a:pt x="408124" y="2352745"/>
                  <a:pt x="843218" y="3106349"/>
                  <a:pt x="1576386" y="3302801"/>
                </a:cubicBezTo>
                <a:cubicBezTo>
                  <a:pt x="2309553" y="3499253"/>
                  <a:pt x="3063157" y="3064158"/>
                  <a:pt x="3259610" y="2330990"/>
                </a:cubicBezTo>
                <a:cubicBezTo>
                  <a:pt x="3456061" y="1597823"/>
                  <a:pt x="3020967" y="844219"/>
                  <a:pt x="2287799" y="647766"/>
                </a:cubicBezTo>
                <a:cubicBezTo>
                  <a:pt x="2150330" y="610931"/>
                  <a:pt x="2012143" y="596300"/>
                  <a:pt x="1877044" y="601672"/>
                </a:cubicBezTo>
                <a:close/>
                <a:moveTo>
                  <a:pt x="2155203" y="0"/>
                </a:moveTo>
                <a:lnTo>
                  <a:pt x="2726520" y="153083"/>
                </a:lnTo>
                <a:lnTo>
                  <a:pt x="2718332" y="639676"/>
                </a:lnTo>
                <a:lnTo>
                  <a:pt x="2703388" y="635671"/>
                </a:lnTo>
                <a:cubicBezTo>
                  <a:pt x="2825157" y="704200"/>
                  <a:pt x="2935213" y="788233"/>
                  <a:pt x="3028302" y="887881"/>
                </a:cubicBezTo>
                <a:lnTo>
                  <a:pt x="3461490" y="780167"/>
                </a:lnTo>
                <a:lnTo>
                  <a:pt x="3739170" y="1302405"/>
                </a:lnTo>
                <a:lnTo>
                  <a:pt x="3430511" y="1580676"/>
                </a:lnTo>
                <a:cubicBezTo>
                  <a:pt x="3469203" y="1721610"/>
                  <a:pt x="3487439" y="1869186"/>
                  <a:pt x="3480892" y="2019195"/>
                </a:cubicBezTo>
                <a:lnTo>
                  <a:pt x="3866431" y="2233221"/>
                </a:lnTo>
                <a:lnTo>
                  <a:pt x="3713346" y="2804538"/>
                </a:lnTo>
                <a:lnTo>
                  <a:pt x="3245518" y="2796670"/>
                </a:lnTo>
                <a:cubicBezTo>
                  <a:pt x="3186368" y="2895500"/>
                  <a:pt x="3114705" y="2984636"/>
                  <a:pt x="3034406" y="3064209"/>
                </a:cubicBezTo>
                <a:lnTo>
                  <a:pt x="3188044" y="3465205"/>
                </a:lnTo>
                <a:lnTo>
                  <a:pt x="2703542" y="3804459"/>
                </a:lnTo>
                <a:lnTo>
                  <a:pt x="2511083" y="3637373"/>
                </a:lnTo>
                <a:lnTo>
                  <a:pt x="2510721" y="3637782"/>
                </a:lnTo>
                <a:lnTo>
                  <a:pt x="2469028" y="3600862"/>
                </a:lnTo>
                <a:lnTo>
                  <a:pt x="2336049" y="3485413"/>
                </a:lnTo>
                <a:lnTo>
                  <a:pt x="2337504" y="3484394"/>
                </a:lnTo>
                <a:lnTo>
                  <a:pt x="2321804" y="3470491"/>
                </a:lnTo>
                <a:cubicBezTo>
                  <a:pt x="2198912" y="3505261"/>
                  <a:pt x="2070236" y="3521441"/>
                  <a:pt x="1939394" y="3520711"/>
                </a:cubicBezTo>
                <a:lnTo>
                  <a:pt x="1716657" y="3921936"/>
                </a:lnTo>
                <a:lnTo>
                  <a:pt x="1145338" y="3768853"/>
                </a:lnTo>
                <a:lnTo>
                  <a:pt x="1153058" y="3310015"/>
                </a:lnTo>
                <a:cubicBezTo>
                  <a:pt x="1031991" y="3241016"/>
                  <a:pt x="922646" y="3156634"/>
                  <a:pt x="830223" y="3056799"/>
                </a:cubicBezTo>
                <a:lnTo>
                  <a:pt x="837628" y="3072678"/>
                </a:lnTo>
                <a:lnTo>
                  <a:pt x="359851" y="3165234"/>
                </a:lnTo>
                <a:lnTo>
                  <a:pt x="109883" y="2629179"/>
                </a:lnTo>
                <a:lnTo>
                  <a:pt x="433005" y="2367184"/>
                </a:lnTo>
                <a:cubicBezTo>
                  <a:pt x="398515" y="2240774"/>
                  <a:pt x="380498" y="2109034"/>
                  <a:pt x="380471" y="1974963"/>
                </a:cubicBezTo>
                <a:lnTo>
                  <a:pt x="0" y="1763749"/>
                </a:lnTo>
                <a:lnTo>
                  <a:pt x="153083" y="1192432"/>
                </a:lnTo>
                <a:lnTo>
                  <a:pt x="589083" y="1199766"/>
                </a:lnTo>
                <a:cubicBezTo>
                  <a:pt x="648234" y="1095383"/>
                  <a:pt x="719659" y="1000210"/>
                  <a:pt x="800459" y="915022"/>
                </a:cubicBezTo>
                <a:lnTo>
                  <a:pt x="654428" y="464617"/>
                </a:lnTo>
                <a:lnTo>
                  <a:pt x="1156025" y="151183"/>
                </a:lnTo>
                <a:lnTo>
                  <a:pt x="1506312" y="489026"/>
                </a:lnTo>
                <a:lnTo>
                  <a:pt x="1502791" y="491226"/>
                </a:lnTo>
                <a:cubicBezTo>
                  <a:pt x="1640493" y="447897"/>
                  <a:pt x="1785874" y="427870"/>
                  <a:pt x="1933939" y="429497"/>
                </a:cubicBezTo>
                <a:lnTo>
                  <a:pt x="1918994" y="4254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759E4A3A-A044-4926-891F-C612C5C1D6B4}"/>
              </a:ext>
            </a:extLst>
          </p:cNvPr>
          <p:cNvGrpSpPr/>
          <p:nvPr/>
        </p:nvGrpSpPr>
        <p:grpSpPr>
          <a:xfrm>
            <a:off x="5178751" y="2370646"/>
            <a:ext cx="117483" cy="955805"/>
            <a:chOff x="2413986" y="1345118"/>
            <a:chExt cx="89038" cy="746934"/>
          </a:xfrm>
          <a:solidFill>
            <a:schemeClr val="bg1"/>
          </a:solidFill>
        </p:grpSpPr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DA0BC6E2-2C84-49E1-928D-4B24F0C2EB2A}"/>
                </a:ext>
              </a:extLst>
            </p:cNvPr>
            <p:cNvSpPr/>
            <p:nvPr/>
          </p:nvSpPr>
          <p:spPr>
            <a:xfrm rot="10800000">
              <a:off x="2413986" y="1795787"/>
              <a:ext cx="89038" cy="296265"/>
            </a:xfrm>
            <a:custGeom>
              <a:avLst/>
              <a:gdLst>
                <a:gd name="connsiteX0" fmla="*/ 26163 w 139111"/>
                <a:gd name="connsiteY0" fmla="*/ 222208 h 296265"/>
                <a:gd name="connsiteX1" fmla="*/ 33180 w 139111"/>
                <a:gd name="connsiteY1" fmla="*/ 215191 h 296265"/>
                <a:gd name="connsiteX2" fmla="*/ 33180 w 139111"/>
                <a:gd name="connsiteY2" fmla="*/ 34393 h 296265"/>
                <a:gd name="connsiteX3" fmla="*/ 26163 w 139111"/>
                <a:gd name="connsiteY3" fmla="*/ 27376 h 296265"/>
                <a:gd name="connsiteX4" fmla="*/ 19146 w 139111"/>
                <a:gd name="connsiteY4" fmla="*/ 34393 h 296265"/>
                <a:gd name="connsiteX5" fmla="*/ 19146 w 139111"/>
                <a:gd name="connsiteY5" fmla="*/ 215191 h 296265"/>
                <a:gd name="connsiteX6" fmla="*/ 26163 w 139111"/>
                <a:gd name="connsiteY6" fmla="*/ 222208 h 296265"/>
                <a:gd name="connsiteX7" fmla="*/ 55041 w 139111"/>
                <a:gd name="connsiteY7" fmla="*/ 222208 h 296265"/>
                <a:gd name="connsiteX8" fmla="*/ 62058 w 139111"/>
                <a:gd name="connsiteY8" fmla="*/ 215191 h 296265"/>
                <a:gd name="connsiteX9" fmla="*/ 62058 w 139111"/>
                <a:gd name="connsiteY9" fmla="*/ 34393 h 296265"/>
                <a:gd name="connsiteX10" fmla="*/ 55041 w 139111"/>
                <a:gd name="connsiteY10" fmla="*/ 27376 h 296265"/>
                <a:gd name="connsiteX11" fmla="*/ 48024 w 139111"/>
                <a:gd name="connsiteY11" fmla="*/ 34393 h 296265"/>
                <a:gd name="connsiteX12" fmla="*/ 48024 w 139111"/>
                <a:gd name="connsiteY12" fmla="*/ 215191 h 296265"/>
                <a:gd name="connsiteX13" fmla="*/ 55041 w 139111"/>
                <a:gd name="connsiteY13" fmla="*/ 222208 h 296265"/>
                <a:gd name="connsiteX14" fmla="*/ 83918 w 139111"/>
                <a:gd name="connsiteY14" fmla="*/ 222208 h 296265"/>
                <a:gd name="connsiteX15" fmla="*/ 90935 w 139111"/>
                <a:gd name="connsiteY15" fmla="*/ 215191 h 296265"/>
                <a:gd name="connsiteX16" fmla="*/ 90935 w 139111"/>
                <a:gd name="connsiteY16" fmla="*/ 34393 h 296265"/>
                <a:gd name="connsiteX17" fmla="*/ 83918 w 139111"/>
                <a:gd name="connsiteY17" fmla="*/ 27376 h 296265"/>
                <a:gd name="connsiteX18" fmla="*/ 76901 w 139111"/>
                <a:gd name="connsiteY18" fmla="*/ 34393 h 296265"/>
                <a:gd name="connsiteX19" fmla="*/ 76901 w 139111"/>
                <a:gd name="connsiteY19" fmla="*/ 215191 h 296265"/>
                <a:gd name="connsiteX20" fmla="*/ 83918 w 139111"/>
                <a:gd name="connsiteY20" fmla="*/ 222208 h 296265"/>
                <a:gd name="connsiteX21" fmla="*/ 112796 w 139111"/>
                <a:gd name="connsiteY21" fmla="*/ 222208 h 296265"/>
                <a:gd name="connsiteX22" fmla="*/ 119813 w 139111"/>
                <a:gd name="connsiteY22" fmla="*/ 215191 h 296265"/>
                <a:gd name="connsiteX23" fmla="*/ 119813 w 139111"/>
                <a:gd name="connsiteY23" fmla="*/ 34393 h 296265"/>
                <a:gd name="connsiteX24" fmla="*/ 112796 w 139111"/>
                <a:gd name="connsiteY24" fmla="*/ 27376 h 296265"/>
                <a:gd name="connsiteX25" fmla="*/ 105779 w 139111"/>
                <a:gd name="connsiteY25" fmla="*/ 34393 h 296265"/>
                <a:gd name="connsiteX26" fmla="*/ 105779 w 139111"/>
                <a:gd name="connsiteY26" fmla="*/ 215191 h 296265"/>
                <a:gd name="connsiteX27" fmla="*/ 112796 w 139111"/>
                <a:gd name="connsiteY27" fmla="*/ 222208 h 296265"/>
                <a:gd name="connsiteX28" fmla="*/ 88513 w 139111"/>
                <a:gd name="connsiteY28" fmla="*/ 296265 h 296265"/>
                <a:gd name="connsiteX29" fmla="*/ 50735 w 139111"/>
                <a:gd name="connsiteY29" fmla="*/ 296265 h 296265"/>
                <a:gd name="connsiteX30" fmla="*/ 50660 w 139111"/>
                <a:gd name="connsiteY30" fmla="*/ 296099 h 296265"/>
                <a:gd name="connsiteX31" fmla="*/ 44697 w 139111"/>
                <a:gd name="connsiteY31" fmla="*/ 294685 h 296265"/>
                <a:gd name="connsiteX32" fmla="*/ 6733 w 139111"/>
                <a:gd name="connsiteY32" fmla="*/ 294971 h 296265"/>
                <a:gd name="connsiteX33" fmla="*/ 143 w 139111"/>
                <a:gd name="connsiteY33" fmla="*/ 288238 h 296265"/>
                <a:gd name="connsiteX34" fmla="*/ 10315 w 139111"/>
                <a:gd name="connsiteY34" fmla="*/ 266749 h 296265"/>
                <a:gd name="connsiteX35" fmla="*/ 9885 w 139111"/>
                <a:gd name="connsiteY35" fmla="*/ 242395 h 296265"/>
                <a:gd name="connsiteX36" fmla="*/ 0 w 139111"/>
                <a:gd name="connsiteY36" fmla="*/ 222912 h 296265"/>
                <a:gd name="connsiteX37" fmla="*/ 143 w 139111"/>
                <a:gd name="connsiteY37" fmla="*/ 45413 h 296265"/>
                <a:gd name="connsiteX38" fmla="*/ 33666 w 139111"/>
                <a:gd name="connsiteY38" fmla="*/ 1003 h 296265"/>
                <a:gd name="connsiteX39" fmla="*/ 34526 w 139111"/>
                <a:gd name="connsiteY39" fmla="*/ 0 h 296265"/>
                <a:gd name="connsiteX40" fmla="*/ 69194 w 139111"/>
                <a:gd name="connsiteY40" fmla="*/ 0 h 296265"/>
                <a:gd name="connsiteX41" fmla="*/ 69338 w 139111"/>
                <a:gd name="connsiteY41" fmla="*/ 0 h 296265"/>
                <a:gd name="connsiteX42" fmla="*/ 104006 w 139111"/>
                <a:gd name="connsiteY42" fmla="*/ 0 h 296265"/>
                <a:gd name="connsiteX43" fmla="*/ 105009 w 139111"/>
                <a:gd name="connsiteY43" fmla="*/ 1003 h 296265"/>
                <a:gd name="connsiteX44" fmla="*/ 138532 w 139111"/>
                <a:gd name="connsiteY44" fmla="*/ 45413 h 296265"/>
                <a:gd name="connsiteX45" fmla="*/ 138675 w 139111"/>
                <a:gd name="connsiteY45" fmla="*/ 222912 h 296265"/>
                <a:gd name="connsiteX46" fmla="*/ 128790 w 139111"/>
                <a:gd name="connsiteY46" fmla="*/ 242395 h 296265"/>
                <a:gd name="connsiteX47" fmla="*/ 128360 w 139111"/>
                <a:gd name="connsiteY47" fmla="*/ 266749 h 296265"/>
                <a:gd name="connsiteX48" fmla="*/ 139104 w 139111"/>
                <a:gd name="connsiteY48" fmla="*/ 288238 h 296265"/>
                <a:gd name="connsiteX49" fmla="*/ 132515 w 139111"/>
                <a:gd name="connsiteY49" fmla="*/ 294971 h 296265"/>
                <a:gd name="connsiteX50" fmla="*/ 94551 w 139111"/>
                <a:gd name="connsiteY50" fmla="*/ 294685 h 296265"/>
                <a:gd name="connsiteX51" fmla="*/ 88588 w 139111"/>
                <a:gd name="connsiteY51" fmla="*/ 296099 h 2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39111" h="296265">
                  <a:moveTo>
                    <a:pt x="26163" y="222208"/>
                  </a:moveTo>
                  <a:cubicBezTo>
                    <a:pt x="30038" y="222208"/>
                    <a:pt x="33180" y="219066"/>
                    <a:pt x="33180" y="215191"/>
                  </a:cubicBezTo>
                  <a:lnTo>
                    <a:pt x="33180" y="34393"/>
                  </a:lnTo>
                  <a:cubicBezTo>
                    <a:pt x="33180" y="30518"/>
                    <a:pt x="30038" y="27376"/>
                    <a:pt x="26163" y="27376"/>
                  </a:cubicBezTo>
                  <a:cubicBezTo>
                    <a:pt x="22288" y="27376"/>
                    <a:pt x="19146" y="30518"/>
                    <a:pt x="19146" y="34393"/>
                  </a:cubicBezTo>
                  <a:lnTo>
                    <a:pt x="19146" y="215191"/>
                  </a:lnTo>
                  <a:cubicBezTo>
                    <a:pt x="19146" y="219066"/>
                    <a:pt x="22288" y="222208"/>
                    <a:pt x="26163" y="222208"/>
                  </a:cubicBezTo>
                  <a:close/>
                  <a:moveTo>
                    <a:pt x="55041" y="222208"/>
                  </a:moveTo>
                  <a:cubicBezTo>
                    <a:pt x="58916" y="222208"/>
                    <a:pt x="62058" y="219066"/>
                    <a:pt x="62058" y="215191"/>
                  </a:cubicBezTo>
                  <a:lnTo>
                    <a:pt x="62058" y="34393"/>
                  </a:lnTo>
                  <a:cubicBezTo>
                    <a:pt x="62058" y="30518"/>
                    <a:pt x="58916" y="27376"/>
                    <a:pt x="55041" y="27376"/>
                  </a:cubicBezTo>
                  <a:cubicBezTo>
                    <a:pt x="51166" y="27376"/>
                    <a:pt x="48024" y="30518"/>
                    <a:pt x="48024" y="34393"/>
                  </a:cubicBezTo>
                  <a:lnTo>
                    <a:pt x="48024" y="215191"/>
                  </a:lnTo>
                  <a:cubicBezTo>
                    <a:pt x="48024" y="219066"/>
                    <a:pt x="51166" y="222208"/>
                    <a:pt x="55041" y="222208"/>
                  </a:cubicBezTo>
                  <a:close/>
                  <a:moveTo>
                    <a:pt x="83918" y="222208"/>
                  </a:moveTo>
                  <a:cubicBezTo>
                    <a:pt x="87793" y="222208"/>
                    <a:pt x="90935" y="219066"/>
                    <a:pt x="90935" y="215191"/>
                  </a:cubicBezTo>
                  <a:lnTo>
                    <a:pt x="90935" y="34393"/>
                  </a:lnTo>
                  <a:cubicBezTo>
                    <a:pt x="90935" y="30518"/>
                    <a:pt x="87793" y="27376"/>
                    <a:pt x="83918" y="27376"/>
                  </a:cubicBezTo>
                  <a:cubicBezTo>
                    <a:pt x="80043" y="27376"/>
                    <a:pt x="76901" y="30518"/>
                    <a:pt x="76901" y="34393"/>
                  </a:cubicBezTo>
                  <a:lnTo>
                    <a:pt x="76901" y="215191"/>
                  </a:lnTo>
                  <a:cubicBezTo>
                    <a:pt x="76901" y="219066"/>
                    <a:pt x="80043" y="222208"/>
                    <a:pt x="83918" y="222208"/>
                  </a:cubicBezTo>
                  <a:close/>
                  <a:moveTo>
                    <a:pt x="112796" y="222208"/>
                  </a:moveTo>
                  <a:cubicBezTo>
                    <a:pt x="116671" y="222208"/>
                    <a:pt x="119813" y="219066"/>
                    <a:pt x="119813" y="215191"/>
                  </a:cubicBezTo>
                  <a:lnTo>
                    <a:pt x="119813" y="34393"/>
                  </a:lnTo>
                  <a:cubicBezTo>
                    <a:pt x="119813" y="30518"/>
                    <a:pt x="116671" y="27376"/>
                    <a:pt x="112796" y="27376"/>
                  </a:cubicBezTo>
                  <a:cubicBezTo>
                    <a:pt x="108921" y="27376"/>
                    <a:pt x="105779" y="30518"/>
                    <a:pt x="105779" y="34393"/>
                  </a:cubicBezTo>
                  <a:lnTo>
                    <a:pt x="105779" y="215191"/>
                  </a:lnTo>
                  <a:cubicBezTo>
                    <a:pt x="105779" y="219066"/>
                    <a:pt x="108921" y="222208"/>
                    <a:pt x="112796" y="222208"/>
                  </a:cubicBezTo>
                  <a:close/>
                  <a:moveTo>
                    <a:pt x="88513" y="296265"/>
                  </a:moveTo>
                  <a:lnTo>
                    <a:pt x="50735" y="296265"/>
                  </a:lnTo>
                  <a:lnTo>
                    <a:pt x="50660" y="296099"/>
                  </a:lnTo>
                  <a:cubicBezTo>
                    <a:pt x="49603" y="294935"/>
                    <a:pt x="47777" y="294541"/>
                    <a:pt x="44697" y="294685"/>
                  </a:cubicBezTo>
                  <a:cubicBezTo>
                    <a:pt x="32090" y="295114"/>
                    <a:pt x="19340" y="294541"/>
                    <a:pt x="6733" y="294971"/>
                  </a:cubicBezTo>
                  <a:cubicBezTo>
                    <a:pt x="1146" y="295258"/>
                    <a:pt x="430" y="293252"/>
                    <a:pt x="143" y="288238"/>
                  </a:cubicBezTo>
                  <a:cubicBezTo>
                    <a:pt x="-573" y="278926"/>
                    <a:pt x="1289" y="272336"/>
                    <a:pt x="10315" y="266749"/>
                  </a:cubicBezTo>
                  <a:cubicBezTo>
                    <a:pt x="23065" y="258726"/>
                    <a:pt x="22778" y="250274"/>
                    <a:pt x="9885" y="242395"/>
                  </a:cubicBezTo>
                  <a:cubicBezTo>
                    <a:pt x="1719" y="237381"/>
                    <a:pt x="0" y="231650"/>
                    <a:pt x="0" y="222912"/>
                  </a:cubicBezTo>
                  <a:cubicBezTo>
                    <a:pt x="287" y="163746"/>
                    <a:pt x="143" y="104579"/>
                    <a:pt x="143" y="45413"/>
                  </a:cubicBezTo>
                  <a:cubicBezTo>
                    <a:pt x="143" y="22349"/>
                    <a:pt x="11318" y="7593"/>
                    <a:pt x="33666" y="1003"/>
                  </a:cubicBezTo>
                  <a:cubicBezTo>
                    <a:pt x="34096" y="860"/>
                    <a:pt x="34239" y="287"/>
                    <a:pt x="34526" y="0"/>
                  </a:cubicBezTo>
                  <a:cubicBezTo>
                    <a:pt x="46130" y="0"/>
                    <a:pt x="57590" y="0"/>
                    <a:pt x="69194" y="0"/>
                  </a:cubicBezTo>
                  <a:cubicBezTo>
                    <a:pt x="69194" y="0"/>
                    <a:pt x="69338" y="0"/>
                    <a:pt x="69338" y="0"/>
                  </a:cubicBezTo>
                  <a:cubicBezTo>
                    <a:pt x="80942" y="0"/>
                    <a:pt x="92402" y="0"/>
                    <a:pt x="104006" y="0"/>
                  </a:cubicBezTo>
                  <a:cubicBezTo>
                    <a:pt x="104293" y="287"/>
                    <a:pt x="104436" y="860"/>
                    <a:pt x="105009" y="1003"/>
                  </a:cubicBezTo>
                  <a:cubicBezTo>
                    <a:pt x="127357" y="7593"/>
                    <a:pt x="138532" y="22349"/>
                    <a:pt x="138532" y="45413"/>
                  </a:cubicBezTo>
                  <a:cubicBezTo>
                    <a:pt x="138532" y="104579"/>
                    <a:pt x="138245" y="163746"/>
                    <a:pt x="138675" y="222912"/>
                  </a:cubicBezTo>
                  <a:cubicBezTo>
                    <a:pt x="138675" y="231794"/>
                    <a:pt x="136812" y="237381"/>
                    <a:pt x="128790" y="242395"/>
                  </a:cubicBezTo>
                  <a:cubicBezTo>
                    <a:pt x="115753" y="250274"/>
                    <a:pt x="115610" y="258870"/>
                    <a:pt x="128360" y="266749"/>
                  </a:cubicBezTo>
                  <a:cubicBezTo>
                    <a:pt x="137385" y="272336"/>
                    <a:pt x="139248" y="278783"/>
                    <a:pt x="139104" y="288238"/>
                  </a:cubicBezTo>
                  <a:cubicBezTo>
                    <a:pt x="138818" y="293252"/>
                    <a:pt x="138102" y="295258"/>
                    <a:pt x="132515" y="294971"/>
                  </a:cubicBezTo>
                  <a:cubicBezTo>
                    <a:pt x="119908" y="294541"/>
                    <a:pt x="107158" y="295258"/>
                    <a:pt x="94551" y="294685"/>
                  </a:cubicBezTo>
                  <a:cubicBezTo>
                    <a:pt x="91471" y="294541"/>
                    <a:pt x="89644" y="294935"/>
                    <a:pt x="88588" y="296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A196C799-CB5D-4260-9F92-856D31EEE635}"/>
                </a:ext>
              </a:extLst>
            </p:cNvPr>
            <p:cNvSpPr/>
            <p:nvPr/>
          </p:nvSpPr>
          <p:spPr>
            <a:xfrm rot="10800000">
              <a:off x="2436518" y="1345118"/>
              <a:ext cx="43837" cy="451435"/>
            </a:xfrm>
            <a:custGeom>
              <a:avLst/>
              <a:gdLst>
                <a:gd name="connsiteX0" fmla="*/ 18337 w 43837"/>
                <a:gd name="connsiteY0" fmla="*/ 434244 h 451435"/>
                <a:gd name="connsiteX1" fmla="*/ 18337 w 43837"/>
                <a:gd name="connsiteY1" fmla="*/ 433957 h 451435"/>
                <a:gd name="connsiteX2" fmla="*/ 18051 w 43837"/>
                <a:gd name="connsiteY2" fmla="*/ 433957 h 451435"/>
                <a:gd name="connsiteX3" fmla="*/ 18337 w 43837"/>
                <a:gd name="connsiteY3" fmla="*/ 434244 h 451435"/>
                <a:gd name="connsiteX4" fmla="*/ 24784 w 43837"/>
                <a:gd name="connsiteY4" fmla="*/ 434244 h 451435"/>
                <a:gd name="connsiteX5" fmla="*/ 25070 w 43837"/>
                <a:gd name="connsiteY5" fmla="*/ 433957 h 451435"/>
                <a:gd name="connsiteX6" fmla="*/ 24784 w 43837"/>
                <a:gd name="connsiteY6" fmla="*/ 433957 h 451435"/>
                <a:gd name="connsiteX7" fmla="*/ 24784 w 43837"/>
                <a:gd name="connsiteY7" fmla="*/ 434244 h 451435"/>
                <a:gd name="connsiteX8" fmla="*/ 22429 w 43837"/>
                <a:gd name="connsiteY8" fmla="*/ 449669 h 451435"/>
                <a:gd name="connsiteX9" fmla="*/ 28960 w 43837"/>
                <a:gd name="connsiteY9" fmla="*/ 394301 h 451435"/>
                <a:gd name="connsiteX10" fmla="*/ 15898 w 43837"/>
                <a:gd name="connsiteY10" fmla="*/ 394301 h 451435"/>
                <a:gd name="connsiteX11" fmla="*/ 22062 w 43837"/>
                <a:gd name="connsiteY11" fmla="*/ 451435 h 451435"/>
                <a:gd name="connsiteX12" fmla="*/ 21919 w 43837"/>
                <a:gd name="connsiteY12" fmla="*/ 451435 h 451435"/>
                <a:gd name="connsiteX13" fmla="*/ 21775 w 43837"/>
                <a:gd name="connsiteY13" fmla="*/ 451435 h 451435"/>
                <a:gd name="connsiteX14" fmla="*/ 18451 w 43837"/>
                <a:gd name="connsiteY14" fmla="*/ 448425 h 451435"/>
                <a:gd name="connsiteX15" fmla="*/ 10582 w 43837"/>
                <a:gd name="connsiteY15" fmla="*/ 394301 h 451435"/>
                <a:gd name="connsiteX16" fmla="*/ 3632 w 43837"/>
                <a:gd name="connsiteY16" fmla="*/ 394301 h 451435"/>
                <a:gd name="connsiteX17" fmla="*/ 18412 w 43837"/>
                <a:gd name="connsiteY17" fmla="*/ 448389 h 451435"/>
                <a:gd name="connsiteX18" fmla="*/ 14183 w 43837"/>
                <a:gd name="connsiteY18" fmla="*/ 444559 h 451435"/>
                <a:gd name="connsiteX19" fmla="*/ 0 w 43837"/>
                <a:gd name="connsiteY19" fmla="*/ 392412 h 451435"/>
                <a:gd name="connsiteX20" fmla="*/ 4155 w 43837"/>
                <a:gd name="connsiteY20" fmla="*/ 353016 h 451435"/>
                <a:gd name="connsiteX21" fmla="*/ 4298 w 43837"/>
                <a:gd name="connsiteY21" fmla="*/ 4323 h 451435"/>
                <a:gd name="connsiteX22" fmla="*/ 4023 w 43837"/>
                <a:gd name="connsiteY22" fmla="*/ 641 h 451435"/>
                <a:gd name="connsiteX23" fmla="*/ 3732 w 43837"/>
                <a:gd name="connsiteY23" fmla="*/ 0 h 451435"/>
                <a:gd name="connsiteX24" fmla="*/ 40105 w 43837"/>
                <a:gd name="connsiteY24" fmla="*/ 0 h 451435"/>
                <a:gd name="connsiteX25" fmla="*/ 39815 w 43837"/>
                <a:gd name="connsiteY25" fmla="*/ 641 h 451435"/>
                <a:gd name="connsiteX26" fmla="*/ 39539 w 43837"/>
                <a:gd name="connsiteY26" fmla="*/ 4323 h 451435"/>
                <a:gd name="connsiteX27" fmla="*/ 39683 w 43837"/>
                <a:gd name="connsiteY27" fmla="*/ 353016 h 451435"/>
                <a:gd name="connsiteX28" fmla="*/ 43837 w 43837"/>
                <a:gd name="connsiteY28" fmla="*/ 392412 h 451435"/>
                <a:gd name="connsiteX29" fmla="*/ 29655 w 43837"/>
                <a:gd name="connsiteY29" fmla="*/ 444559 h 451435"/>
                <a:gd name="connsiteX30" fmla="*/ 26784 w 43837"/>
                <a:gd name="connsiteY30" fmla="*/ 447159 h 451435"/>
                <a:gd name="connsiteX31" fmla="*/ 40848 w 43837"/>
                <a:gd name="connsiteY31" fmla="*/ 394301 h 451435"/>
                <a:gd name="connsiteX32" fmla="*/ 34282 w 43837"/>
                <a:gd name="connsiteY32" fmla="*/ 394301 h 451435"/>
                <a:gd name="connsiteX33" fmla="*/ 26568 w 43837"/>
                <a:gd name="connsiteY33" fmla="*/ 447354 h 4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837" h="451435">
                  <a:moveTo>
                    <a:pt x="18337" y="434244"/>
                  </a:moveTo>
                  <a:cubicBezTo>
                    <a:pt x="18337" y="434244"/>
                    <a:pt x="18337" y="434101"/>
                    <a:pt x="18337" y="433957"/>
                  </a:cubicBezTo>
                  <a:cubicBezTo>
                    <a:pt x="18194" y="433957"/>
                    <a:pt x="18194" y="433957"/>
                    <a:pt x="18051" y="433957"/>
                  </a:cubicBezTo>
                  <a:cubicBezTo>
                    <a:pt x="18194" y="434101"/>
                    <a:pt x="18194" y="434101"/>
                    <a:pt x="18337" y="434244"/>
                  </a:cubicBezTo>
                  <a:close/>
                  <a:moveTo>
                    <a:pt x="24784" y="434244"/>
                  </a:moveTo>
                  <a:cubicBezTo>
                    <a:pt x="24927" y="434244"/>
                    <a:pt x="25070" y="434101"/>
                    <a:pt x="25070" y="433957"/>
                  </a:cubicBezTo>
                  <a:cubicBezTo>
                    <a:pt x="24927" y="433957"/>
                    <a:pt x="24927" y="433957"/>
                    <a:pt x="24784" y="433957"/>
                  </a:cubicBezTo>
                  <a:cubicBezTo>
                    <a:pt x="24784" y="434101"/>
                    <a:pt x="24784" y="434101"/>
                    <a:pt x="24784" y="434244"/>
                  </a:cubicBezTo>
                  <a:close/>
                  <a:moveTo>
                    <a:pt x="22429" y="449669"/>
                  </a:moveTo>
                  <a:lnTo>
                    <a:pt x="28960" y="394301"/>
                  </a:lnTo>
                  <a:lnTo>
                    <a:pt x="15898" y="394301"/>
                  </a:lnTo>
                  <a:close/>
                  <a:moveTo>
                    <a:pt x="22062" y="451435"/>
                  </a:moveTo>
                  <a:cubicBezTo>
                    <a:pt x="21919" y="451435"/>
                    <a:pt x="21919" y="451435"/>
                    <a:pt x="21919" y="451435"/>
                  </a:cubicBezTo>
                  <a:cubicBezTo>
                    <a:pt x="21775" y="451435"/>
                    <a:pt x="21775" y="451435"/>
                    <a:pt x="21775" y="451435"/>
                  </a:cubicBezTo>
                  <a:lnTo>
                    <a:pt x="18451" y="448425"/>
                  </a:lnTo>
                  <a:lnTo>
                    <a:pt x="10582" y="394301"/>
                  </a:lnTo>
                  <a:lnTo>
                    <a:pt x="3632" y="394301"/>
                  </a:lnTo>
                  <a:lnTo>
                    <a:pt x="18412" y="448389"/>
                  </a:lnTo>
                  <a:lnTo>
                    <a:pt x="14183" y="444559"/>
                  </a:lnTo>
                  <a:cubicBezTo>
                    <a:pt x="12464" y="439545"/>
                    <a:pt x="2292" y="402727"/>
                    <a:pt x="0" y="392412"/>
                  </a:cubicBezTo>
                  <a:cubicBezTo>
                    <a:pt x="2579" y="380522"/>
                    <a:pt x="4011" y="366339"/>
                    <a:pt x="4155" y="353016"/>
                  </a:cubicBezTo>
                  <a:cubicBezTo>
                    <a:pt x="5874" y="237406"/>
                    <a:pt x="4155" y="119790"/>
                    <a:pt x="4298" y="4323"/>
                  </a:cubicBezTo>
                  <a:cubicBezTo>
                    <a:pt x="4298" y="2854"/>
                    <a:pt x="4226" y="1637"/>
                    <a:pt x="4023" y="641"/>
                  </a:cubicBezTo>
                  <a:lnTo>
                    <a:pt x="3732" y="0"/>
                  </a:lnTo>
                  <a:lnTo>
                    <a:pt x="40105" y="0"/>
                  </a:lnTo>
                  <a:lnTo>
                    <a:pt x="39815" y="641"/>
                  </a:lnTo>
                  <a:cubicBezTo>
                    <a:pt x="39611" y="1637"/>
                    <a:pt x="39539" y="2854"/>
                    <a:pt x="39539" y="4323"/>
                  </a:cubicBezTo>
                  <a:cubicBezTo>
                    <a:pt x="39683" y="119933"/>
                    <a:pt x="37820" y="237549"/>
                    <a:pt x="39683" y="353016"/>
                  </a:cubicBezTo>
                  <a:cubicBezTo>
                    <a:pt x="39826" y="366339"/>
                    <a:pt x="41258" y="380522"/>
                    <a:pt x="43837" y="392412"/>
                  </a:cubicBezTo>
                  <a:cubicBezTo>
                    <a:pt x="41545" y="402727"/>
                    <a:pt x="31374" y="439545"/>
                    <a:pt x="29655" y="444559"/>
                  </a:cubicBezTo>
                  <a:lnTo>
                    <a:pt x="26784" y="447159"/>
                  </a:lnTo>
                  <a:lnTo>
                    <a:pt x="40848" y="394301"/>
                  </a:lnTo>
                  <a:lnTo>
                    <a:pt x="34282" y="394301"/>
                  </a:lnTo>
                  <a:lnTo>
                    <a:pt x="26568" y="4473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5" name="Freeform: Shape 64">
            <a:extLst>
              <a:ext uri="{FF2B5EF4-FFF2-40B4-BE49-F238E27FC236}">
                <a16:creationId xmlns="" xmlns:a16="http://schemas.microsoft.com/office/drawing/2014/main" id="{68181CE4-3352-4E52-873F-BAF6034A14A3}"/>
              </a:ext>
            </a:extLst>
          </p:cNvPr>
          <p:cNvSpPr/>
          <p:nvPr/>
        </p:nvSpPr>
        <p:spPr>
          <a:xfrm>
            <a:off x="6002302" y="3111846"/>
            <a:ext cx="245744" cy="244379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="" xmlns:a16="http://schemas.microsoft.com/office/drawing/2014/main" id="{AEFC4ECB-1255-4B27-BE3E-095010A24221}"/>
              </a:ext>
            </a:extLst>
          </p:cNvPr>
          <p:cNvSpPr/>
          <p:nvPr/>
        </p:nvSpPr>
        <p:spPr>
          <a:xfrm>
            <a:off x="6851285" y="2260748"/>
            <a:ext cx="244018" cy="243363"/>
          </a:xfrm>
          <a:custGeom>
            <a:avLst/>
            <a:gdLst>
              <a:gd name="connsiteX0" fmla="*/ 0 w 1919435"/>
              <a:gd name="connsiteY0" fmla="*/ 987194 h 1914275"/>
              <a:gd name="connsiteX1" fmla="*/ 37667 w 1919435"/>
              <a:gd name="connsiteY1" fmla="*/ 959846 h 1914275"/>
              <a:gd name="connsiteX2" fmla="*/ 169757 w 1919435"/>
              <a:gd name="connsiteY2" fmla="*/ 922696 h 1914275"/>
              <a:gd name="connsiteX3" fmla="*/ 215163 w 1919435"/>
              <a:gd name="connsiteY3" fmla="*/ 872130 h 1914275"/>
              <a:gd name="connsiteX4" fmla="*/ 217743 w 1919435"/>
              <a:gd name="connsiteY4" fmla="*/ 850459 h 1914275"/>
              <a:gd name="connsiteX5" fmla="*/ 189364 w 1919435"/>
              <a:gd name="connsiteY5" fmla="*/ 797830 h 1914275"/>
              <a:gd name="connsiteX6" fmla="*/ 69657 w 1919435"/>
              <a:gd name="connsiteY6" fmla="*/ 727657 h 1914275"/>
              <a:gd name="connsiteX7" fmla="*/ 43858 w 1919435"/>
              <a:gd name="connsiteY7" fmla="*/ 664708 h 1914275"/>
              <a:gd name="connsiteX8" fmla="*/ 46438 w 1919435"/>
              <a:gd name="connsiteY8" fmla="*/ 655936 h 1914275"/>
              <a:gd name="connsiteX9" fmla="*/ 114547 w 1919435"/>
              <a:gd name="connsiteY9" fmla="*/ 608982 h 1914275"/>
              <a:gd name="connsiteX10" fmla="*/ 241478 w 1919435"/>
              <a:gd name="connsiteY10" fmla="*/ 623429 h 1914275"/>
              <a:gd name="connsiteX11" fmla="*/ 306491 w 1919435"/>
              <a:gd name="connsiteY11" fmla="*/ 593503 h 1914275"/>
              <a:gd name="connsiteX12" fmla="*/ 301331 w 1919435"/>
              <a:gd name="connsiteY12" fmla="*/ 505271 h 1914275"/>
              <a:gd name="connsiteX13" fmla="*/ 222386 w 1919435"/>
              <a:gd name="connsiteY13" fmla="*/ 400527 h 1914275"/>
              <a:gd name="connsiteX14" fmla="*/ 222386 w 1919435"/>
              <a:gd name="connsiteY14" fmla="*/ 342222 h 1914275"/>
              <a:gd name="connsiteX15" fmla="*/ 248185 w 1919435"/>
              <a:gd name="connsiteY15" fmla="*/ 313327 h 1914275"/>
              <a:gd name="connsiteX16" fmla="*/ 303395 w 1919435"/>
              <a:gd name="connsiteY16" fmla="*/ 307135 h 1914275"/>
              <a:gd name="connsiteX17" fmla="*/ 420522 w 1919435"/>
              <a:gd name="connsiteY17" fmla="*/ 373180 h 1914275"/>
              <a:gd name="connsiteX18" fmla="*/ 525265 w 1919435"/>
              <a:gd name="connsiteY18" fmla="*/ 343770 h 1914275"/>
              <a:gd name="connsiteX19" fmla="*/ 527845 w 1919435"/>
              <a:gd name="connsiteY19" fmla="*/ 298364 h 1914275"/>
              <a:gd name="connsiteX20" fmla="*/ 493791 w 1919435"/>
              <a:gd name="connsiteY20" fmla="*/ 166789 h 1914275"/>
              <a:gd name="connsiteX21" fmla="*/ 518557 w 1919435"/>
              <a:gd name="connsiteY21" fmla="*/ 105904 h 1914275"/>
              <a:gd name="connsiteX22" fmla="*/ 537649 w 1919435"/>
              <a:gd name="connsiteY22" fmla="*/ 95585 h 1914275"/>
              <a:gd name="connsiteX23" fmla="*/ 608853 w 1919435"/>
              <a:gd name="connsiteY23" fmla="*/ 113128 h 1914275"/>
              <a:gd name="connsiteX24" fmla="*/ 690894 w 1919435"/>
              <a:gd name="connsiteY24" fmla="*/ 217355 h 1914275"/>
              <a:gd name="connsiteX25" fmla="*/ 802861 w 1919435"/>
              <a:gd name="connsiteY25" fmla="*/ 216839 h 1914275"/>
              <a:gd name="connsiteX26" fmla="*/ 816277 w 1919435"/>
              <a:gd name="connsiteY26" fmla="*/ 169369 h 1914275"/>
              <a:gd name="connsiteX27" fmla="*/ 832788 w 1919435"/>
              <a:gd name="connsiteY27" fmla="*/ 48631 h 1914275"/>
              <a:gd name="connsiteX28" fmla="*/ 877677 w 1919435"/>
              <a:gd name="connsiteY28" fmla="*/ 2193 h 1914275"/>
              <a:gd name="connsiteX29" fmla="*/ 917924 w 1919435"/>
              <a:gd name="connsiteY29" fmla="*/ 645 h 1914275"/>
              <a:gd name="connsiteX30" fmla="*/ 956106 w 1919435"/>
              <a:gd name="connsiteY30" fmla="*/ 31603 h 1914275"/>
              <a:gd name="connsiteX31" fmla="*/ 993772 w 1919435"/>
              <a:gd name="connsiteY31" fmla="*/ 163693 h 1914275"/>
              <a:gd name="connsiteX32" fmla="*/ 1089745 w 1919435"/>
              <a:gd name="connsiteY32" fmla="*/ 217871 h 1914275"/>
              <a:gd name="connsiteX33" fmla="*/ 1120703 w 1919435"/>
              <a:gd name="connsiteY33" fmla="*/ 191040 h 1914275"/>
              <a:gd name="connsiteX34" fmla="*/ 1192940 w 1919435"/>
              <a:gd name="connsiteY34" fmla="*/ 68754 h 1914275"/>
              <a:gd name="connsiteX35" fmla="*/ 1251245 w 1919435"/>
              <a:gd name="connsiteY35" fmla="*/ 44503 h 1914275"/>
              <a:gd name="connsiteX36" fmla="*/ 1309035 w 1919435"/>
              <a:gd name="connsiteY36" fmla="*/ 137895 h 1914275"/>
              <a:gd name="connsiteX37" fmla="*/ 1294587 w 1919435"/>
              <a:gd name="connsiteY37" fmla="*/ 255538 h 1914275"/>
              <a:gd name="connsiteX38" fmla="*/ 1294587 w 1919435"/>
              <a:gd name="connsiteY38" fmla="*/ 267921 h 1914275"/>
              <a:gd name="connsiteX39" fmla="*/ 1399331 w 1919435"/>
              <a:gd name="connsiteY39" fmla="*/ 314359 h 1914275"/>
              <a:gd name="connsiteX40" fmla="*/ 1514394 w 1919435"/>
              <a:gd name="connsiteY40" fmla="*/ 228191 h 1914275"/>
              <a:gd name="connsiteX41" fmla="*/ 1584050 w 1919435"/>
              <a:gd name="connsiteY41" fmla="*/ 229223 h 1914275"/>
              <a:gd name="connsiteX42" fmla="*/ 1594886 w 1919435"/>
              <a:gd name="connsiteY42" fmla="*/ 238510 h 1914275"/>
              <a:gd name="connsiteX43" fmla="*/ 1606754 w 1919435"/>
              <a:gd name="connsiteY43" fmla="*/ 317971 h 1914275"/>
              <a:gd name="connsiteX44" fmla="*/ 1543288 w 1919435"/>
              <a:gd name="connsiteY44" fmla="*/ 430970 h 1914275"/>
              <a:gd name="connsiteX45" fmla="*/ 1552060 w 1919435"/>
              <a:gd name="connsiteY45" fmla="*/ 504239 h 1914275"/>
              <a:gd name="connsiteX46" fmla="*/ 1619137 w 1919435"/>
              <a:gd name="connsiteY46" fmla="*/ 531069 h 1914275"/>
              <a:gd name="connsiteX47" fmla="*/ 1754839 w 1919435"/>
              <a:gd name="connsiteY47" fmla="*/ 495467 h 1914275"/>
              <a:gd name="connsiteX48" fmla="*/ 1812629 w 1919435"/>
              <a:gd name="connsiteY48" fmla="*/ 517654 h 1914275"/>
              <a:gd name="connsiteX49" fmla="*/ 1830172 w 1919435"/>
              <a:gd name="connsiteY49" fmla="*/ 552225 h 1914275"/>
              <a:gd name="connsiteX50" fmla="*/ 1815724 w 1919435"/>
              <a:gd name="connsiteY50" fmla="*/ 603306 h 1914275"/>
              <a:gd name="connsiteX51" fmla="*/ 1699630 w 1919435"/>
              <a:gd name="connsiteY51" fmla="*/ 695666 h 1914275"/>
              <a:gd name="connsiteX52" fmla="*/ 1678990 w 1919435"/>
              <a:gd name="connsiteY52" fmla="*/ 751908 h 1914275"/>
              <a:gd name="connsiteX53" fmla="*/ 1685182 w 1919435"/>
              <a:gd name="connsiteY53" fmla="*/ 774611 h 1914275"/>
              <a:gd name="connsiteX54" fmla="*/ 1732652 w 1919435"/>
              <a:gd name="connsiteY54" fmla="*/ 815373 h 1914275"/>
              <a:gd name="connsiteX55" fmla="*/ 1872998 w 1919435"/>
              <a:gd name="connsiteY55" fmla="*/ 834464 h 1914275"/>
              <a:gd name="connsiteX56" fmla="*/ 1918404 w 1919435"/>
              <a:gd name="connsiteY56" fmla="*/ 879354 h 1914275"/>
              <a:gd name="connsiteX57" fmla="*/ 1919952 w 1919435"/>
              <a:gd name="connsiteY57" fmla="*/ 919600 h 1914275"/>
              <a:gd name="connsiteX58" fmla="*/ 1886930 w 1919435"/>
              <a:gd name="connsiteY58" fmla="*/ 958299 h 1914275"/>
              <a:gd name="connsiteX59" fmla="*/ 1754839 w 1919435"/>
              <a:gd name="connsiteY59" fmla="*/ 995965 h 1914275"/>
              <a:gd name="connsiteX60" fmla="*/ 1701178 w 1919435"/>
              <a:gd name="connsiteY60" fmla="*/ 1085229 h 1914275"/>
              <a:gd name="connsiteX61" fmla="*/ 1728524 w 1919435"/>
              <a:gd name="connsiteY61" fmla="*/ 1121348 h 1914275"/>
              <a:gd name="connsiteX62" fmla="*/ 1849779 w 1919435"/>
              <a:gd name="connsiteY62" fmla="*/ 1192552 h 1914275"/>
              <a:gd name="connsiteX63" fmla="*/ 1876094 w 1919435"/>
              <a:gd name="connsiteY63" fmla="*/ 1253954 h 1914275"/>
              <a:gd name="connsiteX64" fmla="*/ 1875062 w 1919435"/>
              <a:gd name="connsiteY64" fmla="*/ 1260145 h 1914275"/>
              <a:gd name="connsiteX65" fmla="*/ 1802309 w 1919435"/>
              <a:gd name="connsiteY65" fmla="*/ 1312259 h 1914275"/>
              <a:gd name="connsiteX66" fmla="*/ 1675379 w 1919435"/>
              <a:gd name="connsiteY66" fmla="*/ 1296264 h 1914275"/>
              <a:gd name="connsiteX67" fmla="*/ 1611398 w 1919435"/>
              <a:gd name="connsiteY67" fmla="*/ 1329286 h 1914275"/>
              <a:gd name="connsiteX68" fmla="*/ 1610365 w 1919435"/>
              <a:gd name="connsiteY68" fmla="*/ 1405651 h 1914275"/>
              <a:gd name="connsiteX69" fmla="*/ 1692406 w 1919435"/>
              <a:gd name="connsiteY69" fmla="*/ 1514006 h 1914275"/>
              <a:gd name="connsiteX70" fmla="*/ 1692406 w 1919435"/>
              <a:gd name="connsiteY70" fmla="*/ 1584695 h 1914275"/>
              <a:gd name="connsiteX71" fmla="*/ 1689310 w 1919435"/>
              <a:gd name="connsiteY71" fmla="*/ 1588307 h 1914275"/>
              <a:gd name="connsiteX72" fmla="*/ 1600562 w 1919435"/>
              <a:gd name="connsiteY72" fmla="*/ 1605850 h 1914275"/>
              <a:gd name="connsiteX73" fmla="*/ 1490659 w 1919435"/>
              <a:gd name="connsiteY73" fmla="*/ 1543933 h 1914275"/>
              <a:gd name="connsiteX74" fmla="*/ 1415326 w 1919435"/>
              <a:gd name="connsiteY74" fmla="*/ 1554769 h 1914275"/>
              <a:gd name="connsiteX75" fmla="*/ 1391075 w 1919435"/>
              <a:gd name="connsiteY75" fmla="*/ 1622877 h 1914275"/>
              <a:gd name="connsiteX76" fmla="*/ 1426677 w 1919435"/>
              <a:gd name="connsiteY76" fmla="*/ 1760128 h 1914275"/>
              <a:gd name="connsiteX77" fmla="*/ 1406554 w 1919435"/>
              <a:gd name="connsiteY77" fmla="*/ 1811725 h 1914275"/>
              <a:gd name="connsiteX78" fmla="*/ 1370436 w 1919435"/>
              <a:gd name="connsiteY78" fmla="*/ 1830300 h 1914275"/>
              <a:gd name="connsiteX79" fmla="*/ 1316258 w 1919435"/>
              <a:gd name="connsiteY79" fmla="*/ 1815337 h 1914275"/>
              <a:gd name="connsiteX80" fmla="*/ 1231122 w 1919435"/>
              <a:gd name="connsiteY80" fmla="*/ 1707498 h 1914275"/>
              <a:gd name="connsiteX81" fmla="*/ 1121219 w 1919435"/>
              <a:gd name="connsiteY81" fmla="*/ 1698210 h 1914275"/>
              <a:gd name="connsiteX82" fmla="*/ 1106771 w 1919435"/>
              <a:gd name="connsiteY82" fmla="*/ 1727105 h 1914275"/>
              <a:gd name="connsiteX83" fmla="*/ 1087165 w 1919435"/>
              <a:gd name="connsiteY83" fmla="*/ 1868999 h 1914275"/>
              <a:gd name="connsiteX84" fmla="*/ 1050014 w 1919435"/>
              <a:gd name="connsiteY84" fmla="*/ 1919049 h 1914275"/>
              <a:gd name="connsiteX85" fmla="*/ 987581 w 1919435"/>
              <a:gd name="connsiteY85" fmla="*/ 1919049 h 1914275"/>
              <a:gd name="connsiteX86" fmla="*/ 960234 w 1919435"/>
              <a:gd name="connsiteY86" fmla="*/ 1880866 h 1914275"/>
              <a:gd name="connsiteX87" fmla="*/ 921535 w 1919435"/>
              <a:gd name="connsiteY87" fmla="*/ 1744132 h 1914275"/>
              <a:gd name="connsiteX88" fmla="*/ 875614 w 1919435"/>
              <a:gd name="connsiteY88" fmla="*/ 1703886 h 1914275"/>
              <a:gd name="connsiteX89" fmla="*/ 847751 w 1919435"/>
              <a:gd name="connsiteY89" fmla="*/ 1700790 h 1914275"/>
              <a:gd name="connsiteX90" fmla="*/ 800281 w 1919435"/>
              <a:gd name="connsiteY90" fmla="*/ 1727105 h 1914275"/>
              <a:gd name="connsiteX91" fmla="*/ 788414 w 1919435"/>
              <a:gd name="connsiteY91" fmla="*/ 1747228 h 1914275"/>
              <a:gd name="connsiteX92" fmla="*/ 723401 w 1919435"/>
              <a:gd name="connsiteY92" fmla="*/ 1857131 h 1914275"/>
              <a:gd name="connsiteX93" fmla="*/ 674383 w 1919435"/>
              <a:gd name="connsiteY93" fmla="*/ 1877254 h 1914275"/>
              <a:gd name="connsiteX94" fmla="*/ 634652 w 1919435"/>
              <a:gd name="connsiteY94" fmla="*/ 1863839 h 1914275"/>
              <a:gd name="connsiteX95" fmla="*/ 607822 w 1919435"/>
              <a:gd name="connsiteY95" fmla="*/ 1813789 h 1914275"/>
              <a:gd name="connsiteX96" fmla="*/ 624848 w 1919435"/>
              <a:gd name="connsiteY96" fmla="*/ 1672927 h 1914275"/>
              <a:gd name="connsiteX97" fmla="*/ 586150 w 1919435"/>
              <a:gd name="connsiteY97" fmla="*/ 1607398 h 1914275"/>
              <a:gd name="connsiteX98" fmla="*/ 514430 w 1919435"/>
              <a:gd name="connsiteY98" fmla="*/ 1611010 h 1914275"/>
              <a:gd name="connsiteX99" fmla="*/ 413814 w 1919435"/>
              <a:gd name="connsiteY99" fmla="*/ 1687375 h 1914275"/>
              <a:gd name="connsiteX100" fmla="*/ 324550 w 1919435"/>
              <a:gd name="connsiteY100" fmla="*/ 1682215 h 1914275"/>
              <a:gd name="connsiteX101" fmla="*/ 316810 w 1919435"/>
              <a:gd name="connsiteY101" fmla="*/ 1674475 h 1914275"/>
              <a:gd name="connsiteX102" fmla="*/ 309071 w 1919435"/>
              <a:gd name="connsiteY102" fmla="*/ 1612558 h 1914275"/>
              <a:gd name="connsiteX103" fmla="*/ 376148 w 1919435"/>
              <a:gd name="connsiteY103" fmla="*/ 1492851 h 1914275"/>
              <a:gd name="connsiteX104" fmla="*/ 387499 w 1919435"/>
              <a:gd name="connsiteY104" fmla="*/ 1456217 h 1914275"/>
              <a:gd name="connsiteX105" fmla="*/ 297203 w 1919435"/>
              <a:gd name="connsiteY105" fmla="*/ 1391720 h 1914275"/>
              <a:gd name="connsiteX106" fmla="*/ 158405 w 1919435"/>
              <a:gd name="connsiteY106" fmla="*/ 1427838 h 1914275"/>
              <a:gd name="connsiteX107" fmla="*/ 114031 w 1919435"/>
              <a:gd name="connsiteY107" fmla="*/ 1412875 h 1914275"/>
              <a:gd name="connsiteX108" fmla="*/ 91844 w 1919435"/>
              <a:gd name="connsiteY108" fmla="*/ 1373660 h 1914275"/>
              <a:gd name="connsiteX109" fmla="*/ 106808 w 1919435"/>
              <a:gd name="connsiteY109" fmla="*/ 1315871 h 1914275"/>
              <a:gd name="connsiteX110" fmla="*/ 209487 w 1919435"/>
              <a:gd name="connsiteY110" fmla="*/ 1234347 h 1914275"/>
              <a:gd name="connsiteX111" fmla="*/ 236834 w 1919435"/>
              <a:gd name="connsiteY111" fmla="*/ 1151274 h 1914275"/>
              <a:gd name="connsiteX112" fmla="*/ 181624 w 1919435"/>
              <a:gd name="connsiteY112" fmla="*/ 1104836 h 1914275"/>
              <a:gd name="connsiteX113" fmla="*/ 52114 w 1919435"/>
              <a:gd name="connsiteY113" fmla="*/ 1087293 h 1914275"/>
              <a:gd name="connsiteX114" fmla="*/ 1032 w 1919435"/>
              <a:gd name="connsiteY114" fmla="*/ 1051175 h 1914275"/>
              <a:gd name="connsiteX115" fmla="*/ 0 w 1919435"/>
              <a:gd name="connsiteY115" fmla="*/ 987194 h 1914275"/>
              <a:gd name="connsiteX116" fmla="*/ 1198616 w 1919435"/>
              <a:gd name="connsiteY116" fmla="*/ 960879 h 1914275"/>
              <a:gd name="connsiteX117" fmla="*/ 958686 w 1919435"/>
              <a:gd name="connsiteY117" fmla="*/ 720949 h 1914275"/>
              <a:gd name="connsiteX118" fmla="*/ 720304 w 1919435"/>
              <a:gd name="connsiteY118" fmla="*/ 959331 h 1914275"/>
              <a:gd name="connsiteX119" fmla="*/ 957654 w 1919435"/>
              <a:gd name="connsiteY119" fmla="*/ 1198744 h 1914275"/>
              <a:gd name="connsiteX120" fmla="*/ 1198616 w 1919435"/>
              <a:gd name="connsiteY120" fmla="*/ 960879 h 1914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919435" h="1914275">
                <a:moveTo>
                  <a:pt x="0" y="987194"/>
                </a:moveTo>
                <a:cubicBezTo>
                  <a:pt x="8256" y="971714"/>
                  <a:pt x="21155" y="963975"/>
                  <a:pt x="37667" y="959846"/>
                </a:cubicBezTo>
                <a:cubicBezTo>
                  <a:pt x="82041" y="947979"/>
                  <a:pt x="125383" y="934564"/>
                  <a:pt x="169757" y="922696"/>
                </a:cubicBezTo>
                <a:cubicBezTo>
                  <a:pt x="196587" y="915473"/>
                  <a:pt x="212583" y="900509"/>
                  <a:pt x="215163" y="872130"/>
                </a:cubicBezTo>
                <a:cubicBezTo>
                  <a:pt x="215679" y="864907"/>
                  <a:pt x="216710" y="857683"/>
                  <a:pt x="217743" y="850459"/>
                </a:cubicBezTo>
                <a:cubicBezTo>
                  <a:pt x="220323" y="826209"/>
                  <a:pt x="209487" y="809697"/>
                  <a:pt x="189364" y="797830"/>
                </a:cubicBezTo>
                <a:cubicBezTo>
                  <a:pt x="149118" y="774611"/>
                  <a:pt x="109388" y="750876"/>
                  <a:pt x="69657" y="727657"/>
                </a:cubicBezTo>
                <a:cubicBezTo>
                  <a:pt x="40246" y="710629"/>
                  <a:pt x="35087" y="697730"/>
                  <a:pt x="43858" y="664708"/>
                </a:cubicBezTo>
                <a:cubicBezTo>
                  <a:pt x="44890" y="661612"/>
                  <a:pt x="45406" y="658516"/>
                  <a:pt x="46438" y="655936"/>
                </a:cubicBezTo>
                <a:cubicBezTo>
                  <a:pt x="59337" y="613110"/>
                  <a:pt x="70689" y="604854"/>
                  <a:pt x="114547" y="608982"/>
                </a:cubicBezTo>
                <a:cubicBezTo>
                  <a:pt x="156857" y="613110"/>
                  <a:pt x="199167" y="617754"/>
                  <a:pt x="241478" y="623429"/>
                </a:cubicBezTo>
                <a:cubicBezTo>
                  <a:pt x="275016" y="627557"/>
                  <a:pt x="289463" y="621881"/>
                  <a:pt x="306491" y="593503"/>
                </a:cubicBezTo>
                <a:cubicBezTo>
                  <a:pt x="330741" y="554288"/>
                  <a:pt x="329710" y="541905"/>
                  <a:pt x="301331" y="505271"/>
                </a:cubicBezTo>
                <a:cubicBezTo>
                  <a:pt x="274500" y="470700"/>
                  <a:pt x="248185" y="435614"/>
                  <a:pt x="222386" y="400527"/>
                </a:cubicBezTo>
                <a:cubicBezTo>
                  <a:pt x="206907" y="379888"/>
                  <a:pt x="206907" y="362861"/>
                  <a:pt x="222386" y="342222"/>
                </a:cubicBezTo>
                <a:cubicBezTo>
                  <a:pt x="230126" y="331902"/>
                  <a:pt x="238382" y="321583"/>
                  <a:pt x="248185" y="313327"/>
                </a:cubicBezTo>
                <a:cubicBezTo>
                  <a:pt x="267792" y="296816"/>
                  <a:pt x="281208" y="294752"/>
                  <a:pt x="303395" y="307135"/>
                </a:cubicBezTo>
                <a:cubicBezTo>
                  <a:pt x="342609" y="328806"/>
                  <a:pt x="382856" y="348929"/>
                  <a:pt x="420522" y="373180"/>
                </a:cubicBezTo>
                <a:cubicBezTo>
                  <a:pt x="463864" y="401043"/>
                  <a:pt x="493791" y="382468"/>
                  <a:pt x="525265" y="343770"/>
                </a:cubicBezTo>
                <a:cubicBezTo>
                  <a:pt x="535585" y="330870"/>
                  <a:pt x="531973" y="313843"/>
                  <a:pt x="527845" y="298364"/>
                </a:cubicBezTo>
                <a:cubicBezTo>
                  <a:pt x="516493" y="254506"/>
                  <a:pt x="505142" y="210647"/>
                  <a:pt x="493791" y="166789"/>
                </a:cubicBezTo>
                <a:cubicBezTo>
                  <a:pt x="485535" y="135315"/>
                  <a:pt x="490694" y="122415"/>
                  <a:pt x="518557" y="105904"/>
                </a:cubicBezTo>
                <a:cubicBezTo>
                  <a:pt x="524749" y="102292"/>
                  <a:pt x="530941" y="98680"/>
                  <a:pt x="537649" y="95585"/>
                </a:cubicBezTo>
                <a:cubicBezTo>
                  <a:pt x="571187" y="80105"/>
                  <a:pt x="586150" y="83717"/>
                  <a:pt x="608853" y="113128"/>
                </a:cubicBezTo>
                <a:cubicBezTo>
                  <a:pt x="636200" y="147698"/>
                  <a:pt x="663547" y="182785"/>
                  <a:pt x="690894" y="217355"/>
                </a:cubicBezTo>
                <a:cubicBezTo>
                  <a:pt x="716693" y="249346"/>
                  <a:pt x="777062" y="249346"/>
                  <a:pt x="802861" y="216839"/>
                </a:cubicBezTo>
                <a:cubicBezTo>
                  <a:pt x="813697" y="202908"/>
                  <a:pt x="813697" y="185365"/>
                  <a:pt x="816277" y="169369"/>
                </a:cubicBezTo>
                <a:cubicBezTo>
                  <a:pt x="822468" y="129123"/>
                  <a:pt x="827628" y="88877"/>
                  <a:pt x="832788" y="48631"/>
                </a:cubicBezTo>
                <a:cubicBezTo>
                  <a:pt x="836916" y="16640"/>
                  <a:pt x="845687" y="7868"/>
                  <a:pt x="877677" y="2193"/>
                </a:cubicBezTo>
                <a:cubicBezTo>
                  <a:pt x="891093" y="-387"/>
                  <a:pt x="904509" y="-387"/>
                  <a:pt x="917924" y="645"/>
                </a:cubicBezTo>
                <a:cubicBezTo>
                  <a:pt x="937531" y="1677"/>
                  <a:pt x="950947" y="11996"/>
                  <a:pt x="956106" y="31603"/>
                </a:cubicBezTo>
                <a:cubicBezTo>
                  <a:pt x="968490" y="75461"/>
                  <a:pt x="981389" y="119835"/>
                  <a:pt x="993772" y="163693"/>
                </a:cubicBezTo>
                <a:cubicBezTo>
                  <a:pt x="1006672" y="208584"/>
                  <a:pt x="1043822" y="229739"/>
                  <a:pt x="1089745" y="217871"/>
                </a:cubicBezTo>
                <a:cubicBezTo>
                  <a:pt x="1104707" y="214259"/>
                  <a:pt x="1113479" y="203424"/>
                  <a:pt x="1120703" y="191040"/>
                </a:cubicBezTo>
                <a:cubicBezTo>
                  <a:pt x="1144438" y="150278"/>
                  <a:pt x="1168689" y="109516"/>
                  <a:pt x="1192940" y="68754"/>
                </a:cubicBezTo>
                <a:cubicBezTo>
                  <a:pt x="1208419" y="42439"/>
                  <a:pt x="1221835" y="36763"/>
                  <a:pt x="1251245" y="44503"/>
                </a:cubicBezTo>
                <a:cubicBezTo>
                  <a:pt x="1310067" y="59466"/>
                  <a:pt x="1317806" y="72366"/>
                  <a:pt x="1309035" y="137895"/>
                </a:cubicBezTo>
                <a:cubicBezTo>
                  <a:pt x="1303875" y="177109"/>
                  <a:pt x="1299231" y="216323"/>
                  <a:pt x="1294587" y="255538"/>
                </a:cubicBezTo>
                <a:cubicBezTo>
                  <a:pt x="1294071" y="259665"/>
                  <a:pt x="1294071" y="263793"/>
                  <a:pt x="1294587" y="267921"/>
                </a:cubicBezTo>
                <a:cubicBezTo>
                  <a:pt x="1301295" y="309715"/>
                  <a:pt x="1364760" y="338610"/>
                  <a:pt x="1399331" y="314359"/>
                </a:cubicBezTo>
                <a:cubicBezTo>
                  <a:pt x="1438545" y="286496"/>
                  <a:pt x="1476211" y="257085"/>
                  <a:pt x="1514394" y="228191"/>
                </a:cubicBezTo>
                <a:cubicBezTo>
                  <a:pt x="1542256" y="207036"/>
                  <a:pt x="1556188" y="207552"/>
                  <a:pt x="1584050" y="229223"/>
                </a:cubicBezTo>
                <a:cubicBezTo>
                  <a:pt x="1587663" y="232319"/>
                  <a:pt x="1591274" y="234898"/>
                  <a:pt x="1594886" y="238510"/>
                </a:cubicBezTo>
                <a:cubicBezTo>
                  <a:pt x="1627393" y="269469"/>
                  <a:pt x="1628941" y="278757"/>
                  <a:pt x="1606754" y="317971"/>
                </a:cubicBezTo>
                <a:cubicBezTo>
                  <a:pt x="1585599" y="355637"/>
                  <a:pt x="1565475" y="393819"/>
                  <a:pt x="1543288" y="430970"/>
                </a:cubicBezTo>
                <a:cubicBezTo>
                  <a:pt x="1527293" y="458317"/>
                  <a:pt x="1534517" y="481020"/>
                  <a:pt x="1552060" y="504239"/>
                </a:cubicBezTo>
                <a:cubicBezTo>
                  <a:pt x="1569604" y="527458"/>
                  <a:pt x="1589726" y="538809"/>
                  <a:pt x="1619137" y="531069"/>
                </a:cubicBezTo>
                <a:cubicBezTo>
                  <a:pt x="1664543" y="519202"/>
                  <a:pt x="1709949" y="507850"/>
                  <a:pt x="1754839" y="495467"/>
                </a:cubicBezTo>
                <a:cubicBezTo>
                  <a:pt x="1783734" y="487727"/>
                  <a:pt x="1796634" y="492371"/>
                  <a:pt x="1812629" y="517654"/>
                </a:cubicBezTo>
                <a:cubicBezTo>
                  <a:pt x="1819853" y="528490"/>
                  <a:pt x="1826044" y="539841"/>
                  <a:pt x="1830172" y="552225"/>
                </a:cubicBezTo>
                <a:cubicBezTo>
                  <a:pt x="1837912" y="574412"/>
                  <a:pt x="1834299" y="588343"/>
                  <a:pt x="1815724" y="603306"/>
                </a:cubicBezTo>
                <a:cubicBezTo>
                  <a:pt x="1777026" y="634265"/>
                  <a:pt x="1738844" y="665224"/>
                  <a:pt x="1699630" y="695666"/>
                </a:cubicBezTo>
                <a:cubicBezTo>
                  <a:pt x="1680022" y="710629"/>
                  <a:pt x="1674862" y="729205"/>
                  <a:pt x="1678990" y="751908"/>
                </a:cubicBezTo>
                <a:cubicBezTo>
                  <a:pt x="1680539" y="759647"/>
                  <a:pt x="1683119" y="766871"/>
                  <a:pt x="1685182" y="774611"/>
                </a:cubicBezTo>
                <a:cubicBezTo>
                  <a:pt x="1691890" y="798862"/>
                  <a:pt x="1707885" y="812277"/>
                  <a:pt x="1732652" y="815373"/>
                </a:cubicBezTo>
                <a:cubicBezTo>
                  <a:pt x="1779606" y="821565"/>
                  <a:pt x="1826560" y="828272"/>
                  <a:pt x="1872998" y="834464"/>
                </a:cubicBezTo>
                <a:cubicBezTo>
                  <a:pt x="1900861" y="838076"/>
                  <a:pt x="1915308" y="851491"/>
                  <a:pt x="1918404" y="879354"/>
                </a:cubicBezTo>
                <a:cubicBezTo>
                  <a:pt x="1919952" y="892770"/>
                  <a:pt x="1921500" y="906185"/>
                  <a:pt x="1919952" y="919600"/>
                </a:cubicBezTo>
                <a:cubicBezTo>
                  <a:pt x="1917372" y="940755"/>
                  <a:pt x="1906536" y="952623"/>
                  <a:pt x="1886930" y="958299"/>
                </a:cubicBezTo>
                <a:cubicBezTo>
                  <a:pt x="1843071" y="970682"/>
                  <a:pt x="1798697" y="983065"/>
                  <a:pt x="1754839" y="995965"/>
                </a:cubicBezTo>
                <a:cubicBezTo>
                  <a:pt x="1712013" y="1008348"/>
                  <a:pt x="1692406" y="1040855"/>
                  <a:pt x="1701178" y="1085229"/>
                </a:cubicBezTo>
                <a:cubicBezTo>
                  <a:pt x="1704273" y="1102256"/>
                  <a:pt x="1714077" y="1113092"/>
                  <a:pt x="1728524" y="1121348"/>
                </a:cubicBezTo>
                <a:cubicBezTo>
                  <a:pt x="1768771" y="1145083"/>
                  <a:pt x="1809016" y="1168817"/>
                  <a:pt x="1849779" y="1192552"/>
                </a:cubicBezTo>
                <a:cubicBezTo>
                  <a:pt x="1879706" y="1210096"/>
                  <a:pt x="1884350" y="1220415"/>
                  <a:pt x="1876094" y="1253954"/>
                </a:cubicBezTo>
                <a:cubicBezTo>
                  <a:pt x="1875578" y="1256018"/>
                  <a:pt x="1875578" y="1258082"/>
                  <a:pt x="1875062" y="1260145"/>
                </a:cubicBezTo>
                <a:cubicBezTo>
                  <a:pt x="1862678" y="1300908"/>
                  <a:pt x="1848747" y="1321031"/>
                  <a:pt x="1802309" y="1312259"/>
                </a:cubicBezTo>
                <a:cubicBezTo>
                  <a:pt x="1760515" y="1304003"/>
                  <a:pt x="1717689" y="1302456"/>
                  <a:pt x="1675379" y="1296264"/>
                </a:cubicBezTo>
                <a:cubicBezTo>
                  <a:pt x="1645452" y="1292136"/>
                  <a:pt x="1625845" y="1304003"/>
                  <a:pt x="1611398" y="1329286"/>
                </a:cubicBezTo>
                <a:cubicBezTo>
                  <a:pt x="1596434" y="1355085"/>
                  <a:pt x="1589726" y="1379336"/>
                  <a:pt x="1610365" y="1405651"/>
                </a:cubicBezTo>
                <a:cubicBezTo>
                  <a:pt x="1638228" y="1441254"/>
                  <a:pt x="1665059" y="1477888"/>
                  <a:pt x="1692406" y="1514006"/>
                </a:cubicBezTo>
                <a:cubicBezTo>
                  <a:pt x="1715109" y="1543417"/>
                  <a:pt x="1715109" y="1555285"/>
                  <a:pt x="1692406" y="1584695"/>
                </a:cubicBezTo>
                <a:cubicBezTo>
                  <a:pt x="1691374" y="1585727"/>
                  <a:pt x="1690342" y="1587275"/>
                  <a:pt x="1689310" y="1588307"/>
                </a:cubicBezTo>
                <a:cubicBezTo>
                  <a:pt x="1659383" y="1620298"/>
                  <a:pt x="1647516" y="1634229"/>
                  <a:pt x="1600562" y="1605850"/>
                </a:cubicBezTo>
                <a:cubicBezTo>
                  <a:pt x="1564444" y="1584179"/>
                  <a:pt x="1526261" y="1565604"/>
                  <a:pt x="1490659" y="1543933"/>
                </a:cubicBezTo>
                <a:cubicBezTo>
                  <a:pt x="1461248" y="1526390"/>
                  <a:pt x="1438545" y="1536709"/>
                  <a:pt x="1415326" y="1554769"/>
                </a:cubicBezTo>
                <a:cubicBezTo>
                  <a:pt x="1392107" y="1572312"/>
                  <a:pt x="1382819" y="1593467"/>
                  <a:pt x="1391075" y="1622877"/>
                </a:cubicBezTo>
                <a:cubicBezTo>
                  <a:pt x="1403974" y="1668284"/>
                  <a:pt x="1415326" y="1714205"/>
                  <a:pt x="1426677" y="1760128"/>
                </a:cubicBezTo>
                <a:cubicBezTo>
                  <a:pt x="1432870" y="1784894"/>
                  <a:pt x="1427710" y="1798310"/>
                  <a:pt x="1406554" y="1811725"/>
                </a:cubicBezTo>
                <a:cubicBezTo>
                  <a:pt x="1395203" y="1818949"/>
                  <a:pt x="1383335" y="1825657"/>
                  <a:pt x="1370436" y="1830300"/>
                </a:cubicBezTo>
                <a:cubicBezTo>
                  <a:pt x="1347733" y="1838556"/>
                  <a:pt x="1331222" y="1834428"/>
                  <a:pt x="1316258" y="1815337"/>
                </a:cubicBezTo>
                <a:cubicBezTo>
                  <a:pt x="1287879" y="1779735"/>
                  <a:pt x="1259501" y="1743616"/>
                  <a:pt x="1231122" y="1707498"/>
                </a:cubicBezTo>
                <a:cubicBezTo>
                  <a:pt x="1203775" y="1673443"/>
                  <a:pt x="1154242" y="1668800"/>
                  <a:pt x="1121219" y="1698210"/>
                </a:cubicBezTo>
                <a:cubicBezTo>
                  <a:pt x="1112447" y="1705950"/>
                  <a:pt x="1108320" y="1715753"/>
                  <a:pt x="1106771" y="1727105"/>
                </a:cubicBezTo>
                <a:cubicBezTo>
                  <a:pt x="1100064" y="1774575"/>
                  <a:pt x="1092324" y="1821529"/>
                  <a:pt x="1087165" y="1868999"/>
                </a:cubicBezTo>
                <a:cubicBezTo>
                  <a:pt x="1084068" y="1893766"/>
                  <a:pt x="1074265" y="1911309"/>
                  <a:pt x="1050014" y="1919049"/>
                </a:cubicBezTo>
                <a:cubicBezTo>
                  <a:pt x="1029375" y="1919049"/>
                  <a:pt x="1008220" y="1919049"/>
                  <a:pt x="987581" y="1919049"/>
                </a:cubicBezTo>
                <a:cubicBezTo>
                  <a:pt x="973133" y="1910277"/>
                  <a:pt x="964878" y="1897377"/>
                  <a:pt x="960234" y="1880866"/>
                </a:cubicBezTo>
                <a:cubicBezTo>
                  <a:pt x="947851" y="1835460"/>
                  <a:pt x="933919" y="1790054"/>
                  <a:pt x="921535" y="1744132"/>
                </a:cubicBezTo>
                <a:cubicBezTo>
                  <a:pt x="914828" y="1719881"/>
                  <a:pt x="899865" y="1706982"/>
                  <a:pt x="875614" y="1703886"/>
                </a:cubicBezTo>
                <a:cubicBezTo>
                  <a:pt x="866326" y="1702854"/>
                  <a:pt x="857038" y="1701306"/>
                  <a:pt x="847751" y="1700790"/>
                </a:cubicBezTo>
                <a:cubicBezTo>
                  <a:pt x="826080" y="1699242"/>
                  <a:pt x="811117" y="1709046"/>
                  <a:pt x="800281" y="1727105"/>
                </a:cubicBezTo>
                <a:cubicBezTo>
                  <a:pt x="796153" y="1733813"/>
                  <a:pt x="792541" y="1740520"/>
                  <a:pt x="788414" y="1747228"/>
                </a:cubicBezTo>
                <a:cubicBezTo>
                  <a:pt x="766742" y="1783862"/>
                  <a:pt x="745587" y="1821013"/>
                  <a:pt x="723401" y="1857131"/>
                </a:cubicBezTo>
                <a:cubicBezTo>
                  <a:pt x="711533" y="1877254"/>
                  <a:pt x="697085" y="1882414"/>
                  <a:pt x="674383" y="1877254"/>
                </a:cubicBezTo>
                <a:cubicBezTo>
                  <a:pt x="660451" y="1874158"/>
                  <a:pt x="647552" y="1869515"/>
                  <a:pt x="634652" y="1863839"/>
                </a:cubicBezTo>
                <a:cubicBezTo>
                  <a:pt x="611949" y="1853003"/>
                  <a:pt x="604726" y="1839072"/>
                  <a:pt x="607822" y="1813789"/>
                </a:cubicBezTo>
                <a:cubicBezTo>
                  <a:pt x="613497" y="1766835"/>
                  <a:pt x="618141" y="1719881"/>
                  <a:pt x="624848" y="1672927"/>
                </a:cubicBezTo>
                <a:cubicBezTo>
                  <a:pt x="629492" y="1639905"/>
                  <a:pt x="611949" y="1621846"/>
                  <a:pt x="586150" y="1607398"/>
                </a:cubicBezTo>
                <a:cubicBezTo>
                  <a:pt x="560868" y="1593467"/>
                  <a:pt x="538165" y="1591403"/>
                  <a:pt x="514430" y="1611010"/>
                </a:cubicBezTo>
                <a:cubicBezTo>
                  <a:pt x="481407" y="1637325"/>
                  <a:pt x="446836" y="1661576"/>
                  <a:pt x="413814" y="1687375"/>
                </a:cubicBezTo>
                <a:cubicBezTo>
                  <a:pt x="380276" y="1713690"/>
                  <a:pt x="365828" y="1719365"/>
                  <a:pt x="324550" y="1682215"/>
                </a:cubicBezTo>
                <a:cubicBezTo>
                  <a:pt x="321970" y="1679635"/>
                  <a:pt x="319390" y="1677055"/>
                  <a:pt x="316810" y="1674475"/>
                </a:cubicBezTo>
                <a:cubicBezTo>
                  <a:pt x="296687" y="1653836"/>
                  <a:pt x="294623" y="1637841"/>
                  <a:pt x="309071" y="1612558"/>
                </a:cubicBezTo>
                <a:cubicBezTo>
                  <a:pt x="331258" y="1572828"/>
                  <a:pt x="353960" y="1532581"/>
                  <a:pt x="376148" y="1492851"/>
                </a:cubicBezTo>
                <a:cubicBezTo>
                  <a:pt x="382339" y="1481500"/>
                  <a:pt x="389047" y="1470148"/>
                  <a:pt x="387499" y="1456217"/>
                </a:cubicBezTo>
                <a:cubicBezTo>
                  <a:pt x="383887" y="1414423"/>
                  <a:pt x="337449" y="1381400"/>
                  <a:pt x="297203" y="1391720"/>
                </a:cubicBezTo>
                <a:cubicBezTo>
                  <a:pt x="250765" y="1403587"/>
                  <a:pt x="204327" y="1415455"/>
                  <a:pt x="158405" y="1427838"/>
                </a:cubicBezTo>
                <a:cubicBezTo>
                  <a:pt x="139830" y="1432998"/>
                  <a:pt x="125899" y="1427322"/>
                  <a:pt x="114031" y="1412875"/>
                </a:cubicBezTo>
                <a:cubicBezTo>
                  <a:pt x="104228" y="1401007"/>
                  <a:pt x="98036" y="1387592"/>
                  <a:pt x="91844" y="1373660"/>
                </a:cubicBezTo>
                <a:cubicBezTo>
                  <a:pt x="81525" y="1349409"/>
                  <a:pt x="86169" y="1331866"/>
                  <a:pt x="106808" y="1315871"/>
                </a:cubicBezTo>
                <a:cubicBezTo>
                  <a:pt x="140862" y="1288524"/>
                  <a:pt x="175432" y="1261693"/>
                  <a:pt x="209487" y="1234347"/>
                </a:cubicBezTo>
                <a:cubicBezTo>
                  <a:pt x="245605" y="1206484"/>
                  <a:pt x="248701" y="1194616"/>
                  <a:pt x="236834" y="1151274"/>
                </a:cubicBezTo>
                <a:cubicBezTo>
                  <a:pt x="228578" y="1122896"/>
                  <a:pt x="211551" y="1107932"/>
                  <a:pt x="181624" y="1104836"/>
                </a:cubicBezTo>
                <a:cubicBezTo>
                  <a:pt x="138282" y="1100192"/>
                  <a:pt x="95456" y="1091937"/>
                  <a:pt x="52114" y="1087293"/>
                </a:cubicBezTo>
                <a:cubicBezTo>
                  <a:pt x="27347" y="1084713"/>
                  <a:pt x="9804" y="1074910"/>
                  <a:pt x="1032" y="1051175"/>
                </a:cubicBezTo>
                <a:cubicBezTo>
                  <a:pt x="0" y="1028988"/>
                  <a:pt x="0" y="1008348"/>
                  <a:pt x="0" y="987194"/>
                </a:cubicBezTo>
                <a:close/>
                <a:moveTo>
                  <a:pt x="1198616" y="960879"/>
                </a:moveTo>
                <a:cubicBezTo>
                  <a:pt x="1200163" y="838592"/>
                  <a:pt x="1104192" y="720433"/>
                  <a:pt x="958686" y="720949"/>
                </a:cubicBezTo>
                <a:cubicBezTo>
                  <a:pt x="824016" y="721465"/>
                  <a:pt x="720821" y="824145"/>
                  <a:pt x="720304" y="959331"/>
                </a:cubicBezTo>
                <a:cubicBezTo>
                  <a:pt x="719788" y="1096581"/>
                  <a:pt x="827628" y="1197712"/>
                  <a:pt x="957654" y="1198744"/>
                </a:cubicBezTo>
                <a:cubicBezTo>
                  <a:pt x="1090776" y="1199776"/>
                  <a:pt x="1198100" y="1092969"/>
                  <a:pt x="1198616" y="960879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="" xmlns:a16="http://schemas.microsoft.com/office/drawing/2014/main" id="{CDE259C0-62EC-40DF-9D27-F8B5663A335B}"/>
              </a:ext>
            </a:extLst>
          </p:cNvPr>
          <p:cNvSpPr/>
          <p:nvPr/>
        </p:nvSpPr>
        <p:spPr>
          <a:xfrm>
            <a:off x="5757523" y="2736937"/>
            <a:ext cx="421078" cy="420803"/>
          </a:xfrm>
          <a:custGeom>
            <a:avLst/>
            <a:gdLst>
              <a:gd name="connsiteX0" fmla="*/ 494462 w 988147"/>
              <a:gd name="connsiteY0" fmla="*/ 416074 h 987501"/>
              <a:gd name="connsiteX1" fmla="*/ 417459 w 988147"/>
              <a:gd name="connsiteY1" fmla="*/ 492745 h 987501"/>
              <a:gd name="connsiteX2" fmla="*/ 494129 w 988147"/>
              <a:gd name="connsiteY2" fmla="*/ 570081 h 987501"/>
              <a:gd name="connsiteX3" fmla="*/ 571299 w 988147"/>
              <a:gd name="connsiteY3" fmla="*/ 493244 h 987501"/>
              <a:gd name="connsiteX4" fmla="*/ 494462 w 988147"/>
              <a:gd name="connsiteY4" fmla="*/ 416074 h 987501"/>
              <a:gd name="connsiteX5" fmla="*/ 494795 w 988147"/>
              <a:gd name="connsiteY5" fmla="*/ 187060 h 987501"/>
              <a:gd name="connsiteX6" fmla="*/ 800480 w 988147"/>
              <a:gd name="connsiteY6" fmla="*/ 493576 h 987501"/>
              <a:gd name="connsiteX7" fmla="*/ 493630 w 988147"/>
              <a:gd name="connsiteY7" fmla="*/ 798929 h 987501"/>
              <a:gd name="connsiteX8" fmla="*/ 188444 w 988147"/>
              <a:gd name="connsiteY8" fmla="*/ 492579 h 987501"/>
              <a:gd name="connsiteX9" fmla="*/ 494795 w 988147"/>
              <a:gd name="connsiteY9" fmla="*/ 187060 h 987501"/>
              <a:gd name="connsiteX10" fmla="*/ 494464 w 988147"/>
              <a:gd name="connsiteY10" fmla="*/ 132604 h 987501"/>
              <a:gd name="connsiteX11" fmla="*/ 133489 w 988147"/>
              <a:gd name="connsiteY11" fmla="*/ 491485 h 987501"/>
              <a:gd name="connsiteX12" fmla="*/ 493893 w 988147"/>
              <a:gd name="connsiteY12" fmla="*/ 853411 h 987501"/>
              <a:gd name="connsiteX13" fmla="*/ 854867 w 988147"/>
              <a:gd name="connsiteY13" fmla="*/ 492817 h 987501"/>
              <a:gd name="connsiteX14" fmla="*/ 494464 w 988147"/>
              <a:gd name="connsiteY14" fmla="*/ 132604 h 987501"/>
              <a:gd name="connsiteX15" fmla="*/ 553293 w 988147"/>
              <a:gd name="connsiteY15" fmla="*/ 95 h 987501"/>
              <a:gd name="connsiteX16" fmla="*/ 558434 w 988147"/>
              <a:gd name="connsiteY16" fmla="*/ 285 h 987501"/>
              <a:gd name="connsiteX17" fmla="*/ 580519 w 988147"/>
              <a:gd name="connsiteY17" fmla="*/ 24083 h 987501"/>
              <a:gd name="connsiteX18" fmla="*/ 581851 w 988147"/>
              <a:gd name="connsiteY18" fmla="*/ 68444 h 987501"/>
              <a:gd name="connsiteX19" fmla="*/ 589657 w 988147"/>
              <a:gd name="connsiteY19" fmla="*/ 81390 h 987501"/>
              <a:gd name="connsiteX20" fmla="*/ 617835 w 988147"/>
              <a:gd name="connsiteY20" fmla="*/ 88815 h 987501"/>
              <a:gd name="connsiteX21" fmla="*/ 631162 w 988147"/>
              <a:gd name="connsiteY21" fmla="*/ 81771 h 987501"/>
              <a:gd name="connsiteX22" fmla="*/ 656483 w 988147"/>
              <a:gd name="connsiteY22" fmla="*/ 41218 h 987501"/>
              <a:gd name="connsiteX23" fmla="*/ 681043 w 988147"/>
              <a:gd name="connsiteY23" fmla="*/ 32651 h 987501"/>
              <a:gd name="connsiteX24" fmla="*/ 685422 w 988147"/>
              <a:gd name="connsiteY24" fmla="*/ 34174 h 987501"/>
              <a:gd name="connsiteX25" fmla="*/ 699320 w 988147"/>
              <a:gd name="connsiteY25" fmla="*/ 61400 h 987501"/>
              <a:gd name="connsiteX26" fmla="*/ 689420 w 988147"/>
              <a:gd name="connsiteY26" fmla="*/ 104046 h 987501"/>
              <a:gd name="connsiteX27" fmla="*/ 696274 w 988147"/>
              <a:gd name="connsiteY27" fmla="*/ 122514 h 987501"/>
              <a:gd name="connsiteX28" fmla="*/ 718359 w 988147"/>
              <a:gd name="connsiteY28" fmla="*/ 134699 h 987501"/>
              <a:gd name="connsiteX29" fmla="*/ 733019 w 988147"/>
              <a:gd name="connsiteY29" fmla="*/ 131272 h 987501"/>
              <a:gd name="connsiteX30" fmla="*/ 768050 w 988147"/>
              <a:gd name="connsiteY30" fmla="*/ 98715 h 987501"/>
              <a:gd name="connsiteX31" fmla="*/ 793943 w 988147"/>
              <a:gd name="connsiteY31" fmla="*/ 96621 h 987501"/>
              <a:gd name="connsiteX32" fmla="*/ 795275 w 988147"/>
              <a:gd name="connsiteY32" fmla="*/ 97573 h 987501"/>
              <a:gd name="connsiteX33" fmla="*/ 803462 w 988147"/>
              <a:gd name="connsiteY33" fmla="*/ 130510 h 987501"/>
              <a:gd name="connsiteX34" fmla="*/ 783091 w 988147"/>
              <a:gd name="connsiteY34" fmla="*/ 168587 h 987501"/>
              <a:gd name="connsiteX35" fmla="*/ 784804 w 988147"/>
              <a:gd name="connsiteY35" fmla="*/ 186674 h 987501"/>
              <a:gd name="connsiteX36" fmla="*/ 801939 w 988147"/>
              <a:gd name="connsiteY36" fmla="*/ 203619 h 987501"/>
              <a:gd name="connsiteX37" fmla="*/ 819074 w 988147"/>
              <a:gd name="connsiteY37" fmla="*/ 205142 h 987501"/>
              <a:gd name="connsiteX38" fmla="*/ 862292 w 988147"/>
              <a:gd name="connsiteY38" fmla="*/ 182295 h 987501"/>
              <a:gd name="connsiteX39" fmla="*/ 885900 w 988147"/>
              <a:gd name="connsiteY39" fmla="*/ 187246 h 987501"/>
              <a:gd name="connsiteX40" fmla="*/ 893135 w 988147"/>
              <a:gd name="connsiteY40" fmla="*/ 196955 h 987501"/>
              <a:gd name="connsiteX41" fmla="*/ 891231 w 988147"/>
              <a:gd name="connsiteY41" fmla="*/ 218279 h 987501"/>
              <a:gd name="connsiteX42" fmla="*/ 856771 w 988147"/>
              <a:gd name="connsiteY42" fmla="*/ 255404 h 987501"/>
              <a:gd name="connsiteX43" fmla="*/ 853725 w 988147"/>
              <a:gd name="connsiteY43" fmla="*/ 270635 h 987501"/>
              <a:gd name="connsiteX44" fmla="*/ 866861 w 988147"/>
              <a:gd name="connsiteY44" fmla="*/ 293481 h 987501"/>
              <a:gd name="connsiteX45" fmla="*/ 883615 w 988147"/>
              <a:gd name="connsiteY45" fmla="*/ 299003 h 987501"/>
              <a:gd name="connsiteX46" fmla="*/ 932354 w 988147"/>
              <a:gd name="connsiteY46" fmla="*/ 287960 h 987501"/>
              <a:gd name="connsiteX47" fmla="*/ 950441 w 988147"/>
              <a:gd name="connsiteY47" fmla="*/ 296337 h 987501"/>
              <a:gd name="connsiteX48" fmla="*/ 956153 w 988147"/>
              <a:gd name="connsiteY48" fmla="*/ 309474 h 987501"/>
              <a:gd name="connsiteX49" fmla="*/ 948347 w 988147"/>
              <a:gd name="connsiteY49" fmla="*/ 330798 h 987501"/>
              <a:gd name="connsiteX50" fmla="*/ 908175 w 988147"/>
              <a:gd name="connsiteY50" fmla="*/ 355738 h 987501"/>
              <a:gd name="connsiteX51" fmla="*/ 899608 w 988147"/>
              <a:gd name="connsiteY51" fmla="*/ 374396 h 987501"/>
              <a:gd name="connsiteX52" fmla="*/ 905510 w 988147"/>
              <a:gd name="connsiteY52" fmla="*/ 396100 h 987501"/>
              <a:gd name="connsiteX53" fmla="*/ 919789 w 988147"/>
              <a:gd name="connsiteY53" fmla="*/ 406191 h 987501"/>
              <a:gd name="connsiteX54" fmla="*/ 969861 w 988147"/>
              <a:gd name="connsiteY54" fmla="*/ 408095 h 987501"/>
              <a:gd name="connsiteX55" fmla="*/ 986044 w 988147"/>
              <a:gd name="connsiteY55" fmla="*/ 420851 h 987501"/>
              <a:gd name="connsiteX56" fmla="*/ 988138 w 988147"/>
              <a:gd name="connsiteY56" fmla="*/ 436272 h 987501"/>
              <a:gd name="connsiteX57" fmla="*/ 975763 w 988147"/>
              <a:gd name="connsiteY57" fmla="*/ 453788 h 987501"/>
              <a:gd name="connsiteX58" fmla="*/ 930641 w 988147"/>
              <a:gd name="connsiteY58" fmla="*/ 467686 h 987501"/>
              <a:gd name="connsiteX59" fmla="*/ 916552 w 988147"/>
              <a:gd name="connsiteY59" fmla="*/ 485582 h 987501"/>
              <a:gd name="connsiteX60" fmla="*/ 917504 w 988147"/>
              <a:gd name="connsiteY60" fmla="*/ 509191 h 987501"/>
              <a:gd name="connsiteX61" fmla="*/ 927214 w 988147"/>
              <a:gd name="connsiteY61" fmla="*/ 519471 h 987501"/>
              <a:gd name="connsiteX62" fmla="*/ 974620 w 988147"/>
              <a:gd name="connsiteY62" fmla="*/ 533941 h 987501"/>
              <a:gd name="connsiteX63" fmla="*/ 988138 w 988147"/>
              <a:gd name="connsiteY63" fmla="*/ 552789 h 987501"/>
              <a:gd name="connsiteX64" fmla="*/ 988138 w 988147"/>
              <a:gd name="connsiteY64" fmla="*/ 556216 h 987501"/>
              <a:gd name="connsiteX65" fmla="*/ 963768 w 988147"/>
              <a:gd name="connsiteY65" fmla="*/ 580395 h 987501"/>
              <a:gd name="connsiteX66" fmla="*/ 918837 w 988147"/>
              <a:gd name="connsiteY66" fmla="*/ 581728 h 987501"/>
              <a:gd name="connsiteX67" fmla="*/ 906843 w 988147"/>
              <a:gd name="connsiteY67" fmla="*/ 589153 h 987501"/>
              <a:gd name="connsiteX68" fmla="*/ 899227 w 988147"/>
              <a:gd name="connsiteY68" fmla="*/ 617330 h 987501"/>
              <a:gd name="connsiteX69" fmla="*/ 906652 w 988147"/>
              <a:gd name="connsiteY69" fmla="*/ 631038 h 987501"/>
              <a:gd name="connsiteX70" fmla="*/ 946253 w 988147"/>
              <a:gd name="connsiteY70" fmla="*/ 655789 h 987501"/>
              <a:gd name="connsiteX71" fmla="*/ 955201 w 988147"/>
              <a:gd name="connsiteY71" fmla="*/ 681110 h 987501"/>
              <a:gd name="connsiteX72" fmla="*/ 948918 w 988147"/>
              <a:gd name="connsiteY72" fmla="*/ 694057 h 987501"/>
              <a:gd name="connsiteX73" fmla="*/ 936734 w 988147"/>
              <a:gd name="connsiteY73" fmla="*/ 700149 h 987501"/>
              <a:gd name="connsiteX74" fmla="*/ 906462 w 988147"/>
              <a:gd name="connsiteY74" fmla="*/ 693485 h 987501"/>
              <a:gd name="connsiteX75" fmla="*/ 881711 w 988147"/>
              <a:gd name="connsiteY75" fmla="*/ 687774 h 987501"/>
              <a:gd name="connsiteX76" fmla="*/ 868765 w 988147"/>
              <a:gd name="connsiteY76" fmla="*/ 691772 h 987501"/>
              <a:gd name="connsiteX77" fmla="*/ 853154 w 988147"/>
              <a:gd name="connsiteY77" fmla="*/ 719759 h 987501"/>
              <a:gd name="connsiteX78" fmla="*/ 856961 w 988147"/>
              <a:gd name="connsiteY78" fmla="*/ 731753 h 987501"/>
              <a:gd name="connsiteX79" fmla="*/ 890279 w 988147"/>
              <a:gd name="connsiteY79" fmla="*/ 767546 h 987501"/>
              <a:gd name="connsiteX80" fmla="*/ 892373 w 988147"/>
              <a:gd name="connsiteY80" fmla="*/ 792106 h 987501"/>
              <a:gd name="connsiteX81" fmla="*/ 891040 w 988147"/>
              <a:gd name="connsiteY81" fmla="*/ 794010 h 987501"/>
              <a:gd name="connsiteX82" fmla="*/ 857532 w 988147"/>
              <a:gd name="connsiteY82" fmla="*/ 802387 h 987501"/>
              <a:gd name="connsiteX83" fmla="*/ 818884 w 988147"/>
              <a:gd name="connsiteY83" fmla="*/ 781825 h 987501"/>
              <a:gd name="connsiteX84" fmla="*/ 803843 w 988147"/>
              <a:gd name="connsiteY84" fmla="*/ 782396 h 987501"/>
              <a:gd name="connsiteX85" fmla="*/ 784233 w 988147"/>
              <a:gd name="connsiteY85" fmla="*/ 801625 h 987501"/>
              <a:gd name="connsiteX86" fmla="*/ 783281 w 988147"/>
              <a:gd name="connsiteY86" fmla="*/ 818189 h 987501"/>
              <a:gd name="connsiteX87" fmla="*/ 806128 w 988147"/>
              <a:gd name="connsiteY87" fmla="*/ 861407 h 987501"/>
              <a:gd name="connsiteX88" fmla="*/ 802320 w 988147"/>
              <a:gd name="connsiteY88" fmla="*/ 883873 h 987501"/>
              <a:gd name="connsiteX89" fmla="*/ 798512 w 988147"/>
              <a:gd name="connsiteY89" fmla="*/ 887300 h 987501"/>
              <a:gd name="connsiteX90" fmla="*/ 765766 w 988147"/>
              <a:gd name="connsiteY90" fmla="*/ 886157 h 987501"/>
              <a:gd name="connsiteX91" fmla="*/ 733781 w 988147"/>
              <a:gd name="connsiteY91" fmla="*/ 856266 h 987501"/>
              <a:gd name="connsiteX92" fmla="*/ 717407 w 988147"/>
              <a:gd name="connsiteY92" fmla="*/ 853030 h 987501"/>
              <a:gd name="connsiteX93" fmla="*/ 694941 w 988147"/>
              <a:gd name="connsiteY93" fmla="*/ 865786 h 987501"/>
              <a:gd name="connsiteX94" fmla="*/ 689420 w 988147"/>
              <a:gd name="connsiteY94" fmla="*/ 882540 h 987501"/>
              <a:gd name="connsiteX95" fmla="*/ 700844 w 988147"/>
              <a:gd name="connsiteY95" fmla="*/ 932421 h 987501"/>
              <a:gd name="connsiteX96" fmla="*/ 693418 w 988147"/>
              <a:gd name="connsiteY96" fmla="*/ 948985 h 987501"/>
              <a:gd name="connsiteX97" fmla="*/ 679330 w 988147"/>
              <a:gd name="connsiteY97" fmla="*/ 955268 h 987501"/>
              <a:gd name="connsiteX98" fmla="*/ 657816 w 988147"/>
              <a:gd name="connsiteY98" fmla="*/ 947653 h 987501"/>
              <a:gd name="connsiteX99" fmla="*/ 632875 w 988147"/>
              <a:gd name="connsiteY99" fmla="*/ 907481 h 987501"/>
              <a:gd name="connsiteX100" fmla="*/ 614217 w 988147"/>
              <a:gd name="connsiteY100" fmla="*/ 898723 h 987501"/>
              <a:gd name="connsiteX101" fmla="*/ 594226 w 988147"/>
              <a:gd name="connsiteY101" fmla="*/ 904054 h 987501"/>
              <a:gd name="connsiteX102" fmla="*/ 582042 w 988147"/>
              <a:gd name="connsiteY102" fmla="*/ 920617 h 987501"/>
              <a:gd name="connsiteX103" fmla="*/ 580709 w 988147"/>
              <a:gd name="connsiteY103" fmla="*/ 965549 h 987501"/>
              <a:gd name="connsiteX104" fmla="*/ 563384 w 988147"/>
              <a:gd name="connsiteY104" fmla="*/ 986111 h 987501"/>
              <a:gd name="connsiteX105" fmla="*/ 552532 w 988147"/>
              <a:gd name="connsiteY105" fmla="*/ 987443 h 987501"/>
              <a:gd name="connsiteX106" fmla="*/ 535016 w 988147"/>
              <a:gd name="connsiteY106" fmla="*/ 975639 h 987501"/>
              <a:gd name="connsiteX107" fmla="*/ 520356 w 988147"/>
              <a:gd name="connsiteY107" fmla="*/ 927852 h 987501"/>
              <a:gd name="connsiteX108" fmla="*/ 506648 w 988147"/>
              <a:gd name="connsiteY108" fmla="*/ 916048 h 987501"/>
              <a:gd name="connsiteX109" fmla="*/ 481517 w 988147"/>
              <a:gd name="connsiteY109" fmla="*/ 916238 h 987501"/>
              <a:gd name="connsiteX110" fmla="*/ 469332 w 988147"/>
              <a:gd name="connsiteY110" fmla="*/ 926710 h 987501"/>
              <a:gd name="connsiteX111" fmla="*/ 455434 w 988147"/>
              <a:gd name="connsiteY111" fmla="*/ 971832 h 987501"/>
              <a:gd name="connsiteX112" fmla="*/ 432017 w 988147"/>
              <a:gd name="connsiteY112" fmla="*/ 986872 h 987501"/>
              <a:gd name="connsiteX113" fmla="*/ 408409 w 988147"/>
              <a:gd name="connsiteY113" fmla="*/ 960218 h 987501"/>
              <a:gd name="connsiteX114" fmla="*/ 407266 w 988147"/>
              <a:gd name="connsiteY114" fmla="*/ 919285 h 987501"/>
              <a:gd name="connsiteX115" fmla="*/ 398699 w 988147"/>
              <a:gd name="connsiteY115" fmla="*/ 905577 h 987501"/>
              <a:gd name="connsiteX116" fmla="*/ 370902 w 988147"/>
              <a:gd name="connsiteY116" fmla="*/ 898532 h 987501"/>
              <a:gd name="connsiteX117" fmla="*/ 357575 w 988147"/>
              <a:gd name="connsiteY117" fmla="*/ 905577 h 987501"/>
              <a:gd name="connsiteX118" fmla="*/ 332254 w 988147"/>
              <a:gd name="connsiteY118" fmla="*/ 946129 h 987501"/>
              <a:gd name="connsiteX119" fmla="*/ 308645 w 988147"/>
              <a:gd name="connsiteY119" fmla="*/ 954697 h 987501"/>
              <a:gd name="connsiteX120" fmla="*/ 306932 w 988147"/>
              <a:gd name="connsiteY120" fmla="*/ 954126 h 987501"/>
              <a:gd name="connsiteX121" fmla="*/ 289797 w 988147"/>
              <a:gd name="connsiteY121" fmla="*/ 924235 h 987501"/>
              <a:gd name="connsiteX122" fmla="*/ 299507 w 988147"/>
              <a:gd name="connsiteY122" fmla="*/ 882159 h 987501"/>
              <a:gd name="connsiteX123" fmla="*/ 293224 w 988147"/>
              <a:gd name="connsiteY123" fmla="*/ 865024 h 987501"/>
              <a:gd name="connsiteX124" fmla="*/ 272853 w 988147"/>
              <a:gd name="connsiteY124" fmla="*/ 853220 h 987501"/>
              <a:gd name="connsiteX125" fmla="*/ 254385 w 988147"/>
              <a:gd name="connsiteY125" fmla="*/ 856647 h 987501"/>
              <a:gd name="connsiteX126" fmla="*/ 219925 w 988147"/>
              <a:gd name="connsiteY126" fmla="*/ 888823 h 987501"/>
              <a:gd name="connsiteX127" fmla="*/ 195746 w 988147"/>
              <a:gd name="connsiteY127" fmla="*/ 891107 h 987501"/>
              <a:gd name="connsiteX128" fmla="*/ 192319 w 988147"/>
              <a:gd name="connsiteY128" fmla="*/ 888823 h 987501"/>
              <a:gd name="connsiteX129" fmla="*/ 184703 w 988147"/>
              <a:gd name="connsiteY129" fmla="*/ 857028 h 987501"/>
              <a:gd name="connsiteX130" fmla="*/ 205265 w 988147"/>
              <a:gd name="connsiteY130" fmla="*/ 818379 h 987501"/>
              <a:gd name="connsiteX131" fmla="*/ 203742 w 988147"/>
              <a:gd name="connsiteY131" fmla="*/ 800293 h 987501"/>
              <a:gd name="connsiteX132" fmla="*/ 186607 w 988147"/>
              <a:gd name="connsiteY132" fmla="*/ 783348 h 987501"/>
              <a:gd name="connsiteX133" fmla="*/ 168901 w 988147"/>
              <a:gd name="connsiteY133" fmla="*/ 782015 h 987501"/>
              <a:gd name="connsiteX134" fmla="*/ 126064 w 988147"/>
              <a:gd name="connsiteY134" fmla="*/ 804672 h 987501"/>
              <a:gd name="connsiteX135" fmla="*/ 102647 w 988147"/>
              <a:gd name="connsiteY135" fmla="*/ 800293 h 987501"/>
              <a:gd name="connsiteX136" fmla="*/ 101123 w 988147"/>
              <a:gd name="connsiteY136" fmla="*/ 798579 h 987501"/>
              <a:gd name="connsiteX137" fmla="*/ 102075 w 988147"/>
              <a:gd name="connsiteY137" fmla="*/ 763548 h 987501"/>
              <a:gd name="connsiteX138" fmla="*/ 130824 w 988147"/>
              <a:gd name="connsiteY138" fmla="*/ 732895 h 987501"/>
              <a:gd name="connsiteX139" fmla="*/ 134251 w 988147"/>
              <a:gd name="connsiteY139" fmla="*/ 716141 h 987501"/>
              <a:gd name="connsiteX140" fmla="*/ 121114 w 988147"/>
              <a:gd name="connsiteY140" fmla="*/ 693295 h 987501"/>
              <a:gd name="connsiteX141" fmla="*/ 104551 w 988147"/>
              <a:gd name="connsiteY141" fmla="*/ 688535 h 987501"/>
              <a:gd name="connsiteX142" fmla="*/ 63046 w 988147"/>
              <a:gd name="connsiteY142" fmla="*/ 698055 h 987501"/>
              <a:gd name="connsiteX143" fmla="*/ 57525 w 988147"/>
              <a:gd name="connsiteY143" fmla="*/ 699387 h 987501"/>
              <a:gd name="connsiteX144" fmla="*/ 36963 w 988147"/>
              <a:gd name="connsiteY144" fmla="*/ 689297 h 987501"/>
              <a:gd name="connsiteX145" fmla="*/ 32203 w 988147"/>
              <a:gd name="connsiteY145" fmla="*/ 678255 h 987501"/>
              <a:gd name="connsiteX146" fmla="*/ 39819 w 988147"/>
              <a:gd name="connsiteY146" fmla="*/ 656741 h 987501"/>
              <a:gd name="connsiteX147" fmla="*/ 78848 w 988147"/>
              <a:gd name="connsiteY147" fmla="*/ 632371 h 987501"/>
              <a:gd name="connsiteX148" fmla="*/ 88177 w 988147"/>
              <a:gd name="connsiteY148" fmla="*/ 610477 h 987501"/>
              <a:gd name="connsiteX149" fmla="*/ 82275 w 988147"/>
              <a:gd name="connsiteY149" fmla="*/ 590676 h 987501"/>
              <a:gd name="connsiteX150" fmla="*/ 67996 w 988147"/>
              <a:gd name="connsiteY150" fmla="*/ 581157 h 987501"/>
              <a:gd name="connsiteX151" fmla="*/ 21922 w 988147"/>
              <a:gd name="connsiteY151" fmla="*/ 579824 h 987501"/>
              <a:gd name="connsiteX152" fmla="*/ 1360 w 988147"/>
              <a:gd name="connsiteY152" fmla="*/ 562499 h 987501"/>
              <a:gd name="connsiteX153" fmla="*/ 599 w 988147"/>
              <a:gd name="connsiteY153" fmla="*/ 558501 h 987501"/>
              <a:gd name="connsiteX154" fmla="*/ 17924 w 988147"/>
              <a:gd name="connsiteY154" fmla="*/ 532227 h 987501"/>
              <a:gd name="connsiteX155" fmla="*/ 59238 w 988147"/>
              <a:gd name="connsiteY155" fmla="*/ 519662 h 987501"/>
              <a:gd name="connsiteX156" fmla="*/ 71614 w 988147"/>
              <a:gd name="connsiteY156" fmla="*/ 505763 h 987501"/>
              <a:gd name="connsiteX157" fmla="*/ 71042 w 988147"/>
              <a:gd name="connsiteY157" fmla="*/ 479300 h 987501"/>
              <a:gd name="connsiteX158" fmla="*/ 61333 w 988147"/>
              <a:gd name="connsiteY158" fmla="*/ 468447 h 987501"/>
              <a:gd name="connsiteX159" fmla="*/ 17353 w 988147"/>
              <a:gd name="connsiteY159" fmla="*/ 454930 h 987501"/>
              <a:gd name="connsiteX160" fmla="*/ 599 w 988147"/>
              <a:gd name="connsiteY160" fmla="*/ 430560 h 987501"/>
              <a:gd name="connsiteX161" fmla="*/ 2312 w 988147"/>
              <a:gd name="connsiteY161" fmla="*/ 420470 h 987501"/>
              <a:gd name="connsiteX162" fmla="*/ 18115 w 988147"/>
              <a:gd name="connsiteY162" fmla="*/ 407904 h 987501"/>
              <a:gd name="connsiteX163" fmla="*/ 60761 w 988147"/>
              <a:gd name="connsiteY163" fmla="*/ 406572 h 987501"/>
              <a:gd name="connsiteX164" fmla="*/ 67044 w 988147"/>
              <a:gd name="connsiteY164" fmla="*/ 406381 h 987501"/>
              <a:gd name="connsiteX165" fmla="*/ 83989 w 988147"/>
              <a:gd name="connsiteY165" fmla="*/ 393054 h 987501"/>
              <a:gd name="connsiteX166" fmla="*/ 88938 w 988147"/>
              <a:gd name="connsiteY166" fmla="*/ 374206 h 987501"/>
              <a:gd name="connsiteX167" fmla="*/ 80943 w 988147"/>
              <a:gd name="connsiteY167" fmla="*/ 356309 h 987501"/>
              <a:gd name="connsiteX168" fmla="*/ 41913 w 988147"/>
              <a:gd name="connsiteY168" fmla="*/ 331940 h 987501"/>
              <a:gd name="connsiteX169" fmla="*/ 33155 w 988147"/>
              <a:gd name="connsiteY169" fmla="*/ 306999 h 987501"/>
              <a:gd name="connsiteX170" fmla="*/ 38676 w 988147"/>
              <a:gd name="connsiteY170" fmla="*/ 295005 h 987501"/>
              <a:gd name="connsiteX171" fmla="*/ 55811 w 988147"/>
              <a:gd name="connsiteY171" fmla="*/ 287770 h 987501"/>
              <a:gd name="connsiteX172" fmla="*/ 104551 w 988147"/>
              <a:gd name="connsiteY172" fmla="*/ 299003 h 987501"/>
              <a:gd name="connsiteX173" fmla="*/ 122256 w 988147"/>
              <a:gd name="connsiteY173" fmla="*/ 293101 h 987501"/>
              <a:gd name="connsiteX174" fmla="*/ 134251 w 988147"/>
              <a:gd name="connsiteY174" fmla="*/ 272158 h 987501"/>
              <a:gd name="connsiteX175" fmla="*/ 130824 w 988147"/>
              <a:gd name="connsiteY175" fmla="*/ 254262 h 987501"/>
              <a:gd name="connsiteX176" fmla="*/ 98458 w 988147"/>
              <a:gd name="connsiteY176" fmla="*/ 219802 h 987501"/>
              <a:gd name="connsiteX177" fmla="*/ 96554 w 988147"/>
              <a:gd name="connsiteY177" fmla="*/ 195242 h 987501"/>
              <a:gd name="connsiteX178" fmla="*/ 99791 w 988147"/>
              <a:gd name="connsiteY178" fmla="*/ 190482 h 987501"/>
              <a:gd name="connsiteX179" fmla="*/ 129110 w 988147"/>
              <a:gd name="connsiteY179" fmla="*/ 184009 h 987501"/>
              <a:gd name="connsiteX180" fmla="*/ 168711 w 988147"/>
              <a:gd name="connsiteY180" fmla="*/ 205142 h 987501"/>
              <a:gd name="connsiteX181" fmla="*/ 187369 w 988147"/>
              <a:gd name="connsiteY181" fmla="*/ 203428 h 987501"/>
              <a:gd name="connsiteX182" fmla="*/ 203361 w 988147"/>
              <a:gd name="connsiteY182" fmla="*/ 187626 h 987501"/>
              <a:gd name="connsiteX183" fmla="*/ 205456 w 988147"/>
              <a:gd name="connsiteY183" fmla="*/ 168587 h 987501"/>
              <a:gd name="connsiteX184" fmla="*/ 182419 w 988147"/>
              <a:gd name="connsiteY184" fmla="*/ 125370 h 987501"/>
              <a:gd name="connsiteX185" fmla="*/ 186417 w 988147"/>
              <a:gd name="connsiteY185" fmla="*/ 103475 h 987501"/>
              <a:gd name="connsiteX186" fmla="*/ 198411 w 988147"/>
              <a:gd name="connsiteY186" fmla="*/ 94527 h 987501"/>
              <a:gd name="connsiteX187" fmla="*/ 217831 w 988147"/>
              <a:gd name="connsiteY187" fmla="*/ 96621 h 987501"/>
              <a:gd name="connsiteX188" fmla="*/ 250768 w 988147"/>
              <a:gd name="connsiteY188" fmla="*/ 127273 h 987501"/>
              <a:gd name="connsiteX189" fmla="*/ 278564 w 988147"/>
              <a:gd name="connsiteY189" fmla="*/ 131272 h 987501"/>
              <a:gd name="connsiteX190" fmla="*/ 294176 w 988147"/>
              <a:gd name="connsiteY190" fmla="*/ 121562 h 987501"/>
              <a:gd name="connsiteX191" fmla="*/ 299507 w 988147"/>
              <a:gd name="connsiteY191" fmla="*/ 105189 h 987501"/>
              <a:gd name="connsiteX192" fmla="*/ 288465 w 988147"/>
              <a:gd name="connsiteY192" fmla="*/ 57592 h 987501"/>
              <a:gd name="connsiteX193" fmla="*/ 297794 w 988147"/>
              <a:gd name="connsiteY193" fmla="*/ 37220 h 987501"/>
              <a:gd name="connsiteX194" fmla="*/ 310549 w 988147"/>
              <a:gd name="connsiteY194" fmla="*/ 31889 h 987501"/>
              <a:gd name="connsiteX195" fmla="*/ 330731 w 988147"/>
              <a:gd name="connsiteY195" fmla="*/ 39124 h 987501"/>
              <a:gd name="connsiteX196" fmla="*/ 356243 w 988147"/>
              <a:gd name="connsiteY196" fmla="*/ 80248 h 987501"/>
              <a:gd name="connsiteX197" fmla="*/ 373949 w 988147"/>
              <a:gd name="connsiteY197" fmla="*/ 88815 h 987501"/>
              <a:gd name="connsiteX198" fmla="*/ 397747 w 988147"/>
              <a:gd name="connsiteY198" fmla="*/ 82152 h 987501"/>
              <a:gd name="connsiteX199" fmla="*/ 406505 w 988147"/>
              <a:gd name="connsiteY199" fmla="*/ 69396 h 987501"/>
              <a:gd name="connsiteX200" fmla="*/ 408409 w 988147"/>
              <a:gd name="connsiteY200" fmla="*/ 19895 h 987501"/>
              <a:gd name="connsiteX201" fmla="*/ 422497 w 988147"/>
              <a:gd name="connsiteY201" fmla="*/ 1808 h 987501"/>
              <a:gd name="connsiteX202" fmla="*/ 427638 w 988147"/>
              <a:gd name="connsiteY202" fmla="*/ 666 h 987501"/>
              <a:gd name="connsiteX203" fmla="*/ 456005 w 988147"/>
              <a:gd name="connsiteY203" fmla="*/ 17991 h 987501"/>
              <a:gd name="connsiteX204" fmla="*/ 468571 w 988147"/>
              <a:gd name="connsiteY204" fmla="*/ 59876 h 987501"/>
              <a:gd name="connsiteX205" fmla="*/ 480946 w 988147"/>
              <a:gd name="connsiteY205" fmla="*/ 71109 h 987501"/>
              <a:gd name="connsiteX206" fmla="*/ 507981 w 988147"/>
              <a:gd name="connsiteY206" fmla="*/ 71109 h 987501"/>
              <a:gd name="connsiteX207" fmla="*/ 519975 w 988147"/>
              <a:gd name="connsiteY207" fmla="*/ 60257 h 987501"/>
              <a:gd name="connsiteX208" fmla="*/ 534064 w 988147"/>
              <a:gd name="connsiteY208" fmla="*/ 13993 h 987501"/>
              <a:gd name="connsiteX209" fmla="*/ 553293 w 988147"/>
              <a:gd name="connsiteY209" fmla="*/ 95 h 9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988147" h="987501">
                <a:moveTo>
                  <a:pt x="494462" y="416074"/>
                </a:moveTo>
                <a:cubicBezTo>
                  <a:pt x="448227" y="416074"/>
                  <a:pt x="417292" y="453994"/>
                  <a:pt x="417459" y="492745"/>
                </a:cubicBezTo>
                <a:cubicBezTo>
                  <a:pt x="417625" y="535654"/>
                  <a:pt x="451387" y="570081"/>
                  <a:pt x="494129" y="570081"/>
                </a:cubicBezTo>
                <a:cubicBezTo>
                  <a:pt x="536872" y="570081"/>
                  <a:pt x="571133" y="536153"/>
                  <a:pt x="571299" y="493244"/>
                </a:cubicBezTo>
                <a:cubicBezTo>
                  <a:pt x="571466" y="450501"/>
                  <a:pt x="537870" y="416074"/>
                  <a:pt x="494462" y="416074"/>
                </a:cubicBezTo>
                <a:close/>
                <a:moveTo>
                  <a:pt x="494795" y="187060"/>
                </a:moveTo>
                <a:cubicBezTo>
                  <a:pt x="662938" y="187393"/>
                  <a:pt x="800813" y="324934"/>
                  <a:pt x="800480" y="493576"/>
                </a:cubicBezTo>
                <a:cubicBezTo>
                  <a:pt x="800147" y="660389"/>
                  <a:pt x="664768" y="799262"/>
                  <a:pt x="493630" y="798929"/>
                </a:cubicBezTo>
                <a:cubicBezTo>
                  <a:pt x="321163" y="798430"/>
                  <a:pt x="187113" y="657728"/>
                  <a:pt x="188444" y="492579"/>
                </a:cubicBezTo>
                <a:cubicBezTo>
                  <a:pt x="187446" y="325100"/>
                  <a:pt x="325819" y="186727"/>
                  <a:pt x="494795" y="187060"/>
                </a:cubicBezTo>
                <a:close/>
                <a:moveTo>
                  <a:pt x="494464" y="132604"/>
                </a:moveTo>
                <a:cubicBezTo>
                  <a:pt x="293795" y="132414"/>
                  <a:pt x="134251" y="293291"/>
                  <a:pt x="133489" y="491485"/>
                </a:cubicBezTo>
                <a:cubicBezTo>
                  <a:pt x="132728" y="694437"/>
                  <a:pt x="297413" y="853982"/>
                  <a:pt x="493893" y="853411"/>
                </a:cubicBezTo>
                <a:cubicBezTo>
                  <a:pt x="689801" y="854172"/>
                  <a:pt x="855057" y="696531"/>
                  <a:pt x="854867" y="492817"/>
                </a:cubicBezTo>
                <a:cubicBezTo>
                  <a:pt x="854677" y="292530"/>
                  <a:pt x="693990" y="132795"/>
                  <a:pt x="494464" y="132604"/>
                </a:cubicBezTo>
                <a:close/>
                <a:moveTo>
                  <a:pt x="553293" y="95"/>
                </a:moveTo>
                <a:cubicBezTo>
                  <a:pt x="555007" y="95"/>
                  <a:pt x="556720" y="95"/>
                  <a:pt x="558434" y="285"/>
                </a:cubicBezTo>
                <a:cubicBezTo>
                  <a:pt x="575378" y="1999"/>
                  <a:pt x="580138" y="7139"/>
                  <a:pt x="580519" y="24083"/>
                </a:cubicBezTo>
                <a:cubicBezTo>
                  <a:pt x="580900" y="38934"/>
                  <a:pt x="581471" y="53594"/>
                  <a:pt x="581851" y="68444"/>
                </a:cubicBezTo>
                <a:cubicBezTo>
                  <a:pt x="582042" y="74346"/>
                  <a:pt x="584136" y="78915"/>
                  <a:pt x="589657" y="81390"/>
                </a:cubicBezTo>
                <a:cubicBezTo>
                  <a:pt x="598606" y="85388"/>
                  <a:pt x="607934" y="88054"/>
                  <a:pt x="617835" y="88815"/>
                </a:cubicBezTo>
                <a:cubicBezTo>
                  <a:pt x="623927" y="89196"/>
                  <a:pt x="628116" y="86721"/>
                  <a:pt x="631162" y="81771"/>
                </a:cubicBezTo>
                <a:cubicBezTo>
                  <a:pt x="639539" y="68253"/>
                  <a:pt x="648106" y="54736"/>
                  <a:pt x="656483" y="41218"/>
                </a:cubicBezTo>
                <a:cubicBezTo>
                  <a:pt x="663718" y="29795"/>
                  <a:pt x="668097" y="28272"/>
                  <a:pt x="681043" y="32651"/>
                </a:cubicBezTo>
                <a:cubicBezTo>
                  <a:pt x="682566" y="33222"/>
                  <a:pt x="683899" y="33603"/>
                  <a:pt x="685422" y="34174"/>
                </a:cubicBezTo>
                <a:cubicBezTo>
                  <a:pt x="700463" y="40647"/>
                  <a:pt x="702938" y="45407"/>
                  <a:pt x="699320" y="61400"/>
                </a:cubicBezTo>
                <a:cubicBezTo>
                  <a:pt x="696084" y="75678"/>
                  <a:pt x="692847" y="89767"/>
                  <a:pt x="689420" y="104046"/>
                </a:cubicBezTo>
                <a:cubicBezTo>
                  <a:pt x="687516" y="111852"/>
                  <a:pt x="689420" y="117944"/>
                  <a:pt x="696274" y="122514"/>
                </a:cubicBezTo>
                <a:cubicBezTo>
                  <a:pt x="703319" y="127273"/>
                  <a:pt x="710363" y="131652"/>
                  <a:pt x="718359" y="134699"/>
                </a:cubicBezTo>
                <a:cubicBezTo>
                  <a:pt x="724071" y="136793"/>
                  <a:pt x="728640" y="135460"/>
                  <a:pt x="733019" y="131272"/>
                </a:cubicBezTo>
                <a:cubicBezTo>
                  <a:pt x="744632" y="120229"/>
                  <a:pt x="756246" y="109567"/>
                  <a:pt x="768050" y="98715"/>
                </a:cubicBezTo>
                <a:cubicBezTo>
                  <a:pt x="777760" y="89577"/>
                  <a:pt x="783091" y="89196"/>
                  <a:pt x="793943" y="96621"/>
                </a:cubicBezTo>
                <a:cubicBezTo>
                  <a:pt x="794514" y="97002"/>
                  <a:pt x="794895" y="97192"/>
                  <a:pt x="795275" y="97573"/>
                </a:cubicBezTo>
                <a:cubicBezTo>
                  <a:pt x="813743" y="110900"/>
                  <a:pt x="811078" y="116612"/>
                  <a:pt x="803462" y="130510"/>
                </a:cubicBezTo>
                <a:cubicBezTo>
                  <a:pt x="796609" y="143076"/>
                  <a:pt x="790135" y="156022"/>
                  <a:pt x="783091" y="168587"/>
                </a:cubicBezTo>
                <a:cubicBezTo>
                  <a:pt x="779474" y="175251"/>
                  <a:pt x="780235" y="180963"/>
                  <a:pt x="784804" y="186674"/>
                </a:cubicBezTo>
                <a:cubicBezTo>
                  <a:pt x="789945" y="192957"/>
                  <a:pt x="795657" y="198669"/>
                  <a:pt x="801939" y="203619"/>
                </a:cubicBezTo>
                <a:cubicBezTo>
                  <a:pt x="807270" y="207807"/>
                  <a:pt x="812791" y="208378"/>
                  <a:pt x="819074" y="205142"/>
                </a:cubicBezTo>
                <a:cubicBezTo>
                  <a:pt x="833353" y="197336"/>
                  <a:pt x="847822" y="189721"/>
                  <a:pt x="862292" y="182295"/>
                </a:cubicBezTo>
                <a:cubicBezTo>
                  <a:pt x="872573" y="176965"/>
                  <a:pt x="878475" y="178107"/>
                  <a:pt x="885900" y="187246"/>
                </a:cubicBezTo>
                <a:cubicBezTo>
                  <a:pt x="888565" y="190291"/>
                  <a:pt x="891040" y="193528"/>
                  <a:pt x="893135" y="196955"/>
                </a:cubicBezTo>
                <a:cubicBezTo>
                  <a:pt x="898465" y="205332"/>
                  <a:pt x="897894" y="210853"/>
                  <a:pt x="891231" y="218279"/>
                </a:cubicBezTo>
                <a:cubicBezTo>
                  <a:pt x="879807" y="230654"/>
                  <a:pt x="868384" y="243219"/>
                  <a:pt x="856771" y="255404"/>
                </a:cubicBezTo>
                <a:cubicBezTo>
                  <a:pt x="852392" y="259973"/>
                  <a:pt x="851440" y="264924"/>
                  <a:pt x="853725" y="270635"/>
                </a:cubicBezTo>
                <a:cubicBezTo>
                  <a:pt x="857151" y="278822"/>
                  <a:pt x="861340" y="286437"/>
                  <a:pt x="866861" y="293481"/>
                </a:cubicBezTo>
                <a:cubicBezTo>
                  <a:pt x="871240" y="299193"/>
                  <a:pt x="876571" y="300716"/>
                  <a:pt x="883615" y="299003"/>
                </a:cubicBezTo>
                <a:cubicBezTo>
                  <a:pt x="899798" y="295005"/>
                  <a:pt x="916172" y="291387"/>
                  <a:pt x="932354" y="287960"/>
                </a:cubicBezTo>
                <a:cubicBezTo>
                  <a:pt x="940922" y="286056"/>
                  <a:pt x="946063" y="288532"/>
                  <a:pt x="950441" y="296337"/>
                </a:cubicBezTo>
                <a:cubicBezTo>
                  <a:pt x="952726" y="300526"/>
                  <a:pt x="954630" y="304905"/>
                  <a:pt x="956153" y="309474"/>
                </a:cubicBezTo>
                <a:cubicBezTo>
                  <a:pt x="959389" y="319945"/>
                  <a:pt x="957676" y="324896"/>
                  <a:pt x="948347" y="330798"/>
                </a:cubicBezTo>
                <a:cubicBezTo>
                  <a:pt x="935020" y="339175"/>
                  <a:pt x="921883" y="347932"/>
                  <a:pt x="908175" y="355738"/>
                </a:cubicBezTo>
                <a:cubicBezTo>
                  <a:pt x="900369" y="360307"/>
                  <a:pt x="898275" y="366400"/>
                  <a:pt x="899608" y="374396"/>
                </a:cubicBezTo>
                <a:cubicBezTo>
                  <a:pt x="900750" y="381821"/>
                  <a:pt x="902845" y="389056"/>
                  <a:pt x="905510" y="396100"/>
                </a:cubicBezTo>
                <a:cubicBezTo>
                  <a:pt x="907985" y="402573"/>
                  <a:pt x="912364" y="406001"/>
                  <a:pt x="919789" y="406191"/>
                </a:cubicBezTo>
                <a:cubicBezTo>
                  <a:pt x="936543" y="406381"/>
                  <a:pt x="953107" y="407524"/>
                  <a:pt x="969861" y="408095"/>
                </a:cubicBezTo>
                <a:cubicBezTo>
                  <a:pt x="978999" y="408476"/>
                  <a:pt x="983569" y="412093"/>
                  <a:pt x="986044" y="420851"/>
                </a:cubicBezTo>
                <a:cubicBezTo>
                  <a:pt x="987567" y="425801"/>
                  <a:pt x="988138" y="430941"/>
                  <a:pt x="988138" y="436272"/>
                </a:cubicBezTo>
                <a:cubicBezTo>
                  <a:pt x="988138" y="446553"/>
                  <a:pt x="985282" y="450742"/>
                  <a:pt x="975763" y="453788"/>
                </a:cubicBezTo>
                <a:cubicBezTo>
                  <a:pt x="960722" y="458548"/>
                  <a:pt x="945681" y="463117"/>
                  <a:pt x="930641" y="467686"/>
                </a:cubicBezTo>
                <a:cubicBezTo>
                  <a:pt x="919789" y="470923"/>
                  <a:pt x="916933" y="474350"/>
                  <a:pt x="916552" y="485582"/>
                </a:cubicBezTo>
                <a:cubicBezTo>
                  <a:pt x="916362" y="493388"/>
                  <a:pt x="915791" y="501384"/>
                  <a:pt x="917504" y="509191"/>
                </a:cubicBezTo>
                <a:cubicBezTo>
                  <a:pt x="918647" y="514521"/>
                  <a:pt x="921883" y="517758"/>
                  <a:pt x="927214" y="519471"/>
                </a:cubicBezTo>
                <a:cubicBezTo>
                  <a:pt x="943016" y="524231"/>
                  <a:pt x="958818" y="528991"/>
                  <a:pt x="974620" y="533941"/>
                </a:cubicBezTo>
                <a:cubicBezTo>
                  <a:pt x="985663" y="537368"/>
                  <a:pt x="988329" y="541176"/>
                  <a:pt x="988138" y="552789"/>
                </a:cubicBezTo>
                <a:cubicBezTo>
                  <a:pt x="988138" y="553931"/>
                  <a:pt x="988138" y="555074"/>
                  <a:pt x="988138" y="556216"/>
                </a:cubicBezTo>
                <a:cubicBezTo>
                  <a:pt x="987377" y="574113"/>
                  <a:pt x="981665" y="579824"/>
                  <a:pt x="963768" y="580395"/>
                </a:cubicBezTo>
                <a:cubicBezTo>
                  <a:pt x="948728" y="580776"/>
                  <a:pt x="933878" y="581538"/>
                  <a:pt x="918837" y="581728"/>
                </a:cubicBezTo>
                <a:cubicBezTo>
                  <a:pt x="913125" y="581918"/>
                  <a:pt x="909127" y="584394"/>
                  <a:pt x="906843" y="589153"/>
                </a:cubicBezTo>
                <a:cubicBezTo>
                  <a:pt x="902654" y="598101"/>
                  <a:pt x="899989" y="607430"/>
                  <a:pt x="899227" y="617330"/>
                </a:cubicBezTo>
                <a:cubicBezTo>
                  <a:pt x="898656" y="623613"/>
                  <a:pt x="901321" y="627802"/>
                  <a:pt x="906652" y="631038"/>
                </a:cubicBezTo>
                <a:cubicBezTo>
                  <a:pt x="919979" y="639225"/>
                  <a:pt x="933116" y="647412"/>
                  <a:pt x="946253" y="655789"/>
                </a:cubicBezTo>
                <a:cubicBezTo>
                  <a:pt x="958247" y="663214"/>
                  <a:pt x="959770" y="667783"/>
                  <a:pt x="955201" y="681110"/>
                </a:cubicBezTo>
                <a:cubicBezTo>
                  <a:pt x="953678" y="685680"/>
                  <a:pt x="951584" y="690058"/>
                  <a:pt x="948918" y="694057"/>
                </a:cubicBezTo>
                <a:cubicBezTo>
                  <a:pt x="946443" y="697674"/>
                  <a:pt x="942445" y="700149"/>
                  <a:pt x="936734" y="700149"/>
                </a:cubicBezTo>
                <a:cubicBezTo>
                  <a:pt x="926643" y="697864"/>
                  <a:pt x="916552" y="695579"/>
                  <a:pt x="906462" y="693485"/>
                </a:cubicBezTo>
                <a:cubicBezTo>
                  <a:pt x="898275" y="691581"/>
                  <a:pt x="889898" y="689868"/>
                  <a:pt x="881711" y="687774"/>
                </a:cubicBezTo>
                <a:cubicBezTo>
                  <a:pt x="876381" y="686441"/>
                  <a:pt x="872192" y="687964"/>
                  <a:pt x="868765" y="691772"/>
                </a:cubicBezTo>
                <a:cubicBezTo>
                  <a:pt x="861721" y="699959"/>
                  <a:pt x="856199" y="709288"/>
                  <a:pt x="853154" y="719759"/>
                </a:cubicBezTo>
                <a:cubicBezTo>
                  <a:pt x="851630" y="724709"/>
                  <a:pt x="853915" y="728326"/>
                  <a:pt x="856961" y="731753"/>
                </a:cubicBezTo>
                <a:cubicBezTo>
                  <a:pt x="868004" y="743748"/>
                  <a:pt x="879236" y="755742"/>
                  <a:pt x="890279" y="767546"/>
                </a:cubicBezTo>
                <a:cubicBezTo>
                  <a:pt x="898656" y="776494"/>
                  <a:pt x="899037" y="781825"/>
                  <a:pt x="892373" y="792106"/>
                </a:cubicBezTo>
                <a:cubicBezTo>
                  <a:pt x="891992" y="792677"/>
                  <a:pt x="891612" y="793439"/>
                  <a:pt x="891040" y="794010"/>
                </a:cubicBezTo>
                <a:cubicBezTo>
                  <a:pt x="878475" y="810954"/>
                  <a:pt x="872954" y="811145"/>
                  <a:pt x="857532" y="802387"/>
                </a:cubicBezTo>
                <a:cubicBezTo>
                  <a:pt x="844966" y="795152"/>
                  <a:pt x="831640" y="788679"/>
                  <a:pt x="818884" y="781825"/>
                </a:cubicBezTo>
                <a:cubicBezTo>
                  <a:pt x="813553" y="778969"/>
                  <a:pt x="808603" y="778969"/>
                  <a:pt x="803843" y="782396"/>
                </a:cubicBezTo>
                <a:cubicBezTo>
                  <a:pt x="796227" y="787727"/>
                  <a:pt x="789754" y="794200"/>
                  <a:pt x="784233" y="801625"/>
                </a:cubicBezTo>
                <a:cubicBezTo>
                  <a:pt x="780235" y="806956"/>
                  <a:pt x="780045" y="812287"/>
                  <a:pt x="783281" y="818189"/>
                </a:cubicBezTo>
                <a:cubicBezTo>
                  <a:pt x="791087" y="832468"/>
                  <a:pt x="798703" y="846937"/>
                  <a:pt x="806128" y="861407"/>
                </a:cubicBezTo>
                <a:cubicBezTo>
                  <a:pt x="811268" y="871498"/>
                  <a:pt x="810507" y="876067"/>
                  <a:pt x="802320" y="883873"/>
                </a:cubicBezTo>
                <a:cubicBezTo>
                  <a:pt x="800987" y="885015"/>
                  <a:pt x="799845" y="886348"/>
                  <a:pt x="798512" y="887300"/>
                </a:cubicBezTo>
                <a:cubicBezTo>
                  <a:pt x="786328" y="896248"/>
                  <a:pt x="780045" y="900627"/>
                  <a:pt x="765766" y="886157"/>
                </a:cubicBezTo>
                <a:cubicBezTo>
                  <a:pt x="755485" y="875686"/>
                  <a:pt x="744442" y="866357"/>
                  <a:pt x="733781" y="856266"/>
                </a:cubicBezTo>
                <a:cubicBezTo>
                  <a:pt x="728830" y="851507"/>
                  <a:pt x="723500" y="850555"/>
                  <a:pt x="717407" y="853030"/>
                </a:cubicBezTo>
                <a:cubicBezTo>
                  <a:pt x="709411" y="856266"/>
                  <a:pt x="701796" y="860455"/>
                  <a:pt x="694941" y="865786"/>
                </a:cubicBezTo>
                <a:cubicBezTo>
                  <a:pt x="689230" y="870165"/>
                  <a:pt x="687707" y="875686"/>
                  <a:pt x="689420" y="882540"/>
                </a:cubicBezTo>
                <a:cubicBezTo>
                  <a:pt x="693418" y="899104"/>
                  <a:pt x="697226" y="915858"/>
                  <a:pt x="700844" y="932421"/>
                </a:cubicBezTo>
                <a:cubicBezTo>
                  <a:pt x="702367" y="939656"/>
                  <a:pt x="699892" y="945177"/>
                  <a:pt x="693418" y="948985"/>
                </a:cubicBezTo>
                <a:cubicBezTo>
                  <a:pt x="689039" y="951651"/>
                  <a:pt x="684280" y="953745"/>
                  <a:pt x="679330" y="955268"/>
                </a:cubicBezTo>
                <a:cubicBezTo>
                  <a:pt x="669239" y="958504"/>
                  <a:pt x="663528" y="956600"/>
                  <a:pt x="657816" y="947653"/>
                </a:cubicBezTo>
                <a:cubicBezTo>
                  <a:pt x="649439" y="934325"/>
                  <a:pt x="640872" y="921189"/>
                  <a:pt x="632875" y="907481"/>
                </a:cubicBezTo>
                <a:cubicBezTo>
                  <a:pt x="628496" y="900056"/>
                  <a:pt x="622785" y="897200"/>
                  <a:pt x="614217" y="898723"/>
                </a:cubicBezTo>
                <a:cubicBezTo>
                  <a:pt x="607363" y="900056"/>
                  <a:pt x="600700" y="901769"/>
                  <a:pt x="594226" y="904054"/>
                </a:cubicBezTo>
                <a:cubicBezTo>
                  <a:pt x="585279" y="907290"/>
                  <a:pt x="582423" y="911098"/>
                  <a:pt x="582042" y="920617"/>
                </a:cubicBezTo>
                <a:cubicBezTo>
                  <a:pt x="581471" y="935658"/>
                  <a:pt x="581090" y="950508"/>
                  <a:pt x="580709" y="965549"/>
                </a:cubicBezTo>
                <a:cubicBezTo>
                  <a:pt x="580328" y="979257"/>
                  <a:pt x="576902" y="983636"/>
                  <a:pt x="563384" y="986111"/>
                </a:cubicBezTo>
                <a:cubicBezTo>
                  <a:pt x="559767" y="986872"/>
                  <a:pt x="556149" y="987253"/>
                  <a:pt x="552532" y="987443"/>
                </a:cubicBezTo>
                <a:cubicBezTo>
                  <a:pt x="543584" y="988015"/>
                  <a:pt x="537872" y="984397"/>
                  <a:pt x="535016" y="975639"/>
                </a:cubicBezTo>
                <a:cubicBezTo>
                  <a:pt x="529876" y="959647"/>
                  <a:pt x="524925" y="943845"/>
                  <a:pt x="520356" y="927852"/>
                </a:cubicBezTo>
                <a:cubicBezTo>
                  <a:pt x="518262" y="920617"/>
                  <a:pt x="513883" y="917190"/>
                  <a:pt x="506648" y="916048"/>
                </a:cubicBezTo>
                <a:cubicBezTo>
                  <a:pt x="498271" y="914906"/>
                  <a:pt x="489894" y="914906"/>
                  <a:pt x="481517" y="916238"/>
                </a:cubicBezTo>
                <a:cubicBezTo>
                  <a:pt x="475235" y="917190"/>
                  <a:pt x="471236" y="920427"/>
                  <a:pt x="469332" y="926710"/>
                </a:cubicBezTo>
                <a:cubicBezTo>
                  <a:pt x="464954" y="941750"/>
                  <a:pt x="460194" y="956791"/>
                  <a:pt x="455434" y="971832"/>
                </a:cubicBezTo>
                <a:cubicBezTo>
                  <a:pt x="451246" y="985349"/>
                  <a:pt x="445915" y="988776"/>
                  <a:pt x="432017" y="986872"/>
                </a:cubicBezTo>
                <a:cubicBezTo>
                  <a:pt x="411074" y="984016"/>
                  <a:pt x="408599" y="981160"/>
                  <a:pt x="408409" y="960218"/>
                </a:cubicBezTo>
                <a:cubicBezTo>
                  <a:pt x="408218" y="946510"/>
                  <a:pt x="407647" y="932992"/>
                  <a:pt x="407266" y="919285"/>
                </a:cubicBezTo>
                <a:cubicBezTo>
                  <a:pt x="407076" y="913002"/>
                  <a:pt x="404601" y="908052"/>
                  <a:pt x="398699" y="905577"/>
                </a:cubicBezTo>
                <a:cubicBezTo>
                  <a:pt x="389751" y="901769"/>
                  <a:pt x="380612" y="899104"/>
                  <a:pt x="370902" y="898532"/>
                </a:cubicBezTo>
                <a:cubicBezTo>
                  <a:pt x="365000" y="898152"/>
                  <a:pt x="360812" y="900436"/>
                  <a:pt x="357575" y="905577"/>
                </a:cubicBezTo>
                <a:cubicBezTo>
                  <a:pt x="349389" y="919285"/>
                  <a:pt x="340631" y="932612"/>
                  <a:pt x="332254" y="946129"/>
                </a:cubicBezTo>
                <a:cubicBezTo>
                  <a:pt x="325590" y="956791"/>
                  <a:pt x="320450" y="958695"/>
                  <a:pt x="308645" y="954697"/>
                </a:cubicBezTo>
                <a:cubicBezTo>
                  <a:pt x="308074" y="954506"/>
                  <a:pt x="307503" y="954316"/>
                  <a:pt x="306932" y="954126"/>
                </a:cubicBezTo>
                <a:cubicBezTo>
                  <a:pt x="288655" y="946701"/>
                  <a:pt x="285038" y="942512"/>
                  <a:pt x="289797" y="924235"/>
                </a:cubicBezTo>
                <a:cubicBezTo>
                  <a:pt x="293415" y="910336"/>
                  <a:pt x="296080" y="896248"/>
                  <a:pt x="299507" y="882159"/>
                </a:cubicBezTo>
                <a:cubicBezTo>
                  <a:pt x="301220" y="874924"/>
                  <a:pt x="299316" y="869403"/>
                  <a:pt x="293224" y="865024"/>
                </a:cubicBezTo>
                <a:cubicBezTo>
                  <a:pt x="286751" y="860455"/>
                  <a:pt x="280088" y="856457"/>
                  <a:pt x="272853" y="853220"/>
                </a:cubicBezTo>
                <a:cubicBezTo>
                  <a:pt x="265999" y="850174"/>
                  <a:pt x="260097" y="851316"/>
                  <a:pt x="254385" y="856647"/>
                </a:cubicBezTo>
                <a:cubicBezTo>
                  <a:pt x="242962" y="867499"/>
                  <a:pt x="231348" y="878161"/>
                  <a:pt x="219925" y="888823"/>
                </a:cubicBezTo>
                <a:cubicBezTo>
                  <a:pt x="211358" y="897010"/>
                  <a:pt x="205837" y="897390"/>
                  <a:pt x="195746" y="891107"/>
                </a:cubicBezTo>
                <a:cubicBezTo>
                  <a:pt x="194604" y="890346"/>
                  <a:pt x="193461" y="889584"/>
                  <a:pt x="192319" y="888823"/>
                </a:cubicBezTo>
                <a:cubicBezTo>
                  <a:pt x="177659" y="878352"/>
                  <a:pt x="176326" y="872830"/>
                  <a:pt x="184703" y="857028"/>
                </a:cubicBezTo>
                <a:cubicBezTo>
                  <a:pt x="191557" y="844082"/>
                  <a:pt x="198221" y="831135"/>
                  <a:pt x="205265" y="818379"/>
                </a:cubicBezTo>
                <a:cubicBezTo>
                  <a:pt x="208883" y="811716"/>
                  <a:pt x="208312" y="806004"/>
                  <a:pt x="203742" y="800293"/>
                </a:cubicBezTo>
                <a:cubicBezTo>
                  <a:pt x="198792" y="794010"/>
                  <a:pt x="193080" y="788298"/>
                  <a:pt x="186607" y="783348"/>
                </a:cubicBezTo>
                <a:cubicBezTo>
                  <a:pt x="180896" y="778969"/>
                  <a:pt x="175184" y="778589"/>
                  <a:pt x="168901" y="782015"/>
                </a:cubicBezTo>
                <a:cubicBezTo>
                  <a:pt x="154812" y="789631"/>
                  <a:pt x="140533" y="797246"/>
                  <a:pt x="126064" y="804672"/>
                </a:cubicBezTo>
                <a:cubicBezTo>
                  <a:pt x="115974" y="810002"/>
                  <a:pt x="110072" y="808670"/>
                  <a:pt x="102647" y="800293"/>
                </a:cubicBezTo>
                <a:cubicBezTo>
                  <a:pt x="102075" y="799721"/>
                  <a:pt x="101695" y="799150"/>
                  <a:pt x="101123" y="798579"/>
                </a:cubicBezTo>
                <a:cubicBezTo>
                  <a:pt x="87986" y="783348"/>
                  <a:pt x="88177" y="778017"/>
                  <a:pt x="102075" y="763548"/>
                </a:cubicBezTo>
                <a:cubicBezTo>
                  <a:pt x="111785" y="753267"/>
                  <a:pt x="120924" y="742796"/>
                  <a:pt x="130824" y="732895"/>
                </a:cubicBezTo>
                <a:cubicBezTo>
                  <a:pt x="135774" y="727755"/>
                  <a:pt x="136726" y="722424"/>
                  <a:pt x="134251" y="716141"/>
                </a:cubicBezTo>
                <a:cubicBezTo>
                  <a:pt x="131014" y="707955"/>
                  <a:pt x="126445" y="700339"/>
                  <a:pt x="121114" y="693295"/>
                </a:cubicBezTo>
                <a:cubicBezTo>
                  <a:pt x="116735" y="687583"/>
                  <a:pt x="110833" y="687012"/>
                  <a:pt x="104551" y="688535"/>
                </a:cubicBezTo>
                <a:cubicBezTo>
                  <a:pt x="90652" y="691772"/>
                  <a:pt x="76944" y="695008"/>
                  <a:pt x="63046" y="698055"/>
                </a:cubicBezTo>
                <a:cubicBezTo>
                  <a:pt x="61142" y="698435"/>
                  <a:pt x="59238" y="699007"/>
                  <a:pt x="57525" y="699387"/>
                </a:cubicBezTo>
                <a:cubicBezTo>
                  <a:pt x="47053" y="701291"/>
                  <a:pt x="41723" y="698816"/>
                  <a:pt x="36963" y="689297"/>
                </a:cubicBezTo>
                <a:cubicBezTo>
                  <a:pt x="35249" y="685680"/>
                  <a:pt x="33536" y="682062"/>
                  <a:pt x="32203" y="678255"/>
                </a:cubicBezTo>
                <a:cubicBezTo>
                  <a:pt x="28776" y="668164"/>
                  <a:pt x="30680" y="662452"/>
                  <a:pt x="39819" y="656741"/>
                </a:cubicBezTo>
                <a:cubicBezTo>
                  <a:pt x="52765" y="648554"/>
                  <a:pt x="65902" y="640367"/>
                  <a:pt x="78848" y="632371"/>
                </a:cubicBezTo>
                <a:cubicBezTo>
                  <a:pt x="89129" y="625898"/>
                  <a:pt x="90652" y="622280"/>
                  <a:pt x="88177" y="610477"/>
                </a:cubicBezTo>
                <a:cubicBezTo>
                  <a:pt x="86654" y="603813"/>
                  <a:pt x="84940" y="596959"/>
                  <a:pt x="82275" y="590676"/>
                </a:cubicBezTo>
                <a:cubicBezTo>
                  <a:pt x="79609" y="584394"/>
                  <a:pt x="75040" y="581347"/>
                  <a:pt x="67996" y="581157"/>
                </a:cubicBezTo>
                <a:cubicBezTo>
                  <a:pt x="52575" y="580966"/>
                  <a:pt x="37344" y="580395"/>
                  <a:pt x="21922" y="579824"/>
                </a:cubicBezTo>
                <a:cubicBezTo>
                  <a:pt x="8024" y="579443"/>
                  <a:pt x="3836" y="575826"/>
                  <a:pt x="1360" y="562499"/>
                </a:cubicBezTo>
                <a:cubicBezTo>
                  <a:pt x="1170" y="561166"/>
                  <a:pt x="789" y="559834"/>
                  <a:pt x="599" y="558501"/>
                </a:cubicBezTo>
                <a:cubicBezTo>
                  <a:pt x="-1496" y="541556"/>
                  <a:pt x="1360" y="537177"/>
                  <a:pt x="17924" y="532227"/>
                </a:cubicBezTo>
                <a:cubicBezTo>
                  <a:pt x="31632" y="528039"/>
                  <a:pt x="45340" y="523469"/>
                  <a:pt x="59238" y="519662"/>
                </a:cubicBezTo>
                <a:cubicBezTo>
                  <a:pt x="66854" y="517568"/>
                  <a:pt x="70852" y="513189"/>
                  <a:pt x="71614" y="505763"/>
                </a:cubicBezTo>
                <a:cubicBezTo>
                  <a:pt x="72375" y="497006"/>
                  <a:pt x="72756" y="488057"/>
                  <a:pt x="71042" y="479300"/>
                </a:cubicBezTo>
                <a:cubicBezTo>
                  <a:pt x="70090" y="473588"/>
                  <a:pt x="66854" y="470161"/>
                  <a:pt x="61333" y="468447"/>
                </a:cubicBezTo>
                <a:cubicBezTo>
                  <a:pt x="46673" y="464069"/>
                  <a:pt x="32013" y="459500"/>
                  <a:pt x="17353" y="454930"/>
                </a:cubicBezTo>
                <a:cubicBezTo>
                  <a:pt x="1360" y="449980"/>
                  <a:pt x="-353" y="447315"/>
                  <a:pt x="599" y="430560"/>
                </a:cubicBezTo>
                <a:cubicBezTo>
                  <a:pt x="789" y="427133"/>
                  <a:pt x="1551" y="423707"/>
                  <a:pt x="2312" y="420470"/>
                </a:cubicBezTo>
                <a:cubicBezTo>
                  <a:pt x="4597" y="412093"/>
                  <a:pt x="9357" y="408285"/>
                  <a:pt x="18115" y="407904"/>
                </a:cubicBezTo>
                <a:cubicBezTo>
                  <a:pt x="32393" y="407333"/>
                  <a:pt x="46482" y="406953"/>
                  <a:pt x="60761" y="406572"/>
                </a:cubicBezTo>
                <a:cubicBezTo>
                  <a:pt x="62856" y="406572"/>
                  <a:pt x="64950" y="406381"/>
                  <a:pt x="67044" y="406381"/>
                </a:cubicBezTo>
                <a:cubicBezTo>
                  <a:pt x="76563" y="406762"/>
                  <a:pt x="81513" y="401431"/>
                  <a:pt x="83989" y="393054"/>
                </a:cubicBezTo>
                <a:cubicBezTo>
                  <a:pt x="85892" y="386771"/>
                  <a:pt x="87606" y="380489"/>
                  <a:pt x="88938" y="374206"/>
                </a:cubicBezTo>
                <a:cubicBezTo>
                  <a:pt x="90652" y="365448"/>
                  <a:pt x="88558" y="361259"/>
                  <a:pt x="80943" y="356309"/>
                </a:cubicBezTo>
                <a:cubicBezTo>
                  <a:pt x="67996" y="348123"/>
                  <a:pt x="54859" y="339936"/>
                  <a:pt x="41913" y="331940"/>
                </a:cubicBezTo>
                <a:cubicBezTo>
                  <a:pt x="30300" y="324705"/>
                  <a:pt x="28586" y="320136"/>
                  <a:pt x="33155" y="306999"/>
                </a:cubicBezTo>
                <a:cubicBezTo>
                  <a:pt x="34488" y="302811"/>
                  <a:pt x="36201" y="298622"/>
                  <a:pt x="38676" y="295005"/>
                </a:cubicBezTo>
                <a:cubicBezTo>
                  <a:pt x="42674" y="288912"/>
                  <a:pt x="48196" y="285866"/>
                  <a:pt x="55811" y="287770"/>
                </a:cubicBezTo>
                <a:cubicBezTo>
                  <a:pt x="71994" y="291578"/>
                  <a:pt x="88368" y="295005"/>
                  <a:pt x="104551" y="299003"/>
                </a:cubicBezTo>
                <a:cubicBezTo>
                  <a:pt x="111975" y="300907"/>
                  <a:pt x="117687" y="299193"/>
                  <a:pt x="122256" y="293101"/>
                </a:cubicBezTo>
                <a:cubicBezTo>
                  <a:pt x="127016" y="286628"/>
                  <a:pt x="131205" y="279583"/>
                  <a:pt x="134251" y="272158"/>
                </a:cubicBezTo>
                <a:cubicBezTo>
                  <a:pt x="136916" y="265495"/>
                  <a:pt x="136155" y="259783"/>
                  <a:pt x="130824" y="254262"/>
                </a:cubicBezTo>
                <a:cubicBezTo>
                  <a:pt x="119781" y="243029"/>
                  <a:pt x="109310" y="231415"/>
                  <a:pt x="98458" y="219802"/>
                </a:cubicBezTo>
                <a:cubicBezTo>
                  <a:pt x="90081" y="210663"/>
                  <a:pt x="89700" y="205523"/>
                  <a:pt x="96554" y="195242"/>
                </a:cubicBezTo>
                <a:cubicBezTo>
                  <a:pt x="97696" y="193719"/>
                  <a:pt x="98648" y="192005"/>
                  <a:pt x="99791" y="190482"/>
                </a:cubicBezTo>
                <a:cubicBezTo>
                  <a:pt x="109500" y="177726"/>
                  <a:pt x="114831" y="176584"/>
                  <a:pt x="129110" y="184009"/>
                </a:cubicBezTo>
                <a:cubicBezTo>
                  <a:pt x="142437" y="191053"/>
                  <a:pt x="155764" y="197907"/>
                  <a:pt x="168711" y="205142"/>
                </a:cubicBezTo>
                <a:cubicBezTo>
                  <a:pt x="175565" y="208950"/>
                  <a:pt x="181657" y="208188"/>
                  <a:pt x="187369" y="203428"/>
                </a:cubicBezTo>
                <a:cubicBezTo>
                  <a:pt x="193080" y="198669"/>
                  <a:pt x="198411" y="193338"/>
                  <a:pt x="203361" y="187626"/>
                </a:cubicBezTo>
                <a:cubicBezTo>
                  <a:pt x="208312" y="181724"/>
                  <a:pt x="209454" y="175822"/>
                  <a:pt x="205456" y="168587"/>
                </a:cubicBezTo>
                <a:cubicBezTo>
                  <a:pt x="197459" y="154309"/>
                  <a:pt x="190034" y="139839"/>
                  <a:pt x="182419" y="125370"/>
                </a:cubicBezTo>
                <a:cubicBezTo>
                  <a:pt x="177469" y="115850"/>
                  <a:pt x="178611" y="110710"/>
                  <a:pt x="186417" y="103475"/>
                </a:cubicBezTo>
                <a:cubicBezTo>
                  <a:pt x="190034" y="100048"/>
                  <a:pt x="194032" y="97192"/>
                  <a:pt x="198411" y="94527"/>
                </a:cubicBezTo>
                <a:cubicBezTo>
                  <a:pt x="206027" y="90148"/>
                  <a:pt x="211358" y="90719"/>
                  <a:pt x="217831" y="96621"/>
                </a:cubicBezTo>
                <a:cubicBezTo>
                  <a:pt x="228873" y="106711"/>
                  <a:pt x="239916" y="116992"/>
                  <a:pt x="250768" y="127273"/>
                </a:cubicBezTo>
                <a:cubicBezTo>
                  <a:pt x="262191" y="138126"/>
                  <a:pt x="264666" y="138506"/>
                  <a:pt x="278564" y="131272"/>
                </a:cubicBezTo>
                <a:cubicBezTo>
                  <a:pt x="284086" y="128416"/>
                  <a:pt x="289226" y="125370"/>
                  <a:pt x="294176" y="121562"/>
                </a:cubicBezTo>
                <a:cubicBezTo>
                  <a:pt x="299507" y="117183"/>
                  <a:pt x="301220" y="112043"/>
                  <a:pt x="299507" y="105189"/>
                </a:cubicBezTo>
                <a:cubicBezTo>
                  <a:pt x="295509" y="89386"/>
                  <a:pt x="292082" y="73394"/>
                  <a:pt x="288465" y="57592"/>
                </a:cubicBezTo>
                <a:cubicBezTo>
                  <a:pt x="286180" y="47311"/>
                  <a:pt x="288655" y="42170"/>
                  <a:pt x="297794" y="37220"/>
                </a:cubicBezTo>
                <a:cubicBezTo>
                  <a:pt x="301982" y="35126"/>
                  <a:pt x="306170" y="33412"/>
                  <a:pt x="310549" y="31889"/>
                </a:cubicBezTo>
                <a:cubicBezTo>
                  <a:pt x="319878" y="29034"/>
                  <a:pt x="325209" y="30747"/>
                  <a:pt x="330731" y="39124"/>
                </a:cubicBezTo>
                <a:cubicBezTo>
                  <a:pt x="339488" y="52642"/>
                  <a:pt x="348246" y="66159"/>
                  <a:pt x="356243" y="80248"/>
                </a:cubicBezTo>
                <a:cubicBezTo>
                  <a:pt x="360431" y="87483"/>
                  <a:pt x="366142" y="89957"/>
                  <a:pt x="373949" y="88815"/>
                </a:cubicBezTo>
                <a:cubicBezTo>
                  <a:pt x="382135" y="87483"/>
                  <a:pt x="390132" y="85388"/>
                  <a:pt x="397747" y="82152"/>
                </a:cubicBezTo>
                <a:cubicBezTo>
                  <a:pt x="403268" y="79677"/>
                  <a:pt x="406314" y="75869"/>
                  <a:pt x="406505" y="69396"/>
                </a:cubicBezTo>
                <a:cubicBezTo>
                  <a:pt x="406886" y="52832"/>
                  <a:pt x="407837" y="36459"/>
                  <a:pt x="408409" y="19895"/>
                </a:cubicBezTo>
                <a:cubicBezTo>
                  <a:pt x="408789" y="9233"/>
                  <a:pt x="412216" y="4664"/>
                  <a:pt x="422497" y="1808"/>
                </a:cubicBezTo>
                <a:cubicBezTo>
                  <a:pt x="424210" y="1427"/>
                  <a:pt x="425924" y="856"/>
                  <a:pt x="427638" y="666"/>
                </a:cubicBezTo>
                <a:cubicBezTo>
                  <a:pt x="446486" y="-1429"/>
                  <a:pt x="451056" y="666"/>
                  <a:pt x="456005" y="17991"/>
                </a:cubicBezTo>
                <a:cubicBezTo>
                  <a:pt x="460003" y="32080"/>
                  <a:pt x="464763" y="45788"/>
                  <a:pt x="468571" y="59876"/>
                </a:cubicBezTo>
                <a:cubicBezTo>
                  <a:pt x="470475" y="66540"/>
                  <a:pt x="474473" y="70157"/>
                  <a:pt x="480946" y="71109"/>
                </a:cubicBezTo>
                <a:cubicBezTo>
                  <a:pt x="489894" y="72252"/>
                  <a:pt x="499033" y="72252"/>
                  <a:pt x="507981" y="71109"/>
                </a:cubicBezTo>
                <a:cubicBezTo>
                  <a:pt x="514264" y="70348"/>
                  <a:pt x="518071" y="66540"/>
                  <a:pt x="519975" y="60257"/>
                </a:cubicBezTo>
                <a:cubicBezTo>
                  <a:pt x="524545" y="44836"/>
                  <a:pt x="529304" y="29415"/>
                  <a:pt x="534064" y="13993"/>
                </a:cubicBezTo>
                <a:cubicBezTo>
                  <a:pt x="537682" y="2570"/>
                  <a:pt x="541299" y="-96"/>
                  <a:pt x="553293" y="9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="" xmlns:a16="http://schemas.microsoft.com/office/drawing/2014/main" id="{CFAC3B1C-618D-48A7-AA66-DDC0E9FE0087}"/>
              </a:ext>
            </a:extLst>
          </p:cNvPr>
          <p:cNvSpPr/>
          <p:nvPr/>
        </p:nvSpPr>
        <p:spPr>
          <a:xfrm>
            <a:off x="6929767" y="2941438"/>
            <a:ext cx="233656" cy="23785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471859FC-33AA-43EE-87B2-98C8577F6687}"/>
              </a:ext>
            </a:extLst>
          </p:cNvPr>
          <p:cNvSpPr/>
          <p:nvPr/>
        </p:nvSpPr>
        <p:spPr>
          <a:xfrm>
            <a:off x="1583820" y="4034174"/>
            <a:ext cx="9024359" cy="1403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7F405146-E4E1-47FE-B209-8E3C245A2B20}"/>
              </a:ext>
            </a:extLst>
          </p:cNvPr>
          <p:cNvSpPr txBox="1"/>
          <p:nvPr/>
        </p:nvSpPr>
        <p:spPr>
          <a:xfrm>
            <a:off x="3058910" y="4037127"/>
            <a:ext cx="607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18795E75-FC5F-4526-B249-F371D7AF87B5}"/>
              </a:ext>
            </a:extLst>
          </p:cNvPr>
          <p:cNvSpPr txBox="1"/>
          <p:nvPr/>
        </p:nvSpPr>
        <p:spPr>
          <a:xfrm>
            <a:off x="3058846" y="4963964"/>
            <a:ext cx="607410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TO BE CONTINUE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5580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234</Words>
  <Application>Microsoft Office PowerPoint</Application>
  <PresentationFormat>Custom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Heri</cp:lastModifiedBy>
  <cp:revision>112</cp:revision>
  <dcterms:created xsi:type="dcterms:W3CDTF">2019-01-14T06:35:35Z</dcterms:created>
  <dcterms:modified xsi:type="dcterms:W3CDTF">2019-09-25T09:04:03Z</dcterms:modified>
</cp:coreProperties>
</file>