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1" r:id="rId1"/>
  </p:sldMasterIdLst>
  <p:notesMasterIdLst>
    <p:notesMasterId r:id="rId28"/>
  </p:notesMasterIdLst>
  <p:sldIdLst>
    <p:sldId id="256" r:id="rId2"/>
    <p:sldId id="274" r:id="rId3"/>
    <p:sldId id="297" r:id="rId4"/>
    <p:sldId id="280" r:id="rId5"/>
    <p:sldId id="263" r:id="rId6"/>
    <p:sldId id="281" r:id="rId7"/>
    <p:sldId id="279" r:id="rId8"/>
    <p:sldId id="265" r:id="rId9"/>
    <p:sldId id="294" r:id="rId10"/>
    <p:sldId id="295" r:id="rId11"/>
    <p:sldId id="282" r:id="rId12"/>
    <p:sldId id="284" r:id="rId13"/>
    <p:sldId id="287" r:id="rId14"/>
    <p:sldId id="285" r:id="rId15"/>
    <p:sldId id="286" r:id="rId16"/>
    <p:sldId id="288" r:id="rId17"/>
    <p:sldId id="289" r:id="rId18"/>
    <p:sldId id="283" r:id="rId19"/>
    <p:sldId id="290" r:id="rId20"/>
    <p:sldId id="259" r:id="rId21"/>
    <p:sldId id="291" r:id="rId22"/>
    <p:sldId id="292" r:id="rId23"/>
    <p:sldId id="293" r:id="rId24"/>
    <p:sldId id="272" r:id="rId25"/>
    <p:sldId id="261" r:id="rId26"/>
    <p:sldId id="296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8482EC-BA7A-4131-AF57-8564A3B65D0F}" v="37" dt="2023-03-07T18:03:43.0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ovita Putri" userId="d3d426fda5c4b490" providerId="LiveId" clId="{8C8482EC-BA7A-4131-AF57-8564A3B65D0F}"/>
    <pc:docChg chg="custSel modSld">
      <pc:chgData name="Yovita Putri" userId="d3d426fda5c4b490" providerId="LiveId" clId="{8C8482EC-BA7A-4131-AF57-8564A3B65D0F}" dt="2023-03-07T18:03:43.649" v="121" actId="27636"/>
      <pc:docMkLst>
        <pc:docMk/>
      </pc:docMkLst>
      <pc:sldChg chg="delSp modSp mod">
        <pc:chgData name="Yovita Putri" userId="d3d426fda5c4b490" providerId="LiveId" clId="{8C8482EC-BA7A-4131-AF57-8564A3B65D0F}" dt="2023-03-07T18:03:43.054" v="105"/>
        <pc:sldMkLst>
          <pc:docMk/>
          <pc:sldMk cId="1924624454" sldId="256"/>
        </pc:sldMkLst>
        <pc:spChg chg="mod">
          <ac:chgData name="Yovita Putri" userId="d3d426fda5c4b490" providerId="LiveId" clId="{8C8482EC-BA7A-4131-AF57-8564A3B65D0F}" dt="2023-03-07T18:03:43.054" v="105"/>
          <ac:spMkLst>
            <pc:docMk/>
            <pc:sldMk cId="1924624454" sldId="256"/>
            <ac:spMk id="2" creationId="{00000000-0000-0000-0000-000000000000}"/>
          </ac:spMkLst>
        </pc:spChg>
        <pc:spChg chg="del">
          <ac:chgData name="Yovita Putri" userId="d3d426fda5c4b490" providerId="LiveId" clId="{8C8482EC-BA7A-4131-AF57-8564A3B65D0F}" dt="2023-03-07T17:50:16.501" v="0" actId="21"/>
          <ac:spMkLst>
            <pc:docMk/>
            <pc:sldMk cId="1924624454" sldId="256"/>
            <ac:spMk id="3" creationId="{00000000-0000-0000-0000-000000000000}"/>
          </ac:spMkLst>
        </pc:spChg>
      </pc:sldChg>
      <pc:sldChg chg="modSp mod">
        <pc:chgData name="Yovita Putri" userId="d3d426fda5c4b490" providerId="LiveId" clId="{8C8482EC-BA7A-4131-AF57-8564A3B65D0F}" dt="2023-03-07T18:03:43.555" v="116" actId="27636"/>
        <pc:sldMkLst>
          <pc:docMk/>
          <pc:sldMk cId="3952601266" sldId="259"/>
        </pc:sldMkLst>
        <pc:spChg chg="mod">
          <ac:chgData name="Yovita Putri" userId="d3d426fda5c4b490" providerId="LiveId" clId="{8C8482EC-BA7A-4131-AF57-8564A3B65D0F}" dt="2023-03-07T18:03:43.054" v="105"/>
          <ac:spMkLst>
            <pc:docMk/>
            <pc:sldMk cId="3952601266" sldId="259"/>
            <ac:spMk id="2" creationId="{00000000-0000-0000-0000-000000000000}"/>
          </ac:spMkLst>
        </pc:spChg>
        <pc:spChg chg="mod">
          <ac:chgData name="Yovita Putri" userId="d3d426fda5c4b490" providerId="LiveId" clId="{8C8482EC-BA7A-4131-AF57-8564A3B65D0F}" dt="2023-03-07T18:03:43.555" v="116" actId="27636"/>
          <ac:spMkLst>
            <pc:docMk/>
            <pc:sldMk cId="3952601266" sldId="259"/>
            <ac:spMk id="3" creationId="{00000000-0000-0000-0000-000000000000}"/>
          </ac:spMkLst>
        </pc:spChg>
      </pc:sldChg>
      <pc:sldChg chg="modSp mod">
        <pc:chgData name="Yovita Putri" userId="d3d426fda5c4b490" providerId="LiveId" clId="{8C8482EC-BA7A-4131-AF57-8564A3B65D0F}" dt="2023-03-07T18:03:43.649" v="121" actId="27636"/>
        <pc:sldMkLst>
          <pc:docMk/>
          <pc:sldMk cId="2220898472" sldId="261"/>
        </pc:sldMkLst>
        <pc:spChg chg="mod">
          <ac:chgData name="Yovita Putri" userId="d3d426fda5c4b490" providerId="LiveId" clId="{8C8482EC-BA7A-4131-AF57-8564A3B65D0F}" dt="2023-03-07T18:03:43.054" v="105"/>
          <ac:spMkLst>
            <pc:docMk/>
            <pc:sldMk cId="2220898472" sldId="261"/>
            <ac:spMk id="2" creationId="{00000000-0000-0000-0000-000000000000}"/>
          </ac:spMkLst>
        </pc:spChg>
        <pc:spChg chg="mod">
          <ac:chgData name="Yovita Putri" userId="d3d426fda5c4b490" providerId="LiveId" clId="{8C8482EC-BA7A-4131-AF57-8564A3B65D0F}" dt="2023-03-07T18:03:43.649" v="121" actId="27636"/>
          <ac:spMkLst>
            <pc:docMk/>
            <pc:sldMk cId="2220898472" sldId="261"/>
            <ac:spMk id="3" creationId="{00000000-0000-0000-0000-000000000000}"/>
          </ac:spMkLst>
        </pc:spChg>
      </pc:sldChg>
      <pc:sldChg chg="modSp mod">
        <pc:chgData name="Yovita Putri" userId="d3d426fda5c4b490" providerId="LiveId" clId="{8C8482EC-BA7A-4131-AF57-8564A3B65D0F}" dt="2023-03-07T18:03:43.054" v="105"/>
        <pc:sldMkLst>
          <pc:docMk/>
          <pc:sldMk cId="105167647" sldId="263"/>
        </pc:sldMkLst>
        <pc:spChg chg="mod">
          <ac:chgData name="Yovita Putri" userId="d3d426fda5c4b490" providerId="LiveId" clId="{8C8482EC-BA7A-4131-AF57-8564A3B65D0F}" dt="2023-03-07T18:03:43.054" v="105"/>
          <ac:spMkLst>
            <pc:docMk/>
            <pc:sldMk cId="105167647" sldId="263"/>
            <ac:spMk id="2" creationId="{00000000-0000-0000-0000-000000000000}"/>
          </ac:spMkLst>
        </pc:spChg>
        <pc:spChg chg="mod">
          <ac:chgData name="Yovita Putri" userId="d3d426fda5c4b490" providerId="LiveId" clId="{8C8482EC-BA7A-4131-AF57-8564A3B65D0F}" dt="2023-03-07T18:03:43.054" v="105"/>
          <ac:spMkLst>
            <pc:docMk/>
            <pc:sldMk cId="105167647" sldId="263"/>
            <ac:spMk id="3" creationId="{00000000-0000-0000-0000-000000000000}"/>
          </ac:spMkLst>
        </pc:spChg>
      </pc:sldChg>
      <pc:sldChg chg="modSp mod">
        <pc:chgData name="Yovita Putri" userId="d3d426fda5c4b490" providerId="LiveId" clId="{8C8482EC-BA7A-4131-AF57-8564A3B65D0F}" dt="2023-03-07T18:03:43.054" v="105"/>
        <pc:sldMkLst>
          <pc:docMk/>
          <pc:sldMk cId="3915990247" sldId="265"/>
        </pc:sldMkLst>
        <pc:spChg chg="mod">
          <ac:chgData name="Yovita Putri" userId="d3d426fda5c4b490" providerId="LiveId" clId="{8C8482EC-BA7A-4131-AF57-8564A3B65D0F}" dt="2023-03-07T18:03:43.054" v="105"/>
          <ac:spMkLst>
            <pc:docMk/>
            <pc:sldMk cId="3915990247" sldId="265"/>
            <ac:spMk id="2" creationId="{00000000-0000-0000-0000-000000000000}"/>
          </ac:spMkLst>
        </pc:spChg>
        <pc:spChg chg="mod">
          <ac:chgData name="Yovita Putri" userId="d3d426fda5c4b490" providerId="LiveId" clId="{8C8482EC-BA7A-4131-AF57-8564A3B65D0F}" dt="2023-03-07T18:03:43.054" v="105"/>
          <ac:spMkLst>
            <pc:docMk/>
            <pc:sldMk cId="3915990247" sldId="265"/>
            <ac:spMk id="3" creationId="{00000000-0000-0000-0000-000000000000}"/>
          </ac:spMkLst>
        </pc:spChg>
      </pc:sldChg>
      <pc:sldChg chg="modSp mod">
        <pc:chgData name="Yovita Putri" userId="d3d426fda5c4b490" providerId="LiveId" clId="{8C8482EC-BA7A-4131-AF57-8564A3B65D0F}" dt="2023-03-07T18:03:43.626" v="120" actId="27636"/>
        <pc:sldMkLst>
          <pc:docMk/>
          <pc:sldMk cId="4007851407" sldId="272"/>
        </pc:sldMkLst>
        <pc:spChg chg="mod">
          <ac:chgData name="Yovita Putri" userId="d3d426fda5c4b490" providerId="LiveId" clId="{8C8482EC-BA7A-4131-AF57-8564A3B65D0F}" dt="2023-03-07T18:03:43.054" v="105"/>
          <ac:spMkLst>
            <pc:docMk/>
            <pc:sldMk cId="4007851407" sldId="272"/>
            <ac:spMk id="2" creationId="{00000000-0000-0000-0000-000000000000}"/>
          </ac:spMkLst>
        </pc:spChg>
        <pc:spChg chg="mod">
          <ac:chgData name="Yovita Putri" userId="d3d426fda5c4b490" providerId="LiveId" clId="{8C8482EC-BA7A-4131-AF57-8564A3B65D0F}" dt="2023-03-07T18:03:43.626" v="120" actId="27636"/>
          <ac:spMkLst>
            <pc:docMk/>
            <pc:sldMk cId="4007851407" sldId="272"/>
            <ac:spMk id="3" creationId="{00000000-0000-0000-0000-000000000000}"/>
          </ac:spMkLst>
        </pc:spChg>
      </pc:sldChg>
      <pc:sldChg chg="modSp">
        <pc:chgData name="Yovita Putri" userId="d3d426fda5c4b490" providerId="LiveId" clId="{8C8482EC-BA7A-4131-AF57-8564A3B65D0F}" dt="2023-03-07T18:03:43.054" v="105"/>
        <pc:sldMkLst>
          <pc:docMk/>
          <pc:sldMk cId="1218771923" sldId="274"/>
        </pc:sldMkLst>
        <pc:spChg chg="mod">
          <ac:chgData name="Yovita Putri" userId="d3d426fda5c4b490" providerId="LiveId" clId="{8C8482EC-BA7A-4131-AF57-8564A3B65D0F}" dt="2023-03-07T18:03:43.054" v="105"/>
          <ac:spMkLst>
            <pc:docMk/>
            <pc:sldMk cId="1218771923" sldId="274"/>
            <ac:spMk id="2" creationId="{DE7B0BAD-D1A2-4DAC-8825-2F37B6D020A6}"/>
          </ac:spMkLst>
        </pc:spChg>
        <pc:spChg chg="mod">
          <ac:chgData name="Yovita Putri" userId="d3d426fda5c4b490" providerId="LiveId" clId="{8C8482EC-BA7A-4131-AF57-8564A3B65D0F}" dt="2023-03-07T18:03:43.054" v="105"/>
          <ac:spMkLst>
            <pc:docMk/>
            <pc:sldMk cId="1218771923" sldId="274"/>
            <ac:spMk id="3" creationId="{09F35BFF-6957-4EB0-A1A9-AD2493C4E1E6}"/>
          </ac:spMkLst>
        </pc:spChg>
      </pc:sldChg>
      <pc:sldChg chg="modSp mod">
        <pc:chgData name="Yovita Putri" userId="d3d426fda5c4b490" providerId="LiveId" clId="{8C8482EC-BA7A-4131-AF57-8564A3B65D0F}" dt="2023-03-07T18:03:43.054" v="105"/>
        <pc:sldMkLst>
          <pc:docMk/>
          <pc:sldMk cId="3774336151" sldId="279"/>
        </pc:sldMkLst>
        <pc:spChg chg="mod">
          <ac:chgData name="Yovita Putri" userId="d3d426fda5c4b490" providerId="LiveId" clId="{8C8482EC-BA7A-4131-AF57-8564A3B65D0F}" dt="2023-03-07T18:03:43.054" v="105"/>
          <ac:spMkLst>
            <pc:docMk/>
            <pc:sldMk cId="3774336151" sldId="279"/>
            <ac:spMk id="2" creationId="{41132D98-B410-41E7-868C-3775F2579FD6}"/>
          </ac:spMkLst>
        </pc:spChg>
        <pc:spChg chg="mod">
          <ac:chgData name="Yovita Putri" userId="d3d426fda5c4b490" providerId="LiveId" clId="{8C8482EC-BA7A-4131-AF57-8564A3B65D0F}" dt="2023-03-07T18:03:43.054" v="105"/>
          <ac:spMkLst>
            <pc:docMk/>
            <pc:sldMk cId="3774336151" sldId="279"/>
            <ac:spMk id="3" creationId="{00270CA0-A210-4CCD-BA2F-3E6E8559EF6E}"/>
          </ac:spMkLst>
        </pc:spChg>
      </pc:sldChg>
      <pc:sldChg chg="modSp mod">
        <pc:chgData name="Yovita Putri" userId="d3d426fda5c4b490" providerId="LiveId" clId="{8C8482EC-BA7A-4131-AF57-8564A3B65D0F}" dt="2023-03-07T18:03:43.301" v="106" actId="27636"/>
        <pc:sldMkLst>
          <pc:docMk/>
          <pc:sldMk cId="1145876409" sldId="280"/>
        </pc:sldMkLst>
        <pc:spChg chg="mod">
          <ac:chgData name="Yovita Putri" userId="d3d426fda5c4b490" providerId="LiveId" clId="{8C8482EC-BA7A-4131-AF57-8564A3B65D0F}" dt="2023-03-07T18:03:43.054" v="105"/>
          <ac:spMkLst>
            <pc:docMk/>
            <pc:sldMk cId="1145876409" sldId="280"/>
            <ac:spMk id="2" creationId="{357F69EA-B101-41FB-8853-63ADA93A7813}"/>
          </ac:spMkLst>
        </pc:spChg>
        <pc:spChg chg="mod">
          <ac:chgData name="Yovita Putri" userId="d3d426fda5c4b490" providerId="LiveId" clId="{8C8482EC-BA7A-4131-AF57-8564A3B65D0F}" dt="2023-03-07T18:03:43.301" v="106" actId="27636"/>
          <ac:spMkLst>
            <pc:docMk/>
            <pc:sldMk cId="1145876409" sldId="280"/>
            <ac:spMk id="3" creationId="{C6EC414B-11E2-4458-BA64-AE2D523322A2}"/>
          </ac:spMkLst>
        </pc:spChg>
      </pc:sldChg>
      <pc:sldChg chg="modSp mod">
        <pc:chgData name="Yovita Putri" userId="d3d426fda5c4b490" providerId="LiveId" clId="{8C8482EC-BA7A-4131-AF57-8564A3B65D0F}" dt="2023-03-07T18:03:43.341" v="107" actId="27636"/>
        <pc:sldMkLst>
          <pc:docMk/>
          <pc:sldMk cId="1058466265" sldId="281"/>
        </pc:sldMkLst>
        <pc:spChg chg="mod">
          <ac:chgData name="Yovita Putri" userId="d3d426fda5c4b490" providerId="LiveId" clId="{8C8482EC-BA7A-4131-AF57-8564A3B65D0F}" dt="2023-03-07T18:03:43.054" v="105"/>
          <ac:spMkLst>
            <pc:docMk/>
            <pc:sldMk cId="1058466265" sldId="281"/>
            <ac:spMk id="2" creationId="{B572E9AE-72D4-4DA8-BCBD-64D56E600930}"/>
          </ac:spMkLst>
        </pc:spChg>
        <pc:spChg chg="mod">
          <ac:chgData name="Yovita Putri" userId="d3d426fda5c4b490" providerId="LiveId" clId="{8C8482EC-BA7A-4131-AF57-8564A3B65D0F}" dt="2023-03-07T18:03:43.341" v="107" actId="27636"/>
          <ac:spMkLst>
            <pc:docMk/>
            <pc:sldMk cId="1058466265" sldId="281"/>
            <ac:spMk id="3" creationId="{B63E9D53-56C1-4FEC-9C71-7964BFEBB57F}"/>
          </ac:spMkLst>
        </pc:spChg>
      </pc:sldChg>
      <pc:sldChg chg="modSp mod">
        <pc:chgData name="Yovita Putri" userId="d3d426fda5c4b490" providerId="LiveId" clId="{8C8482EC-BA7A-4131-AF57-8564A3B65D0F}" dt="2023-03-07T18:03:43.393" v="108" actId="27636"/>
        <pc:sldMkLst>
          <pc:docMk/>
          <pc:sldMk cId="2550022976" sldId="282"/>
        </pc:sldMkLst>
        <pc:spChg chg="mod">
          <ac:chgData name="Yovita Putri" userId="d3d426fda5c4b490" providerId="LiveId" clId="{8C8482EC-BA7A-4131-AF57-8564A3B65D0F}" dt="2023-03-07T18:03:43.054" v="105"/>
          <ac:spMkLst>
            <pc:docMk/>
            <pc:sldMk cId="2550022976" sldId="282"/>
            <ac:spMk id="2" creationId="{1ADEC9C5-6F8D-4814-B561-EAA308A667F2}"/>
          </ac:spMkLst>
        </pc:spChg>
        <pc:spChg chg="mod">
          <ac:chgData name="Yovita Putri" userId="d3d426fda5c4b490" providerId="LiveId" clId="{8C8482EC-BA7A-4131-AF57-8564A3B65D0F}" dt="2023-03-07T18:03:43.393" v="108" actId="27636"/>
          <ac:spMkLst>
            <pc:docMk/>
            <pc:sldMk cId="2550022976" sldId="282"/>
            <ac:spMk id="3" creationId="{6F8BC088-277B-4247-8FBA-8E8A079AF88A}"/>
          </ac:spMkLst>
        </pc:spChg>
      </pc:sldChg>
      <pc:sldChg chg="modSp mod">
        <pc:chgData name="Yovita Putri" userId="d3d426fda5c4b490" providerId="LiveId" clId="{8C8482EC-BA7A-4131-AF57-8564A3B65D0F}" dt="2023-03-07T18:03:43.513" v="115" actId="27636"/>
        <pc:sldMkLst>
          <pc:docMk/>
          <pc:sldMk cId="2488906389" sldId="283"/>
        </pc:sldMkLst>
        <pc:spChg chg="mod">
          <ac:chgData name="Yovita Putri" userId="d3d426fda5c4b490" providerId="LiveId" clId="{8C8482EC-BA7A-4131-AF57-8564A3B65D0F}" dt="2023-03-07T18:03:43.054" v="105"/>
          <ac:spMkLst>
            <pc:docMk/>
            <pc:sldMk cId="2488906389" sldId="283"/>
            <ac:spMk id="2" creationId="{1032CFCA-2F8D-4020-ACE8-797D44ACA933}"/>
          </ac:spMkLst>
        </pc:spChg>
        <pc:spChg chg="mod">
          <ac:chgData name="Yovita Putri" userId="d3d426fda5c4b490" providerId="LiveId" clId="{8C8482EC-BA7A-4131-AF57-8564A3B65D0F}" dt="2023-03-07T18:03:43.513" v="115" actId="27636"/>
          <ac:spMkLst>
            <pc:docMk/>
            <pc:sldMk cId="2488906389" sldId="283"/>
            <ac:spMk id="3" creationId="{1926A5F7-1FB1-4CB9-980E-595023F02F08}"/>
          </ac:spMkLst>
        </pc:spChg>
      </pc:sldChg>
      <pc:sldChg chg="modSp mod">
        <pc:chgData name="Yovita Putri" userId="d3d426fda5c4b490" providerId="LiveId" clId="{8C8482EC-BA7A-4131-AF57-8564A3B65D0F}" dt="2023-03-07T18:03:43.429" v="110" actId="27636"/>
        <pc:sldMkLst>
          <pc:docMk/>
          <pc:sldMk cId="684566146" sldId="284"/>
        </pc:sldMkLst>
        <pc:spChg chg="mod">
          <ac:chgData name="Yovita Putri" userId="d3d426fda5c4b490" providerId="LiveId" clId="{8C8482EC-BA7A-4131-AF57-8564A3B65D0F}" dt="2023-03-07T18:03:43.429" v="110" actId="27636"/>
          <ac:spMkLst>
            <pc:docMk/>
            <pc:sldMk cId="684566146" sldId="284"/>
            <ac:spMk id="2" creationId="{00000000-0000-0000-0000-000000000000}"/>
          </ac:spMkLst>
        </pc:spChg>
        <pc:spChg chg="mod">
          <ac:chgData name="Yovita Putri" userId="d3d426fda5c4b490" providerId="LiveId" clId="{8C8482EC-BA7A-4131-AF57-8564A3B65D0F}" dt="2023-03-07T18:03:43.429" v="109" actId="27636"/>
          <ac:spMkLst>
            <pc:docMk/>
            <pc:sldMk cId="684566146" sldId="284"/>
            <ac:spMk id="3" creationId="{00000000-0000-0000-0000-000000000000}"/>
          </ac:spMkLst>
        </pc:spChg>
      </pc:sldChg>
      <pc:sldChg chg="modSp mod">
        <pc:chgData name="Yovita Putri" userId="d3d426fda5c4b490" providerId="LiveId" clId="{8C8482EC-BA7A-4131-AF57-8564A3B65D0F}" dt="2023-03-07T18:03:43.460" v="112" actId="27636"/>
        <pc:sldMkLst>
          <pc:docMk/>
          <pc:sldMk cId="4026089323" sldId="285"/>
        </pc:sldMkLst>
        <pc:spChg chg="mod">
          <ac:chgData name="Yovita Putri" userId="d3d426fda5c4b490" providerId="LiveId" clId="{8C8482EC-BA7A-4131-AF57-8564A3B65D0F}" dt="2023-03-07T18:03:43.444" v="111" actId="27636"/>
          <ac:spMkLst>
            <pc:docMk/>
            <pc:sldMk cId="4026089323" sldId="285"/>
            <ac:spMk id="2" creationId="{00000000-0000-0000-0000-000000000000}"/>
          </ac:spMkLst>
        </pc:spChg>
        <pc:spChg chg="mod">
          <ac:chgData name="Yovita Putri" userId="d3d426fda5c4b490" providerId="LiveId" clId="{8C8482EC-BA7A-4131-AF57-8564A3B65D0F}" dt="2023-03-07T18:03:43.460" v="112" actId="27636"/>
          <ac:spMkLst>
            <pc:docMk/>
            <pc:sldMk cId="4026089323" sldId="285"/>
            <ac:spMk id="3" creationId="{00000000-0000-0000-0000-000000000000}"/>
          </ac:spMkLst>
        </pc:spChg>
      </pc:sldChg>
      <pc:sldChg chg="modSp mod">
        <pc:chgData name="Yovita Putri" userId="d3d426fda5c4b490" providerId="LiveId" clId="{8C8482EC-BA7A-4131-AF57-8564A3B65D0F}" dt="2023-03-07T17:51:16.616" v="27" actId="1076"/>
        <pc:sldMkLst>
          <pc:docMk/>
          <pc:sldMk cId="3387432598" sldId="286"/>
        </pc:sldMkLst>
        <pc:spChg chg="mod">
          <ac:chgData name="Yovita Putri" userId="d3d426fda5c4b490" providerId="LiveId" clId="{8C8482EC-BA7A-4131-AF57-8564A3B65D0F}" dt="2023-03-07T17:51:16.616" v="27" actId="1076"/>
          <ac:spMkLst>
            <pc:docMk/>
            <pc:sldMk cId="3387432598" sldId="286"/>
            <ac:spMk id="2" creationId="{8C699206-4A46-482B-A905-BB1D9EC71FD0}"/>
          </ac:spMkLst>
        </pc:spChg>
        <pc:spChg chg="mod">
          <ac:chgData name="Yovita Putri" userId="d3d426fda5c4b490" providerId="LiveId" clId="{8C8482EC-BA7A-4131-AF57-8564A3B65D0F}" dt="2023-03-07T17:51:13.361" v="26" actId="1076"/>
          <ac:spMkLst>
            <pc:docMk/>
            <pc:sldMk cId="3387432598" sldId="286"/>
            <ac:spMk id="3" creationId="{C780C297-62ED-4FBC-8B4F-68A0F0C5D416}"/>
          </ac:spMkLst>
        </pc:spChg>
      </pc:sldChg>
      <pc:sldChg chg="modSp mod">
        <pc:chgData name="Yovita Putri" userId="d3d426fda5c4b490" providerId="LiveId" clId="{8C8482EC-BA7A-4131-AF57-8564A3B65D0F}" dt="2023-03-07T18:03:43.054" v="105"/>
        <pc:sldMkLst>
          <pc:docMk/>
          <pc:sldMk cId="1875048591" sldId="287"/>
        </pc:sldMkLst>
        <pc:spChg chg="mod">
          <ac:chgData name="Yovita Putri" userId="d3d426fda5c4b490" providerId="LiveId" clId="{8C8482EC-BA7A-4131-AF57-8564A3B65D0F}" dt="2023-03-07T18:03:43.054" v="105"/>
          <ac:spMkLst>
            <pc:docMk/>
            <pc:sldMk cId="1875048591" sldId="287"/>
            <ac:spMk id="2" creationId="{AF2D1907-92C0-4F61-915B-0EF682339C4E}"/>
          </ac:spMkLst>
        </pc:spChg>
        <pc:spChg chg="mod">
          <ac:chgData name="Yovita Putri" userId="d3d426fda5c4b490" providerId="LiveId" clId="{8C8482EC-BA7A-4131-AF57-8564A3B65D0F}" dt="2023-03-07T18:03:43.054" v="105"/>
          <ac:spMkLst>
            <pc:docMk/>
            <pc:sldMk cId="1875048591" sldId="287"/>
            <ac:spMk id="3" creationId="{80FB7953-89F3-441F-A946-8DB5EF24E7A6}"/>
          </ac:spMkLst>
        </pc:spChg>
      </pc:sldChg>
      <pc:sldChg chg="modSp mod">
        <pc:chgData name="Yovita Putri" userId="d3d426fda5c4b490" providerId="LiveId" clId="{8C8482EC-BA7A-4131-AF57-8564A3B65D0F}" dt="2023-03-07T18:03:43.467" v="113" actId="27636"/>
        <pc:sldMkLst>
          <pc:docMk/>
          <pc:sldMk cId="2084130557" sldId="288"/>
        </pc:sldMkLst>
        <pc:spChg chg="mod">
          <ac:chgData name="Yovita Putri" userId="d3d426fda5c4b490" providerId="LiveId" clId="{8C8482EC-BA7A-4131-AF57-8564A3B65D0F}" dt="2023-03-07T18:03:43.467" v="113" actId="27636"/>
          <ac:spMkLst>
            <pc:docMk/>
            <pc:sldMk cId="2084130557" sldId="288"/>
            <ac:spMk id="2" creationId="{B2FE33C1-94E3-44AA-98F6-4BC0A27AB8C5}"/>
          </ac:spMkLst>
        </pc:spChg>
        <pc:spChg chg="mod">
          <ac:chgData name="Yovita Putri" userId="d3d426fda5c4b490" providerId="LiveId" clId="{8C8482EC-BA7A-4131-AF57-8564A3B65D0F}" dt="2023-03-07T17:51:35.306" v="30" actId="1076"/>
          <ac:spMkLst>
            <pc:docMk/>
            <pc:sldMk cId="2084130557" sldId="288"/>
            <ac:spMk id="3" creationId="{149C9348-857B-4FEA-8B76-B7F84983C7C3}"/>
          </ac:spMkLst>
        </pc:spChg>
      </pc:sldChg>
      <pc:sldChg chg="modSp mod">
        <pc:chgData name="Yovita Putri" userId="d3d426fda5c4b490" providerId="LiveId" clId="{8C8482EC-BA7A-4131-AF57-8564A3B65D0F}" dt="2023-03-07T18:03:43.483" v="114" actId="27636"/>
        <pc:sldMkLst>
          <pc:docMk/>
          <pc:sldMk cId="3004522683" sldId="289"/>
        </pc:sldMkLst>
        <pc:spChg chg="mod">
          <ac:chgData name="Yovita Putri" userId="d3d426fda5c4b490" providerId="LiveId" clId="{8C8482EC-BA7A-4131-AF57-8564A3B65D0F}" dt="2023-03-07T18:03:43.054" v="105"/>
          <ac:spMkLst>
            <pc:docMk/>
            <pc:sldMk cId="3004522683" sldId="289"/>
            <ac:spMk id="2" creationId="{5DEE441B-7DAD-464F-A865-1258097C77FF}"/>
          </ac:spMkLst>
        </pc:spChg>
        <pc:spChg chg="mod">
          <ac:chgData name="Yovita Putri" userId="d3d426fda5c4b490" providerId="LiveId" clId="{8C8482EC-BA7A-4131-AF57-8564A3B65D0F}" dt="2023-03-07T18:03:43.483" v="114" actId="27636"/>
          <ac:spMkLst>
            <pc:docMk/>
            <pc:sldMk cId="3004522683" sldId="289"/>
            <ac:spMk id="3" creationId="{8DA637BF-91B5-4AD2-8DB6-E9AD8CED4698}"/>
          </ac:spMkLst>
        </pc:spChg>
      </pc:sldChg>
      <pc:sldChg chg="modSp mod">
        <pc:chgData name="Yovita Putri" userId="d3d426fda5c4b490" providerId="LiveId" clId="{8C8482EC-BA7A-4131-AF57-8564A3B65D0F}" dt="2023-03-07T18:03:43.054" v="105"/>
        <pc:sldMkLst>
          <pc:docMk/>
          <pc:sldMk cId="2295359769" sldId="290"/>
        </pc:sldMkLst>
        <pc:spChg chg="mod">
          <ac:chgData name="Yovita Putri" userId="d3d426fda5c4b490" providerId="LiveId" clId="{8C8482EC-BA7A-4131-AF57-8564A3B65D0F}" dt="2023-03-07T18:03:43.054" v="105"/>
          <ac:spMkLst>
            <pc:docMk/>
            <pc:sldMk cId="2295359769" sldId="290"/>
            <ac:spMk id="2" creationId="{F3D3E42C-51C5-4C2A-804D-055A25012EDF}"/>
          </ac:spMkLst>
        </pc:spChg>
      </pc:sldChg>
      <pc:sldChg chg="modSp mod">
        <pc:chgData name="Yovita Putri" userId="d3d426fda5c4b490" providerId="LiveId" clId="{8C8482EC-BA7A-4131-AF57-8564A3B65D0F}" dt="2023-03-07T18:03:43.586" v="117" actId="27636"/>
        <pc:sldMkLst>
          <pc:docMk/>
          <pc:sldMk cId="2675705133" sldId="291"/>
        </pc:sldMkLst>
        <pc:spChg chg="mod">
          <ac:chgData name="Yovita Putri" userId="d3d426fda5c4b490" providerId="LiveId" clId="{8C8482EC-BA7A-4131-AF57-8564A3B65D0F}" dt="2023-03-07T18:03:43.054" v="105"/>
          <ac:spMkLst>
            <pc:docMk/>
            <pc:sldMk cId="2675705133" sldId="291"/>
            <ac:spMk id="2" creationId="{FCAFA434-E41A-45B3-B80E-3EDD04ED94E0}"/>
          </ac:spMkLst>
        </pc:spChg>
        <pc:spChg chg="mod">
          <ac:chgData name="Yovita Putri" userId="d3d426fda5c4b490" providerId="LiveId" clId="{8C8482EC-BA7A-4131-AF57-8564A3B65D0F}" dt="2023-03-07T18:03:43.586" v="117" actId="27636"/>
          <ac:spMkLst>
            <pc:docMk/>
            <pc:sldMk cId="2675705133" sldId="291"/>
            <ac:spMk id="3" creationId="{5013C2AC-2AB4-47D2-991C-2B9BED233CA2}"/>
          </ac:spMkLst>
        </pc:spChg>
      </pc:sldChg>
      <pc:sldChg chg="delSp modSp mod">
        <pc:chgData name="Yovita Putri" userId="d3d426fda5c4b490" providerId="LiveId" clId="{8C8482EC-BA7A-4131-AF57-8564A3B65D0F}" dt="2023-03-07T18:03:43.597" v="118" actId="27636"/>
        <pc:sldMkLst>
          <pc:docMk/>
          <pc:sldMk cId="2101093774" sldId="292"/>
        </pc:sldMkLst>
        <pc:spChg chg="del mod">
          <ac:chgData name="Yovita Putri" userId="d3d426fda5c4b490" providerId="LiveId" clId="{8C8482EC-BA7A-4131-AF57-8564A3B65D0F}" dt="2023-03-07T17:52:06.746" v="33" actId="21"/>
          <ac:spMkLst>
            <pc:docMk/>
            <pc:sldMk cId="2101093774" sldId="292"/>
            <ac:spMk id="2" creationId="{5E8B4CFF-4357-4CF2-BCC3-1A056E2F8637}"/>
          </ac:spMkLst>
        </pc:spChg>
        <pc:spChg chg="mod">
          <ac:chgData name="Yovita Putri" userId="d3d426fda5c4b490" providerId="LiveId" clId="{8C8482EC-BA7A-4131-AF57-8564A3B65D0F}" dt="2023-03-07T18:03:43.597" v="118" actId="27636"/>
          <ac:spMkLst>
            <pc:docMk/>
            <pc:sldMk cId="2101093774" sldId="292"/>
            <ac:spMk id="3" creationId="{10FB06FF-4002-4C4F-BF53-165FE4A2F7F8}"/>
          </ac:spMkLst>
        </pc:spChg>
      </pc:sldChg>
      <pc:sldChg chg="modSp mod">
        <pc:chgData name="Yovita Putri" userId="d3d426fda5c4b490" providerId="LiveId" clId="{8C8482EC-BA7A-4131-AF57-8564A3B65D0F}" dt="2023-03-07T18:03:43.618" v="119" actId="27636"/>
        <pc:sldMkLst>
          <pc:docMk/>
          <pc:sldMk cId="3338797251" sldId="293"/>
        </pc:sldMkLst>
        <pc:spChg chg="mod">
          <ac:chgData name="Yovita Putri" userId="d3d426fda5c4b490" providerId="LiveId" clId="{8C8482EC-BA7A-4131-AF57-8564A3B65D0F}" dt="2023-03-07T18:02:11.432" v="104" actId="1076"/>
          <ac:spMkLst>
            <pc:docMk/>
            <pc:sldMk cId="3338797251" sldId="293"/>
            <ac:spMk id="2" creationId="{3E6C30F1-6948-4D68-BA22-5C78EB96A141}"/>
          </ac:spMkLst>
        </pc:spChg>
        <pc:spChg chg="mod">
          <ac:chgData name="Yovita Putri" userId="d3d426fda5c4b490" providerId="LiveId" clId="{8C8482EC-BA7A-4131-AF57-8564A3B65D0F}" dt="2023-03-07T18:03:43.618" v="119" actId="27636"/>
          <ac:spMkLst>
            <pc:docMk/>
            <pc:sldMk cId="3338797251" sldId="293"/>
            <ac:spMk id="3" creationId="{1FE8556A-F924-4E29-9667-88FD1892B46A}"/>
          </ac:spMkLst>
        </pc:spChg>
      </pc:sldChg>
      <pc:sldChg chg="modSp mod">
        <pc:chgData name="Yovita Putri" userId="d3d426fda5c4b490" providerId="LiveId" clId="{8C8482EC-BA7A-4131-AF57-8564A3B65D0F}" dt="2023-03-07T18:03:43.054" v="105"/>
        <pc:sldMkLst>
          <pc:docMk/>
          <pc:sldMk cId="4009132278" sldId="294"/>
        </pc:sldMkLst>
        <pc:spChg chg="mod">
          <ac:chgData name="Yovita Putri" userId="d3d426fda5c4b490" providerId="LiveId" clId="{8C8482EC-BA7A-4131-AF57-8564A3B65D0F}" dt="2023-03-07T18:03:43.054" v="105"/>
          <ac:spMkLst>
            <pc:docMk/>
            <pc:sldMk cId="4009132278" sldId="294"/>
            <ac:spMk id="2" creationId="{8E4A8617-0E52-4C96-B897-DB58570800A5}"/>
          </ac:spMkLst>
        </pc:spChg>
        <pc:spChg chg="mod">
          <ac:chgData name="Yovita Putri" userId="d3d426fda5c4b490" providerId="LiveId" clId="{8C8482EC-BA7A-4131-AF57-8564A3B65D0F}" dt="2023-03-07T18:03:43.054" v="105"/>
          <ac:spMkLst>
            <pc:docMk/>
            <pc:sldMk cId="4009132278" sldId="294"/>
            <ac:spMk id="3" creationId="{D130B49D-3F04-4BD2-BDAF-44745FC324BD}"/>
          </ac:spMkLst>
        </pc:spChg>
      </pc:sldChg>
      <pc:sldChg chg="delSp modSp mod">
        <pc:chgData name="Yovita Putri" userId="d3d426fda5c4b490" providerId="LiveId" clId="{8C8482EC-BA7A-4131-AF57-8564A3B65D0F}" dt="2023-03-07T17:56:28.806" v="62" actId="5793"/>
        <pc:sldMkLst>
          <pc:docMk/>
          <pc:sldMk cId="2743827463" sldId="295"/>
        </pc:sldMkLst>
        <pc:spChg chg="del mod">
          <ac:chgData name="Yovita Putri" userId="d3d426fda5c4b490" providerId="LiveId" clId="{8C8482EC-BA7A-4131-AF57-8564A3B65D0F}" dt="2023-03-07T17:56:19.072" v="60" actId="21"/>
          <ac:spMkLst>
            <pc:docMk/>
            <pc:sldMk cId="2743827463" sldId="295"/>
            <ac:spMk id="2" creationId="{99D75AFE-3B8C-4785-A83F-2D60C939A852}"/>
          </ac:spMkLst>
        </pc:spChg>
        <pc:spChg chg="mod">
          <ac:chgData name="Yovita Putri" userId="d3d426fda5c4b490" providerId="LiveId" clId="{8C8482EC-BA7A-4131-AF57-8564A3B65D0F}" dt="2023-03-07T17:56:28.806" v="62" actId="5793"/>
          <ac:spMkLst>
            <pc:docMk/>
            <pc:sldMk cId="2743827463" sldId="295"/>
            <ac:spMk id="3" creationId="{153D54D3-0E1A-4F8C-8122-4E8EB063D549}"/>
          </ac:spMkLst>
        </pc:spChg>
      </pc:sldChg>
      <pc:sldChg chg="modSp">
        <pc:chgData name="Yovita Putri" userId="d3d426fda5c4b490" providerId="LiveId" clId="{8C8482EC-BA7A-4131-AF57-8564A3B65D0F}" dt="2023-03-07T18:03:43.054" v="105"/>
        <pc:sldMkLst>
          <pc:docMk/>
          <pc:sldMk cId="2344111326" sldId="296"/>
        </pc:sldMkLst>
        <pc:spChg chg="mod">
          <ac:chgData name="Yovita Putri" userId="d3d426fda5c4b490" providerId="LiveId" clId="{8C8482EC-BA7A-4131-AF57-8564A3B65D0F}" dt="2023-03-07T18:03:43.054" v="105"/>
          <ac:spMkLst>
            <pc:docMk/>
            <pc:sldMk cId="2344111326" sldId="296"/>
            <ac:spMk id="2" creationId="{29B0C64E-FB13-4AEF-A410-BABF767DC12B}"/>
          </ac:spMkLst>
        </pc:spChg>
        <pc:spChg chg="mod">
          <ac:chgData name="Yovita Putri" userId="d3d426fda5c4b490" providerId="LiveId" clId="{8C8482EC-BA7A-4131-AF57-8564A3B65D0F}" dt="2023-03-07T18:03:43.054" v="105"/>
          <ac:spMkLst>
            <pc:docMk/>
            <pc:sldMk cId="2344111326" sldId="296"/>
            <ac:spMk id="3" creationId="{2F3A178D-80A1-4F84-9980-60E801A16B3F}"/>
          </ac:spMkLst>
        </pc:spChg>
      </pc:sldChg>
      <pc:sldChg chg="modSp mod">
        <pc:chgData name="Yovita Putri" userId="d3d426fda5c4b490" providerId="LiveId" clId="{8C8482EC-BA7A-4131-AF57-8564A3B65D0F}" dt="2023-03-07T18:03:43.054" v="105"/>
        <pc:sldMkLst>
          <pc:docMk/>
          <pc:sldMk cId="4165589408" sldId="297"/>
        </pc:sldMkLst>
        <pc:spChg chg="mod">
          <ac:chgData name="Yovita Putri" userId="d3d426fda5c4b490" providerId="LiveId" clId="{8C8482EC-BA7A-4131-AF57-8564A3B65D0F}" dt="2023-03-07T18:03:43.054" v="105"/>
          <ac:spMkLst>
            <pc:docMk/>
            <pc:sldMk cId="4165589408" sldId="297"/>
            <ac:spMk id="2" creationId="{A61804F9-6052-422A-A676-786A4FF9BF75}"/>
          </ac:spMkLst>
        </pc:spChg>
        <pc:spChg chg="mod">
          <ac:chgData name="Yovita Putri" userId="d3d426fda5c4b490" providerId="LiveId" clId="{8C8482EC-BA7A-4131-AF57-8564A3B65D0F}" dt="2023-03-07T18:03:43.054" v="105"/>
          <ac:spMkLst>
            <pc:docMk/>
            <pc:sldMk cId="4165589408" sldId="297"/>
            <ac:spMk id="3" creationId="{3628ACD4-E897-4486-9BE6-EBE9BEDB81E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59D42F-4EAE-45FF-B64D-39C5C093DC92}" type="datetimeFigureOut">
              <a:rPr lang="en-ID" smtClean="0"/>
              <a:t>08/03/2023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E52B8-9499-42A7-B96F-CBD0FAE1307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23669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0E52B8-9499-42A7-B96F-CBD0FAE13076}" type="slidenum">
              <a:rPr lang="en-ID" smtClean="0"/>
              <a:t>8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37405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6247015-6990-468B-BF36-33F09E06D5A5}" type="datetimeFigureOut">
              <a:rPr lang="id-ID" smtClean="0"/>
              <a:t>08/03/2023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2832F-E9B9-4366-B81D-F5B3C5D0ABE6}" type="slidenum">
              <a:rPr lang="id-ID" smtClean="0"/>
              <a:t>‹#›</a:t>
            </a:fld>
            <a:endParaRPr lang="id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7203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7015-6990-468B-BF36-33F09E06D5A5}" type="datetimeFigureOut">
              <a:rPr lang="id-ID" smtClean="0"/>
              <a:t>08/03/2023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2832F-E9B9-4366-B81D-F5B3C5D0ABE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95714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7015-6990-468B-BF36-33F09E06D5A5}" type="datetimeFigureOut">
              <a:rPr lang="id-ID" smtClean="0"/>
              <a:t>08/03/2023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2832F-E9B9-4366-B81D-F5B3C5D0ABE6}" type="slidenum">
              <a:rPr lang="id-ID" smtClean="0"/>
              <a:t>‹#›</a:t>
            </a:fld>
            <a:endParaRPr lang="id-ID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9708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7015-6990-468B-BF36-33F09E06D5A5}" type="datetimeFigureOut">
              <a:rPr lang="id-ID" smtClean="0"/>
              <a:t>08/03/2023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2832F-E9B9-4366-B81D-F5B3C5D0ABE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7491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7015-6990-468B-BF36-33F09E06D5A5}" type="datetimeFigureOut">
              <a:rPr lang="id-ID" smtClean="0"/>
              <a:t>08/03/2023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2832F-E9B9-4366-B81D-F5B3C5D0ABE6}" type="slidenum">
              <a:rPr lang="id-ID" smtClean="0"/>
              <a:t>‹#›</a:t>
            </a:fld>
            <a:endParaRPr lang="id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5191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7015-6990-468B-BF36-33F09E06D5A5}" type="datetimeFigureOut">
              <a:rPr lang="id-ID" smtClean="0"/>
              <a:t>08/03/2023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2832F-E9B9-4366-B81D-F5B3C5D0ABE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18815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7015-6990-468B-BF36-33F09E06D5A5}" type="datetimeFigureOut">
              <a:rPr lang="id-ID" smtClean="0"/>
              <a:t>08/03/2023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2832F-E9B9-4366-B81D-F5B3C5D0ABE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7091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7015-6990-468B-BF36-33F09E06D5A5}" type="datetimeFigureOut">
              <a:rPr lang="id-ID" smtClean="0"/>
              <a:t>08/03/2023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2832F-E9B9-4366-B81D-F5B3C5D0ABE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72855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7015-6990-468B-BF36-33F09E06D5A5}" type="datetimeFigureOut">
              <a:rPr lang="id-ID" smtClean="0"/>
              <a:t>08/03/2023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2832F-E9B9-4366-B81D-F5B3C5D0ABE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45591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7015-6990-468B-BF36-33F09E06D5A5}" type="datetimeFigureOut">
              <a:rPr lang="id-ID" smtClean="0"/>
              <a:t>08/03/2023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2832F-E9B9-4366-B81D-F5B3C5D0ABE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94537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7015-6990-468B-BF36-33F09E06D5A5}" type="datetimeFigureOut">
              <a:rPr lang="id-ID" smtClean="0"/>
              <a:t>08/03/2023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2832F-E9B9-4366-B81D-F5B3C5D0ABE6}" type="slidenum">
              <a:rPr lang="id-ID" smtClean="0"/>
              <a:t>‹#›</a:t>
            </a:fld>
            <a:endParaRPr lang="id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217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6247015-6990-468B-BF36-33F09E06D5A5}" type="datetimeFigureOut">
              <a:rPr lang="id-ID" smtClean="0"/>
              <a:t>08/03/2023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B62832F-E9B9-4366-B81D-F5B3C5D0ABE6}" type="slidenum">
              <a:rPr lang="id-ID" smtClean="0"/>
              <a:t>‹#›</a:t>
            </a:fld>
            <a:endParaRPr lang="id-ID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75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2" r:id="rId1"/>
    <p:sldLayoutId id="2147484073" r:id="rId2"/>
    <p:sldLayoutId id="2147484074" r:id="rId3"/>
    <p:sldLayoutId id="2147484075" r:id="rId4"/>
    <p:sldLayoutId id="2147484076" r:id="rId5"/>
    <p:sldLayoutId id="2147484077" r:id="rId6"/>
    <p:sldLayoutId id="2147484078" r:id="rId7"/>
    <p:sldLayoutId id="2147484079" r:id="rId8"/>
    <p:sldLayoutId id="2147484080" r:id="rId9"/>
    <p:sldLayoutId id="2147484081" r:id="rId10"/>
    <p:sldLayoutId id="214748408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/>
              <a:t>Konsep Dasar Kepemimpinan</a:t>
            </a:r>
          </a:p>
        </p:txBody>
      </p:sp>
    </p:spTree>
    <p:extLst>
      <p:ext uri="{BB962C8B-B14F-4D97-AF65-F5344CB8AC3E}">
        <p14:creationId xmlns:p14="http://schemas.microsoft.com/office/powerpoint/2010/main" val="1924624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D54D3-0E1A-4F8C-8122-4E8EB063D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08720"/>
            <a:ext cx="7886700" cy="5268243"/>
          </a:xfrm>
        </p:spPr>
        <p:txBody>
          <a:bodyPr/>
          <a:lstStyle/>
          <a:p>
            <a:pPr lvl="0"/>
            <a:r>
              <a:rPr lang="en-US" sz="2000" b="1" dirty="0" err="1"/>
              <a:t>Adanya</a:t>
            </a:r>
            <a:r>
              <a:rPr lang="en-US" sz="2000" b="1" dirty="0"/>
              <a:t> </a:t>
            </a:r>
            <a:r>
              <a:rPr lang="en-US" sz="2000" b="1" dirty="0" err="1"/>
              <a:t>Sifat</a:t>
            </a:r>
            <a:r>
              <a:rPr lang="en-US" sz="2000" b="1" dirty="0"/>
              <a:t> dan </a:t>
            </a:r>
            <a:r>
              <a:rPr lang="en-US" sz="2000" b="1" dirty="0" err="1"/>
              <a:t>Ataupun</a:t>
            </a:r>
            <a:r>
              <a:rPr lang="en-US" sz="2000" b="1" dirty="0"/>
              <a:t> </a:t>
            </a:r>
            <a:r>
              <a:rPr lang="en-US" sz="2000" b="1" dirty="0" err="1"/>
              <a:t>PerilakuTertentu</a:t>
            </a:r>
            <a:endParaRPr lang="en-ID" sz="2000" b="1" dirty="0"/>
          </a:p>
          <a:p>
            <a:pPr marL="400050" lvl="1" indent="0">
              <a:buNone/>
            </a:pPr>
            <a:r>
              <a:rPr lang="en-US" sz="2000" dirty="0" err="1"/>
              <a:t>Unsur</a:t>
            </a:r>
            <a:r>
              <a:rPr lang="en-US" sz="2000" dirty="0"/>
              <a:t> </a:t>
            </a:r>
            <a:r>
              <a:rPr lang="en-US" sz="2000" dirty="0" err="1"/>
              <a:t>selanjutnya</a:t>
            </a:r>
            <a:r>
              <a:rPr lang="en-US" sz="2000" dirty="0"/>
              <a:t> </a:t>
            </a:r>
            <a:r>
              <a:rPr lang="en-US" sz="2000" dirty="0" err="1"/>
              <a:t>kepemimpinan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sifat</a:t>
            </a:r>
            <a:r>
              <a:rPr lang="en-US" sz="2000" dirty="0"/>
              <a:t> </a:t>
            </a:r>
            <a:r>
              <a:rPr lang="en-US" sz="2000" dirty="0" err="1"/>
              <a:t>ataupun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 yang </a:t>
            </a:r>
            <a:r>
              <a:rPr lang="en-US" sz="2000" dirty="0" err="1"/>
              <a:t>dimiliki</a:t>
            </a:r>
            <a:r>
              <a:rPr lang="en-US" sz="2000" dirty="0"/>
              <a:t> oleh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pimpinan</a:t>
            </a:r>
            <a:r>
              <a:rPr lang="en-US" sz="2000" dirty="0"/>
              <a:t> yang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dimanfaatkan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mendorong</a:t>
            </a:r>
            <a:r>
              <a:rPr lang="en-US" sz="2000" dirty="0"/>
              <a:t> dan </a:t>
            </a:r>
            <a:r>
              <a:rPr lang="en-US" sz="2000" dirty="0" err="1"/>
              <a:t>ataupun</a:t>
            </a:r>
            <a:r>
              <a:rPr lang="en-US" sz="2000" dirty="0"/>
              <a:t> </a:t>
            </a:r>
            <a:r>
              <a:rPr lang="en-US" sz="2000" dirty="0" err="1"/>
              <a:t>mempengaruhi</a:t>
            </a:r>
            <a:r>
              <a:rPr lang="en-US" sz="2000" dirty="0"/>
              <a:t>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sekelompok</a:t>
            </a:r>
            <a:r>
              <a:rPr lang="en-US" sz="2000" dirty="0"/>
              <a:t> orang.</a:t>
            </a:r>
            <a:endParaRPr lang="en-ID" sz="2000" dirty="0"/>
          </a:p>
          <a:p>
            <a:pPr marL="0" indent="0">
              <a:buNone/>
            </a:pPr>
            <a:r>
              <a:rPr lang="en-US" sz="2000" dirty="0"/>
              <a:t> </a:t>
            </a:r>
            <a:endParaRPr lang="en-ID" sz="2000" dirty="0"/>
          </a:p>
          <a:p>
            <a:pPr lvl="0"/>
            <a:r>
              <a:rPr lang="en-US" sz="2000" b="1" dirty="0" err="1"/>
              <a:t>Adanya</a:t>
            </a:r>
            <a:r>
              <a:rPr lang="en-US" sz="2000" b="1" dirty="0"/>
              <a:t> </a:t>
            </a:r>
            <a:r>
              <a:rPr lang="en-US" sz="2000" b="1" dirty="0" err="1"/>
              <a:t>Situasi</a:t>
            </a:r>
            <a:r>
              <a:rPr lang="en-US" sz="2000" b="1" dirty="0"/>
              <a:t> dan </a:t>
            </a:r>
            <a:r>
              <a:rPr lang="en-US" sz="2000" b="1" dirty="0" err="1"/>
              <a:t>Kondisi</a:t>
            </a:r>
            <a:r>
              <a:rPr lang="en-US" sz="2000" b="1" dirty="0"/>
              <a:t> </a:t>
            </a:r>
            <a:r>
              <a:rPr lang="en-US" sz="2000" b="1" dirty="0" err="1"/>
              <a:t>Tertentu</a:t>
            </a:r>
            <a:endParaRPr lang="en-ID" sz="2000" b="1" dirty="0"/>
          </a:p>
          <a:p>
            <a:pPr marL="400050" lvl="1" indent="0">
              <a:buNone/>
            </a:pPr>
            <a:r>
              <a:rPr lang="en-US" sz="2000" dirty="0" err="1"/>
              <a:t>Unsur</a:t>
            </a:r>
            <a:r>
              <a:rPr lang="en-US" sz="2000" dirty="0"/>
              <a:t> </a:t>
            </a:r>
            <a:r>
              <a:rPr lang="en-US" sz="2000" dirty="0" err="1"/>
              <a:t>terakhir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situasi</a:t>
            </a:r>
            <a:r>
              <a:rPr lang="en-US" sz="2000" dirty="0"/>
              <a:t> dan </a:t>
            </a:r>
            <a:r>
              <a:rPr lang="en-US" sz="2000" dirty="0" err="1"/>
              <a:t>kondisi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 yang </a:t>
            </a:r>
            <a:r>
              <a:rPr lang="en-US" sz="2000" dirty="0" err="1"/>
              <a:t>memungkinkan</a:t>
            </a:r>
            <a:r>
              <a:rPr lang="en-US" sz="2000" dirty="0"/>
              <a:t> </a:t>
            </a:r>
            <a:r>
              <a:rPr lang="en-US" sz="2000" dirty="0" err="1"/>
              <a:t>terlaksananya</a:t>
            </a:r>
            <a:r>
              <a:rPr lang="en-US" sz="2000" dirty="0"/>
              <a:t> </a:t>
            </a:r>
            <a:r>
              <a:rPr lang="en-US" sz="2000" dirty="0" err="1"/>
              <a:t>kepemimpinan</a:t>
            </a:r>
            <a:r>
              <a:rPr lang="en-US" sz="2000" dirty="0"/>
              <a:t>. </a:t>
            </a:r>
            <a:r>
              <a:rPr lang="en-US" sz="2000" dirty="0" err="1"/>
              <a:t>Situasi</a:t>
            </a:r>
            <a:r>
              <a:rPr lang="en-US" sz="2000" dirty="0"/>
              <a:t> dan </a:t>
            </a:r>
            <a:r>
              <a:rPr lang="en-US" sz="2000" dirty="0" err="1"/>
              <a:t>kondisi</a:t>
            </a:r>
            <a:r>
              <a:rPr lang="en-US" sz="2000" dirty="0"/>
              <a:t> yang </a:t>
            </a:r>
            <a:r>
              <a:rPr lang="en-US" sz="2000" dirty="0" err="1"/>
              <a:t>dimaksud</a:t>
            </a:r>
            <a:r>
              <a:rPr lang="en-US" sz="2000" dirty="0"/>
              <a:t> </a:t>
            </a:r>
            <a:r>
              <a:rPr lang="en-US" sz="2000" dirty="0" err="1"/>
              <a:t>dibedakan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dua</a:t>
            </a:r>
            <a:r>
              <a:rPr lang="en-US" sz="2000" dirty="0"/>
              <a:t> </a:t>
            </a:r>
            <a:r>
              <a:rPr lang="en-US" sz="2000" dirty="0" err="1"/>
              <a:t>macam</a:t>
            </a:r>
            <a:r>
              <a:rPr lang="en-US" sz="2000" dirty="0"/>
              <a:t>. </a:t>
            </a:r>
            <a:r>
              <a:rPr lang="en-US" sz="2000" dirty="0" err="1"/>
              <a:t>Pertama</a:t>
            </a:r>
            <a:r>
              <a:rPr lang="en-US" sz="2000" dirty="0"/>
              <a:t> </a:t>
            </a:r>
            <a:r>
              <a:rPr lang="en-US" sz="2000" dirty="0" err="1"/>
              <a:t>situasi</a:t>
            </a:r>
            <a:r>
              <a:rPr lang="en-US" sz="2000" dirty="0"/>
              <a:t> dan </a:t>
            </a:r>
            <a:r>
              <a:rPr lang="en-US" sz="2000" dirty="0" err="1"/>
              <a:t>kondisi</a:t>
            </a:r>
            <a:r>
              <a:rPr lang="en-US" sz="2000" dirty="0"/>
              <a:t> internal </a:t>
            </a:r>
            <a:r>
              <a:rPr lang="en-US" sz="2000" dirty="0" err="1"/>
              <a:t>organisasi</a:t>
            </a:r>
            <a:r>
              <a:rPr lang="en-US" sz="2000" dirty="0"/>
              <a:t>, </a:t>
            </a:r>
            <a:r>
              <a:rPr lang="en-US" sz="2000" dirty="0" err="1"/>
              <a:t>kedua</a:t>
            </a:r>
            <a:r>
              <a:rPr lang="en-US" sz="2000" dirty="0"/>
              <a:t> </a:t>
            </a:r>
            <a:r>
              <a:rPr lang="en-US" sz="2000" dirty="0" err="1"/>
              <a:t>situasi</a:t>
            </a:r>
            <a:r>
              <a:rPr lang="en-US" sz="2000" dirty="0"/>
              <a:t> dan </a:t>
            </a:r>
            <a:r>
              <a:rPr lang="en-US" sz="2000" dirty="0" err="1"/>
              <a:t>kondisi</a:t>
            </a:r>
            <a:r>
              <a:rPr lang="en-US" sz="2000" dirty="0"/>
              <a:t> </a:t>
            </a:r>
            <a:r>
              <a:rPr lang="en-US" sz="2000" dirty="0" err="1"/>
              <a:t>eksternal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 </a:t>
            </a:r>
            <a:r>
              <a:rPr lang="en-US" sz="2000" dirty="0" err="1"/>
              <a:t>yakni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keseluruhan</a:t>
            </a:r>
            <a:r>
              <a:rPr lang="en-US" sz="2000" dirty="0"/>
              <a:t>.</a:t>
            </a:r>
            <a:endParaRPr lang="en-ID" sz="2000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43827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EC9C5-6F8D-4814-B561-EAA308A66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b="1" dirty="0" err="1"/>
              <a:t>Tujuan</a:t>
            </a:r>
            <a:r>
              <a:rPr lang="en-ID" b="1" dirty="0"/>
              <a:t> </a:t>
            </a:r>
            <a:r>
              <a:rPr lang="en-ID" b="1" dirty="0" err="1"/>
              <a:t>Kepemimpinan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BC088-277B-4247-8FBA-8E8A079AF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D" b="1" dirty="0"/>
              <a:t>1. </a:t>
            </a:r>
            <a:r>
              <a:rPr lang="en-ID" b="1" dirty="0" err="1"/>
              <a:t>Sarana</a:t>
            </a:r>
            <a:r>
              <a:rPr lang="en-ID" b="1" dirty="0"/>
              <a:t> </a:t>
            </a:r>
            <a:r>
              <a:rPr lang="en-ID" b="1" dirty="0" err="1"/>
              <a:t>untuk</a:t>
            </a:r>
            <a:r>
              <a:rPr lang="en-ID" b="1" dirty="0"/>
              <a:t> </a:t>
            </a:r>
            <a:r>
              <a:rPr lang="en-ID" b="1" dirty="0" err="1"/>
              <a:t>Mencapai</a:t>
            </a:r>
            <a:r>
              <a:rPr lang="en-ID" b="1" dirty="0"/>
              <a:t> </a:t>
            </a:r>
            <a:r>
              <a:rPr lang="en-ID" b="1" dirty="0" err="1"/>
              <a:t>Tujuan</a:t>
            </a:r>
            <a:endParaRPr lang="en-ID" dirty="0"/>
          </a:p>
          <a:p>
            <a:pPr marL="400050" lvl="1" indent="0">
              <a:buNone/>
            </a:pPr>
            <a:r>
              <a:rPr lang="en-ID" dirty="0" err="1"/>
              <a:t>Kepemimpinan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sarana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.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memperhatikan</a:t>
            </a:r>
            <a:r>
              <a:rPr lang="en-ID" dirty="0"/>
              <a:t>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tercapai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dan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mengetahui</a:t>
            </a:r>
            <a:r>
              <a:rPr lang="en-ID" dirty="0"/>
              <a:t> </a:t>
            </a:r>
            <a:r>
              <a:rPr lang="en-ID" dirty="0" err="1"/>
              <a:t>jiwa</a:t>
            </a:r>
            <a:r>
              <a:rPr lang="en-ID" dirty="0"/>
              <a:t> </a:t>
            </a:r>
            <a:r>
              <a:rPr lang="en-ID" dirty="0" err="1"/>
              <a:t>kepemimpinan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seseorang</a:t>
            </a:r>
            <a:r>
              <a:rPr lang="en-ID" dirty="0"/>
              <a:t>.</a:t>
            </a:r>
            <a:r>
              <a:rPr lang="en-ID" b="1" dirty="0"/>
              <a:t> </a:t>
            </a:r>
            <a:endParaRPr lang="en-ID" dirty="0"/>
          </a:p>
          <a:p>
            <a:pPr marL="0" indent="0">
              <a:buNone/>
            </a:pPr>
            <a:r>
              <a:rPr lang="en-ID" b="1" dirty="0"/>
              <a:t>2. </a:t>
            </a:r>
            <a:r>
              <a:rPr lang="en-ID" b="1" dirty="0" err="1"/>
              <a:t>Memotivasi</a:t>
            </a:r>
            <a:r>
              <a:rPr lang="en-ID" b="1" dirty="0"/>
              <a:t> Orang Lain</a:t>
            </a:r>
            <a:endParaRPr lang="en-ID" dirty="0"/>
          </a:p>
          <a:p>
            <a:pPr marL="400050" lvl="1" indent="0">
              <a:buNone/>
            </a:pP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orang lain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termotivasi</a:t>
            </a:r>
            <a:r>
              <a:rPr lang="en-ID" dirty="0"/>
              <a:t>, </a:t>
            </a:r>
            <a:r>
              <a:rPr lang="en-ID" dirty="0" err="1"/>
              <a:t>mempertahankan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motivasi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. </a:t>
            </a:r>
            <a:r>
              <a:rPr lang="en-ID" dirty="0" err="1"/>
              <a:t>Dengan</a:t>
            </a:r>
            <a:r>
              <a:rPr lang="en-ID" dirty="0"/>
              <a:t> kata lain, </a:t>
            </a:r>
            <a:r>
              <a:rPr lang="en-ID" dirty="0" err="1"/>
              <a:t>pemimpin</a:t>
            </a:r>
            <a:r>
              <a:rPr lang="en-ID" dirty="0"/>
              <a:t> yang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yang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memotivasi</a:t>
            </a:r>
            <a:r>
              <a:rPr lang="en-ID" dirty="0"/>
              <a:t> </a:t>
            </a:r>
            <a:r>
              <a:rPr lang="en-ID" dirty="0" err="1"/>
              <a:t>pengikut</a:t>
            </a:r>
            <a:r>
              <a:rPr lang="en-ID" dirty="0"/>
              <a:t>/</a:t>
            </a:r>
            <a:r>
              <a:rPr lang="en-ID" dirty="0" err="1"/>
              <a:t>bawahan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tujuang</a:t>
            </a:r>
            <a:r>
              <a:rPr lang="en-ID" dirty="0"/>
              <a:t> yang </a:t>
            </a:r>
            <a:r>
              <a:rPr lang="en-ID" dirty="0" err="1"/>
              <a:t>diinginkan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50022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id-ID" sz="3600" b="1" dirty="0"/>
              <a:t>FUNGSI-FUNGSI KEPEMIMPINAN</a:t>
            </a:r>
            <a:br>
              <a:rPr lang="en-US" sz="3600" b="1" dirty="0"/>
            </a:br>
            <a:r>
              <a:rPr lang="en-US" sz="3600" b="1" dirty="0"/>
              <a:t>(</a:t>
            </a:r>
            <a:r>
              <a:rPr lang="en-US" sz="3600" b="1" dirty="0" err="1"/>
              <a:t>Asep</a:t>
            </a:r>
            <a:r>
              <a:rPr lang="en-US" sz="3600" b="1" dirty="0"/>
              <a:t> </a:t>
            </a:r>
            <a:r>
              <a:rPr lang="en-US" sz="3600" b="1" dirty="0" err="1"/>
              <a:t>Suryana</a:t>
            </a:r>
            <a:r>
              <a:rPr lang="en-US" sz="3600" b="1" dirty="0"/>
              <a:t>)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2" indent="-342900"/>
            <a:r>
              <a:rPr lang="id-ID" sz="3200" b="1" dirty="0"/>
              <a:t>Fungsi Perencanaan</a:t>
            </a:r>
            <a:endParaRPr lang="en-US" sz="3200" b="1" dirty="0"/>
          </a:p>
          <a:p>
            <a:pPr marL="457200" lvl="3" indent="0">
              <a:buNone/>
            </a:pPr>
            <a:r>
              <a:rPr lang="en-US" sz="2800" dirty="0" err="1"/>
              <a:t>pemimpin</a:t>
            </a:r>
            <a:r>
              <a:rPr lang="en-US" sz="2800" dirty="0"/>
              <a:t> </a:t>
            </a:r>
            <a:r>
              <a:rPr lang="en-US" sz="2800" dirty="0" err="1"/>
              <a:t>perlu</a:t>
            </a:r>
            <a:r>
              <a:rPr lang="en-US" sz="2800" dirty="0"/>
              <a:t> </a:t>
            </a:r>
            <a:r>
              <a:rPr lang="en-US" sz="2800" dirty="0" err="1"/>
              <a:t>membuat</a:t>
            </a:r>
            <a:r>
              <a:rPr lang="en-US" sz="2800" dirty="0"/>
              <a:t> </a:t>
            </a:r>
            <a:r>
              <a:rPr lang="en-US" sz="2800" dirty="0" err="1"/>
              <a:t>perencanaan</a:t>
            </a:r>
            <a:r>
              <a:rPr lang="en-US" sz="2800" dirty="0"/>
              <a:t> yang </a:t>
            </a:r>
            <a:r>
              <a:rPr lang="en-US" sz="2800" dirty="0" err="1"/>
              <a:t>menyeluruh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organisasi</a:t>
            </a:r>
            <a:r>
              <a:rPr lang="en-US" sz="2800" dirty="0"/>
              <a:t> dan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diri</a:t>
            </a:r>
            <a:r>
              <a:rPr lang="en-US" sz="2800" dirty="0"/>
              <a:t> </a:t>
            </a:r>
            <a:r>
              <a:rPr lang="en-US" sz="2800" dirty="0" err="1"/>
              <a:t>sendiri</a:t>
            </a:r>
            <a:r>
              <a:rPr lang="en-US" sz="2800" dirty="0"/>
              <a:t> </a:t>
            </a:r>
            <a:r>
              <a:rPr lang="en-US" sz="2800" dirty="0" err="1"/>
              <a:t>selaku</a:t>
            </a:r>
            <a:r>
              <a:rPr lang="en-US" sz="2800" dirty="0"/>
              <a:t> </a:t>
            </a:r>
            <a:r>
              <a:rPr lang="en-US" sz="2800" dirty="0" err="1"/>
              <a:t>penanggung</a:t>
            </a:r>
            <a:r>
              <a:rPr lang="en-US" sz="2800" dirty="0"/>
              <a:t> </a:t>
            </a:r>
            <a:r>
              <a:rPr lang="en-US" sz="2800" dirty="0" err="1"/>
              <a:t>jawab</a:t>
            </a:r>
            <a:r>
              <a:rPr lang="en-US" sz="2800" dirty="0"/>
              <a:t> </a:t>
            </a:r>
            <a:r>
              <a:rPr lang="en-US" sz="2800" dirty="0" err="1"/>
              <a:t>tercapainya</a:t>
            </a:r>
            <a:r>
              <a:rPr lang="en-US" sz="2800" dirty="0"/>
              <a:t> </a:t>
            </a:r>
            <a:r>
              <a:rPr lang="en-US" sz="2800" dirty="0" err="1"/>
              <a:t>tujuan</a:t>
            </a:r>
            <a:r>
              <a:rPr lang="en-US" sz="2800" dirty="0"/>
              <a:t> </a:t>
            </a:r>
            <a:r>
              <a:rPr lang="en-US" sz="2800" dirty="0" err="1"/>
              <a:t>organisasi</a:t>
            </a:r>
            <a:r>
              <a:rPr lang="en-US" sz="2800" dirty="0"/>
              <a:t>. (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pemikiran</a:t>
            </a:r>
            <a:r>
              <a:rPr lang="en-US" sz="2800" dirty="0"/>
              <a:t>, </a:t>
            </a:r>
            <a:r>
              <a:rPr lang="en-US" sz="2800" dirty="0" err="1"/>
              <a:t>analisis</a:t>
            </a:r>
            <a:r>
              <a:rPr lang="en-US" sz="2800" dirty="0"/>
              <a:t> </a:t>
            </a:r>
            <a:r>
              <a:rPr lang="en-US" sz="2800" dirty="0" err="1"/>
              <a:t>situasi</a:t>
            </a:r>
            <a:r>
              <a:rPr lang="en-US" sz="2800" dirty="0"/>
              <a:t>, </a:t>
            </a:r>
            <a:r>
              <a:rPr lang="en-US" sz="2800" dirty="0" err="1"/>
              <a:t>proyeksi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depan</a:t>
            </a:r>
            <a:r>
              <a:rPr lang="en-US" sz="2800" dirty="0"/>
              <a:t>, target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dicapai</a:t>
            </a:r>
            <a:r>
              <a:rPr lang="en-US" sz="2800" dirty="0"/>
              <a:t>)</a:t>
            </a:r>
            <a:endParaRPr lang="id-ID" sz="2800" b="1" dirty="0"/>
          </a:p>
          <a:p>
            <a:pPr marL="342900" lvl="2" indent="-342900"/>
            <a:r>
              <a:rPr lang="id-ID" sz="3200" b="1" dirty="0"/>
              <a:t>Fungsi Memandang ke Depan</a:t>
            </a:r>
            <a:endParaRPr lang="en-US" sz="3200" b="1" dirty="0"/>
          </a:p>
          <a:p>
            <a:pPr marL="400050" lvl="1" indent="0">
              <a:buNone/>
            </a:pP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waspada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kemungkinan</a:t>
            </a:r>
            <a:endParaRPr lang="id-ID" sz="7200" b="1" dirty="0"/>
          </a:p>
          <a:p>
            <a:r>
              <a:rPr lang="id-ID" b="1" dirty="0"/>
              <a:t>Fungsi Pengembangan Loyalitas</a:t>
            </a:r>
            <a:endParaRPr lang="en-US" b="1" dirty="0"/>
          </a:p>
          <a:p>
            <a:pPr marL="400050" lvl="1" indent="0">
              <a:buNone/>
            </a:pP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teladan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, kata-kata,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sehari-hari</a:t>
            </a:r>
            <a:r>
              <a:rPr lang="en-US" dirty="0"/>
              <a:t> yang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buahnya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mengingkari</a:t>
            </a:r>
            <a:r>
              <a:rPr lang="en-US" dirty="0"/>
              <a:t> dan </a:t>
            </a:r>
            <a:r>
              <a:rPr lang="en-US" dirty="0" err="1"/>
              <a:t>menyeleweng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loyalitas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mestinya</a:t>
            </a:r>
            <a:r>
              <a:rPr lang="en-US" dirty="0"/>
              <a:t>.</a:t>
            </a:r>
            <a:endParaRPr lang="en-ID" dirty="0"/>
          </a:p>
          <a:p>
            <a:endParaRPr lang="id-ID" b="1" dirty="0"/>
          </a:p>
          <a:p>
            <a:endParaRPr lang="id-ID" b="1" dirty="0"/>
          </a:p>
          <a:p>
            <a:pPr marL="0" indent="0">
              <a:buNone/>
            </a:pPr>
            <a:endParaRPr lang="id-ID" b="1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84566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D1907-92C0-4F61-915B-0EF682339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Lanjutan</a:t>
            </a:r>
            <a:r>
              <a:rPr lang="en-US" dirty="0"/>
              <a:t>…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B7953-89F3-441F-A946-8DB5EF24E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2" indent="-342900"/>
            <a:r>
              <a:rPr lang="id-ID" sz="3200" b="1" dirty="0"/>
              <a:t>Fungsi Pengawasan</a:t>
            </a:r>
            <a:endParaRPr lang="en-US" sz="3200" b="1" dirty="0"/>
          </a:p>
          <a:p>
            <a:pPr marL="457200" lvl="3" indent="0" algn="just">
              <a:buNone/>
            </a:pPr>
            <a:r>
              <a:rPr lang="en-US" dirty="0" err="1"/>
              <a:t>senantiasa</a:t>
            </a:r>
            <a:r>
              <a:rPr lang="en-US" dirty="0"/>
              <a:t> </a:t>
            </a:r>
            <a:r>
              <a:rPr lang="en-US" dirty="0" err="1"/>
              <a:t>meneliti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hambatan-hambatan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segera</a:t>
            </a:r>
            <a:r>
              <a:rPr lang="en-US" dirty="0"/>
              <a:t> </a:t>
            </a:r>
            <a:r>
              <a:rPr lang="en-US" dirty="0" err="1"/>
              <a:t>diketemukan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dipecahkan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rel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 </a:t>
            </a:r>
            <a:r>
              <a:rPr lang="en-US" dirty="0" err="1"/>
              <a:t>dalamrencana</a:t>
            </a:r>
            <a:r>
              <a:rPr lang="en-US" dirty="0"/>
              <a:t>.</a:t>
            </a:r>
            <a:endParaRPr lang="en-ID" dirty="0"/>
          </a:p>
          <a:p>
            <a:pPr marL="342900" lvl="2" indent="-342900"/>
            <a:r>
              <a:rPr lang="id-ID" sz="3200" b="1" dirty="0"/>
              <a:t>Fungsi Mengambil Keputusan</a:t>
            </a:r>
            <a:endParaRPr lang="en-US" sz="3200" b="1" dirty="0"/>
          </a:p>
          <a:p>
            <a:pPr marL="457200" lvl="3" indent="0">
              <a:buNone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menunda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, </a:t>
            </a:r>
            <a:r>
              <a:rPr lang="en-US" dirty="0" err="1"/>
              <a:t>berani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panitia</a:t>
            </a:r>
            <a:r>
              <a:rPr lang="en-US" dirty="0"/>
              <a:t>, dewan, </a:t>
            </a:r>
            <a:r>
              <a:rPr lang="en-US" dirty="0" err="1"/>
              <a:t>komisi</a:t>
            </a:r>
            <a:r>
              <a:rPr lang="en-US" dirty="0"/>
              <a:t>, referendum,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usul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dan lain </a:t>
            </a:r>
            <a:r>
              <a:rPr lang="en-US" dirty="0" err="1"/>
              <a:t>sebagainya</a:t>
            </a:r>
            <a:r>
              <a:rPr lang="en-US" dirty="0"/>
              <a:t>.</a:t>
            </a:r>
            <a:endParaRPr lang="en-ID" dirty="0"/>
          </a:p>
          <a:p>
            <a:pPr marL="342900" lvl="2" indent="-342900"/>
            <a:r>
              <a:rPr lang="id-ID" sz="3200" b="1" dirty="0"/>
              <a:t>Fungsi Memberi Motivasi</a:t>
            </a:r>
            <a:endParaRPr lang="en-US" sz="3200" b="1" dirty="0"/>
          </a:p>
          <a:p>
            <a:pPr marL="457200" lvl="3" indent="0">
              <a:buNone/>
            </a:pP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bersikap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buahnya</a:t>
            </a:r>
            <a:r>
              <a:rPr lang="en-US" dirty="0"/>
              <a:t>.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semangat</a:t>
            </a:r>
            <a:r>
              <a:rPr lang="en-US" dirty="0"/>
              <a:t>, </a:t>
            </a:r>
            <a:r>
              <a:rPr lang="en-US" dirty="0" err="1"/>
              <a:t>membesarkan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,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buahnya</a:t>
            </a:r>
            <a:r>
              <a:rPr lang="en-US" dirty="0"/>
              <a:t> agar </a:t>
            </a:r>
            <a:r>
              <a:rPr lang="en-US" dirty="0" err="1"/>
              <a:t>rajin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dan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prestasi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dipimpinnya</a:t>
            </a:r>
            <a:r>
              <a:rPr lang="en-US" dirty="0"/>
              <a:t>.</a:t>
            </a:r>
            <a:endParaRPr lang="id-ID" sz="2800" b="1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750485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F</a:t>
            </a:r>
            <a:r>
              <a:rPr lang="id-ID" dirty="0"/>
              <a:t>ungsi pokok kepemimpinan</a:t>
            </a:r>
            <a:r>
              <a:rPr lang="en-ID" sz="2800" dirty="0"/>
              <a:t> </a:t>
            </a:r>
            <a:r>
              <a:rPr lang="en-US" dirty="0"/>
              <a:t>(</a:t>
            </a:r>
            <a:r>
              <a:rPr lang="en-ID" dirty="0" err="1"/>
              <a:t>Hadari</a:t>
            </a:r>
            <a:r>
              <a:rPr lang="en-ID" dirty="0"/>
              <a:t> Nawawi 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lvl="3" indent="0">
              <a:buNone/>
            </a:pPr>
            <a:r>
              <a:rPr lang="en-US" sz="6000" b="1" dirty="0"/>
              <a:t>   1. </a:t>
            </a:r>
            <a:r>
              <a:rPr lang="id-ID" sz="6000" b="1" dirty="0"/>
              <a:t>Fungsi instruktif</a:t>
            </a:r>
            <a:endParaRPr lang="en-US" sz="6000" b="1" dirty="0"/>
          </a:p>
          <a:p>
            <a:pPr marL="457200" lvl="4" indent="0" algn="just">
              <a:buNone/>
            </a:pPr>
            <a:r>
              <a:rPr lang="en-ID" sz="6000" dirty="0" err="1"/>
              <a:t>Pemimpin</a:t>
            </a:r>
            <a:r>
              <a:rPr lang="en-ID" sz="6000" dirty="0"/>
              <a:t> </a:t>
            </a:r>
            <a:r>
              <a:rPr lang="en-ID" sz="6000" dirty="0" err="1"/>
              <a:t>berperan</a:t>
            </a:r>
            <a:r>
              <a:rPr lang="en-ID" sz="6000" dirty="0"/>
              <a:t> </a:t>
            </a:r>
            <a:r>
              <a:rPr lang="en-ID" sz="6000" dirty="0" err="1"/>
              <a:t>sebagai</a:t>
            </a:r>
            <a:r>
              <a:rPr lang="en-ID" sz="6000" dirty="0"/>
              <a:t> </a:t>
            </a:r>
            <a:r>
              <a:rPr lang="en-ID" sz="6000" dirty="0" err="1"/>
              <a:t>komunikator</a:t>
            </a:r>
            <a:r>
              <a:rPr lang="en-ID" sz="6000" dirty="0"/>
              <a:t> yang </a:t>
            </a:r>
            <a:r>
              <a:rPr lang="en-ID" sz="6000" dirty="0" err="1"/>
              <a:t>menentukan</a:t>
            </a:r>
            <a:r>
              <a:rPr lang="en-ID" sz="6000" dirty="0"/>
              <a:t> </a:t>
            </a:r>
            <a:r>
              <a:rPr lang="en-ID" sz="6000" dirty="0" err="1"/>
              <a:t>apa</a:t>
            </a:r>
            <a:r>
              <a:rPr lang="en-ID" sz="6000" dirty="0"/>
              <a:t> (</a:t>
            </a:r>
            <a:r>
              <a:rPr lang="en-ID" sz="6000" dirty="0" err="1"/>
              <a:t>isi</a:t>
            </a:r>
            <a:r>
              <a:rPr lang="en-ID" sz="6000" dirty="0"/>
              <a:t> </a:t>
            </a:r>
            <a:r>
              <a:rPr lang="en-ID" sz="6000" dirty="0" err="1"/>
              <a:t>perintah</a:t>
            </a:r>
            <a:r>
              <a:rPr lang="en-ID" sz="6000" dirty="0"/>
              <a:t>), </a:t>
            </a:r>
            <a:r>
              <a:rPr lang="en-ID" sz="6000" dirty="0" err="1"/>
              <a:t>bagaimana</a:t>
            </a:r>
            <a:r>
              <a:rPr lang="en-ID" sz="6000" dirty="0"/>
              <a:t> (</a:t>
            </a:r>
            <a:r>
              <a:rPr lang="en-ID" sz="6000" dirty="0" err="1"/>
              <a:t>cara</a:t>
            </a:r>
            <a:r>
              <a:rPr lang="en-ID" sz="6000" dirty="0"/>
              <a:t> </a:t>
            </a:r>
            <a:r>
              <a:rPr lang="en-ID" sz="6000" dirty="0" err="1"/>
              <a:t>melakukan</a:t>
            </a:r>
            <a:r>
              <a:rPr lang="en-ID" sz="6000" dirty="0"/>
              <a:t>), </a:t>
            </a:r>
            <a:r>
              <a:rPr lang="en-ID" sz="6000" dirty="0" err="1"/>
              <a:t>bilamana</a:t>
            </a:r>
            <a:r>
              <a:rPr lang="en-ID" sz="6000" dirty="0"/>
              <a:t> (</a:t>
            </a:r>
            <a:r>
              <a:rPr lang="en-ID" sz="6000" dirty="0" err="1"/>
              <a:t>waktu</a:t>
            </a:r>
            <a:r>
              <a:rPr lang="en-ID" sz="6000" dirty="0"/>
              <a:t> </a:t>
            </a:r>
            <a:r>
              <a:rPr lang="en-ID" sz="6000" dirty="0" err="1"/>
              <a:t>pelaksanaan</a:t>
            </a:r>
            <a:r>
              <a:rPr lang="en-ID" sz="6000" dirty="0"/>
              <a:t>), dan di mana (</a:t>
            </a:r>
            <a:r>
              <a:rPr lang="en-ID" sz="6000" dirty="0" err="1"/>
              <a:t>tempat</a:t>
            </a:r>
            <a:r>
              <a:rPr lang="en-ID" sz="6000" dirty="0"/>
              <a:t> </a:t>
            </a:r>
            <a:r>
              <a:rPr lang="en-ID" sz="6000" dirty="0" err="1"/>
              <a:t>mengerjakan</a:t>
            </a:r>
            <a:r>
              <a:rPr lang="en-ID" sz="6000" dirty="0"/>
              <a:t>) agar </a:t>
            </a:r>
            <a:r>
              <a:rPr lang="en-ID" sz="6000" dirty="0" err="1"/>
              <a:t>keputusan</a:t>
            </a:r>
            <a:r>
              <a:rPr lang="en-ID" sz="6000" dirty="0"/>
              <a:t> </a:t>
            </a:r>
            <a:r>
              <a:rPr lang="en-ID" sz="6000" dirty="0" err="1"/>
              <a:t>dapat</a:t>
            </a:r>
            <a:r>
              <a:rPr lang="en-ID" sz="6000" dirty="0"/>
              <a:t> </a:t>
            </a:r>
            <a:r>
              <a:rPr lang="en-ID" sz="6000" dirty="0" err="1"/>
              <a:t>diwujudkan</a:t>
            </a:r>
            <a:r>
              <a:rPr lang="en-ID" sz="6000" dirty="0"/>
              <a:t> </a:t>
            </a:r>
            <a:r>
              <a:rPr lang="en-ID" sz="6000" dirty="0" err="1"/>
              <a:t>secara</a:t>
            </a:r>
            <a:r>
              <a:rPr lang="en-ID" sz="6000" dirty="0"/>
              <a:t> </a:t>
            </a:r>
            <a:r>
              <a:rPr lang="en-ID" sz="6000" dirty="0" err="1"/>
              <a:t>efektif</a:t>
            </a:r>
            <a:r>
              <a:rPr lang="en-ID" sz="6000" dirty="0"/>
              <a:t>. </a:t>
            </a:r>
            <a:r>
              <a:rPr lang="en-ID" sz="6000" dirty="0" err="1"/>
              <a:t>Dengan</a:t>
            </a:r>
            <a:r>
              <a:rPr lang="en-ID" sz="6000" dirty="0"/>
              <a:t> kata lain, </a:t>
            </a:r>
            <a:r>
              <a:rPr lang="en-ID" sz="6000" dirty="0" err="1"/>
              <a:t>fungsi</a:t>
            </a:r>
            <a:r>
              <a:rPr lang="en-ID" sz="6000" dirty="0"/>
              <a:t> orang yang </a:t>
            </a:r>
            <a:r>
              <a:rPr lang="en-ID" sz="6000" dirty="0" err="1"/>
              <a:t>dipimpin</a:t>
            </a:r>
            <a:r>
              <a:rPr lang="en-ID" sz="6000" dirty="0"/>
              <a:t> </a:t>
            </a:r>
            <a:r>
              <a:rPr lang="en-ID" sz="6000" dirty="0" err="1"/>
              <a:t>hanyalah</a:t>
            </a:r>
            <a:r>
              <a:rPr lang="en-ID" sz="6000" dirty="0"/>
              <a:t> </a:t>
            </a:r>
            <a:r>
              <a:rPr lang="en-ID" sz="6000" dirty="0" err="1"/>
              <a:t>untuk</a:t>
            </a:r>
            <a:r>
              <a:rPr lang="en-ID" sz="6000" dirty="0"/>
              <a:t> </a:t>
            </a:r>
            <a:r>
              <a:rPr lang="en-ID" sz="6000" dirty="0" err="1"/>
              <a:t>melaksanakan</a:t>
            </a:r>
            <a:r>
              <a:rPr lang="en-ID" sz="6000" dirty="0"/>
              <a:t> </a:t>
            </a:r>
            <a:r>
              <a:rPr lang="en-ID" sz="6000" dirty="0" err="1"/>
              <a:t>perintah</a:t>
            </a:r>
            <a:r>
              <a:rPr lang="en-ID" sz="6000" dirty="0"/>
              <a:t> </a:t>
            </a:r>
            <a:r>
              <a:rPr lang="en-ID" sz="6000" dirty="0" err="1"/>
              <a:t>pemimpin</a:t>
            </a:r>
            <a:r>
              <a:rPr lang="en-ID" sz="6000" dirty="0"/>
              <a:t>.</a:t>
            </a:r>
          </a:p>
          <a:p>
            <a:pPr marL="457200" lvl="4" indent="0" algn="just">
              <a:buNone/>
            </a:pPr>
            <a:endParaRPr lang="en-ID" sz="6000" dirty="0"/>
          </a:p>
          <a:p>
            <a:pPr marL="457200" lvl="4" indent="0" algn="just">
              <a:buNone/>
            </a:pPr>
            <a:r>
              <a:rPr lang="en-ID" sz="6000" b="1" dirty="0"/>
              <a:t>2. </a:t>
            </a:r>
            <a:r>
              <a:rPr lang="id-ID" sz="6000" b="1" dirty="0"/>
              <a:t>Fungsi konsultatif</a:t>
            </a:r>
            <a:endParaRPr lang="en-US" sz="6000" b="1" dirty="0"/>
          </a:p>
          <a:p>
            <a:pPr marL="400050" lvl="1" indent="0">
              <a:buNone/>
            </a:pPr>
            <a:r>
              <a:rPr lang="en-ID" sz="6000" dirty="0" err="1"/>
              <a:t>Pemimpin</a:t>
            </a:r>
            <a:r>
              <a:rPr lang="en-ID" sz="6000" dirty="0"/>
              <a:t> </a:t>
            </a:r>
            <a:r>
              <a:rPr lang="en-ID" sz="6000" dirty="0" err="1"/>
              <a:t>menggunakan</a:t>
            </a:r>
            <a:r>
              <a:rPr lang="en-ID" sz="6000" dirty="0"/>
              <a:t> </a:t>
            </a:r>
            <a:r>
              <a:rPr lang="en-ID" sz="6000" dirty="0" err="1"/>
              <a:t>fungsi</a:t>
            </a:r>
            <a:r>
              <a:rPr lang="en-ID" sz="6000" dirty="0"/>
              <a:t> </a:t>
            </a:r>
            <a:r>
              <a:rPr lang="en-ID" sz="6000" dirty="0" err="1"/>
              <a:t>konsultatif</a:t>
            </a:r>
            <a:r>
              <a:rPr lang="en-ID" sz="6000" dirty="0"/>
              <a:t> </a:t>
            </a:r>
            <a:r>
              <a:rPr lang="en-ID" sz="6000" dirty="0" err="1"/>
              <a:t>sebagai</a:t>
            </a:r>
            <a:r>
              <a:rPr lang="en-ID" sz="6000" dirty="0"/>
              <a:t> </a:t>
            </a:r>
            <a:r>
              <a:rPr lang="en-ID" sz="6000" dirty="0" err="1"/>
              <a:t>cara</a:t>
            </a:r>
            <a:r>
              <a:rPr lang="en-ID" sz="6000" dirty="0"/>
              <a:t> </a:t>
            </a:r>
            <a:r>
              <a:rPr lang="en-ID" sz="6000" dirty="0" err="1"/>
              <a:t>berkomunikasi</a:t>
            </a:r>
            <a:r>
              <a:rPr lang="en-ID" sz="6000" dirty="0"/>
              <a:t> </a:t>
            </a:r>
            <a:r>
              <a:rPr lang="en-ID" sz="6000" dirty="0" err="1"/>
              <a:t>dua</a:t>
            </a:r>
            <a:r>
              <a:rPr lang="en-ID" sz="6000" dirty="0"/>
              <a:t> </a:t>
            </a:r>
            <a:r>
              <a:rPr lang="en-ID" sz="6000" dirty="0" err="1"/>
              <a:t>arah</a:t>
            </a:r>
            <a:r>
              <a:rPr lang="en-ID" sz="6000" dirty="0"/>
              <a:t> </a:t>
            </a:r>
            <a:r>
              <a:rPr lang="en-ID" sz="6000" dirty="0" err="1"/>
              <a:t>dalam</a:t>
            </a:r>
            <a:r>
              <a:rPr lang="en-ID" sz="6000" dirty="0"/>
              <a:t> </a:t>
            </a:r>
            <a:r>
              <a:rPr lang="en-ID" sz="6000" dirty="0" err="1"/>
              <a:t>upaya</a:t>
            </a:r>
            <a:r>
              <a:rPr lang="en-ID" sz="6000" dirty="0"/>
              <a:t> </a:t>
            </a:r>
            <a:r>
              <a:rPr lang="en-ID" sz="6000" dirty="0" err="1"/>
              <a:t>menetapkan</a:t>
            </a:r>
            <a:r>
              <a:rPr lang="en-ID" sz="6000" dirty="0"/>
              <a:t> </a:t>
            </a:r>
            <a:r>
              <a:rPr lang="en-ID" sz="6000" dirty="0" err="1"/>
              <a:t>sebuah</a:t>
            </a:r>
            <a:r>
              <a:rPr lang="en-ID" sz="6000" dirty="0"/>
              <a:t> </a:t>
            </a:r>
            <a:r>
              <a:rPr lang="en-ID" sz="6000" dirty="0" err="1"/>
              <a:t>keputusanyang</a:t>
            </a:r>
            <a:r>
              <a:rPr lang="en-ID" sz="6000" dirty="0"/>
              <a:t> </a:t>
            </a:r>
            <a:r>
              <a:rPr lang="en-ID" sz="6000" dirty="0" err="1"/>
              <a:t>membutuhkan</a:t>
            </a:r>
            <a:r>
              <a:rPr lang="en-ID" sz="6000" dirty="0"/>
              <a:t> </a:t>
            </a:r>
            <a:r>
              <a:rPr lang="en-ID" sz="6000" dirty="0" err="1"/>
              <a:t>pertimbangan</a:t>
            </a:r>
            <a:r>
              <a:rPr lang="en-ID" sz="6000" dirty="0"/>
              <a:t> dan </a:t>
            </a:r>
            <a:r>
              <a:rPr lang="en-ID" sz="6000" dirty="0" err="1"/>
              <a:t>konsultasi</a:t>
            </a:r>
            <a:r>
              <a:rPr lang="en-ID" sz="6000" dirty="0"/>
              <a:t> </a:t>
            </a:r>
            <a:r>
              <a:rPr lang="en-ID" sz="6000" dirty="0" err="1"/>
              <a:t>dari</a:t>
            </a:r>
            <a:r>
              <a:rPr lang="en-ID" sz="6000" dirty="0"/>
              <a:t> orang yang </a:t>
            </a:r>
            <a:r>
              <a:rPr lang="en-ID" sz="6000" dirty="0" err="1"/>
              <a:t>dipimpinnya</a:t>
            </a:r>
            <a:r>
              <a:rPr lang="en-ID" sz="6000" dirty="0"/>
              <a:t>.</a:t>
            </a:r>
          </a:p>
          <a:p>
            <a:pPr marL="0" lvl="3" indent="0">
              <a:buNone/>
            </a:pPr>
            <a:endParaRPr lang="id-ID" sz="4000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260893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99206-4A46-482B-A905-BB1D9EC71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260648"/>
            <a:ext cx="7290054" cy="1499616"/>
          </a:xfrm>
        </p:spPr>
        <p:txBody>
          <a:bodyPr/>
          <a:lstStyle/>
          <a:p>
            <a:pPr algn="l"/>
            <a:r>
              <a:rPr lang="en-US" dirty="0" err="1"/>
              <a:t>Lanjutan</a:t>
            </a:r>
            <a:r>
              <a:rPr lang="en-US" dirty="0"/>
              <a:t>…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80C297-62ED-4FBC-8B4F-68A0F0C5D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17320"/>
            <a:ext cx="7290055" cy="4023360"/>
          </a:xfrm>
        </p:spPr>
        <p:txBody>
          <a:bodyPr>
            <a:noAutofit/>
          </a:bodyPr>
          <a:lstStyle/>
          <a:p>
            <a:pPr marL="0" lvl="3" indent="0">
              <a:buNone/>
            </a:pPr>
            <a:r>
              <a:rPr lang="en-US" sz="2400" dirty="0"/>
              <a:t>3.</a:t>
            </a:r>
            <a:r>
              <a:rPr lang="en-US" sz="2400" b="1" dirty="0"/>
              <a:t> </a:t>
            </a:r>
            <a:r>
              <a:rPr lang="id-ID" sz="2400" b="1" dirty="0"/>
              <a:t>Fungsi partisipasi</a:t>
            </a:r>
            <a:endParaRPr lang="en-US" sz="2400" b="1" dirty="0"/>
          </a:p>
          <a:p>
            <a:pPr marL="457200" lvl="4" indent="0">
              <a:buNone/>
            </a:pPr>
            <a:r>
              <a:rPr lang="en-ID" sz="2400" dirty="0" err="1"/>
              <a:t>Pemimpin</a:t>
            </a:r>
            <a:r>
              <a:rPr lang="en-ID" sz="2400" dirty="0"/>
              <a:t> </a:t>
            </a:r>
            <a:r>
              <a:rPr lang="en-ID" sz="2400" dirty="0" err="1"/>
              <a:t>bisa</a:t>
            </a:r>
            <a:r>
              <a:rPr lang="en-ID" sz="2400" dirty="0"/>
              <a:t> </a:t>
            </a:r>
            <a:r>
              <a:rPr lang="en-ID" sz="2400" dirty="0" err="1"/>
              <a:t>melibatkan</a:t>
            </a:r>
            <a:r>
              <a:rPr lang="en-ID" sz="2400" dirty="0"/>
              <a:t> </a:t>
            </a:r>
            <a:r>
              <a:rPr lang="en-ID" sz="2400" dirty="0" err="1"/>
              <a:t>anggotanya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pengambilan</a:t>
            </a:r>
            <a:r>
              <a:rPr lang="en-ID" sz="2400" dirty="0"/>
              <a:t> </a:t>
            </a:r>
            <a:r>
              <a:rPr lang="en-ID" sz="2400" dirty="0" err="1"/>
              <a:t>keptusan</a:t>
            </a:r>
            <a:r>
              <a:rPr lang="en-ID" sz="2400" dirty="0"/>
              <a:t> </a:t>
            </a:r>
            <a:r>
              <a:rPr lang="en-ID" sz="2400" dirty="0" err="1"/>
              <a:t>maupun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melaksanakannya</a:t>
            </a:r>
            <a:r>
              <a:rPr lang="en-ID" sz="2400" dirty="0"/>
              <a:t>.</a:t>
            </a:r>
          </a:p>
          <a:p>
            <a:pPr marL="0" lvl="3" indent="0">
              <a:buNone/>
            </a:pPr>
            <a:r>
              <a:rPr lang="en-US" sz="2400" dirty="0"/>
              <a:t>4. </a:t>
            </a:r>
            <a:r>
              <a:rPr lang="id-ID" sz="2400" b="1" dirty="0"/>
              <a:t>Fungsi delegasi</a:t>
            </a:r>
            <a:endParaRPr lang="en-US" sz="2400" b="1" dirty="0"/>
          </a:p>
          <a:p>
            <a:pPr marL="457200" lvl="4" indent="0">
              <a:buNone/>
            </a:pPr>
            <a:r>
              <a:rPr lang="en-ID" sz="2400" dirty="0" err="1"/>
              <a:t>Pemimpin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melimpahkan</a:t>
            </a:r>
            <a:r>
              <a:rPr lang="en-ID" sz="2400" dirty="0"/>
              <a:t> </a:t>
            </a:r>
            <a:r>
              <a:rPr lang="en-ID" sz="2400" dirty="0" err="1"/>
              <a:t>wewenangnya</a:t>
            </a:r>
            <a:r>
              <a:rPr lang="en-ID" sz="2400" dirty="0"/>
              <a:t> </a:t>
            </a:r>
            <a:r>
              <a:rPr lang="en-ID" sz="2400" dirty="0" err="1"/>
              <a:t>kepada</a:t>
            </a:r>
            <a:r>
              <a:rPr lang="en-ID" sz="2400" dirty="0"/>
              <a:t> orang lain, </a:t>
            </a:r>
            <a:r>
              <a:rPr lang="en-ID" sz="2400" dirty="0" err="1"/>
              <a:t>misalnya</a:t>
            </a:r>
            <a:r>
              <a:rPr lang="en-ID" sz="2400" dirty="0"/>
              <a:t> </a:t>
            </a:r>
            <a:r>
              <a:rPr lang="en-ID" sz="2400" dirty="0" err="1"/>
              <a:t>membuat</a:t>
            </a:r>
            <a:r>
              <a:rPr lang="en-ID" sz="2400" dirty="0"/>
              <a:t> dan </a:t>
            </a:r>
            <a:r>
              <a:rPr lang="en-ID" sz="2400" dirty="0" err="1"/>
              <a:t>menetapkan</a:t>
            </a:r>
            <a:r>
              <a:rPr lang="en-ID" sz="2400" dirty="0"/>
              <a:t> </a:t>
            </a:r>
            <a:r>
              <a:rPr lang="en-ID" sz="2400" dirty="0" err="1"/>
              <a:t>keputusan</a:t>
            </a:r>
            <a:r>
              <a:rPr lang="en-ID" sz="2400" dirty="0"/>
              <a:t>. </a:t>
            </a:r>
            <a:r>
              <a:rPr lang="en-ID" sz="2400" dirty="0" err="1"/>
              <a:t>Fungsi</a:t>
            </a:r>
            <a:r>
              <a:rPr lang="en-ID" sz="2400" dirty="0"/>
              <a:t> </a:t>
            </a:r>
            <a:r>
              <a:rPr lang="en-ID" sz="2400" dirty="0" err="1"/>
              <a:t>delegasi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bentuk</a:t>
            </a:r>
            <a:r>
              <a:rPr lang="en-ID" sz="2400" dirty="0"/>
              <a:t> </a:t>
            </a:r>
            <a:r>
              <a:rPr lang="en-ID" sz="2400" dirty="0" err="1"/>
              <a:t>kepercayaan</a:t>
            </a:r>
            <a:r>
              <a:rPr lang="en-ID" sz="2400" dirty="0"/>
              <a:t> </a:t>
            </a:r>
            <a:r>
              <a:rPr lang="en-ID" sz="2400" dirty="0" err="1"/>
              <a:t>seorang</a:t>
            </a:r>
            <a:r>
              <a:rPr lang="en-ID" sz="2400" dirty="0"/>
              <a:t> </a:t>
            </a:r>
            <a:r>
              <a:rPr lang="en-ID" sz="2400" dirty="0" err="1"/>
              <a:t>pemimpin</a:t>
            </a:r>
            <a:r>
              <a:rPr lang="en-ID" sz="2400" dirty="0"/>
              <a:t> </a:t>
            </a:r>
            <a:r>
              <a:rPr lang="en-ID" sz="2400" dirty="0" err="1"/>
              <a:t>kepada</a:t>
            </a:r>
            <a:r>
              <a:rPr lang="en-ID" sz="2400" dirty="0"/>
              <a:t> </a:t>
            </a:r>
            <a:r>
              <a:rPr lang="en-ID" sz="2400" dirty="0" err="1"/>
              <a:t>seseorang</a:t>
            </a:r>
            <a:r>
              <a:rPr lang="en-ID" sz="2400" dirty="0"/>
              <a:t> yang </a:t>
            </a:r>
            <a:r>
              <a:rPr lang="en-ID" sz="2400" dirty="0" err="1"/>
              <a:t>diberikan</a:t>
            </a:r>
            <a:r>
              <a:rPr lang="en-ID" sz="2400" dirty="0"/>
              <a:t> </a:t>
            </a:r>
            <a:r>
              <a:rPr lang="en-ID" sz="2400" dirty="0" err="1"/>
              <a:t>pelimpahan</a:t>
            </a:r>
            <a:r>
              <a:rPr lang="en-ID" sz="2400" dirty="0"/>
              <a:t> </a:t>
            </a:r>
            <a:r>
              <a:rPr lang="en-ID" sz="2400" dirty="0" err="1"/>
              <a:t>wewenang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bertanggung</a:t>
            </a:r>
            <a:r>
              <a:rPr lang="en-ID" sz="2400" dirty="0"/>
              <a:t> </a:t>
            </a:r>
            <a:r>
              <a:rPr lang="en-ID" sz="2400" dirty="0" err="1"/>
              <a:t>jawab</a:t>
            </a:r>
            <a:r>
              <a:rPr lang="en-ID" sz="2400" dirty="0"/>
              <a:t>.</a:t>
            </a:r>
          </a:p>
          <a:p>
            <a:pPr marL="0" lvl="3" indent="0">
              <a:buNone/>
            </a:pPr>
            <a:r>
              <a:rPr lang="en-US" sz="2400" dirty="0"/>
              <a:t>5. </a:t>
            </a:r>
            <a:r>
              <a:rPr lang="id-ID" sz="2400" b="1" dirty="0"/>
              <a:t>Fungsi pengendalian</a:t>
            </a:r>
            <a:endParaRPr lang="en-US" sz="2400" b="1" dirty="0"/>
          </a:p>
          <a:p>
            <a:pPr marL="400050" lvl="1" indent="0">
              <a:buNone/>
            </a:pPr>
            <a:r>
              <a:rPr lang="en-ID" sz="2400" dirty="0" err="1"/>
              <a:t>Pemimpin</a:t>
            </a:r>
            <a:r>
              <a:rPr lang="en-ID" sz="2400" dirty="0"/>
              <a:t> </a:t>
            </a:r>
            <a:r>
              <a:rPr lang="en-ID" sz="2400" dirty="0" err="1"/>
              <a:t>bisa</a:t>
            </a:r>
            <a:r>
              <a:rPr lang="en-ID" sz="2400" dirty="0"/>
              <a:t> </a:t>
            </a:r>
            <a:r>
              <a:rPr lang="en-ID" sz="2400" dirty="0" err="1"/>
              <a:t>melakukan</a:t>
            </a:r>
            <a:r>
              <a:rPr lang="en-ID" sz="2400" dirty="0"/>
              <a:t> </a:t>
            </a:r>
            <a:r>
              <a:rPr lang="en-ID" sz="2400" dirty="0" err="1"/>
              <a:t>bimbingan</a:t>
            </a:r>
            <a:r>
              <a:rPr lang="en-ID" sz="2400" dirty="0"/>
              <a:t>, </a:t>
            </a:r>
            <a:r>
              <a:rPr lang="en-ID" sz="2400" dirty="0" err="1"/>
              <a:t>pengarahan</a:t>
            </a:r>
            <a:r>
              <a:rPr lang="en-ID" sz="2400" dirty="0"/>
              <a:t>, </a:t>
            </a:r>
            <a:r>
              <a:rPr lang="en-ID" sz="2400" dirty="0" err="1"/>
              <a:t>koordinasi,dan</a:t>
            </a:r>
            <a:r>
              <a:rPr lang="en-ID" sz="2400" dirty="0"/>
              <a:t> </a:t>
            </a:r>
            <a:r>
              <a:rPr lang="en-ID" sz="2400" dirty="0" err="1"/>
              <a:t>pengawasan</a:t>
            </a:r>
            <a:r>
              <a:rPr lang="en-ID" sz="2400" dirty="0"/>
              <a:t>, </a:t>
            </a:r>
            <a:r>
              <a:rPr lang="en-ID" sz="2400" dirty="0" err="1"/>
              <a:t>terhadapa</a:t>
            </a:r>
            <a:r>
              <a:rPr lang="en-ID" sz="2400" dirty="0"/>
              <a:t> </a:t>
            </a:r>
            <a:r>
              <a:rPr lang="en-ID" sz="2400" dirty="0" err="1"/>
              <a:t>kegiatan</a:t>
            </a:r>
            <a:r>
              <a:rPr lang="en-ID" sz="2400" dirty="0"/>
              <a:t> para </a:t>
            </a:r>
            <a:r>
              <a:rPr lang="en-ID" sz="2400" dirty="0" err="1"/>
              <a:t>anggotanya</a:t>
            </a:r>
            <a:r>
              <a:rPr lang="en-ID" sz="2400" dirty="0"/>
              <a:t>.</a:t>
            </a:r>
          </a:p>
          <a:p>
            <a:pPr marL="0" lvl="3" indent="0">
              <a:buNone/>
            </a:pPr>
            <a:endParaRPr lang="id-ID" sz="2400" dirty="0"/>
          </a:p>
          <a:p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3874325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E33C1-94E3-44AA-98F6-4BC0A27AB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68000"/>
            <a:ext cx="7290054" cy="1499616"/>
          </a:xfrm>
        </p:spPr>
        <p:txBody>
          <a:bodyPr>
            <a:normAutofit/>
          </a:bodyPr>
          <a:lstStyle/>
          <a:p>
            <a:r>
              <a:rPr lang="en-ID" b="1" dirty="0" err="1"/>
              <a:t>Kemampuan</a:t>
            </a:r>
            <a:r>
              <a:rPr lang="en-ID" b="1" dirty="0"/>
              <a:t> </a:t>
            </a:r>
            <a:r>
              <a:rPr lang="en-ID" b="1" dirty="0" err="1"/>
              <a:t>Pemimpin</a:t>
            </a:r>
            <a:br>
              <a:rPr lang="en-ID" b="1" dirty="0"/>
            </a:br>
            <a:r>
              <a:rPr lang="en-ID" b="1" dirty="0"/>
              <a:t>(</a:t>
            </a:r>
            <a:r>
              <a:rPr lang="en-ID" dirty="0"/>
              <a:t>Jack Zenger dan Joseph Folkman 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C9348-857B-4FEA-8B76-B7F84983C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556792"/>
            <a:ext cx="7290055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D" sz="2000" b="1" dirty="0"/>
              <a:t>1. </a:t>
            </a:r>
            <a:r>
              <a:rPr lang="en-ID" sz="2000" b="1" dirty="0" err="1"/>
              <a:t>Menginspirasi</a:t>
            </a:r>
            <a:r>
              <a:rPr lang="en-ID" sz="2000" b="1" dirty="0"/>
              <a:t> dan </a:t>
            </a:r>
            <a:r>
              <a:rPr lang="en-ID" sz="2000" b="1" dirty="0" err="1"/>
              <a:t>Memotivasi</a:t>
            </a:r>
            <a:endParaRPr lang="en-ID" sz="2000" dirty="0"/>
          </a:p>
          <a:p>
            <a:r>
              <a:rPr lang="en-ID" sz="2000" dirty="0" err="1"/>
              <a:t>Pemimpin</a:t>
            </a:r>
            <a:r>
              <a:rPr lang="en-ID" sz="2000" dirty="0"/>
              <a:t> yang </a:t>
            </a:r>
            <a:r>
              <a:rPr lang="en-ID" sz="2000" dirty="0" err="1"/>
              <a:t>hebat</a:t>
            </a:r>
            <a:r>
              <a:rPr lang="en-ID" sz="2000" dirty="0"/>
              <a:t> </a:t>
            </a:r>
            <a:r>
              <a:rPr lang="en-ID" sz="2000" dirty="0" err="1"/>
              <a:t>menciptakan</a:t>
            </a:r>
            <a:r>
              <a:rPr lang="en-ID" sz="2000" dirty="0"/>
              <a:t> </a:t>
            </a:r>
            <a:r>
              <a:rPr lang="en-ID" sz="2000" dirty="0" err="1"/>
              <a:t>proyeksi</a:t>
            </a:r>
            <a:r>
              <a:rPr lang="en-ID" sz="2000" dirty="0"/>
              <a:t> masa </a:t>
            </a:r>
            <a:r>
              <a:rPr lang="en-ID" sz="2000" dirty="0" err="1"/>
              <a:t>depan</a:t>
            </a:r>
            <a:r>
              <a:rPr lang="en-ID" sz="2000" dirty="0"/>
              <a:t>. </a:t>
            </a:r>
            <a:r>
              <a:rPr lang="en-ID" sz="2000" dirty="0" err="1"/>
              <a:t>Ia</a:t>
            </a:r>
            <a:r>
              <a:rPr lang="en-ID" sz="2000" dirty="0"/>
              <a:t> </a:t>
            </a:r>
            <a:r>
              <a:rPr lang="en-ID" sz="2000" dirty="0" err="1"/>
              <a:t>akan</a:t>
            </a:r>
            <a:r>
              <a:rPr lang="en-ID" sz="2000" dirty="0"/>
              <a:t> </a:t>
            </a:r>
            <a:r>
              <a:rPr lang="en-ID" sz="2000" dirty="0" err="1"/>
              <a:t>memberikan</a:t>
            </a:r>
            <a:r>
              <a:rPr lang="en-ID" sz="2000" dirty="0"/>
              <a:t> </a:t>
            </a:r>
            <a:r>
              <a:rPr lang="en-ID" sz="2000" dirty="0" err="1"/>
              <a:t>gambaran</a:t>
            </a:r>
            <a:r>
              <a:rPr lang="en-ID" sz="2000" dirty="0"/>
              <a:t> masa </a:t>
            </a:r>
            <a:r>
              <a:rPr lang="en-ID" sz="2000" dirty="0" err="1"/>
              <a:t>depan</a:t>
            </a:r>
            <a:r>
              <a:rPr lang="en-ID" sz="2000" dirty="0"/>
              <a:t> yang </a:t>
            </a:r>
            <a:r>
              <a:rPr lang="en-ID" sz="2000" dirty="0" err="1"/>
              <a:t>jelas</a:t>
            </a:r>
            <a:r>
              <a:rPr lang="en-ID" sz="2000" dirty="0"/>
              <a:t> dan </a:t>
            </a:r>
            <a:r>
              <a:rPr lang="en-ID" sz="2000" dirty="0" err="1"/>
              <a:t>menarik</a:t>
            </a:r>
            <a:r>
              <a:rPr lang="en-ID" sz="2000" dirty="0"/>
              <a:t> juga </a:t>
            </a:r>
            <a:r>
              <a:rPr lang="en-ID" sz="2000" dirty="0" err="1"/>
              <a:t>memotivasi</a:t>
            </a:r>
            <a:r>
              <a:rPr lang="en-ID" sz="2000" dirty="0"/>
              <a:t> orang lain agar </a:t>
            </a:r>
            <a:r>
              <a:rPr lang="en-ID" sz="2000" dirty="0" err="1"/>
              <a:t>mampu</a:t>
            </a:r>
            <a:r>
              <a:rPr lang="en-ID" sz="2000" dirty="0"/>
              <a:t> </a:t>
            </a:r>
            <a:r>
              <a:rPr lang="en-ID" sz="2000" dirty="0" err="1"/>
              <a:t>meraihnya</a:t>
            </a:r>
            <a:r>
              <a:rPr lang="en-ID" sz="2000" dirty="0"/>
              <a:t>. </a:t>
            </a:r>
          </a:p>
          <a:p>
            <a:pPr marL="0" indent="0">
              <a:buNone/>
            </a:pPr>
            <a:r>
              <a:rPr lang="en-ID" sz="2000" b="1" dirty="0"/>
              <a:t>2. </a:t>
            </a:r>
            <a:r>
              <a:rPr lang="en-ID" sz="2000" b="1" dirty="0" err="1"/>
              <a:t>Memiliki</a:t>
            </a:r>
            <a:r>
              <a:rPr lang="en-ID" sz="2000" b="1" dirty="0"/>
              <a:t> </a:t>
            </a:r>
            <a:r>
              <a:rPr lang="en-ID" sz="2000" b="1" dirty="0" err="1"/>
              <a:t>Integritas</a:t>
            </a:r>
            <a:r>
              <a:rPr lang="en-ID" sz="2000" b="1" dirty="0"/>
              <a:t> dan </a:t>
            </a:r>
            <a:r>
              <a:rPr lang="en-ID" sz="2000" b="1" dirty="0" err="1"/>
              <a:t>Kejujuran</a:t>
            </a:r>
            <a:r>
              <a:rPr lang="en-ID" sz="2000" b="1" dirty="0"/>
              <a:t> Tinggi</a:t>
            </a:r>
            <a:endParaRPr lang="en-ID" sz="2000" dirty="0"/>
          </a:p>
          <a:p>
            <a:r>
              <a:rPr lang="en-ID" sz="2000" dirty="0" err="1"/>
              <a:t>Pengertian</a:t>
            </a:r>
            <a:r>
              <a:rPr lang="en-ID" sz="2000" dirty="0"/>
              <a:t> </a:t>
            </a:r>
            <a:r>
              <a:rPr lang="en-ID" sz="2000" dirty="0" err="1"/>
              <a:t>kepemimpinan</a:t>
            </a:r>
            <a:r>
              <a:rPr lang="en-ID" sz="2000" dirty="0"/>
              <a:t> juga </a:t>
            </a:r>
            <a:r>
              <a:rPr lang="en-ID" sz="2000" dirty="0" err="1"/>
              <a:t>mencakup</a:t>
            </a:r>
            <a:r>
              <a:rPr lang="en-ID" sz="2000" dirty="0"/>
              <a:t> </a:t>
            </a:r>
            <a:r>
              <a:rPr lang="en-ID" sz="2000" dirty="0" err="1"/>
              <a:t>integritas</a:t>
            </a:r>
            <a:r>
              <a:rPr lang="en-ID" sz="2000" dirty="0"/>
              <a:t> dan </a:t>
            </a:r>
            <a:r>
              <a:rPr lang="en-ID" sz="2000" dirty="0" err="1"/>
              <a:t>kejujuran</a:t>
            </a:r>
            <a:r>
              <a:rPr lang="en-ID" sz="2000" dirty="0"/>
              <a:t> yang </a:t>
            </a:r>
            <a:r>
              <a:rPr lang="en-ID" sz="2000" dirty="0" err="1"/>
              <a:t>tinggi</a:t>
            </a:r>
            <a:r>
              <a:rPr lang="en-ID" sz="2000" dirty="0"/>
              <a:t>. </a:t>
            </a:r>
            <a:r>
              <a:rPr lang="en-ID" sz="2000" dirty="0" err="1"/>
              <a:t>melakukan</a:t>
            </a:r>
            <a:r>
              <a:rPr lang="en-ID" sz="2000" dirty="0"/>
              <a:t> </a:t>
            </a:r>
            <a:r>
              <a:rPr lang="en-ID" sz="2000" dirty="0" err="1"/>
              <a:t>apa</a:t>
            </a:r>
            <a:r>
              <a:rPr lang="en-ID" sz="2000" dirty="0"/>
              <a:t> yang </a:t>
            </a:r>
            <a:r>
              <a:rPr lang="en-ID" sz="2000" dirty="0" err="1"/>
              <a:t>pernah</a:t>
            </a:r>
            <a:r>
              <a:rPr lang="en-ID" sz="2000" dirty="0"/>
              <a:t> Anda </a:t>
            </a:r>
            <a:r>
              <a:rPr lang="en-ID" sz="2000" dirty="0" err="1"/>
              <a:t>katakan</a:t>
            </a:r>
            <a:r>
              <a:rPr lang="en-ID" sz="2000" dirty="0"/>
              <a:t> dan </a:t>
            </a:r>
            <a:r>
              <a:rPr lang="en-ID" sz="2000" dirty="0" err="1"/>
              <a:t>mereka</a:t>
            </a:r>
            <a:r>
              <a:rPr lang="en-ID" sz="2000" dirty="0"/>
              <a:t> </a:t>
            </a:r>
            <a:r>
              <a:rPr lang="en-ID" sz="2000" dirty="0" err="1"/>
              <a:t>akan</a:t>
            </a:r>
            <a:r>
              <a:rPr lang="en-ID" sz="2000" dirty="0"/>
              <a:t> </a:t>
            </a:r>
            <a:r>
              <a:rPr lang="en-ID" sz="2000" dirty="0" err="1"/>
              <a:t>melakukan</a:t>
            </a:r>
            <a:r>
              <a:rPr lang="en-ID" sz="2000" dirty="0"/>
              <a:t> </a:t>
            </a:r>
            <a:r>
              <a:rPr lang="en-ID" sz="2000" dirty="0" err="1"/>
              <a:t>hal</a:t>
            </a:r>
            <a:r>
              <a:rPr lang="en-ID" sz="2000" dirty="0"/>
              <a:t> yang </a:t>
            </a:r>
            <a:r>
              <a:rPr lang="en-ID" sz="2000" dirty="0" err="1"/>
              <a:t>sama</a:t>
            </a:r>
            <a:r>
              <a:rPr lang="en-ID" sz="2000" dirty="0"/>
              <a:t>. </a:t>
            </a:r>
          </a:p>
          <a:p>
            <a:pPr marL="0" indent="0">
              <a:buNone/>
            </a:pPr>
            <a:r>
              <a:rPr lang="en-ID" sz="2000" b="1" dirty="0"/>
              <a:t>3. </a:t>
            </a:r>
            <a:r>
              <a:rPr lang="en-ID" sz="2000" b="1" dirty="0" err="1"/>
              <a:t>Mempelajari</a:t>
            </a:r>
            <a:r>
              <a:rPr lang="en-ID" sz="2000" b="1" dirty="0"/>
              <a:t> dan </a:t>
            </a:r>
            <a:r>
              <a:rPr lang="en-ID" sz="2000" b="1" dirty="0" err="1"/>
              <a:t>Menyelesaikan</a:t>
            </a:r>
            <a:r>
              <a:rPr lang="en-ID" sz="2000" b="1" dirty="0"/>
              <a:t> </a:t>
            </a:r>
            <a:r>
              <a:rPr lang="en-ID" sz="2000" b="1" dirty="0" err="1"/>
              <a:t>Masalah</a:t>
            </a:r>
            <a:endParaRPr lang="en-ID" sz="2000" dirty="0"/>
          </a:p>
          <a:p>
            <a:r>
              <a:rPr lang="en-ID" sz="2000" dirty="0" err="1"/>
              <a:t>Seorang</a:t>
            </a:r>
            <a:r>
              <a:rPr lang="en-ID" sz="2000" dirty="0"/>
              <a:t> </a:t>
            </a:r>
            <a:r>
              <a:rPr lang="en-ID" sz="2000" dirty="0" err="1"/>
              <a:t>pemimpin</a:t>
            </a:r>
            <a:r>
              <a:rPr lang="en-ID" sz="2000" dirty="0"/>
              <a:t> </a:t>
            </a:r>
            <a:r>
              <a:rPr lang="en-ID" sz="2000" dirty="0" err="1"/>
              <a:t>direkrut</a:t>
            </a:r>
            <a:r>
              <a:rPr lang="en-ID" sz="2000" dirty="0"/>
              <a:t>, </a:t>
            </a:r>
            <a:r>
              <a:rPr lang="en-ID" sz="2000" dirty="0" err="1"/>
              <a:t>dilatih</a:t>
            </a:r>
            <a:r>
              <a:rPr lang="en-ID" sz="2000" dirty="0"/>
              <a:t>, dan </a:t>
            </a:r>
            <a:r>
              <a:rPr lang="en-ID" sz="2000" dirty="0" err="1"/>
              <a:t>dipilih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menyelesaikan</a:t>
            </a:r>
            <a:r>
              <a:rPr lang="en-ID" sz="2000" dirty="0"/>
              <a:t> </a:t>
            </a:r>
            <a:r>
              <a:rPr lang="en-ID" sz="2000" dirty="0" err="1"/>
              <a:t>masalah</a:t>
            </a:r>
            <a:r>
              <a:rPr lang="en-ID" sz="2000" dirty="0"/>
              <a:t> dan </a:t>
            </a:r>
            <a:r>
              <a:rPr lang="en-ID" sz="2000" dirty="0" err="1"/>
              <a:t>mencari</a:t>
            </a:r>
            <a:r>
              <a:rPr lang="en-ID" sz="2000" dirty="0"/>
              <a:t> </a:t>
            </a:r>
            <a:r>
              <a:rPr lang="en-ID" sz="2000" dirty="0" err="1"/>
              <a:t>peluang</a:t>
            </a:r>
            <a:r>
              <a:rPr lang="en-ID" sz="2000" dirty="0"/>
              <a:t> pasar.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hanya</a:t>
            </a:r>
            <a:r>
              <a:rPr lang="en-ID" sz="2000" dirty="0"/>
              <a:t> </a:t>
            </a:r>
            <a:r>
              <a:rPr lang="en-ID" sz="2000" dirty="0" err="1"/>
              <a:t>kecerdasan</a:t>
            </a:r>
            <a:r>
              <a:rPr lang="en-ID" sz="2000" dirty="0"/>
              <a:t> yang </a:t>
            </a:r>
            <a:r>
              <a:rPr lang="en-ID" sz="2000" dirty="0" err="1"/>
              <a:t>dibutuhkan</a:t>
            </a:r>
            <a:r>
              <a:rPr lang="en-ID" sz="2000" dirty="0"/>
              <a:t>, </a:t>
            </a:r>
            <a:r>
              <a:rPr lang="en-ID" sz="2000" dirty="0" err="1"/>
              <a:t>tapi</a:t>
            </a:r>
            <a:r>
              <a:rPr lang="en-ID" sz="2000" dirty="0"/>
              <a:t> juga </a:t>
            </a:r>
            <a:r>
              <a:rPr lang="en-ID" sz="2000" dirty="0" err="1"/>
              <a:t>kemampuan</a:t>
            </a:r>
            <a:r>
              <a:rPr lang="en-ID" sz="2000" dirty="0"/>
              <a:t> </a:t>
            </a:r>
            <a:r>
              <a:rPr lang="en-ID" sz="2000" dirty="0" err="1"/>
              <a:t>menganalisa</a:t>
            </a:r>
            <a:r>
              <a:rPr lang="en-ID" sz="2000" dirty="0"/>
              <a:t> yang </a:t>
            </a:r>
            <a:r>
              <a:rPr lang="en-ID" sz="2000" dirty="0" err="1"/>
              <a:t>baik</a:t>
            </a:r>
            <a:r>
              <a:rPr lang="en-ID" sz="2000" dirty="0"/>
              <a:t> dan skill lain yang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dimiliki</a:t>
            </a:r>
            <a:r>
              <a:rPr lang="en-ID" sz="2000" dirty="0"/>
              <a:t> oleh </a:t>
            </a:r>
            <a:r>
              <a:rPr lang="en-ID" sz="2000" dirty="0" err="1"/>
              <a:t>rekanan</a:t>
            </a:r>
            <a:r>
              <a:rPr lang="en-ID" sz="2000" dirty="0"/>
              <a:t> </a:t>
            </a:r>
            <a:r>
              <a:rPr lang="en-ID" sz="2000" dirty="0" err="1"/>
              <a:t>lainnya</a:t>
            </a:r>
            <a:r>
              <a:rPr lang="en-ID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41305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E441B-7DAD-464F-A865-1258097C7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Lanjutan</a:t>
            </a:r>
            <a:r>
              <a:rPr lang="en-US" dirty="0"/>
              <a:t>…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637BF-91B5-4AD2-8DB6-E9AD8CED4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433" y="1700808"/>
            <a:ext cx="7290055" cy="40233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ID" b="1" dirty="0"/>
              <a:t>4. </a:t>
            </a:r>
            <a:r>
              <a:rPr lang="en-ID" b="1" dirty="0" err="1"/>
              <a:t>Bekerja</a:t>
            </a:r>
            <a:r>
              <a:rPr lang="en-ID" b="1" dirty="0"/>
              <a:t> Agar </a:t>
            </a:r>
            <a:r>
              <a:rPr lang="en-ID" b="1" dirty="0" err="1"/>
              <a:t>Hasilnya</a:t>
            </a:r>
            <a:r>
              <a:rPr lang="en-ID" b="1" dirty="0"/>
              <a:t> </a:t>
            </a:r>
            <a:r>
              <a:rPr lang="en-ID" b="1" dirty="0" err="1"/>
              <a:t>Tercapai</a:t>
            </a:r>
            <a:endParaRPr lang="en-ID" dirty="0"/>
          </a:p>
          <a:p>
            <a:r>
              <a:rPr lang="en-ID" dirty="0" err="1"/>
              <a:t>Beberapa</a:t>
            </a:r>
            <a:r>
              <a:rPr lang="en-ID" dirty="0"/>
              <a:t> orang </a:t>
            </a:r>
            <a:r>
              <a:rPr lang="en-ID" dirty="0" err="1"/>
              <a:t>biasanya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menonon</a:t>
            </a:r>
            <a:r>
              <a:rPr lang="en-ID" dirty="0"/>
              <a:t> di </a:t>
            </a:r>
            <a:r>
              <a:rPr lang="en-ID" dirty="0" err="1"/>
              <a:t>belakang</a:t>
            </a:r>
            <a:r>
              <a:rPr lang="en-ID" dirty="0"/>
              <a:t> dan </a:t>
            </a:r>
            <a:r>
              <a:rPr lang="en-ID" dirty="0" err="1"/>
              <a:t>melihat</a:t>
            </a:r>
            <a:r>
              <a:rPr lang="en-ID" dirty="0"/>
              <a:t> </a:t>
            </a:r>
            <a:r>
              <a:rPr lang="en-ID" dirty="0" err="1"/>
              <a:t>prosesnya</a:t>
            </a:r>
            <a:r>
              <a:rPr lang="en-ID" dirty="0"/>
              <a:t>. </a:t>
            </a:r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seorang</a:t>
            </a:r>
            <a:r>
              <a:rPr lang="en-ID" dirty="0"/>
              <a:t> leader yang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terjun</a:t>
            </a:r>
            <a:r>
              <a:rPr lang="en-ID" dirty="0"/>
              <a:t> </a:t>
            </a:r>
            <a:r>
              <a:rPr lang="en-ID" dirty="0" err="1"/>
              <a:t>bersama</a:t>
            </a:r>
            <a:r>
              <a:rPr lang="en-ID" dirty="0"/>
              <a:t> </a:t>
            </a:r>
            <a:r>
              <a:rPr lang="en-ID" dirty="0" err="1"/>
              <a:t>timnya</a:t>
            </a:r>
            <a:r>
              <a:rPr lang="en-ID" dirty="0"/>
              <a:t> agar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tercapai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. </a:t>
            </a:r>
          </a:p>
          <a:p>
            <a:pPr marL="0" indent="0">
              <a:buNone/>
            </a:pPr>
            <a:r>
              <a:rPr lang="en-ID" b="1" dirty="0"/>
              <a:t>5. </a:t>
            </a:r>
            <a:r>
              <a:rPr lang="en-ID" b="1" dirty="0" err="1"/>
              <a:t>Komunikasi</a:t>
            </a:r>
            <a:r>
              <a:rPr lang="en-ID" b="1" dirty="0"/>
              <a:t> yang </a:t>
            </a:r>
            <a:r>
              <a:rPr lang="en-ID" b="1" dirty="0" err="1"/>
              <a:t>Bagus</a:t>
            </a:r>
            <a:endParaRPr lang="en-ID" dirty="0"/>
          </a:p>
          <a:p>
            <a:r>
              <a:rPr lang="en-ID" dirty="0"/>
              <a:t>Ada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berkomunikasi</a:t>
            </a:r>
            <a:r>
              <a:rPr lang="en-ID" dirty="0"/>
              <a:t> </a:t>
            </a:r>
            <a:r>
              <a:rPr lang="en-ID" dirty="0" err="1"/>
              <a:t>seorang</a:t>
            </a:r>
            <a:r>
              <a:rPr lang="en-ID" dirty="0"/>
              <a:t> leader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timya</a:t>
            </a:r>
            <a:r>
              <a:rPr lang="en-ID" dirty="0"/>
              <a:t>. Ada yang </a:t>
            </a:r>
            <a:r>
              <a:rPr lang="en-ID" dirty="0" err="1"/>
              <a:t>menggunakan</a:t>
            </a:r>
            <a:r>
              <a:rPr lang="en-ID" dirty="0"/>
              <a:t> skype, </a:t>
            </a:r>
            <a:r>
              <a:rPr lang="en-ID" dirty="0" err="1"/>
              <a:t>telepon</a:t>
            </a:r>
            <a:r>
              <a:rPr lang="en-ID" dirty="0"/>
              <a:t>, meeting, email, blog dan media </a:t>
            </a:r>
            <a:r>
              <a:rPr lang="en-ID" dirty="0" err="1"/>
              <a:t>lainnya.Apa</a:t>
            </a:r>
            <a:r>
              <a:rPr lang="en-ID" dirty="0"/>
              <a:t> pun media </a:t>
            </a:r>
            <a:r>
              <a:rPr lang="en-ID" dirty="0" err="1"/>
              <a:t>komunikasinya</a:t>
            </a:r>
            <a:r>
              <a:rPr lang="en-ID" dirty="0"/>
              <a:t>.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lupa</a:t>
            </a:r>
            <a:r>
              <a:rPr lang="en-ID" dirty="0"/>
              <a:t>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detail job yang </a:t>
            </a:r>
            <a:r>
              <a:rPr lang="en-ID" dirty="0" err="1"/>
              <a:t>jelas</a:t>
            </a:r>
            <a:r>
              <a:rPr lang="en-ID" dirty="0"/>
              <a:t> dan </a:t>
            </a:r>
            <a:r>
              <a:rPr lang="en-ID" dirty="0" err="1"/>
              <a:t>terus</a:t>
            </a:r>
            <a:r>
              <a:rPr lang="en-ID" dirty="0"/>
              <a:t> </a:t>
            </a:r>
            <a:r>
              <a:rPr lang="en-ID" dirty="0" err="1"/>
              <a:t>berkomunikasi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tim</a:t>
            </a:r>
            <a:r>
              <a:rPr lang="en-ID" dirty="0"/>
              <a:t> agar </a:t>
            </a:r>
            <a:r>
              <a:rPr lang="en-ID" dirty="0" err="1"/>
              <a:t>pekerjaan</a:t>
            </a:r>
            <a:r>
              <a:rPr lang="en-ID" dirty="0"/>
              <a:t> </a:t>
            </a:r>
            <a:r>
              <a:rPr lang="en-ID" dirty="0" err="1"/>
              <a:t>berjalan</a:t>
            </a:r>
            <a:r>
              <a:rPr lang="en-ID" dirty="0"/>
              <a:t> di </a:t>
            </a:r>
            <a:r>
              <a:rPr lang="en-ID" dirty="0" err="1"/>
              <a:t>jalan</a:t>
            </a:r>
            <a:r>
              <a:rPr lang="en-ID" dirty="0"/>
              <a:t> yang </a:t>
            </a:r>
            <a:r>
              <a:rPr lang="en-ID" dirty="0" err="1"/>
              <a:t>benar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b="1" dirty="0"/>
              <a:t>6. </a:t>
            </a:r>
            <a:r>
              <a:rPr lang="en-ID" b="1" dirty="0" err="1"/>
              <a:t>Memiliki</a:t>
            </a:r>
            <a:r>
              <a:rPr lang="en-ID" b="1" dirty="0"/>
              <a:t> </a:t>
            </a:r>
            <a:r>
              <a:rPr lang="en-ID" b="1" dirty="0" err="1"/>
              <a:t>Hubungan</a:t>
            </a:r>
            <a:r>
              <a:rPr lang="en-ID" b="1" dirty="0"/>
              <a:t> </a:t>
            </a:r>
            <a:r>
              <a:rPr lang="en-ID" b="1" dirty="0" err="1"/>
              <a:t>Erat</a:t>
            </a:r>
            <a:endParaRPr lang="en-ID" dirty="0"/>
          </a:p>
          <a:p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kepemimpinan</a:t>
            </a:r>
            <a:r>
              <a:rPr lang="en-ID" dirty="0"/>
              <a:t> juga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mengikutsertan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yang </a:t>
            </a:r>
            <a:r>
              <a:rPr lang="en-ID" dirty="0" err="1"/>
              <a:t>erat</a:t>
            </a:r>
            <a:r>
              <a:rPr lang="en-ID" dirty="0"/>
              <a:t> </a:t>
            </a:r>
            <a:r>
              <a:rPr lang="en-ID" dirty="0" err="1"/>
              <a:t>antar</a:t>
            </a:r>
            <a:r>
              <a:rPr lang="en-ID" dirty="0"/>
              <a:t> </a:t>
            </a:r>
            <a:r>
              <a:rPr lang="en-ID" dirty="0" err="1"/>
              <a:t>anggota</a:t>
            </a:r>
            <a:r>
              <a:rPr lang="en-ID" dirty="0"/>
              <a:t>.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percaya</a:t>
            </a:r>
            <a:r>
              <a:rPr lang="en-ID" dirty="0"/>
              <a:t> pada </a:t>
            </a:r>
            <a:r>
              <a:rPr lang="en-ID" dirty="0" err="1"/>
              <a:t>bawahan</a:t>
            </a:r>
            <a:r>
              <a:rPr lang="en-ID" dirty="0"/>
              <a:t> dan </a:t>
            </a:r>
            <a:r>
              <a:rPr lang="en-ID" dirty="0" err="1"/>
              <a:t>begitu</a:t>
            </a:r>
            <a:r>
              <a:rPr lang="en-ID" dirty="0"/>
              <a:t> </a:t>
            </a:r>
            <a:r>
              <a:rPr lang="en-ID" dirty="0" err="1"/>
              <a:t>sebaliknya</a:t>
            </a:r>
            <a:r>
              <a:rPr lang="en-ID" dirty="0"/>
              <a:t>.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memikul</a:t>
            </a:r>
            <a:r>
              <a:rPr lang="en-ID" dirty="0"/>
              <a:t> </a:t>
            </a:r>
            <a:r>
              <a:rPr lang="en-ID" dirty="0" err="1"/>
              <a:t>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yang </a:t>
            </a:r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</a:t>
            </a:r>
            <a:r>
              <a:rPr lang="en-ID" dirty="0" err="1"/>
              <a:t>timnya</a:t>
            </a:r>
            <a:r>
              <a:rPr lang="en-ID" dirty="0"/>
              <a:t>.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artinya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yang </a:t>
            </a:r>
            <a:r>
              <a:rPr lang="en-ID" dirty="0" err="1"/>
              <a:t>baik</a:t>
            </a:r>
            <a:r>
              <a:rPr lang="en-ID" dirty="0"/>
              <a:t> di </a:t>
            </a:r>
            <a:r>
              <a:rPr lang="en-ID" dirty="0" err="1"/>
              <a:t>lingkaran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tercipta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045226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2CFCA-2F8D-4020-ACE8-797D44ACA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Lanjutan</a:t>
            </a:r>
            <a:r>
              <a:rPr lang="en-US" dirty="0"/>
              <a:t>…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6A5F7-1FB1-4CB9-980E-595023F02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9198" y="1772816"/>
            <a:ext cx="7290055" cy="402336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D" b="1" dirty="0"/>
              <a:t>7. </a:t>
            </a:r>
            <a:r>
              <a:rPr lang="en-ID" b="1" dirty="0" err="1"/>
              <a:t>Bersikap</a:t>
            </a:r>
            <a:r>
              <a:rPr lang="en-ID" b="1" dirty="0"/>
              <a:t> </a:t>
            </a:r>
            <a:r>
              <a:rPr lang="en-ID" b="1" dirty="0" err="1"/>
              <a:t>Profesional</a:t>
            </a:r>
            <a:endParaRPr lang="en-ID" dirty="0"/>
          </a:p>
          <a:p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juga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keahlian</a:t>
            </a:r>
            <a:r>
              <a:rPr lang="en-ID" dirty="0"/>
              <a:t> yang </a:t>
            </a:r>
            <a:r>
              <a:rPr lang="en-ID" dirty="0" err="1"/>
              <a:t>khusus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b="1" dirty="0"/>
              <a:t>8. </a:t>
            </a:r>
            <a:r>
              <a:rPr lang="en-ID" b="1" dirty="0" err="1"/>
              <a:t>Memberikan</a:t>
            </a:r>
            <a:r>
              <a:rPr lang="en-ID" b="1" dirty="0"/>
              <a:t> </a:t>
            </a:r>
            <a:r>
              <a:rPr lang="en-ID" b="1" dirty="0" err="1"/>
              <a:t>Strategi</a:t>
            </a:r>
            <a:endParaRPr lang="en-ID" dirty="0"/>
          </a:p>
          <a:p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tentu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visi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panjang</a:t>
            </a:r>
            <a:r>
              <a:rPr lang="en-ID" dirty="0"/>
              <a:t>.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tahu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kesalahan</a:t>
            </a:r>
            <a:r>
              <a:rPr lang="en-ID" dirty="0"/>
              <a:t> fatal yang </a:t>
            </a:r>
            <a:r>
              <a:rPr lang="en-ID" dirty="0" err="1"/>
              <a:t>berakibat</a:t>
            </a:r>
            <a:r>
              <a:rPr lang="en-ID" dirty="0"/>
              <a:t> pada </a:t>
            </a:r>
            <a:r>
              <a:rPr lang="en-ID" dirty="0" err="1"/>
              <a:t>perkembangan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.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kadang</a:t>
            </a:r>
            <a:r>
              <a:rPr lang="en-ID" dirty="0"/>
              <a:t> </a:t>
            </a:r>
            <a:r>
              <a:rPr lang="en-ID" dirty="0" err="1"/>
              <a:t>dituntut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orang yang </a:t>
            </a:r>
            <a:r>
              <a:rPr lang="en-ID" dirty="0" err="1"/>
              <a:t>taktis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menghadapi</a:t>
            </a:r>
            <a:r>
              <a:rPr lang="en-ID" dirty="0"/>
              <a:t> </a:t>
            </a:r>
            <a:r>
              <a:rPr lang="en-ID" dirty="0" err="1"/>
              <a:t>persaingan</a:t>
            </a:r>
            <a:r>
              <a:rPr lang="en-ID" dirty="0"/>
              <a:t> pasar.</a:t>
            </a:r>
          </a:p>
          <a:p>
            <a:pPr marL="0" indent="0">
              <a:buNone/>
            </a:pPr>
            <a:r>
              <a:rPr lang="en-ID" b="1" dirty="0"/>
              <a:t>9. </a:t>
            </a:r>
            <a:r>
              <a:rPr lang="en-ID" b="1" dirty="0" err="1"/>
              <a:t>Bersifat</a:t>
            </a:r>
            <a:r>
              <a:rPr lang="en-ID" b="1" dirty="0"/>
              <a:t> </a:t>
            </a:r>
            <a:r>
              <a:rPr lang="en-ID" b="1" dirty="0" err="1"/>
              <a:t>Membangun</a:t>
            </a:r>
            <a:endParaRPr lang="en-ID" dirty="0"/>
          </a:p>
          <a:p>
            <a:r>
              <a:rPr lang="en-ID" dirty="0" err="1"/>
              <a:t>Pemimpin</a:t>
            </a:r>
            <a:r>
              <a:rPr lang="en-ID" dirty="0"/>
              <a:t> yang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hendaknya</a:t>
            </a:r>
            <a:r>
              <a:rPr lang="en-ID" dirty="0"/>
              <a:t> </a:t>
            </a:r>
            <a:r>
              <a:rPr lang="en-ID" dirty="0" err="1"/>
              <a:t>terus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mengembangkan</a:t>
            </a:r>
            <a:r>
              <a:rPr lang="en-ID" dirty="0"/>
              <a:t> skill </a:t>
            </a:r>
            <a:r>
              <a:rPr lang="en-ID" dirty="0" err="1"/>
              <a:t>teknis</a:t>
            </a:r>
            <a:r>
              <a:rPr lang="en-ID" dirty="0"/>
              <a:t> dan </a:t>
            </a:r>
            <a:r>
              <a:rPr lang="en-ID" dirty="0" err="1"/>
              <a:t>profesionalitasnya</a:t>
            </a:r>
            <a:r>
              <a:rPr lang="en-ID" dirty="0"/>
              <a:t>. </a:t>
            </a:r>
          </a:p>
          <a:p>
            <a:pPr marL="0" indent="0">
              <a:buNone/>
            </a:pPr>
            <a:r>
              <a:rPr lang="en-ID" b="1" dirty="0"/>
              <a:t>10. </a:t>
            </a:r>
            <a:r>
              <a:rPr lang="en-ID" b="1" dirty="0" err="1"/>
              <a:t>Melakukan</a:t>
            </a:r>
            <a:r>
              <a:rPr lang="en-ID" b="1" dirty="0"/>
              <a:t> </a:t>
            </a:r>
            <a:r>
              <a:rPr lang="en-ID" b="1" dirty="0" err="1"/>
              <a:t>Inovasi</a:t>
            </a:r>
            <a:endParaRPr lang="en-ID" dirty="0"/>
          </a:p>
          <a:p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, </a:t>
            </a:r>
            <a:r>
              <a:rPr lang="en-ID" dirty="0" err="1"/>
              <a:t>inovasi</a:t>
            </a:r>
            <a:r>
              <a:rPr lang="en-ID" dirty="0"/>
              <a:t>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lagi</a:t>
            </a:r>
            <a:r>
              <a:rPr lang="en-ID" dirty="0"/>
              <a:t> </a:t>
            </a:r>
            <a:r>
              <a:rPr lang="en-ID" dirty="0" err="1"/>
              <a:t>barang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. </a:t>
            </a:r>
            <a:r>
              <a:rPr lang="en-ID" dirty="0" err="1"/>
              <a:t>Bahkan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langsung</a:t>
            </a:r>
            <a:r>
              <a:rPr lang="en-ID" dirty="0"/>
              <a:t> pasar </a:t>
            </a:r>
            <a:r>
              <a:rPr lang="en-ID" dirty="0" err="1"/>
              <a:t>menggeret</a:t>
            </a:r>
            <a:r>
              <a:rPr lang="en-ID" dirty="0"/>
              <a:t> </a:t>
            </a:r>
            <a:r>
              <a:rPr lang="en-ID" dirty="0" err="1"/>
              <a:t>pelaku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dan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terus</a:t>
            </a:r>
            <a:r>
              <a:rPr lang="en-ID" dirty="0"/>
              <a:t> </a:t>
            </a:r>
            <a:r>
              <a:rPr lang="en-ID" dirty="0" err="1"/>
              <a:t>berinovasi</a:t>
            </a:r>
            <a:r>
              <a:rPr lang="en-ID" dirty="0"/>
              <a:t> agar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bertahan</a:t>
            </a:r>
            <a:r>
              <a:rPr lang="en-ID" dirty="0"/>
              <a:t> di </a:t>
            </a:r>
            <a:r>
              <a:rPr lang="en-ID" dirty="0" err="1"/>
              <a:t>tengah</a:t>
            </a:r>
            <a:r>
              <a:rPr lang="en-ID" dirty="0"/>
              <a:t> </a:t>
            </a:r>
            <a:r>
              <a:rPr lang="en-ID" dirty="0" err="1"/>
              <a:t>kompetisi</a:t>
            </a:r>
            <a:r>
              <a:rPr lang="en-ID" dirty="0"/>
              <a:t> yang </a:t>
            </a:r>
            <a:r>
              <a:rPr lang="en-ID" dirty="0" err="1"/>
              <a:t>ketat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889063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3E42C-51C5-4C2A-804D-055A25012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b="1" dirty="0"/>
              <a:t>PRINSIP DASAR KEPEMIMPINAN</a:t>
            </a:r>
            <a:br>
              <a:rPr lang="en-US" b="1" dirty="0"/>
            </a:br>
            <a:r>
              <a:rPr lang="en-US" i="1" dirty="0"/>
              <a:t>Cover </a:t>
            </a:r>
            <a:r>
              <a:rPr lang="en-US" dirty="0"/>
              <a:t>(1997)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BF40779-8D66-4914-B6BE-5B460C220B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628801"/>
            <a:ext cx="6552728" cy="3816424"/>
          </a:xfrm>
        </p:spPr>
      </p:pic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06DAEA1C-E5A4-4769-852C-BC89D603BD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628801"/>
            <a:ext cx="6552728" cy="381642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2E369B-7FAB-49CF-B884-5FE6FE56CD37}"/>
              </a:ext>
            </a:extLst>
          </p:cNvPr>
          <p:cNvSpPr/>
          <p:nvPr/>
        </p:nvSpPr>
        <p:spPr>
          <a:xfrm>
            <a:off x="2411760" y="3212976"/>
            <a:ext cx="3121721" cy="304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400" marR="45085" indent="-26035">
              <a:lnSpc>
                <a:spcPct val="76000"/>
              </a:lnSpc>
              <a:spcBef>
                <a:spcPts val="5"/>
              </a:spcBef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Decision Making</a:t>
            </a:r>
            <a:endParaRPr lang="en-ID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28C682-CA2E-4F80-A48B-AC8F8B83D150}"/>
              </a:ext>
            </a:extLst>
          </p:cNvPr>
          <p:cNvSpPr/>
          <p:nvPr/>
        </p:nvSpPr>
        <p:spPr>
          <a:xfrm rot="10800000" flipV="1">
            <a:off x="4139952" y="4293096"/>
            <a:ext cx="1944216" cy="232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1595">
              <a:lnSpc>
                <a:spcPts val="920"/>
              </a:lnSpc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Awareness</a:t>
            </a:r>
            <a:endParaRPr lang="en-ID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359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B0BAD-D1A2-4DAC-8825-2F37B6D02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DISKUSI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35BFF-6957-4EB0-A1A9-AD2493C4E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Mana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b="1" dirty="0" err="1"/>
              <a:t>tepat</a:t>
            </a:r>
            <a:r>
              <a:rPr lang="en-US" dirty="0"/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Pimpin</a:t>
            </a:r>
            <a:r>
              <a:rPr lang="en-US" dirty="0"/>
              <a:t> =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Pemimpin</a:t>
            </a:r>
            <a:r>
              <a:rPr lang="en-US" dirty="0"/>
              <a:t> = orang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lain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Pimpinan</a:t>
            </a:r>
            <a:r>
              <a:rPr lang="en-US" dirty="0"/>
              <a:t> = </a:t>
            </a:r>
            <a:r>
              <a:rPr lang="en-US" dirty="0" err="1"/>
              <a:t>bimbingan</a:t>
            </a:r>
            <a:r>
              <a:rPr lang="en-US" dirty="0"/>
              <a:t>/</a:t>
            </a:r>
            <a:r>
              <a:rPr lang="en-US" dirty="0" err="1"/>
              <a:t>tuntunan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Kepemimpinan</a:t>
            </a:r>
            <a:r>
              <a:rPr lang="en-US" dirty="0"/>
              <a:t> = orang yang </a:t>
            </a:r>
            <a:r>
              <a:rPr lang="en-US" dirty="0" err="1"/>
              <a:t>mengepalai</a:t>
            </a:r>
            <a:endParaRPr lang="en-US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187719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id-ID" sz="3200" b="1" dirty="0"/>
              <a:t>PRINSIP DASAR KEPEMIMPINAN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2" indent="-457200">
              <a:buFont typeface="+mj-lt"/>
              <a:buAutoNum type="arabicPeriod"/>
            </a:pPr>
            <a:r>
              <a:rPr lang="id-ID" b="1" dirty="0"/>
              <a:t>Seorang yang Belajar Seumur Hidup</a:t>
            </a:r>
            <a:endParaRPr lang="en-US" b="1" dirty="0"/>
          </a:p>
          <a:p>
            <a:pPr marL="457200" lvl="3" indent="0" algn="just">
              <a:buNone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formal, </a:t>
            </a:r>
            <a:r>
              <a:rPr lang="en-US" dirty="0" err="1"/>
              <a:t>tetapi</a:t>
            </a:r>
            <a:r>
              <a:rPr lang="en-US" dirty="0"/>
              <a:t> juga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. </a:t>
            </a:r>
            <a:r>
              <a:rPr lang="en-US" dirty="0" err="1"/>
              <a:t>Contohnya</a:t>
            </a:r>
            <a:r>
              <a:rPr lang="en-US" dirty="0"/>
              <a:t>,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membaca</a:t>
            </a:r>
            <a:r>
              <a:rPr lang="en-US" dirty="0"/>
              <a:t>, </a:t>
            </a:r>
            <a:r>
              <a:rPr lang="en-US" dirty="0" err="1"/>
              <a:t>menulis</a:t>
            </a:r>
            <a:r>
              <a:rPr lang="en-US" dirty="0"/>
              <a:t>, </a:t>
            </a:r>
            <a:r>
              <a:rPr lang="en-US" dirty="0" err="1"/>
              <a:t>observasi</a:t>
            </a:r>
            <a:r>
              <a:rPr lang="en-US" dirty="0"/>
              <a:t>, dan </a:t>
            </a:r>
            <a:r>
              <a:rPr lang="en-US" dirty="0" err="1"/>
              <a:t>mendengar</a:t>
            </a:r>
            <a:r>
              <a:rPr lang="en-US" dirty="0"/>
              <a:t>.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yang </a:t>
            </a:r>
            <a:r>
              <a:rPr lang="en-US" dirty="0" err="1"/>
              <a:t>buruk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belajar</a:t>
            </a:r>
            <a:endParaRPr lang="id-ID" b="1" dirty="0"/>
          </a:p>
          <a:p>
            <a:pPr marL="457200" lvl="2" indent="-457200">
              <a:buFont typeface="+mj-lt"/>
              <a:buAutoNum type="arabicPeriod"/>
            </a:pPr>
            <a:r>
              <a:rPr lang="id-ID" b="1" dirty="0"/>
              <a:t>Berorientasi pada Pelayanan</a:t>
            </a:r>
            <a:endParaRPr lang="en-US" b="1" dirty="0"/>
          </a:p>
          <a:p>
            <a:pPr marL="457200" lvl="3" indent="0">
              <a:buNone/>
            </a:pP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dilayani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,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karir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,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seharusnya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berprinsip</a:t>
            </a:r>
            <a:r>
              <a:rPr lang="en-US" dirty="0"/>
              <a:t> pada </a:t>
            </a:r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.</a:t>
            </a:r>
            <a:endParaRPr lang="en-ID" dirty="0"/>
          </a:p>
          <a:p>
            <a:pPr marL="0" lvl="2" indent="0">
              <a:buNone/>
            </a:pPr>
            <a:r>
              <a:rPr lang="en-US" b="1" dirty="0"/>
              <a:t>3. </a:t>
            </a:r>
            <a:r>
              <a:rPr lang="id-ID" b="1" dirty="0"/>
              <a:t>Membawa Energi yang Positif</a:t>
            </a:r>
            <a:endParaRPr lang="en-US" b="1" dirty="0"/>
          </a:p>
          <a:p>
            <a:pPr marL="457200" lvl="3" indent="0">
              <a:buNone/>
            </a:pPr>
            <a:r>
              <a:rPr lang="en-US" dirty="0" err="1"/>
              <a:t>Setiap</a:t>
            </a:r>
            <a:r>
              <a:rPr lang="en-US" dirty="0"/>
              <a:t> orang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dan </a:t>
            </a:r>
            <a:r>
              <a:rPr lang="en-US" dirty="0" err="1"/>
              <a:t>semangat</a:t>
            </a:r>
            <a:r>
              <a:rPr lang="en-US" dirty="0"/>
              <a:t>.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yang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didasarkan</a:t>
            </a:r>
            <a:r>
              <a:rPr lang="en-US" dirty="0"/>
              <a:t> pada </a:t>
            </a:r>
            <a:r>
              <a:rPr lang="en-US" dirty="0" err="1"/>
              <a:t>keikhlasan</a:t>
            </a:r>
            <a:r>
              <a:rPr lang="en-US" dirty="0"/>
              <a:t> dan </a:t>
            </a: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kesuksesan</a:t>
            </a:r>
            <a:r>
              <a:rPr lang="en-US" dirty="0"/>
              <a:t> orang lain.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dan </a:t>
            </a: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lama dan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.</a:t>
            </a:r>
            <a:endParaRPr lang="id-ID" b="1" dirty="0"/>
          </a:p>
          <a:p>
            <a:pPr marL="0" lvl="2" indent="0">
              <a:buNone/>
            </a:pPr>
            <a:endParaRPr lang="id-ID" b="1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526012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FA434-E41A-45B3-B80E-3EDD04ED9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b="1" dirty="0"/>
              <a:t>Energi yang Positif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3C2AC-2AB4-47D2-991C-2B9BED233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d-ID" sz="3600" i="1" dirty="0"/>
              <a:t>Percaya pada orang lain</a:t>
            </a:r>
            <a:endParaRPr lang="en-US" sz="3600" i="1" dirty="0"/>
          </a:p>
          <a:p>
            <a:pPr marL="400050" lvl="1" indent="0">
              <a:buNone/>
            </a:pP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mempercayai</a:t>
            </a:r>
            <a:r>
              <a:rPr lang="en-US" dirty="0"/>
              <a:t> orang lain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staf</a:t>
            </a:r>
            <a:r>
              <a:rPr lang="en-US" dirty="0"/>
              <a:t> </a:t>
            </a:r>
            <a:r>
              <a:rPr lang="en-US" dirty="0" err="1"/>
              <a:t>bawahannya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motivasi</a:t>
            </a:r>
            <a:r>
              <a:rPr lang="en-US" dirty="0"/>
              <a:t> dan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. Oleh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diikuti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kepedulian</a:t>
            </a:r>
            <a:r>
              <a:rPr lang="en-US" dirty="0"/>
              <a:t>.</a:t>
            </a:r>
            <a:br>
              <a:rPr lang="en-US" dirty="0"/>
            </a:br>
            <a:endParaRPr lang="en-US" sz="3600" i="1" dirty="0"/>
          </a:p>
          <a:p>
            <a:r>
              <a:rPr lang="id-ID" sz="3600" i="1" dirty="0"/>
              <a:t>Keseimbangan dalam kehidupan</a:t>
            </a:r>
            <a:endParaRPr lang="en-US" sz="3600" i="1" dirty="0"/>
          </a:p>
          <a:p>
            <a:pPr marL="400050" lvl="1" indent="0">
              <a:buNone/>
            </a:pP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menyeimbangkan</a:t>
            </a:r>
            <a:r>
              <a:rPr lang="en-US" dirty="0"/>
              <a:t> </a:t>
            </a:r>
            <a:r>
              <a:rPr lang="en-US" dirty="0" err="1"/>
              <a:t>tugasnya</a:t>
            </a:r>
            <a:r>
              <a:rPr lang="en-US" dirty="0"/>
              <a:t>.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kemanusiaan</a:t>
            </a:r>
            <a:r>
              <a:rPr lang="en-US" dirty="0"/>
              <a:t> dan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dan </a:t>
            </a:r>
            <a:r>
              <a:rPr lang="en-US" dirty="0" err="1"/>
              <a:t>olah</a:t>
            </a:r>
            <a:r>
              <a:rPr lang="en-US" dirty="0"/>
              <a:t> raga, </a:t>
            </a:r>
            <a:r>
              <a:rPr lang="en-US" dirty="0" err="1"/>
              <a:t>istirahat</a:t>
            </a:r>
            <a:r>
              <a:rPr lang="en-US" dirty="0"/>
              <a:t> dan </a:t>
            </a:r>
            <a:r>
              <a:rPr lang="en-US" dirty="0" err="1"/>
              <a:t>rekreasi</a:t>
            </a:r>
            <a:r>
              <a:rPr lang="en-US" dirty="0"/>
              <a:t>. </a:t>
            </a:r>
            <a:r>
              <a:rPr lang="en-US" dirty="0" err="1"/>
              <a:t>Keseimbangan</a:t>
            </a:r>
            <a:r>
              <a:rPr lang="en-US" dirty="0"/>
              <a:t> juga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seimbang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dunia dan </a:t>
            </a:r>
            <a:r>
              <a:rPr lang="en-US" dirty="0" err="1"/>
              <a:t>akhirat</a:t>
            </a:r>
            <a:r>
              <a:rPr lang="en-US" dirty="0"/>
              <a:t>.</a:t>
            </a:r>
            <a:endParaRPr lang="en-ID" dirty="0"/>
          </a:p>
          <a:p>
            <a:pPr marL="0" indent="0">
              <a:buNone/>
            </a:pPr>
            <a:endParaRPr lang="en-US" sz="3600" i="1" dirty="0"/>
          </a:p>
          <a:p>
            <a:r>
              <a:rPr lang="id-ID" sz="3600" i="1" dirty="0"/>
              <a:t>Melihat kehidupan sebagai tantangan</a:t>
            </a:r>
            <a:endParaRPr lang="en-US" sz="3600" i="1" dirty="0"/>
          </a:p>
          <a:p>
            <a:pPr marL="400050" lvl="1" indent="0">
              <a:buNone/>
            </a:pPr>
            <a:r>
              <a:rPr lang="en-US" dirty="0"/>
              <a:t>Kata„tantangan‟seringdiinterpretasikannegatif.Dalamhalinitantangan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menikmati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dan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konsekuensinya</a:t>
            </a:r>
            <a:r>
              <a:rPr lang="en-US" dirty="0"/>
              <a:t>.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, </a:t>
            </a:r>
            <a:r>
              <a:rPr lang="en-US" dirty="0" err="1"/>
              <a:t>mempunyai</a:t>
            </a:r>
            <a:r>
              <a:rPr lang="en-US" dirty="0"/>
              <a:t> rasa </a:t>
            </a:r>
            <a:r>
              <a:rPr lang="en-US" dirty="0" err="1"/>
              <a:t>aman</a:t>
            </a:r>
            <a:r>
              <a:rPr lang="en-US" dirty="0"/>
              <a:t> yang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 Rasa </a:t>
            </a:r>
            <a:r>
              <a:rPr lang="en-US" dirty="0" err="1"/>
              <a:t>aman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pada </a:t>
            </a:r>
            <a:r>
              <a:rPr lang="en-US" dirty="0" err="1"/>
              <a:t>inisiatif</a:t>
            </a:r>
            <a:r>
              <a:rPr lang="en-US" dirty="0"/>
              <a:t>, </a:t>
            </a:r>
            <a:r>
              <a:rPr lang="en-US" dirty="0" err="1"/>
              <a:t>keterampilan</a:t>
            </a:r>
            <a:r>
              <a:rPr lang="en-US" dirty="0"/>
              <a:t>, </a:t>
            </a:r>
            <a:r>
              <a:rPr lang="en-US" dirty="0" err="1"/>
              <a:t>kreativitas</a:t>
            </a:r>
            <a:r>
              <a:rPr lang="en-US" dirty="0"/>
              <a:t>, </a:t>
            </a:r>
            <a:r>
              <a:rPr lang="en-US" dirty="0" err="1"/>
              <a:t>kemauan</a:t>
            </a:r>
            <a:r>
              <a:rPr lang="en-US" dirty="0"/>
              <a:t>, </a:t>
            </a:r>
            <a:r>
              <a:rPr lang="en-US" dirty="0" err="1"/>
              <a:t>keberanian</a:t>
            </a:r>
            <a:r>
              <a:rPr lang="en-US" dirty="0"/>
              <a:t>, </a:t>
            </a:r>
            <a:r>
              <a:rPr lang="en-US" dirty="0" err="1"/>
              <a:t>dinamisasi</a:t>
            </a:r>
            <a:r>
              <a:rPr lang="en-US" dirty="0"/>
              <a:t> </a:t>
            </a:r>
            <a:r>
              <a:rPr lang="en-US" dirty="0" err="1"/>
              <a:t>dankebebasan</a:t>
            </a:r>
            <a:r>
              <a:rPr lang="en-US" dirty="0"/>
              <a:t>.</a:t>
            </a:r>
            <a:endParaRPr lang="en-ID" dirty="0"/>
          </a:p>
          <a:p>
            <a:pPr marL="0" indent="0">
              <a:buNone/>
            </a:pPr>
            <a:endParaRPr lang="en-US" sz="3600" i="1" dirty="0"/>
          </a:p>
          <a:p>
            <a:endParaRPr lang="id-ID" sz="3600" dirty="0"/>
          </a:p>
          <a:p>
            <a:endParaRPr lang="id-ID" sz="3600" dirty="0"/>
          </a:p>
          <a:p>
            <a:endParaRPr lang="id-ID" sz="3600" dirty="0"/>
          </a:p>
          <a:p>
            <a:endParaRPr lang="id-ID" sz="3600" dirty="0"/>
          </a:p>
          <a:p>
            <a:endParaRPr lang="en-ID" sz="3600" dirty="0"/>
          </a:p>
        </p:txBody>
      </p:sp>
    </p:spTree>
    <p:extLst>
      <p:ext uri="{BB962C8B-B14F-4D97-AF65-F5344CB8AC3E}">
        <p14:creationId xmlns:p14="http://schemas.microsoft.com/office/powerpoint/2010/main" val="26757051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B06FF-4002-4C4F-BF53-165FE4A2F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980728"/>
            <a:ext cx="7290055" cy="4023360"/>
          </a:xfrm>
        </p:spPr>
        <p:txBody>
          <a:bodyPr>
            <a:normAutofit/>
          </a:bodyPr>
          <a:lstStyle/>
          <a:p>
            <a:r>
              <a:rPr lang="id-ID" i="1" dirty="0"/>
              <a:t>Sinergi</a:t>
            </a:r>
            <a:r>
              <a:rPr lang="id-ID" dirty="0"/>
              <a:t> </a:t>
            </a:r>
            <a:endParaRPr lang="en-US" dirty="0"/>
          </a:p>
          <a:p>
            <a:pPr marL="400050" lvl="1" indent="0">
              <a:buNone/>
            </a:pPr>
            <a:r>
              <a:rPr lang="en-US" sz="2400" dirty="0" err="1"/>
              <a:t>Sinergi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 dan </a:t>
            </a:r>
            <a:r>
              <a:rPr lang="en-US" sz="2400" dirty="0" err="1"/>
              <a:t>memberi</a:t>
            </a:r>
            <a:r>
              <a:rPr lang="en-US" sz="2400" dirty="0"/>
              <a:t> </a:t>
            </a:r>
            <a:r>
              <a:rPr lang="en-US" sz="2400" dirty="0" err="1"/>
              <a:t>keuntungan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belah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.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i="1" dirty="0"/>
              <a:t>The New </a:t>
            </a:r>
            <a:r>
              <a:rPr lang="en-US" sz="2400" i="1" dirty="0" err="1"/>
              <a:t>Brolier</a:t>
            </a:r>
            <a:r>
              <a:rPr lang="en-US" sz="2400" i="1" dirty="0"/>
              <a:t> Webster International Dictionary</a:t>
            </a:r>
            <a:r>
              <a:rPr lang="en-US" sz="2400" dirty="0"/>
              <a:t>, </a:t>
            </a:r>
            <a:r>
              <a:rPr lang="en-US" sz="2400" dirty="0" err="1"/>
              <a:t>Sinergi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, yang mana </a:t>
            </a:r>
            <a:r>
              <a:rPr lang="en-US" sz="2400" dirty="0" err="1"/>
              <a:t>memberi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efektif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pada </a:t>
            </a:r>
            <a:r>
              <a:rPr lang="en-US" sz="2400" dirty="0" err="1"/>
              <a:t>bekerja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perorangan</a:t>
            </a:r>
            <a:r>
              <a:rPr lang="en-US" sz="2400" dirty="0"/>
              <a:t>.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dirty="0" err="1"/>
              <a:t>pemimpin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bersinergis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orang </a:t>
            </a:r>
            <a:r>
              <a:rPr lang="en-US" sz="2400" dirty="0" err="1"/>
              <a:t>atasan</a:t>
            </a:r>
            <a:r>
              <a:rPr lang="en-US" sz="2400" dirty="0"/>
              <a:t>, </a:t>
            </a:r>
            <a:r>
              <a:rPr lang="en-US" sz="2400" dirty="0" err="1"/>
              <a:t>staf</a:t>
            </a:r>
            <a:r>
              <a:rPr lang="en-US" sz="2400" dirty="0"/>
              <a:t>, </a:t>
            </a:r>
            <a:r>
              <a:rPr lang="en-US" sz="2400" dirty="0" err="1"/>
              <a:t>teman</a:t>
            </a:r>
            <a:r>
              <a:rPr lang="en-US" sz="2400" dirty="0"/>
              <a:t> </a:t>
            </a:r>
            <a:r>
              <a:rPr lang="en-US" sz="2400" dirty="0" err="1"/>
              <a:t>sekerja</a:t>
            </a:r>
            <a:r>
              <a:rPr lang="en-US" sz="2400" dirty="0"/>
              <a:t>.</a:t>
            </a:r>
          </a:p>
          <a:p>
            <a:r>
              <a:rPr lang="id-ID" i="1" dirty="0"/>
              <a:t>Latihan mengembangkan diri sendiri</a:t>
            </a:r>
            <a:endParaRPr lang="id-ID" dirty="0"/>
          </a:p>
          <a:p>
            <a:pPr marL="400050" lvl="1" indent="0">
              <a:buNone/>
            </a:pP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memperbaharui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yang </a:t>
            </a:r>
            <a:r>
              <a:rPr lang="en-US" dirty="0" err="1"/>
              <a:t>tinggi</a:t>
            </a:r>
            <a:r>
              <a:rPr lang="en-US" dirty="0"/>
              <a:t>. </a:t>
            </a:r>
            <a:endParaRPr lang="en-ID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010937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C30F1-6948-4D68-BA22-5C78EB96A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6392" y="0"/>
            <a:ext cx="7704667" cy="1981200"/>
          </a:xfrm>
        </p:spPr>
        <p:txBody>
          <a:bodyPr/>
          <a:lstStyle/>
          <a:p>
            <a:pPr algn="l"/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diri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8556A-F924-4E29-9667-88FD1892B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1844824"/>
            <a:ext cx="7704667" cy="4752528"/>
          </a:xfrm>
        </p:spPr>
        <p:txBody>
          <a:bodyPr>
            <a:normAutofit fontScale="62500" lnSpcReduction="20000"/>
          </a:bodyPr>
          <a:lstStyle/>
          <a:p>
            <a:pPr marL="400050" lvl="1" indent="0">
              <a:buNone/>
            </a:pPr>
            <a:r>
              <a:rPr lang="en-US" sz="4200" dirty="0"/>
              <a:t>Proses </a:t>
            </a:r>
            <a:r>
              <a:rPr lang="en-US" sz="4200" dirty="0" err="1"/>
              <a:t>dalam</a:t>
            </a:r>
            <a:r>
              <a:rPr lang="en-US" sz="4200" dirty="0"/>
              <a:t> </a:t>
            </a:r>
            <a:r>
              <a:rPr lang="en-US" sz="4200" dirty="0" err="1"/>
              <a:t>mengembangkan</a:t>
            </a:r>
            <a:r>
              <a:rPr lang="en-US" sz="4200" dirty="0"/>
              <a:t> </a:t>
            </a:r>
            <a:r>
              <a:rPr lang="en-US" sz="4200" dirty="0" err="1"/>
              <a:t>diri</a:t>
            </a:r>
            <a:r>
              <a:rPr lang="en-US" sz="4200" dirty="0"/>
              <a:t> </a:t>
            </a:r>
            <a:r>
              <a:rPr lang="en-US" sz="4200" dirty="0" err="1"/>
              <a:t>terdiri</a:t>
            </a:r>
            <a:r>
              <a:rPr lang="en-US" sz="4200" dirty="0"/>
              <a:t> </a:t>
            </a:r>
            <a:r>
              <a:rPr lang="en-US" sz="4200" dirty="0" err="1"/>
              <a:t>dari</a:t>
            </a:r>
            <a:r>
              <a:rPr lang="en-US" sz="4200" dirty="0"/>
              <a:t> </a:t>
            </a:r>
            <a:r>
              <a:rPr lang="en-US" sz="4200" dirty="0" err="1"/>
              <a:t>beberapa</a:t>
            </a:r>
            <a:r>
              <a:rPr lang="en-US" sz="4200" dirty="0"/>
              <a:t> </a:t>
            </a:r>
            <a:r>
              <a:rPr lang="en-US" sz="4200" dirty="0" err="1"/>
              <a:t>komponen</a:t>
            </a:r>
            <a:r>
              <a:rPr lang="en-US" sz="4200" dirty="0"/>
              <a:t> yang </a:t>
            </a:r>
            <a:r>
              <a:rPr lang="en-US" sz="4200" dirty="0" err="1"/>
              <a:t>berhubungan</a:t>
            </a:r>
            <a:r>
              <a:rPr lang="en-US" sz="4200" dirty="0"/>
              <a:t> </a:t>
            </a:r>
            <a:r>
              <a:rPr lang="en-US" sz="4200" dirty="0" err="1"/>
              <a:t>dengan</a:t>
            </a:r>
            <a:r>
              <a:rPr lang="en-US" sz="4200" dirty="0"/>
              <a:t>: </a:t>
            </a:r>
          </a:p>
          <a:p>
            <a:pPr marL="914400" lvl="1" indent="-514350">
              <a:buAutoNum type="arabicParenBoth"/>
            </a:pPr>
            <a:r>
              <a:rPr lang="en-US" sz="4200" dirty="0" err="1"/>
              <a:t>pemahaman</a:t>
            </a:r>
            <a:r>
              <a:rPr lang="en-US" sz="4200" dirty="0"/>
              <a:t> </a:t>
            </a:r>
            <a:r>
              <a:rPr lang="en-US" sz="4200" dirty="0" err="1"/>
              <a:t>materi</a:t>
            </a:r>
            <a:r>
              <a:rPr lang="en-US" sz="4200" dirty="0"/>
              <a:t>; </a:t>
            </a:r>
          </a:p>
          <a:p>
            <a:pPr marL="914400" lvl="1" indent="-514350">
              <a:buAutoNum type="arabicParenBoth"/>
            </a:pPr>
            <a:r>
              <a:rPr lang="en-US" sz="4200" dirty="0" err="1"/>
              <a:t>memperluas</a:t>
            </a:r>
            <a:r>
              <a:rPr lang="en-US" sz="4200" dirty="0"/>
              <a:t> </a:t>
            </a:r>
            <a:r>
              <a:rPr lang="en-US" sz="4200" dirty="0" err="1"/>
              <a:t>materi</a:t>
            </a:r>
            <a:r>
              <a:rPr lang="en-US" sz="4200" dirty="0"/>
              <a:t> </a:t>
            </a:r>
            <a:r>
              <a:rPr lang="en-US" sz="4200" dirty="0" err="1"/>
              <a:t>melalui</a:t>
            </a:r>
            <a:r>
              <a:rPr lang="en-US" sz="4200" dirty="0"/>
              <a:t> </a:t>
            </a:r>
            <a:r>
              <a:rPr lang="en-US" sz="4200" dirty="0" err="1"/>
              <a:t>belajar</a:t>
            </a:r>
            <a:r>
              <a:rPr lang="en-US" sz="4200" dirty="0"/>
              <a:t> dan </a:t>
            </a:r>
            <a:r>
              <a:rPr lang="en-US" sz="4200" dirty="0" err="1"/>
              <a:t>pengalaman</a:t>
            </a:r>
            <a:r>
              <a:rPr lang="en-US" sz="4200" dirty="0"/>
              <a:t>; </a:t>
            </a:r>
          </a:p>
          <a:p>
            <a:pPr marL="914400" lvl="1" indent="-514350">
              <a:buAutoNum type="arabicParenBoth"/>
            </a:pPr>
            <a:r>
              <a:rPr lang="en-US" sz="4200" dirty="0" err="1"/>
              <a:t>mengajar</a:t>
            </a:r>
            <a:r>
              <a:rPr lang="en-US" sz="4200" dirty="0"/>
              <a:t> </a:t>
            </a:r>
            <a:r>
              <a:rPr lang="en-US" sz="4200" dirty="0" err="1"/>
              <a:t>materi</a:t>
            </a:r>
            <a:r>
              <a:rPr lang="en-US" sz="4200" dirty="0"/>
              <a:t> </a:t>
            </a:r>
            <a:r>
              <a:rPr lang="en-US" sz="4200" dirty="0" err="1"/>
              <a:t>kepada</a:t>
            </a:r>
            <a:r>
              <a:rPr lang="en-US" sz="4200" dirty="0"/>
              <a:t> orang lain; </a:t>
            </a:r>
          </a:p>
          <a:p>
            <a:pPr marL="914400" lvl="1" indent="-514350">
              <a:buAutoNum type="arabicParenBoth"/>
            </a:pPr>
            <a:r>
              <a:rPr lang="en-US" sz="4200" dirty="0" err="1"/>
              <a:t>mengaplikasikan</a:t>
            </a:r>
            <a:r>
              <a:rPr lang="en-US" sz="4200" dirty="0"/>
              <a:t> </a:t>
            </a:r>
            <a:r>
              <a:rPr lang="en-US" sz="4200" dirty="0" err="1"/>
              <a:t>prinsip-prinsip</a:t>
            </a:r>
            <a:r>
              <a:rPr lang="en-US" sz="4200" dirty="0"/>
              <a:t>; </a:t>
            </a:r>
          </a:p>
          <a:p>
            <a:pPr marL="914400" lvl="1" indent="-514350">
              <a:buAutoNum type="arabicParenBoth"/>
            </a:pPr>
            <a:r>
              <a:rPr lang="en-US" sz="4200" dirty="0" err="1"/>
              <a:t>memonitoring</a:t>
            </a:r>
            <a:r>
              <a:rPr lang="en-US" sz="4200" dirty="0"/>
              <a:t> </a:t>
            </a:r>
            <a:r>
              <a:rPr lang="en-US" sz="4200" dirty="0" err="1"/>
              <a:t>hasil</a:t>
            </a:r>
            <a:r>
              <a:rPr lang="en-US" sz="4200" dirty="0"/>
              <a:t>; </a:t>
            </a:r>
          </a:p>
          <a:p>
            <a:pPr marL="914400" lvl="1" indent="-514350">
              <a:buAutoNum type="arabicParenBoth"/>
            </a:pPr>
            <a:r>
              <a:rPr lang="en-US" sz="4200" dirty="0" err="1"/>
              <a:t>merefleksikan</a:t>
            </a:r>
            <a:r>
              <a:rPr lang="en-US" sz="4200" dirty="0"/>
              <a:t> </a:t>
            </a:r>
            <a:r>
              <a:rPr lang="en-US" sz="4200" dirty="0" err="1"/>
              <a:t>kepada</a:t>
            </a:r>
            <a:r>
              <a:rPr lang="en-US" sz="4200" dirty="0"/>
              <a:t> </a:t>
            </a:r>
            <a:r>
              <a:rPr lang="en-US" sz="4200" dirty="0" err="1"/>
              <a:t>hasil</a:t>
            </a:r>
            <a:r>
              <a:rPr lang="en-US" sz="4200" dirty="0"/>
              <a:t>; </a:t>
            </a:r>
          </a:p>
          <a:p>
            <a:pPr marL="914400" lvl="1" indent="-514350">
              <a:buAutoNum type="arabicParenBoth"/>
            </a:pPr>
            <a:r>
              <a:rPr lang="en-US" sz="4200" dirty="0" err="1"/>
              <a:t>menambahkan</a:t>
            </a:r>
            <a:r>
              <a:rPr lang="en-US" sz="4200" dirty="0"/>
              <a:t> </a:t>
            </a:r>
            <a:r>
              <a:rPr lang="en-US" sz="4200" dirty="0" err="1"/>
              <a:t>pengetahuan</a:t>
            </a:r>
            <a:r>
              <a:rPr lang="en-US" sz="4200" dirty="0"/>
              <a:t> </a:t>
            </a:r>
            <a:r>
              <a:rPr lang="en-US" sz="4200" dirty="0" err="1"/>
              <a:t>baru</a:t>
            </a:r>
            <a:r>
              <a:rPr lang="en-US" sz="4200" dirty="0"/>
              <a:t> yang </a:t>
            </a:r>
            <a:r>
              <a:rPr lang="en-US" sz="4200" dirty="0" err="1"/>
              <a:t>diperlukan</a:t>
            </a:r>
            <a:r>
              <a:rPr lang="en-US" sz="4200" dirty="0"/>
              <a:t> </a:t>
            </a:r>
            <a:r>
              <a:rPr lang="en-US" sz="4200" dirty="0" err="1"/>
              <a:t>materi</a:t>
            </a:r>
            <a:r>
              <a:rPr lang="en-US" sz="4200" dirty="0"/>
              <a:t>;</a:t>
            </a:r>
            <a:endParaRPr lang="en-ID" sz="4200" dirty="0"/>
          </a:p>
          <a:p>
            <a:pPr marL="971550" lvl="1" indent="-514350">
              <a:buAutoNum type="arabicParenBoth" startAt="8"/>
            </a:pPr>
            <a:r>
              <a:rPr lang="en-US" sz="4200" dirty="0" err="1"/>
              <a:t>pemahaman</a:t>
            </a:r>
            <a:r>
              <a:rPr lang="en-US" sz="4200" dirty="0"/>
              <a:t> </a:t>
            </a:r>
            <a:r>
              <a:rPr lang="en-US" sz="4200" dirty="0" err="1"/>
              <a:t>baru</a:t>
            </a:r>
            <a:r>
              <a:rPr lang="en-US" sz="4200" dirty="0"/>
              <a:t>; </a:t>
            </a:r>
          </a:p>
          <a:p>
            <a:pPr marL="971550" lvl="1" indent="-514350">
              <a:buAutoNum type="arabicParenBoth" startAt="8"/>
            </a:pPr>
            <a:r>
              <a:rPr lang="en-US" sz="4200" dirty="0" err="1"/>
              <a:t>kembali</a:t>
            </a:r>
            <a:r>
              <a:rPr lang="en-US" sz="4200" dirty="0"/>
              <a:t> </a:t>
            </a:r>
            <a:r>
              <a:rPr lang="en-US" sz="4200" dirty="0" err="1"/>
              <a:t>menjadi</a:t>
            </a:r>
            <a:r>
              <a:rPr lang="en-US" sz="4200" dirty="0"/>
              <a:t> </a:t>
            </a:r>
            <a:r>
              <a:rPr lang="en-US" sz="4200" dirty="0" err="1"/>
              <a:t>diri</a:t>
            </a:r>
            <a:r>
              <a:rPr lang="en-US" sz="4200" dirty="0"/>
              <a:t> </a:t>
            </a:r>
            <a:r>
              <a:rPr lang="en-US" sz="4200" dirty="0" err="1"/>
              <a:t>sendiri</a:t>
            </a:r>
            <a:r>
              <a:rPr lang="en-US" sz="4200" dirty="0"/>
              <a:t> </a:t>
            </a:r>
            <a:r>
              <a:rPr lang="en-US" sz="4200" dirty="0" err="1"/>
              <a:t>lagi</a:t>
            </a:r>
            <a:r>
              <a:rPr lang="en-US" sz="4200" dirty="0"/>
              <a:t>.</a:t>
            </a:r>
            <a:endParaRPr lang="en-ID" sz="4200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387972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Kendala Dalam implementasi Prinsip Kepemimpinan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Kemauan dan keinginan sepihak</a:t>
            </a:r>
          </a:p>
          <a:p>
            <a:r>
              <a:rPr lang="id-ID" dirty="0"/>
              <a:t>Kebanggaan dan penolakan</a:t>
            </a:r>
          </a:p>
          <a:p>
            <a:r>
              <a:rPr lang="id-ID" dirty="0"/>
              <a:t>Ambisi pribadi. 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Untuk mengatasi hal tersebut, memerlukan latihan dan pengalaman yang terus-menerus. Latihan dan pengalaman penting untuk mendapatkan pandangan dan pengetahuan yang baru yang dapat digunakan sebagai dasar dalam pengambilan keputusan.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078514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id-ID" b="1" dirty="0"/>
              <a:t>TAKTIK ATAU STRATEGI PIMPINAN DALAM MEMPENGARUHI ORANG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d-ID" b="1" dirty="0"/>
              <a:t>Rational Persuasion ( Bujukan secara rasional)</a:t>
            </a:r>
            <a:endParaRPr lang="en-US" b="1" dirty="0"/>
          </a:p>
          <a:p>
            <a:pPr marL="400050" lvl="1" indent="0">
              <a:buNone/>
            </a:pP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argumen</a:t>
            </a:r>
            <a:r>
              <a:rPr lang="en-US" dirty="0"/>
              <a:t>- </a:t>
            </a:r>
            <a:r>
              <a:rPr lang="en-US" dirty="0" err="1"/>
              <a:t>argumen</a:t>
            </a:r>
            <a:r>
              <a:rPr lang="en-US" dirty="0"/>
              <a:t> yang </a:t>
            </a:r>
            <a:r>
              <a:rPr lang="en-US" dirty="0" err="1"/>
              <a:t>logis</a:t>
            </a:r>
            <a:r>
              <a:rPr lang="en-US" dirty="0"/>
              <a:t> dan data-data </a:t>
            </a:r>
            <a:r>
              <a:rPr lang="en-US" dirty="0" err="1"/>
              <a:t>faktual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membujuk</a:t>
            </a:r>
            <a:r>
              <a:rPr lang="en-US" dirty="0"/>
              <a:t> orang-orang, di mana </a:t>
            </a:r>
            <a:r>
              <a:rPr lang="en-US" dirty="0" err="1"/>
              <a:t>permintaan-permintaan</a:t>
            </a:r>
            <a:r>
              <a:rPr lang="en-US" dirty="0"/>
              <a:t> yang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dan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keluaran-keluaran</a:t>
            </a:r>
            <a:r>
              <a:rPr lang="en-US" dirty="0"/>
              <a:t> </a:t>
            </a:r>
            <a:r>
              <a:rPr lang="en-US" dirty="0" err="1"/>
              <a:t>yangdiharapkan</a:t>
            </a:r>
            <a:r>
              <a:rPr lang="en-US" dirty="0"/>
              <a:t>.</a:t>
            </a:r>
            <a:endParaRPr lang="id-ID" dirty="0"/>
          </a:p>
          <a:p>
            <a:r>
              <a:rPr lang="id-ID" b="1" dirty="0"/>
              <a:t>Exchange tactics (Taktik pertukaran), </a:t>
            </a:r>
            <a:endParaRPr lang="en-US" b="1" dirty="0"/>
          </a:p>
          <a:p>
            <a:pPr marL="400050" lvl="1" indent="0">
              <a:buNone/>
            </a:pPr>
            <a:r>
              <a:rPr lang="en-US" dirty="0" err="1"/>
              <a:t>permintaan</a:t>
            </a:r>
            <a:r>
              <a:rPr lang="en-US" dirty="0"/>
              <a:t>/proposal yang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janji</a:t>
            </a:r>
            <a:r>
              <a:rPr lang="en-US" dirty="0"/>
              <a:t> yang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eksplisit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implisit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hadiah</a:t>
            </a:r>
            <a:r>
              <a:rPr lang="en-US" dirty="0"/>
              <a:t> pada orang-orang yang </a:t>
            </a:r>
            <a:r>
              <a:rPr lang="en-US" dirty="0" err="1"/>
              <a:t>menjadi</a:t>
            </a:r>
            <a:r>
              <a:rPr lang="en-US" dirty="0"/>
              <a:t> target.</a:t>
            </a:r>
            <a:endParaRPr lang="en-ID" dirty="0"/>
          </a:p>
          <a:p>
            <a:r>
              <a:rPr lang="id-ID" b="1" dirty="0"/>
              <a:t>Legitimate request (Permintaan yang legitimate)</a:t>
            </a:r>
            <a:endParaRPr lang="en-US" b="1" dirty="0"/>
          </a:p>
          <a:p>
            <a:pPr marL="400050" lvl="1" indent="0">
              <a:buNone/>
            </a:pPr>
            <a:r>
              <a:rPr lang="en-US" dirty="0"/>
              <a:t>Basis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, dan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peraturan-peraturan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, </a:t>
            </a:r>
            <a:r>
              <a:rPr lang="en-US" dirty="0" err="1"/>
              <a:t>kebijakan</a:t>
            </a:r>
            <a:r>
              <a:rPr lang="en-US" dirty="0"/>
              <a:t>, dan </a:t>
            </a:r>
            <a:r>
              <a:rPr lang="en-US" dirty="0" err="1"/>
              <a:t>kegiatan-kegiatan</a:t>
            </a:r>
            <a:r>
              <a:rPr lang="en-US" dirty="0"/>
              <a:t> </a:t>
            </a:r>
            <a:r>
              <a:rPr lang="en-US" dirty="0" err="1"/>
              <a:t>yangdijalankan</a:t>
            </a:r>
            <a:r>
              <a:rPr lang="en-US" dirty="0"/>
              <a:t>.</a:t>
            </a:r>
            <a:endParaRPr lang="en-ID" dirty="0"/>
          </a:p>
          <a:p>
            <a:r>
              <a:rPr lang="id-ID" b="1" dirty="0"/>
              <a:t>Pressure tactics (Taktik tekanan)</a:t>
            </a:r>
            <a:endParaRPr lang="en-US" b="1" dirty="0"/>
          </a:p>
          <a:p>
            <a:pPr marL="400050" lvl="1" indent="0">
              <a:buNone/>
            </a:pP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perlakuan</a:t>
            </a:r>
            <a:r>
              <a:rPr lang="en-US" dirty="0"/>
              <a:t> yang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eksplisit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implisit</a:t>
            </a:r>
            <a:r>
              <a:rPr lang="en-US" dirty="0"/>
              <a:t> </a:t>
            </a:r>
            <a:r>
              <a:rPr lang="en-US" dirty="0" err="1"/>
              <a:t>memuat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konsekuensi-konsekuensitertentu</a:t>
            </a:r>
            <a:r>
              <a:rPr lang="en-US" dirty="0"/>
              <a:t>.</a:t>
            </a:r>
            <a:endParaRPr lang="en-ID" dirty="0"/>
          </a:p>
          <a:p>
            <a:r>
              <a:rPr lang="id-ID" b="1" dirty="0"/>
              <a:t>Personal appeals (Daya tarik personal)</a:t>
            </a:r>
            <a:endParaRPr lang="en-US" b="1" dirty="0"/>
          </a:p>
          <a:p>
            <a:pPr marL="400050" lvl="1" indent="0">
              <a:buNone/>
            </a:pP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sisi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orang lain dan </a:t>
            </a:r>
            <a:r>
              <a:rPr lang="en-US" dirty="0" err="1"/>
              <a:t>perkawanan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personal </a:t>
            </a:r>
            <a:r>
              <a:rPr lang="en-US" dirty="0" err="1"/>
              <a:t>sebagai</a:t>
            </a:r>
            <a:r>
              <a:rPr lang="en-US" dirty="0"/>
              <a:t> basis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- </a:t>
            </a:r>
            <a:r>
              <a:rPr lang="en-US" dirty="0" err="1"/>
              <a:t>permintaan</a:t>
            </a:r>
            <a:r>
              <a:rPr lang="en-US" dirty="0"/>
              <a:t>.</a:t>
            </a:r>
            <a:endParaRPr lang="en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208984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0C64E-FB13-4AEF-A410-BABF767DC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referensi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A178D-80A1-4F84-9980-60E801A16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i="1" dirty="0" err="1"/>
              <a:t>Pengantar</a:t>
            </a:r>
            <a:r>
              <a:rPr lang="en-US" sz="2000" i="1" dirty="0"/>
              <a:t> </a:t>
            </a:r>
            <a:r>
              <a:rPr lang="en-US" sz="2000" i="1" dirty="0" err="1"/>
              <a:t>Kepemimpinan</a:t>
            </a:r>
            <a:r>
              <a:rPr lang="en-US" sz="2000" i="1" dirty="0"/>
              <a:t> (Dr. Wendy </a:t>
            </a:r>
            <a:r>
              <a:rPr lang="en-US" sz="2000" i="1" dirty="0" err="1"/>
              <a:t>Sepmady</a:t>
            </a:r>
            <a:r>
              <a:rPr lang="en-US" sz="2000" i="1" dirty="0"/>
              <a:t> </a:t>
            </a:r>
            <a:r>
              <a:rPr lang="en-US" sz="2000" i="1" dirty="0" err="1"/>
              <a:t>Hutahean</a:t>
            </a:r>
            <a:r>
              <a:rPr lang="en-US" sz="2000" i="1" dirty="0"/>
              <a:t>)</a:t>
            </a:r>
          </a:p>
          <a:p>
            <a:r>
              <a:rPr lang="en-US" sz="2000" i="1" dirty="0" err="1"/>
              <a:t>Kepemimpinan</a:t>
            </a:r>
            <a:r>
              <a:rPr lang="en-US" sz="2000" i="1" dirty="0"/>
              <a:t> </a:t>
            </a:r>
            <a:r>
              <a:rPr lang="en-US" sz="2000" i="1" dirty="0" err="1"/>
              <a:t>Pemerintahan</a:t>
            </a:r>
            <a:r>
              <a:rPr lang="en-US" sz="2000" i="1" dirty="0"/>
              <a:t> Indonesia  (Drs. </a:t>
            </a:r>
            <a:r>
              <a:rPr lang="en-US" sz="2000" i="1" dirty="0" err="1"/>
              <a:t>Inu</a:t>
            </a:r>
            <a:r>
              <a:rPr lang="en-US" sz="2000" i="1" dirty="0"/>
              <a:t> </a:t>
            </a:r>
            <a:r>
              <a:rPr lang="en-US" sz="2000" i="1" dirty="0" err="1"/>
              <a:t>kencana</a:t>
            </a:r>
            <a:r>
              <a:rPr lang="en-US" sz="2000" i="1" dirty="0"/>
              <a:t> </a:t>
            </a:r>
            <a:r>
              <a:rPr lang="en-US" sz="2000" i="1" dirty="0" err="1"/>
              <a:t>Syafi’ie</a:t>
            </a:r>
            <a:r>
              <a:rPr lang="en-US" sz="2000" i="1" dirty="0"/>
              <a:t>, </a:t>
            </a:r>
            <a:r>
              <a:rPr lang="en-US" sz="2000" i="1" dirty="0" err="1"/>
              <a:t>Msi</a:t>
            </a:r>
            <a:r>
              <a:rPr lang="en-US" sz="2000" i="1" dirty="0"/>
              <a:t>)</a:t>
            </a:r>
          </a:p>
          <a:p>
            <a:r>
              <a:rPr lang="en-US" sz="2000" i="1" dirty="0" err="1"/>
              <a:t>KepemimpinanMengefektifkanOrganisasi</a:t>
            </a:r>
            <a:r>
              <a:rPr lang="en-US" sz="2000" i="1" dirty="0"/>
              <a:t>, ( H. </a:t>
            </a:r>
            <a:r>
              <a:rPr lang="en-US" sz="2000" i="1" dirty="0" err="1"/>
              <a:t>HadariNawawi</a:t>
            </a:r>
            <a:r>
              <a:rPr lang="en-US" sz="2000" i="1" dirty="0"/>
              <a:t>)</a:t>
            </a:r>
            <a:endParaRPr lang="en-ID" sz="2000" i="1" dirty="0"/>
          </a:p>
          <a:p>
            <a:r>
              <a:rPr lang="en-US" sz="2000" i="1" dirty="0" err="1"/>
              <a:t>Pemimpin</a:t>
            </a:r>
            <a:r>
              <a:rPr lang="en-US" sz="2000" i="1" dirty="0"/>
              <a:t> Dan </a:t>
            </a:r>
            <a:r>
              <a:rPr lang="en-US" sz="2000" i="1" dirty="0" err="1"/>
              <a:t>Kepemimpinan</a:t>
            </a:r>
            <a:r>
              <a:rPr lang="en-US" sz="2000" i="1" dirty="0"/>
              <a:t> ( Dr. </a:t>
            </a:r>
            <a:r>
              <a:rPr lang="en-US" sz="2000" i="1" dirty="0" err="1"/>
              <a:t>KartiniKartono</a:t>
            </a:r>
            <a:r>
              <a:rPr lang="en-US" sz="2000" i="1" dirty="0"/>
              <a:t>)</a:t>
            </a:r>
            <a:endParaRPr lang="en-ID" sz="2000" i="1" dirty="0"/>
          </a:p>
          <a:p>
            <a:pPr marL="0" indent="0">
              <a:buNone/>
            </a:pPr>
            <a:endParaRPr lang="en-ID" sz="2000" i="1" dirty="0"/>
          </a:p>
        </p:txBody>
      </p:sp>
    </p:spTree>
    <p:extLst>
      <p:ext uri="{BB962C8B-B14F-4D97-AF65-F5344CB8AC3E}">
        <p14:creationId xmlns:p14="http://schemas.microsoft.com/office/powerpoint/2010/main" val="2344111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804F9-6052-422A-A676-786A4FF9B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etimologi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8ACD4-E897-4486-9BE6-EBE9BEDB8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Pimpin</a:t>
            </a:r>
            <a:r>
              <a:rPr lang="en-US" dirty="0"/>
              <a:t> (lead)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bimbing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tuntun</a:t>
            </a:r>
            <a:endParaRPr lang="en-US" dirty="0"/>
          </a:p>
          <a:p>
            <a:r>
              <a:rPr lang="en-US" dirty="0" err="1"/>
              <a:t>Pemimpin</a:t>
            </a:r>
            <a:r>
              <a:rPr lang="en-US" dirty="0"/>
              <a:t> (leader) </a:t>
            </a:r>
            <a:r>
              <a:rPr lang="en-US" dirty="0" err="1"/>
              <a:t>berarti</a:t>
            </a:r>
            <a:r>
              <a:rPr lang="en-US" dirty="0"/>
              <a:t> orang yang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lain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kewibawaan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orang lain </a:t>
            </a:r>
            <a:r>
              <a:rPr lang="en-US" dirty="0" err="1"/>
              <a:t>tersebut</a:t>
            </a:r>
            <a:r>
              <a:rPr lang="en-US" dirty="0"/>
              <a:t> 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.</a:t>
            </a:r>
          </a:p>
          <a:p>
            <a:r>
              <a:rPr lang="en-US" dirty="0" err="1"/>
              <a:t>Pimpinan</a:t>
            </a:r>
            <a:r>
              <a:rPr lang="en-US" dirty="0"/>
              <a:t> (head) </a:t>
            </a:r>
            <a:r>
              <a:rPr lang="en-US" dirty="0" err="1"/>
              <a:t>artinya</a:t>
            </a:r>
            <a:r>
              <a:rPr lang="en-US" dirty="0"/>
              <a:t> orang yang </a:t>
            </a:r>
            <a:r>
              <a:rPr lang="en-US" dirty="0" err="1"/>
              <a:t>mengepalai</a:t>
            </a:r>
            <a:r>
              <a:rPr lang="en-US" dirty="0"/>
              <a:t>. </a:t>
            </a:r>
          </a:p>
          <a:p>
            <a:r>
              <a:rPr lang="en-US" dirty="0" err="1"/>
              <a:t>Kepemimpinan</a:t>
            </a:r>
            <a:r>
              <a:rPr lang="en-US" dirty="0"/>
              <a:t> (leadership)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dan </a:t>
            </a:r>
            <a:r>
              <a:rPr lang="en-US" dirty="0" err="1"/>
              <a:t>kepribadian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lain agar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Bersama.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65589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F69EA-B101-41FB-8853-63ADA93A7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(</a:t>
            </a:r>
            <a:r>
              <a:rPr lang="en-ID" dirty="0"/>
              <a:t>Leadership)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C414B-11E2-4458-BA64-AE2D52332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/>
              <a:t>Leadership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b="1" dirty="0"/>
              <a:t>proses</a:t>
            </a:r>
            <a:r>
              <a:rPr lang="en-ID" dirty="0"/>
              <a:t> </a:t>
            </a:r>
            <a:r>
              <a:rPr lang="en-ID" dirty="0" err="1"/>
              <a:t>mengarahkan</a:t>
            </a:r>
            <a:r>
              <a:rPr lang="en-ID" dirty="0"/>
              <a:t> dan </a:t>
            </a:r>
            <a:r>
              <a:rPr lang="en-ID" b="1" dirty="0" err="1"/>
              <a:t>usaha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b="1" dirty="0" err="1"/>
              <a:t>mempengaruhi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yang </a:t>
            </a:r>
            <a:r>
              <a:rPr lang="en-ID" dirty="0" err="1"/>
              <a:t>berkaitan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. (Stoner) </a:t>
            </a:r>
          </a:p>
          <a:p>
            <a:r>
              <a:rPr lang="en-ID" dirty="0"/>
              <a:t>Leadership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b="1" dirty="0" err="1"/>
              <a:t>mempengaruhi</a:t>
            </a:r>
            <a:r>
              <a:rPr lang="en-ID" dirty="0"/>
              <a:t> orang lain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diarahkan</a:t>
            </a:r>
            <a:r>
              <a:rPr lang="en-ID" dirty="0"/>
              <a:t> </a:t>
            </a:r>
            <a:r>
              <a:rPr lang="en-ID" dirty="0" err="1"/>
              <a:t>mewujudkan</a:t>
            </a:r>
            <a:r>
              <a:rPr lang="en-ID" dirty="0"/>
              <a:t> </a:t>
            </a:r>
            <a:r>
              <a:rPr lang="en-ID" b="1" dirty="0" err="1"/>
              <a:t>tujuan</a:t>
            </a:r>
            <a:r>
              <a:rPr lang="en-ID" b="1" dirty="0"/>
              <a:t> </a:t>
            </a:r>
            <a:r>
              <a:rPr lang="en-ID" b="1" dirty="0" err="1"/>
              <a:t>organisasi</a:t>
            </a:r>
            <a:r>
              <a:rPr lang="en-ID" dirty="0"/>
              <a:t>.(George R. Terry) </a:t>
            </a:r>
          </a:p>
          <a:p>
            <a:r>
              <a:rPr lang="en-ID" dirty="0" err="1"/>
              <a:t>kepemimpinan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b="1" dirty="0" err="1"/>
              <a:t>kemampuan</a:t>
            </a:r>
            <a:r>
              <a:rPr lang="en-ID" b="1" dirty="0"/>
              <a:t> dan </a:t>
            </a:r>
            <a:r>
              <a:rPr lang="en-ID" b="1" dirty="0" err="1"/>
              <a:t>keterampilan</a:t>
            </a:r>
            <a:r>
              <a:rPr lang="en-ID" b="1" dirty="0"/>
              <a:t> </a:t>
            </a:r>
            <a:r>
              <a:rPr lang="en-ID" dirty="0" err="1"/>
              <a:t>seseorang</a:t>
            </a:r>
            <a:r>
              <a:rPr lang="en-ID" dirty="0"/>
              <a:t>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menjabat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pimpinan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mempengaruhi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orang lain, </a:t>
            </a:r>
            <a:r>
              <a:rPr lang="en-ID" dirty="0" err="1"/>
              <a:t>khususnya</a:t>
            </a:r>
            <a:r>
              <a:rPr lang="en-ID" dirty="0"/>
              <a:t> </a:t>
            </a:r>
            <a:r>
              <a:rPr lang="en-ID" dirty="0" err="1"/>
              <a:t>bawahannya</a:t>
            </a:r>
            <a:r>
              <a:rPr lang="en-ID" dirty="0"/>
              <a:t> agar </a:t>
            </a:r>
            <a:r>
              <a:rPr lang="en-ID" dirty="0" err="1"/>
              <a:t>berpikir</a:t>
            </a:r>
            <a:r>
              <a:rPr lang="en-ID" dirty="0"/>
              <a:t> dan </a:t>
            </a:r>
            <a:r>
              <a:rPr lang="en-ID" dirty="0" err="1"/>
              <a:t>bertindak</a:t>
            </a:r>
            <a:r>
              <a:rPr lang="en-ID" dirty="0"/>
              <a:t> </a:t>
            </a:r>
            <a:r>
              <a:rPr lang="en-ID" dirty="0" err="1"/>
              <a:t>sedemikian</a:t>
            </a:r>
            <a:r>
              <a:rPr lang="en-ID" dirty="0"/>
              <a:t> </a:t>
            </a:r>
            <a:r>
              <a:rPr lang="en-ID" dirty="0" err="1"/>
              <a:t>rupa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sumbangan</a:t>
            </a:r>
            <a:r>
              <a:rPr lang="en-ID" dirty="0"/>
              <a:t> </a:t>
            </a:r>
            <a:r>
              <a:rPr lang="en-ID" dirty="0" err="1"/>
              <a:t>nyata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pencapaian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. ( S. P. </a:t>
            </a:r>
            <a:r>
              <a:rPr lang="en-ID" dirty="0" err="1"/>
              <a:t>Siagian</a:t>
            </a:r>
            <a:r>
              <a:rPr lang="en-ID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145876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Lanjutan</a:t>
            </a:r>
            <a:r>
              <a:rPr lang="en-US" dirty="0"/>
              <a:t>…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K</a:t>
            </a:r>
            <a:r>
              <a:rPr lang="id-ID" sz="2400" dirty="0"/>
              <a:t>epemimpinan adalah kegiatan atau seni </a:t>
            </a:r>
            <a:r>
              <a:rPr lang="id-ID" sz="2400" b="1" dirty="0"/>
              <a:t>mempengaruhi</a:t>
            </a:r>
            <a:r>
              <a:rPr lang="id-ID" sz="2400" dirty="0"/>
              <a:t> orang lain agar mau bekerja sama yang didasarkan pada kemampuan orang lain dalam mencapai </a:t>
            </a:r>
            <a:r>
              <a:rPr lang="id-ID" sz="2400" b="1" dirty="0"/>
              <a:t>tujuan–tujuan</a:t>
            </a:r>
            <a:r>
              <a:rPr lang="id-ID" sz="2400" dirty="0"/>
              <a:t> yang di inginkan kelompok.</a:t>
            </a:r>
            <a:r>
              <a:rPr lang="en-US" sz="2400" dirty="0"/>
              <a:t> (</a:t>
            </a:r>
            <a:r>
              <a:rPr lang="id-ID" sz="2400" dirty="0"/>
              <a:t>Hoyt) </a:t>
            </a:r>
            <a:endParaRPr lang="en-US" sz="2400" dirty="0"/>
          </a:p>
          <a:p>
            <a:r>
              <a:rPr lang="en-US" sz="2400" dirty="0"/>
              <a:t>K</a:t>
            </a:r>
            <a:r>
              <a:rPr lang="id-ID" sz="2400" dirty="0"/>
              <a:t>epemimpinan adalah bentuk dominasi yang didasari atas kemampuan pribadi yang sanggup </a:t>
            </a:r>
            <a:r>
              <a:rPr lang="id-ID" sz="2400" b="1" dirty="0"/>
              <a:t>mendorong atau mengajak orang lain</a:t>
            </a:r>
            <a:r>
              <a:rPr lang="id-ID" sz="2400" dirty="0"/>
              <a:t> untuk berbuat sesuatu yang berdasarkan penerimaan oleh kelompoknya dan memiliki keahlian khusus yang tepat bagi situasi yang khusus.</a:t>
            </a:r>
            <a:r>
              <a:rPr lang="en-US" sz="2400" dirty="0"/>
              <a:t> (</a:t>
            </a:r>
            <a:r>
              <a:rPr lang="id-ID" sz="2400" dirty="0"/>
              <a:t>Young)</a:t>
            </a:r>
          </a:p>
        </p:txBody>
      </p:sp>
    </p:spTree>
    <p:extLst>
      <p:ext uri="{BB962C8B-B14F-4D97-AF65-F5344CB8AC3E}">
        <p14:creationId xmlns:p14="http://schemas.microsoft.com/office/powerpoint/2010/main" val="105167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2E9AE-72D4-4DA8-BCBD-64D56E600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Kesimpulan: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3E9D53-56C1-4FEC-9C71-7964BFEBB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Proses</a:t>
            </a:r>
          </a:p>
          <a:p>
            <a:r>
              <a:rPr lang="en-US" dirty="0"/>
              <a:t>Usaha</a:t>
            </a:r>
          </a:p>
          <a:p>
            <a:r>
              <a:rPr lang="en-US" dirty="0" err="1"/>
              <a:t>Mempengaruhi</a:t>
            </a:r>
            <a:endParaRPr lang="en-US" dirty="0"/>
          </a:p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en-US" dirty="0"/>
          </a:p>
          <a:p>
            <a:r>
              <a:rPr lang="en-US" dirty="0" err="1"/>
              <a:t>Kemampuan</a:t>
            </a:r>
            <a:r>
              <a:rPr lang="en-US" dirty="0"/>
              <a:t> </a:t>
            </a:r>
          </a:p>
          <a:p>
            <a:r>
              <a:rPr lang="en-US" dirty="0" err="1"/>
              <a:t>Ketrampilan</a:t>
            </a:r>
            <a:endParaRPr lang="en-US" dirty="0"/>
          </a:p>
          <a:p>
            <a:r>
              <a:rPr lang="en-US" dirty="0" err="1"/>
              <a:t>Mendorong</a:t>
            </a:r>
            <a:r>
              <a:rPr lang="en-US" dirty="0"/>
              <a:t> dan </a:t>
            </a:r>
            <a:r>
              <a:rPr lang="en-US" dirty="0" err="1"/>
              <a:t>mengajak</a:t>
            </a:r>
            <a:r>
              <a:rPr lang="en-US" dirty="0"/>
              <a:t> orang lain.</a:t>
            </a:r>
          </a:p>
          <a:p>
            <a:endParaRPr lang="en-US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058466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32D98-B410-41E7-868C-3775F2579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PENGERTIAN PEMIMPIN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70CA0-A210-4CCD-BA2F-3E6E8559E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b="1" dirty="0" err="1"/>
              <a:t>seseorang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mempengaruhi</a:t>
            </a:r>
            <a:r>
              <a:rPr lang="en-ID" dirty="0"/>
              <a:t> orang lain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unjuk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maksimum</a:t>
            </a:r>
            <a:r>
              <a:rPr lang="en-ID" dirty="0"/>
              <a:t>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ditetapkansesuai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.(Hersey dan Blanchard)</a:t>
            </a:r>
          </a:p>
          <a:p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b="1" dirty="0" err="1"/>
              <a:t>seseorang</a:t>
            </a:r>
            <a:r>
              <a:rPr lang="en-ID" dirty="0"/>
              <a:t> yang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kecakapan-kecakapan</a:t>
            </a:r>
            <a:r>
              <a:rPr lang="en-ID" dirty="0"/>
              <a:t> </a:t>
            </a:r>
            <a:r>
              <a:rPr lang="en-ID" dirty="0" err="1"/>
              <a:t>pribadinya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pengangkatan</a:t>
            </a:r>
            <a:r>
              <a:rPr lang="en-ID" dirty="0"/>
              <a:t> </a:t>
            </a:r>
            <a:r>
              <a:rPr lang="en-ID" dirty="0" err="1"/>
              <a:t>resmi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mempengaruhi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/>
              <a:t> yang </a:t>
            </a:r>
            <a:r>
              <a:rPr lang="en-ID" dirty="0" err="1"/>
              <a:t>dipimpinnya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mengerahkan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bersama</a:t>
            </a:r>
            <a:r>
              <a:rPr lang="en-ID" dirty="0"/>
              <a:t> </a:t>
            </a:r>
            <a:r>
              <a:rPr lang="en-ID" dirty="0" err="1"/>
              <a:t>kearah</a:t>
            </a:r>
            <a:r>
              <a:rPr lang="en-ID" dirty="0"/>
              <a:t> </a:t>
            </a:r>
            <a:r>
              <a:rPr lang="en-ID" dirty="0" err="1"/>
              <a:t>pencapaian</a:t>
            </a:r>
            <a:r>
              <a:rPr lang="en-ID" dirty="0"/>
              <a:t> </a:t>
            </a:r>
            <a:r>
              <a:rPr lang="en-ID" dirty="0" err="1"/>
              <a:t>sasaran-sasaran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. (Morgan)</a:t>
            </a:r>
          </a:p>
        </p:txBody>
      </p:sp>
    </p:spTree>
    <p:extLst>
      <p:ext uri="{BB962C8B-B14F-4D97-AF65-F5344CB8AC3E}">
        <p14:creationId xmlns:p14="http://schemas.microsoft.com/office/powerpoint/2010/main" val="3774336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Proses Kepe</a:t>
            </a:r>
            <a:r>
              <a:rPr lang="en-US" dirty="0"/>
              <a:t>m</a:t>
            </a:r>
            <a:r>
              <a:rPr lang="id-ID" dirty="0"/>
              <a:t>impinan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/>
              <a:t>Sebagai proses, kepemimpinan dapat dikategorikan ke dalam beberapa bagian yaitu: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id-ID" dirty="0"/>
              <a:t>melibatkan pengaruh</a:t>
            </a:r>
            <a:r>
              <a:rPr lang="en-US" dirty="0"/>
              <a:t>,</a:t>
            </a:r>
            <a:r>
              <a:rPr lang="id-ID" dirty="0"/>
              <a:t> pemberian contoh dan persuasi,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id-ID" dirty="0"/>
              <a:t>interaksi di antara berbagai aktor baik sebagai pemimpin maupun sebagai pengikut,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id-ID" dirty="0"/>
              <a:t>situasi dimana interaksi itu berlangsung.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id-ID" dirty="0"/>
              <a:t>proses meraih berbagai luaran seperti pencapaian tujuan, kohesi kelompok, dorongan atau perubahan budaya organisasi (Phillip, 2003).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15990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A8617-0E52-4C96-B897-DB5857080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UNSUR-UNSUR KEPEMIMPINAN</a:t>
            </a:r>
            <a:br>
              <a:rPr lang="en-ID" b="1" dirty="0"/>
            </a:br>
            <a:r>
              <a:rPr lang="en-US" dirty="0" err="1"/>
              <a:t>Wahjosumdjo</a:t>
            </a:r>
            <a:r>
              <a:rPr lang="en-US" dirty="0"/>
              <a:t> (1987)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0B49D-3F04-4BD2-BDAF-44745FC32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2000" b="1" dirty="0" err="1"/>
              <a:t>Adanya</a:t>
            </a:r>
            <a:r>
              <a:rPr lang="en-US" sz="2000" b="1" dirty="0"/>
              <a:t>  </a:t>
            </a:r>
            <a:r>
              <a:rPr lang="en-US" sz="2000" b="1" dirty="0" err="1"/>
              <a:t>Pemimpin</a:t>
            </a:r>
            <a:endParaRPr lang="en-ID" sz="2000" b="1" dirty="0"/>
          </a:p>
          <a:p>
            <a:pPr marL="400050" lvl="1" indent="0">
              <a:buNone/>
            </a:pPr>
            <a:r>
              <a:rPr lang="en-US" sz="2000" dirty="0" err="1"/>
              <a:t>Pemimpin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sendiri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unsur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 </a:t>
            </a:r>
            <a:r>
              <a:rPr lang="en-US" sz="2000" dirty="0" err="1"/>
              <a:t>kepemimpinan</a:t>
            </a:r>
            <a:r>
              <a:rPr lang="en-US" sz="2000" dirty="0"/>
              <a:t> yang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pendorong</a:t>
            </a:r>
            <a:r>
              <a:rPr lang="en-US" sz="2000" dirty="0"/>
              <a:t> dan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mempengaruhi</a:t>
            </a:r>
            <a:r>
              <a:rPr lang="en-US" sz="2000" dirty="0"/>
              <a:t> </a:t>
            </a:r>
            <a:r>
              <a:rPr lang="en-US" sz="2000" dirty="0" err="1"/>
              <a:t>seseorang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sekelompok</a:t>
            </a:r>
            <a:r>
              <a:rPr lang="en-US" sz="2000" dirty="0"/>
              <a:t> orang lain,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tercipta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yang </a:t>
            </a:r>
            <a:r>
              <a:rPr lang="en-US" sz="2000" dirty="0" err="1"/>
              <a:t>serasi</a:t>
            </a:r>
            <a:r>
              <a:rPr lang="en-US" sz="2000" dirty="0"/>
              <a:t> dan </a:t>
            </a:r>
            <a:r>
              <a:rPr lang="en-US" sz="2000" dirty="0" err="1"/>
              <a:t>menguntungkan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aktivitas-aktivitas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mencapai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.</a:t>
            </a:r>
            <a:endParaRPr lang="en-ID" sz="2000" dirty="0"/>
          </a:p>
          <a:p>
            <a:pPr marL="0" indent="0">
              <a:buNone/>
            </a:pPr>
            <a:r>
              <a:rPr lang="en-US" sz="2000" dirty="0"/>
              <a:t> </a:t>
            </a:r>
            <a:endParaRPr lang="en-ID" sz="2000" dirty="0"/>
          </a:p>
          <a:p>
            <a:pPr lvl="0"/>
            <a:r>
              <a:rPr lang="en-US" sz="2000" b="1" dirty="0" err="1"/>
              <a:t>Adanya</a:t>
            </a:r>
            <a:r>
              <a:rPr lang="en-US" sz="2000" b="1" dirty="0"/>
              <a:t> </a:t>
            </a:r>
            <a:r>
              <a:rPr lang="en-US" sz="2000" b="1" dirty="0" err="1"/>
              <a:t>Pengikut</a:t>
            </a:r>
            <a:endParaRPr lang="en-ID" sz="2000" b="1" dirty="0"/>
          </a:p>
          <a:p>
            <a:pPr marL="400050" lvl="1" indent="0">
              <a:buNone/>
            </a:pPr>
            <a:r>
              <a:rPr lang="en-US" sz="2000" dirty="0" err="1"/>
              <a:t>Unsur</a:t>
            </a:r>
            <a:r>
              <a:rPr lang="en-US" sz="2000" dirty="0"/>
              <a:t> </a:t>
            </a:r>
            <a:r>
              <a:rPr lang="en-US" sz="2000" dirty="0" err="1"/>
              <a:t>kedua</a:t>
            </a:r>
            <a:r>
              <a:rPr lang="en-US" sz="2000" dirty="0"/>
              <a:t> </a:t>
            </a:r>
            <a:r>
              <a:rPr lang="en-US" sz="2000" dirty="0" err="1"/>
              <a:t>kepemimpinan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pengikut</a:t>
            </a:r>
            <a:r>
              <a:rPr lang="en-US" sz="2000" dirty="0"/>
              <a:t>, </a:t>
            </a:r>
            <a:r>
              <a:rPr lang="en-US" sz="2000" dirty="0" err="1"/>
              <a:t>yakni</a:t>
            </a:r>
            <a:r>
              <a:rPr lang="en-US" sz="2000" dirty="0"/>
              <a:t>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sekelompok</a:t>
            </a:r>
            <a:r>
              <a:rPr lang="en-US" sz="2000" dirty="0"/>
              <a:t> orang yang </a:t>
            </a:r>
            <a:r>
              <a:rPr lang="en-US" sz="2000" dirty="0" err="1"/>
              <a:t>mendapat</a:t>
            </a:r>
            <a:r>
              <a:rPr lang="en-US" sz="2000" dirty="0"/>
              <a:t> </a:t>
            </a:r>
            <a:r>
              <a:rPr lang="en-US" sz="2000" dirty="0" err="1"/>
              <a:t>dorongan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pengaruh</a:t>
            </a:r>
            <a:r>
              <a:rPr lang="en-US" sz="2000" dirty="0"/>
              <a:t>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bersedia</a:t>
            </a:r>
            <a:r>
              <a:rPr lang="en-US" sz="2000" dirty="0"/>
              <a:t> dan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aktivitas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mencapai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yang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ditetapkan</a:t>
            </a:r>
            <a:r>
              <a:rPr lang="en-US" sz="2000" dirty="0"/>
              <a:t>.</a:t>
            </a:r>
            <a:endParaRPr lang="en-ID" sz="2000" dirty="0"/>
          </a:p>
          <a:p>
            <a:pPr marL="0" indent="0">
              <a:buNone/>
            </a:pPr>
            <a:r>
              <a:rPr lang="en-US" sz="2000" dirty="0"/>
              <a:t> </a:t>
            </a:r>
            <a:endParaRPr lang="en-ID" sz="2000" dirty="0"/>
          </a:p>
          <a:p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40091322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708</TotalTime>
  <Words>1983</Words>
  <Application>Microsoft Office PowerPoint</Application>
  <PresentationFormat>On-screen Show (4:3)</PresentationFormat>
  <Paragraphs>165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Times New Roman</vt:lpstr>
      <vt:lpstr>Tw Cen MT</vt:lpstr>
      <vt:lpstr>Tw Cen MT Condensed</vt:lpstr>
      <vt:lpstr>Wingdings 3</vt:lpstr>
      <vt:lpstr>Integral</vt:lpstr>
      <vt:lpstr>Konsep Dasar Kepemimpinan</vt:lpstr>
      <vt:lpstr>DISKUSI</vt:lpstr>
      <vt:lpstr>Secara etimologi</vt:lpstr>
      <vt:lpstr>Pengertian Kepemimpinan (Leadership)</vt:lpstr>
      <vt:lpstr>Lanjutan…</vt:lpstr>
      <vt:lpstr>Kesimpulan:</vt:lpstr>
      <vt:lpstr>PENGERTIAN PEMIMPIN</vt:lpstr>
      <vt:lpstr>Proses Kepemimpinan</vt:lpstr>
      <vt:lpstr>UNSUR-UNSUR KEPEMIMPINAN Wahjosumdjo (1987)</vt:lpstr>
      <vt:lpstr>PowerPoint Presentation</vt:lpstr>
      <vt:lpstr>Tujuan Kepemimpinan</vt:lpstr>
      <vt:lpstr>FUNGSI-FUNGSI KEPEMIMPINAN (Asep Suryana)</vt:lpstr>
      <vt:lpstr>Lanjutan…</vt:lpstr>
      <vt:lpstr>Secara operasional Fungsi pokok kepemimpinan (Hadari Nawawi )</vt:lpstr>
      <vt:lpstr>Lanjutan…</vt:lpstr>
      <vt:lpstr>Kemampuan Pemimpin (Jack Zenger dan Joseph Folkman )</vt:lpstr>
      <vt:lpstr>Lanjutan…</vt:lpstr>
      <vt:lpstr>Lanjutan…</vt:lpstr>
      <vt:lpstr>PRINSIP DASAR KEPEMIMPINAN Cover (1997)</vt:lpstr>
      <vt:lpstr>PRINSIP DASAR KEPEMIMPINAN</vt:lpstr>
      <vt:lpstr>Energi yang Positif</vt:lpstr>
      <vt:lpstr>PowerPoint Presentation</vt:lpstr>
      <vt:lpstr>Pengembangan diri</vt:lpstr>
      <vt:lpstr>Kendala Dalam implementasi Prinsip Kepemimpinan</vt:lpstr>
      <vt:lpstr>TAKTIK ATAU STRATEGI PIMPINAN DALAM MEMPENGARUHI ORANG</vt:lpstr>
      <vt:lpstr>referensi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Dasar Kepemimpinan</dc:title>
  <dc:creator>User</dc:creator>
  <cp:lastModifiedBy>Yovita Putri</cp:lastModifiedBy>
  <cp:revision>39</cp:revision>
  <dcterms:created xsi:type="dcterms:W3CDTF">2021-02-28T04:28:52Z</dcterms:created>
  <dcterms:modified xsi:type="dcterms:W3CDTF">2023-03-07T18:04:03Z</dcterms:modified>
</cp:coreProperties>
</file>