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5" d="100"/>
          <a:sy n="95" d="100"/>
        </p:scale>
        <p:origin x="-6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PENGEMBANGAN AGRIBISNIS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IR. CHRISTINE SRI WIDIPUTRANTI, M.P.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388847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Paradigma Pembangunan Pertanian terkait dengan Pengembangan Agribisnis.</a:t>
            </a:r>
          </a:p>
          <a:p>
            <a:pPr marL="0" indent="0">
              <a:buNone/>
            </a:pPr>
            <a:r>
              <a:rPr lang="id-ID" dirty="0" smtClean="0"/>
              <a:t>Pengembangan </a:t>
            </a:r>
            <a:r>
              <a:rPr lang="id-ID" dirty="0"/>
              <a:t>Agribisnis menuntut pergeseran pemikiran/program  dari “orientasi produksi”</a:t>
            </a:r>
          </a:p>
          <a:p>
            <a:pPr marL="0" indent="0">
              <a:buNone/>
            </a:pPr>
            <a:r>
              <a:rPr lang="id-ID" dirty="0"/>
              <a:t> ke orientasi pasar(bisnis)” </a:t>
            </a:r>
            <a:r>
              <a:rPr lang="id-ID" dirty="0" smtClean="0"/>
              <a:t>meliputi:</a:t>
            </a:r>
            <a:endParaRPr lang="id-ID" dirty="0"/>
          </a:p>
          <a:p>
            <a:pPr marL="514350" indent="-514350">
              <a:buAutoNum type="arabicPeriod"/>
            </a:pPr>
            <a:r>
              <a:rPr lang="id-ID" dirty="0"/>
              <a:t>Dari skala subsistens ke skala </a:t>
            </a:r>
            <a:r>
              <a:rPr lang="id-ID" dirty="0" smtClean="0"/>
              <a:t>komersial.</a:t>
            </a:r>
            <a:endParaRPr lang="id-ID" dirty="0"/>
          </a:p>
          <a:p>
            <a:pPr marL="514350" indent="-514350">
              <a:buAutoNum type="arabicPeriod"/>
            </a:pPr>
            <a:r>
              <a:rPr lang="id-ID" dirty="0"/>
              <a:t>Pendekatan komoditas ke pendekatan </a:t>
            </a:r>
            <a:r>
              <a:rPr lang="id-ID" dirty="0" smtClean="0"/>
              <a:t>sumberdaya.</a:t>
            </a:r>
            <a:endParaRPr lang="id-ID" dirty="0"/>
          </a:p>
          <a:p>
            <a:pPr marL="514350" indent="-514350">
              <a:buAutoNum type="arabicPeriod"/>
            </a:pPr>
            <a:r>
              <a:rPr lang="id-ID" dirty="0"/>
              <a:t>Dari komoditas primer ke produk bernilai </a:t>
            </a:r>
            <a:r>
              <a:rPr lang="id-ID" dirty="0" smtClean="0"/>
              <a:t>tambah.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73663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 smtClean="0"/>
              <a:t>4. Dari substitusi impor ke promosi ekspor       </a:t>
            </a:r>
          </a:p>
          <a:p>
            <a:pPr marL="0" indent="0">
              <a:buNone/>
            </a:pPr>
            <a:r>
              <a:rPr lang="id-ID" dirty="0" smtClean="0"/>
              <a:t>    (contoh : apel, anggur, perlu dikembangkan </a:t>
            </a:r>
          </a:p>
          <a:p>
            <a:pPr marL="0" indent="0">
              <a:buNone/>
            </a:pPr>
            <a:r>
              <a:rPr lang="id-ID" dirty="0" smtClean="0"/>
              <a:t>    komoditas lokal yang lain)</a:t>
            </a:r>
          </a:p>
          <a:p>
            <a:pPr marL="0" indent="0">
              <a:buNone/>
            </a:pPr>
            <a:r>
              <a:rPr lang="id-ID" dirty="0" smtClean="0"/>
              <a:t>5. Dari peningkatan pendapatan petani menuju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peningkatan Kesejahteraan  </a:t>
            </a:r>
            <a:r>
              <a:rPr lang="id-ID" dirty="0"/>
              <a:t>M</a:t>
            </a:r>
            <a:r>
              <a:rPr lang="id-ID" dirty="0" smtClean="0"/>
              <a:t>asyarakat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Pedesaan.</a:t>
            </a:r>
          </a:p>
          <a:p>
            <a:pPr marL="0" indent="0">
              <a:buNone/>
            </a:pPr>
            <a:r>
              <a:rPr lang="id-ID" dirty="0" smtClean="0"/>
              <a:t>6. Dari Teknologi Padat Karya ke Alat dan Mesin</a:t>
            </a:r>
          </a:p>
          <a:p>
            <a:pPr marL="0" indent="0">
              <a:buNone/>
            </a:pPr>
            <a:r>
              <a:rPr lang="id-ID" dirty="0" smtClean="0"/>
              <a:t>     Pergeseran ini meningkatkan efisiensi dan </a:t>
            </a:r>
          </a:p>
          <a:p>
            <a:pPr marL="0" indent="0">
              <a:buNone/>
            </a:pPr>
            <a:r>
              <a:rPr lang="id-ID" dirty="0" smtClean="0"/>
              <a:t>     produktivitas tenaga kerja, kesempatan </a:t>
            </a:r>
          </a:p>
          <a:p>
            <a:pPr marL="0" indent="0">
              <a:buNone/>
            </a:pPr>
            <a:r>
              <a:rPr lang="id-ID" dirty="0" smtClean="0"/>
              <a:t>     membuka usaha baru, meningkatkan produksi, </a:t>
            </a:r>
          </a:p>
          <a:p>
            <a:pPr marL="0" indent="0">
              <a:buNone/>
            </a:pPr>
            <a:r>
              <a:rPr lang="id-ID" dirty="0" smtClean="0"/>
              <a:t>     mempercepat pengolahan lahan dan hasil dan </a:t>
            </a:r>
          </a:p>
          <a:p>
            <a:pPr marL="0" indent="0">
              <a:buNone/>
            </a:pPr>
            <a:r>
              <a:rPr lang="id-ID" dirty="0" smtClean="0"/>
              <a:t>      menarik minat generasi muda</a:t>
            </a:r>
          </a:p>
          <a:p>
            <a:pPr marL="0" indent="0">
              <a:buNone/>
            </a:pPr>
            <a:endParaRPr lang="id-ID" dirty="0" smtClean="0"/>
          </a:p>
        </p:txBody>
      </p:sp>
    </p:spTree>
    <p:extLst>
      <p:ext uri="{BB962C8B-B14F-4D97-AF65-F5344CB8AC3E}">
        <p14:creationId xmlns="" xmlns:p14="http://schemas.microsoft.com/office/powerpoint/2010/main" val="826630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7. Dari Kawasan Indonesia Barat (KIB) ke Kawasan indonesia Timur (KIT): memanfaatkan  potensi sumberdaya pertanian di KIT; perlu percepatan awal upaya memberikan kemampuan kepada petani dan kegiatan ekonomi lainnya.</a:t>
            </a:r>
          </a:p>
          <a:p>
            <a:pPr>
              <a:buNone/>
            </a:pPr>
            <a:r>
              <a:rPr lang="id-ID" dirty="0" smtClean="0"/>
              <a:t>8.  Dari pendekatan terpusat (sentralisasi) ke Otonomi Daerah(desentralisasi). Hal ini memudahkan perencanaan dan meningkatkan efisiensi pengelolan pembangunan serta meningkatkan kemampuan dan kualitas sumberdaya pengelola pembangunan pertanian di daerah.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marL="514350" indent="-514350">
              <a:buAutoNum type="arabicPeriod" startAt="9"/>
            </a:pPr>
            <a:r>
              <a:rPr lang="id-ID" dirty="0" smtClean="0"/>
              <a:t>Dari </a:t>
            </a:r>
            <a:r>
              <a:rPr lang="id-ID" b="1" dirty="0" smtClean="0"/>
              <a:t>peran Pemerintah </a:t>
            </a:r>
            <a:r>
              <a:rPr lang="id-ID" dirty="0" smtClean="0"/>
              <a:t>ke </a:t>
            </a:r>
            <a:r>
              <a:rPr lang="id-ID" b="1" dirty="0" smtClean="0"/>
              <a:t>peran Masyarakat.</a:t>
            </a:r>
          </a:p>
          <a:p>
            <a:pPr marL="514350" indent="-514350">
              <a:buNone/>
            </a:pPr>
            <a:r>
              <a:rPr lang="id-ID" dirty="0" smtClean="0"/>
              <a:t>      Kemandirian masyarakat tani terus ditingkatkan.</a:t>
            </a:r>
          </a:p>
          <a:p>
            <a:pPr marL="514350" indent="-514350">
              <a:buNone/>
            </a:pP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219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PENGEMBANGAN AGRIBISNIS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AGRIBISNIS</dc:title>
  <dc:creator>Christine</dc:creator>
  <cp:lastModifiedBy>Acer_PC</cp:lastModifiedBy>
  <cp:revision>7</cp:revision>
  <dcterms:created xsi:type="dcterms:W3CDTF">2006-08-16T00:00:00Z</dcterms:created>
  <dcterms:modified xsi:type="dcterms:W3CDTF">2022-06-07T20:27:07Z</dcterms:modified>
</cp:coreProperties>
</file>