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57" r:id="rId4"/>
    <p:sldId id="258" r:id="rId5"/>
    <p:sldId id="259" r:id="rId6"/>
    <p:sldId id="260" r:id="rId7"/>
    <p:sldId id="261" r:id="rId8"/>
    <p:sldId id="280" r:id="rId9"/>
    <p:sldId id="262" r:id="rId10"/>
    <p:sldId id="263" r:id="rId11"/>
    <p:sldId id="264" r:id="rId12"/>
    <p:sldId id="265" r:id="rId13"/>
    <p:sldId id="266" r:id="rId14"/>
    <p:sldId id="267" r:id="rId15"/>
    <p:sldId id="278" r:id="rId16"/>
    <p:sldId id="268" r:id="rId17"/>
    <p:sldId id="269" r:id="rId18"/>
    <p:sldId id="270" r:id="rId19"/>
    <p:sldId id="271" r:id="rId20"/>
    <p:sldId id="272" r:id="rId21"/>
    <p:sldId id="273" r:id="rId22"/>
    <p:sldId id="281" r:id="rId23"/>
    <p:sldId id="274" r:id="rId24"/>
    <p:sldId id="275" r:id="rId25"/>
    <p:sldId id="276" r:id="rId26"/>
    <p:sldId id="277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681"/>
  </p:normalViewPr>
  <p:slideViewPr>
    <p:cSldViewPr>
      <p:cViewPr varScale="1">
        <p:scale>
          <a:sx n="107" d="100"/>
          <a:sy n="107" d="100"/>
        </p:scale>
        <p:origin x="61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9DE7273-4F0D-481E-9A0F-905A8047906E}" type="datetimeFigureOut">
              <a:rPr lang="en-US" smtClean="0"/>
              <a:pPr/>
              <a:t>11/18/21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BCFF1D-4AD9-424E-9169-1C309D4488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E7273-4F0D-481E-9A0F-905A8047906E}" type="datetimeFigureOut">
              <a:rPr lang="en-US" smtClean="0"/>
              <a:pPr/>
              <a:t>11/18/21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CFF1D-4AD9-424E-9169-1C309D4488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E7273-4F0D-481E-9A0F-905A8047906E}" type="datetimeFigureOut">
              <a:rPr lang="en-US" smtClean="0"/>
              <a:pPr/>
              <a:t>11/18/21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CFF1D-4AD9-424E-9169-1C309D4488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E7273-4F0D-481E-9A0F-905A8047906E}" type="datetimeFigureOut">
              <a:rPr lang="en-US" smtClean="0"/>
              <a:pPr/>
              <a:t>11/18/21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CFF1D-4AD9-424E-9169-1C309D4488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E7273-4F0D-481E-9A0F-905A8047906E}" type="datetimeFigureOut">
              <a:rPr lang="en-US" smtClean="0"/>
              <a:pPr/>
              <a:t>11/18/21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CFF1D-4AD9-424E-9169-1C309D4488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E7273-4F0D-481E-9A0F-905A8047906E}" type="datetimeFigureOut">
              <a:rPr lang="en-US" smtClean="0"/>
              <a:pPr/>
              <a:t>11/18/21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CFF1D-4AD9-424E-9169-1C309D4488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E7273-4F0D-481E-9A0F-905A8047906E}" type="datetimeFigureOut">
              <a:rPr lang="en-US" smtClean="0"/>
              <a:pPr/>
              <a:t>11/18/21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CFF1D-4AD9-424E-9169-1C309D4488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E7273-4F0D-481E-9A0F-905A8047906E}" type="datetimeFigureOut">
              <a:rPr lang="en-US" smtClean="0"/>
              <a:pPr/>
              <a:t>11/18/21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CFF1D-4AD9-424E-9169-1C309D4488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E7273-4F0D-481E-9A0F-905A8047906E}" type="datetimeFigureOut">
              <a:rPr lang="en-US" smtClean="0"/>
              <a:pPr/>
              <a:t>11/18/21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CFF1D-4AD9-424E-9169-1C309D4488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9DE7273-4F0D-481E-9A0F-905A8047906E}" type="datetimeFigureOut">
              <a:rPr lang="en-US" smtClean="0"/>
              <a:pPr/>
              <a:t>11/18/21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CFF1D-4AD9-424E-9169-1C309D4488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9DE7273-4F0D-481E-9A0F-905A8047906E}" type="datetimeFigureOut">
              <a:rPr lang="en-US" smtClean="0"/>
              <a:pPr/>
              <a:t>11/18/21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BCFF1D-4AD9-424E-9169-1C309D4488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9DE7273-4F0D-481E-9A0F-905A8047906E}" type="datetimeFigureOut">
              <a:rPr lang="en-US" smtClean="0"/>
              <a:pPr/>
              <a:t>11/18/21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7BCFF1D-4AD9-424E-9169-1C309D4488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manshurzikri.wordpress.com/2010/02/09/review-konsep-sistem-politik/untitled-5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1829761"/>
          </a:xfrm>
        </p:spPr>
        <p:txBody>
          <a:bodyPr/>
          <a:lstStyle/>
          <a:p>
            <a:r>
              <a:rPr lang="en-US" dirty="0"/>
              <a:t>FUNGSI SISTEM POLITIK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217688"/>
            <a:ext cx="7772400" cy="119970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FUNGSI INPUT</a:t>
            </a:r>
          </a:p>
          <a:p>
            <a:r>
              <a:rPr lang="en-US" dirty="0"/>
              <a:t>FUNGSI SISTEM</a:t>
            </a:r>
          </a:p>
          <a:p>
            <a:r>
              <a:rPr lang="en-US" dirty="0"/>
              <a:t>FUNGSI OUTPUT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7FD0D0B0-DD76-FB41-834C-A78A63F899BE}"/>
              </a:ext>
            </a:extLst>
          </p:cNvPr>
          <p:cNvSpPr txBox="1">
            <a:spLocks/>
          </p:cNvSpPr>
          <p:nvPr/>
        </p:nvSpPr>
        <p:spPr>
          <a:xfrm>
            <a:off x="838200" y="3581400"/>
            <a:ext cx="7772400" cy="1199704"/>
          </a:xfrm>
          <a:prstGeom prst="rect">
            <a:avLst/>
          </a:prstGeom>
        </p:spPr>
        <p:txBody>
          <a:bodyPr vert="horz" lIns="45720" rIns="45720">
            <a:normAutofit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/>
              <a:t>DR. SUPARDAL, </a:t>
            </a:r>
            <a:r>
              <a:rPr lang="en-US" dirty="0" err="1"/>
              <a:t>M.Si</a:t>
            </a:r>
            <a:endParaRPr lang="en-US" dirty="0"/>
          </a:p>
          <a:p>
            <a:r>
              <a:rPr lang="en-US" dirty="0"/>
              <a:t>CONDRODEWI PUSPITASARI, S.IP., M.A</a:t>
            </a: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Pragmatic bargaining :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dikombinasikan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kebijakan</a:t>
            </a:r>
            <a:endParaRPr lang="en-US" dirty="0"/>
          </a:p>
          <a:p>
            <a:r>
              <a:rPr lang="en-US" dirty="0"/>
              <a:t>Absolute value oriented : </a:t>
            </a:r>
            <a:r>
              <a:rPr lang="en-US" dirty="0" err="1"/>
              <a:t>menolak</a:t>
            </a:r>
            <a:r>
              <a:rPr lang="en-US" dirty="0"/>
              <a:t> </a:t>
            </a:r>
            <a:r>
              <a:rPr lang="en-US" dirty="0" err="1"/>
              <a:t>kompromi</a:t>
            </a:r>
            <a:r>
              <a:rPr lang="en-US" dirty="0"/>
              <a:t>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rasionalisme</a:t>
            </a:r>
            <a:r>
              <a:rPr lang="en-US" dirty="0"/>
              <a:t> </a:t>
            </a:r>
            <a:r>
              <a:rPr lang="en-US" dirty="0" err="1"/>
              <a:t>kaku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logis</a:t>
            </a:r>
            <a:r>
              <a:rPr lang="en-US" dirty="0"/>
              <a:t> </a:t>
            </a:r>
            <a:r>
              <a:rPr lang="en-US" dirty="0" err="1"/>
              <a:t>teoritis</a:t>
            </a:r>
            <a:r>
              <a:rPr lang="en-US" dirty="0"/>
              <a:t>.</a:t>
            </a:r>
          </a:p>
          <a:p>
            <a:r>
              <a:rPr lang="en-US" dirty="0"/>
              <a:t>Traditionalistic : </a:t>
            </a:r>
            <a:r>
              <a:rPr lang="en-US" dirty="0" err="1"/>
              <a:t>perumusan</a:t>
            </a:r>
            <a:r>
              <a:rPr lang="en-US" dirty="0"/>
              <a:t> </a:t>
            </a:r>
            <a:r>
              <a:rPr lang="en-US" dirty="0" err="1"/>
              <a:t>mengandalkan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Gaya </a:t>
            </a:r>
            <a:r>
              <a:rPr lang="en-US" dirty="0" err="1"/>
              <a:t>Agregasi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Coba</a:t>
            </a:r>
            <a:r>
              <a:rPr lang="en-US" dirty="0"/>
              <a:t> </a:t>
            </a:r>
            <a:r>
              <a:rPr lang="en-US" dirty="0" err="1"/>
              <a:t>jelaskan</a:t>
            </a:r>
            <a:r>
              <a:rPr lang="en-US" dirty="0"/>
              <a:t> </a:t>
            </a:r>
            <a:r>
              <a:rPr lang="en-US" dirty="0" err="1"/>
              <a:t>kira-kira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Indonesia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agregasi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yang </a:t>
            </a:r>
            <a:r>
              <a:rPr lang="en-US" dirty="0" err="1"/>
              <a:t>mana</a:t>
            </a:r>
            <a:r>
              <a:rPr lang="en-US" dirty="0"/>
              <a:t>?</a:t>
            </a:r>
          </a:p>
          <a:p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argumentasi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Pertanyaan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memasyarakatkan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anggota-anggotanya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. </a:t>
            </a:r>
          </a:p>
          <a:p>
            <a:r>
              <a:rPr lang="en-US" dirty="0" err="1"/>
              <a:t>Sosialisasi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, </a:t>
            </a:r>
            <a:r>
              <a:rPr lang="en-US" dirty="0" err="1"/>
              <a:t>pengetahuan</a:t>
            </a:r>
            <a:r>
              <a:rPr lang="en-US" dirty="0"/>
              <a:t>,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endParaRPr lang="en-US" dirty="0"/>
          </a:p>
          <a:p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menyangkut</a:t>
            </a:r>
            <a:r>
              <a:rPr lang="en-US" dirty="0"/>
              <a:t> 2 </a:t>
            </a:r>
            <a:r>
              <a:rPr lang="en-US" dirty="0" err="1"/>
              <a:t>hal</a:t>
            </a:r>
            <a:r>
              <a:rPr lang="en-US" dirty="0"/>
              <a:t> : 1) </a:t>
            </a:r>
            <a:r>
              <a:rPr lang="en-US" dirty="0" err="1"/>
              <a:t>sosialisasi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menerus</a:t>
            </a:r>
            <a:r>
              <a:rPr lang="en-US" dirty="0"/>
              <a:t> 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. 2) </a:t>
            </a:r>
            <a:r>
              <a:rPr lang="en-US" dirty="0" err="1"/>
              <a:t>sosialisasi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transmisi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pengajaran</a:t>
            </a:r>
            <a:r>
              <a:rPr lang="en-US" dirty="0"/>
              <a:t> yang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FUNGSI SOSIALISASI POLITIK</a:t>
            </a:r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sosialisasi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.</a:t>
            </a:r>
          </a:p>
          <a:p>
            <a:r>
              <a:rPr lang="en-US" dirty="0"/>
              <a:t>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yang </a:t>
            </a:r>
            <a:r>
              <a:rPr lang="en-US" dirty="0" err="1"/>
              <a:t>ditransfer</a:t>
            </a:r>
            <a:r>
              <a:rPr lang="en-US" dirty="0"/>
              <a:t> 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 </a:t>
            </a:r>
            <a:r>
              <a:rPr lang="en-US" dirty="0" err="1"/>
              <a:t>berikutnya</a:t>
            </a:r>
            <a:r>
              <a:rPr lang="en-US" dirty="0"/>
              <a:t> </a:t>
            </a:r>
            <a:r>
              <a:rPr lang="en-US" dirty="0" err="1"/>
              <a:t>berwujud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, 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eksplisit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non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politiknya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Sosialisasi</a:t>
            </a:r>
            <a:r>
              <a:rPr lang="en-US" dirty="0"/>
              <a:t> </a:t>
            </a:r>
            <a:r>
              <a:rPr lang="en-US" dirty="0" err="1"/>
              <a:t>Politik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Gabriel Almond </a:t>
            </a:r>
            <a:r>
              <a:rPr lang="en-US" dirty="0" err="1"/>
              <a:t>ada</a:t>
            </a:r>
            <a:r>
              <a:rPr lang="en-US" dirty="0"/>
              <a:t> 6 </a:t>
            </a:r>
            <a:r>
              <a:rPr lang="en-US" dirty="0" err="1"/>
              <a:t>agen</a:t>
            </a:r>
            <a:r>
              <a:rPr lang="en-US" dirty="0"/>
              <a:t> </a:t>
            </a:r>
            <a:r>
              <a:rPr lang="en-US" dirty="0" err="1"/>
              <a:t>sosialisasi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 </a:t>
            </a:r>
          </a:p>
          <a:p>
            <a:r>
              <a:rPr lang="en-US" dirty="0" err="1"/>
              <a:t>Keluarga</a:t>
            </a:r>
            <a:r>
              <a:rPr lang="en-US" dirty="0"/>
              <a:t> (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bersosialisasi</a:t>
            </a:r>
            <a:r>
              <a:rPr lang="en-US" dirty="0"/>
              <a:t>), </a:t>
            </a:r>
          </a:p>
          <a:p>
            <a:r>
              <a:rPr lang="en-US" dirty="0" err="1"/>
              <a:t>Sekolah</a:t>
            </a:r>
            <a:r>
              <a:rPr lang="en-US" dirty="0"/>
              <a:t> (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kurikulum</a:t>
            </a:r>
            <a:r>
              <a:rPr lang="en-US" dirty="0"/>
              <a:t> yang </a:t>
            </a:r>
            <a:r>
              <a:rPr lang="en-US" dirty="0" err="1"/>
              <a:t>terstruktur</a:t>
            </a:r>
            <a:r>
              <a:rPr lang="en-US" dirty="0"/>
              <a:t>), </a:t>
            </a:r>
          </a:p>
          <a:p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bergaul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bermain</a:t>
            </a:r>
            <a:r>
              <a:rPr lang="en-US" dirty="0"/>
              <a:t> (</a:t>
            </a:r>
            <a:r>
              <a:rPr lang="en-US" dirty="0" err="1"/>
              <a:t>lewat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dibentuk</a:t>
            </a:r>
            <a:r>
              <a:rPr lang="en-US" dirty="0"/>
              <a:t>), </a:t>
            </a:r>
          </a:p>
          <a:p>
            <a:r>
              <a:rPr lang="en-US" dirty="0" err="1"/>
              <a:t>Pekerjaan</a:t>
            </a:r>
            <a:r>
              <a:rPr lang="en-US" dirty="0"/>
              <a:t> ( </a:t>
            </a:r>
            <a:r>
              <a:rPr lang="en-US" dirty="0" err="1"/>
              <a:t>lewat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), </a:t>
            </a:r>
          </a:p>
          <a:p>
            <a:r>
              <a:rPr lang="en-US" dirty="0"/>
              <a:t>Media </a:t>
            </a:r>
            <a:r>
              <a:rPr lang="en-US" dirty="0" err="1"/>
              <a:t>massa</a:t>
            </a:r>
            <a:r>
              <a:rPr lang="en-US" dirty="0"/>
              <a:t>(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lewat</a:t>
            </a:r>
            <a:r>
              <a:rPr lang="en-US" dirty="0"/>
              <a:t> media </a:t>
            </a:r>
            <a:r>
              <a:rPr lang="en-US" dirty="0" err="1"/>
              <a:t>massa</a:t>
            </a:r>
            <a:r>
              <a:rPr lang="en-US" dirty="0"/>
              <a:t>); </a:t>
            </a:r>
            <a:r>
              <a:rPr lang="en-US" dirty="0" err="1"/>
              <a:t>dan</a:t>
            </a:r>
            <a:r>
              <a:rPr lang="en-US" dirty="0"/>
              <a:t> </a:t>
            </a:r>
          </a:p>
          <a:p>
            <a:r>
              <a:rPr lang="en-US" dirty="0" err="1"/>
              <a:t>kontak-kontak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(</a:t>
            </a:r>
            <a:r>
              <a:rPr lang="en-US" dirty="0" err="1"/>
              <a:t>ketemu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).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Agen</a:t>
            </a:r>
            <a:r>
              <a:rPr lang="en-US" dirty="0"/>
              <a:t> </a:t>
            </a:r>
            <a:r>
              <a:rPr lang="en-US" dirty="0" err="1"/>
              <a:t>Sosialisasi</a:t>
            </a:r>
            <a:r>
              <a:rPr lang="en-US" dirty="0"/>
              <a:t> </a:t>
            </a:r>
            <a:r>
              <a:rPr lang="en-US" dirty="0" err="1"/>
              <a:t>Politik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MINGGU DEPAN……</a:t>
            </a:r>
          </a:p>
        </p:txBody>
      </p:sp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penseleksian</a:t>
            </a:r>
            <a:r>
              <a:rPr lang="en-US" dirty="0"/>
              <a:t> </a:t>
            </a:r>
            <a:r>
              <a:rPr lang="en-US" dirty="0" err="1"/>
              <a:t>individu-individu</a:t>
            </a:r>
            <a:r>
              <a:rPr lang="en-US" dirty="0"/>
              <a:t> yang </a:t>
            </a:r>
            <a:r>
              <a:rPr lang="en-US" dirty="0" err="1"/>
              <a:t>berbakat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menduduki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  <a:r>
              <a:rPr lang="en-US" dirty="0" err="1"/>
              <a:t>Rekruitmen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pengkaderan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jenjang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FUNGSI REKRUITMEN POLITIK</a:t>
            </a:r>
          </a:p>
        </p:txBody>
      </p:sp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rekruitmen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tertutup</a:t>
            </a:r>
            <a:r>
              <a:rPr lang="en-US" dirty="0"/>
              <a:t>, </a:t>
            </a:r>
          </a:p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rekruitmen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tertutup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mendaftarkan</a:t>
            </a:r>
            <a:r>
              <a:rPr lang="en-US" dirty="0"/>
              <a:t> </a:t>
            </a:r>
            <a:r>
              <a:rPr lang="en-US" dirty="0" err="1"/>
              <a:t>hanyalah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.(</a:t>
            </a:r>
            <a:r>
              <a:rPr lang="en-US" dirty="0" err="1"/>
              <a:t>kolusi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koncoisme</a:t>
            </a:r>
            <a:r>
              <a:rPr lang="en-US" dirty="0"/>
              <a:t>).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BENTUK REKRUITMEN POLITIK</a:t>
            </a:r>
          </a:p>
        </p:txBody>
      </p:sp>
    </p:spTree>
  </p:cSld>
  <p:clrMapOvr>
    <a:masterClrMapping/>
  </p:clrMapOvr>
  <p:transition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penyampaian</a:t>
            </a:r>
            <a:r>
              <a:rPr lang="en-US" dirty="0"/>
              <a:t> </a:t>
            </a:r>
            <a:r>
              <a:rPr lang="en-US" dirty="0" err="1"/>
              <a:t>informasi-informasi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2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komunikator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komunikan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horizontal, </a:t>
            </a:r>
            <a:r>
              <a:rPr lang="en-US" dirty="0" err="1"/>
              <a:t>vertikal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diagonal.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FUNGSI KOMUNIKASI POLITIK</a:t>
            </a:r>
          </a:p>
        </p:txBody>
      </p:sp>
    </p:spTree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diperlukan</a:t>
            </a:r>
            <a:r>
              <a:rPr lang="en-US" dirty="0"/>
              <a:t> media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; radio, </a:t>
            </a:r>
            <a:r>
              <a:rPr lang="en-US" dirty="0" err="1"/>
              <a:t>televisi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media press,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lembaga-lembaga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Sarat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Politik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http://manshurzikri.files.wordpress.com/2010/02/untitled1.jpg?w=538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Tipe-tipe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: 1). </a:t>
            </a:r>
            <a:r>
              <a:rPr lang="en-US" dirty="0" err="1"/>
              <a:t>Kontak-kontak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informal (face to face contacts) yang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Kontak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informal,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terikat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peranan</a:t>
            </a:r>
            <a:r>
              <a:rPr lang="en-US" dirty="0"/>
              <a:t> </a:t>
            </a:r>
            <a:r>
              <a:rPr lang="en-US" dirty="0" err="1"/>
              <a:t>kontak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diperkirakan</a:t>
            </a:r>
            <a:r>
              <a:rPr lang="en-US" dirty="0"/>
              <a:t>. 2).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tradisional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yang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/</a:t>
            </a:r>
            <a:r>
              <a:rPr lang="en-US" dirty="0" err="1"/>
              <a:t>tradisional</a:t>
            </a:r>
            <a:r>
              <a:rPr lang="en-US" dirty="0"/>
              <a:t>, yang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; </a:t>
            </a:r>
            <a:r>
              <a:rPr lang="en-US" dirty="0" err="1"/>
              <a:t>tokoh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, </a:t>
            </a:r>
            <a:r>
              <a:rPr lang="en-US" dirty="0" err="1"/>
              <a:t>tokoh</a:t>
            </a:r>
            <a:r>
              <a:rPr lang="en-US" dirty="0"/>
              <a:t> agama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tokoh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TIPE STRUKTUR POLITIK</a:t>
            </a:r>
          </a:p>
        </p:txBody>
      </p:sp>
    </p:spTree>
  </p:cSld>
  <p:clrMapOvr>
    <a:masterClrMapping/>
  </p:clrMapOvr>
  <p:transition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3).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,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formal/</a:t>
            </a:r>
            <a:r>
              <a:rPr lang="en-US" dirty="0" err="1"/>
              <a:t>birokrasi</a:t>
            </a:r>
            <a:r>
              <a:rPr lang="en-US" dirty="0"/>
              <a:t>,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,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statemen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. 4) </a:t>
            </a:r>
            <a:r>
              <a:rPr lang="en-US" dirty="0" err="1"/>
              <a:t>Struktur</a:t>
            </a:r>
            <a:r>
              <a:rPr lang="en-US" dirty="0"/>
              <a:t> input,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dijalankan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aspirasi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. 5). Media </a:t>
            </a:r>
            <a:r>
              <a:rPr lang="en-US" dirty="0" err="1"/>
              <a:t>massa</a:t>
            </a:r>
            <a:r>
              <a:rPr lang="en-US" dirty="0"/>
              <a:t>,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media </a:t>
            </a:r>
            <a:r>
              <a:rPr lang="en-US" dirty="0" err="1"/>
              <a:t>massa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media </a:t>
            </a:r>
            <a:r>
              <a:rPr lang="en-US" dirty="0" err="1"/>
              <a:t>cetak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media </a:t>
            </a:r>
            <a:r>
              <a:rPr lang="en-US" dirty="0" err="1"/>
              <a:t>elektronik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LANJUTKAN.. MAKIN CEPAT…MAKIN BAIK…..</a:t>
            </a:r>
          </a:p>
        </p:txBody>
      </p:sp>
    </p:spTree>
  </p:cSld>
  <p:clrMapOvr>
    <a:masterClrMapping/>
  </p:clrMapOvr>
  <p:transition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8047A46-8870-0B4E-BCB2-668D3764C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RULE MAKING</a:t>
            </a:r>
          </a:p>
          <a:p>
            <a:r>
              <a:rPr lang="en-US" dirty="0"/>
              <a:t>2. RULE APLICATION</a:t>
            </a:r>
          </a:p>
          <a:p>
            <a:r>
              <a:rPr lang="en-US" dirty="0"/>
              <a:t>3. RULE ADJUDICATION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3126AC2-462D-8D40-9904-81F6F0FD1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FUNGSI OUTPUT</a:t>
            </a:r>
          </a:p>
        </p:txBody>
      </p:sp>
    </p:spTree>
    <p:extLst>
      <p:ext uri="{BB962C8B-B14F-4D97-AF65-F5344CB8AC3E}">
        <p14:creationId xmlns:p14="http://schemas.microsoft.com/office/powerpoint/2010/main" val="3450345173"/>
      </p:ext>
    </p:extLst>
  </p:cSld>
  <p:clrMapOvr>
    <a:masterClrMapping/>
  </p:clrMapOvr>
  <p:transition>
    <p:dissolv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output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 (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bersama-sama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eksekutif</a:t>
            </a:r>
            <a:r>
              <a:rPr lang="en-US" dirty="0"/>
              <a:t>). </a:t>
            </a:r>
          </a:p>
          <a:p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pembahasan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agregasi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FUNGSI RULE MAKING</a:t>
            </a:r>
          </a:p>
        </p:txBody>
      </p:sp>
    </p:spTree>
  </p:cSld>
  <p:clrMapOvr>
    <a:masterClrMapping/>
  </p:clrMapOvr>
  <p:transition>
    <p:dissolv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yang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eksekutif</a:t>
            </a:r>
            <a:r>
              <a:rPr lang="en-US" dirty="0"/>
              <a:t>, yang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,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eksekutif</a:t>
            </a:r>
            <a:r>
              <a:rPr lang="en-US" dirty="0"/>
              <a:t> </a:t>
            </a:r>
            <a:r>
              <a:rPr lang="en-US" dirty="0" err="1"/>
              <a:t>diperkenankan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,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Indonesia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eksekutif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; </a:t>
            </a:r>
          </a:p>
          <a:p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,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,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sebagainya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FUNGSI RULE APLICATION</a:t>
            </a:r>
          </a:p>
        </p:txBody>
      </p:sp>
    </p:spTree>
  </p:cSld>
  <p:clrMapOvr>
    <a:masterClrMapping/>
  </p:clrMapOvr>
  <p:transition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yudikatif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agar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penyimpangan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tegaknya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sewenang-wenang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masyarakatpun</a:t>
            </a:r>
            <a:r>
              <a:rPr lang="en-US" dirty="0"/>
              <a:t> </a:t>
            </a:r>
            <a:r>
              <a:rPr lang="en-US" dirty="0" err="1"/>
              <a:t>terlindungi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yang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penegakan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: </a:t>
            </a:r>
            <a:r>
              <a:rPr lang="en-US" dirty="0" err="1"/>
              <a:t>kepolisian</a:t>
            </a:r>
            <a:r>
              <a:rPr lang="en-US" dirty="0"/>
              <a:t>, </a:t>
            </a:r>
            <a:r>
              <a:rPr lang="en-US" dirty="0" err="1"/>
              <a:t>kejaksaan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kehakiman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FUNGSI RULE ADJUDICATION</a:t>
            </a:r>
          </a:p>
        </p:txBody>
      </p:sp>
    </p:spTree>
  </p:cSld>
  <p:clrMapOvr>
    <a:masterClrMapping/>
  </p:clrMapOvr>
  <p:transition>
    <p:dissolv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mengolah</a:t>
            </a:r>
            <a:r>
              <a:rPr lang="en-US" dirty="0"/>
              <a:t> </a:t>
            </a:r>
            <a:r>
              <a:rPr lang="en-US" i="1" dirty="0"/>
              <a:t>input</a:t>
            </a:r>
            <a:r>
              <a:rPr lang="en-US" dirty="0"/>
              <a:t> yang </a:t>
            </a:r>
            <a:r>
              <a:rPr lang="en-US" dirty="0" err="1"/>
              <a:t>masuk</a:t>
            </a:r>
            <a:r>
              <a:rPr lang="en-US" dirty="0"/>
              <a:t>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 yang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seleksi</a:t>
            </a:r>
            <a:r>
              <a:rPr lang="en-US" dirty="0"/>
              <a:t> </a:t>
            </a:r>
            <a:r>
              <a:rPr lang="en-US" dirty="0" err="1"/>
              <a:t>diikuti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penggabungan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i="1" dirty="0"/>
              <a:t>input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i="1" dirty="0"/>
              <a:t>output</a:t>
            </a:r>
            <a:r>
              <a:rPr lang="en-US" dirty="0"/>
              <a:t>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norma-norma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uimum</a:t>
            </a:r>
            <a:r>
              <a:rPr lang="en-US" dirty="0"/>
              <a:t> (</a:t>
            </a:r>
            <a:r>
              <a:rPr lang="en-US" i="1" dirty="0"/>
              <a:t>general statement</a:t>
            </a:r>
            <a:r>
              <a:rPr lang="en-US" dirty="0"/>
              <a:t>).</a:t>
            </a:r>
          </a:p>
          <a:p>
            <a:pPr lvl="0"/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situasi-situasi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pengecekan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norma-norma</a:t>
            </a:r>
            <a:r>
              <a:rPr lang="en-US" dirty="0"/>
              <a:t> yang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i="1" dirty="0"/>
              <a:t>feed back</a:t>
            </a:r>
            <a:r>
              <a:rPr lang="en-US" dirty="0"/>
              <a:t> (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).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KESIMPULAN </a:t>
            </a:r>
            <a:br>
              <a:rPr lang="en-US"/>
            </a:br>
            <a:r>
              <a:rPr lang="en-US"/>
              <a:t>FUNGSI SISTEM POLITIK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Artikulasi</a:t>
            </a:r>
            <a:r>
              <a:rPr lang="en-US" dirty="0"/>
              <a:t> </a:t>
            </a:r>
            <a:r>
              <a:rPr lang="en-US" dirty="0" err="1"/>
              <a:t>Kepentingam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penyampaian</a:t>
            </a:r>
            <a:r>
              <a:rPr lang="en-US" dirty="0"/>
              <a:t> </a:t>
            </a:r>
            <a:r>
              <a:rPr lang="en-US" dirty="0" err="1"/>
              <a:t>aspirasi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badan-badan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yang </a:t>
            </a:r>
            <a:r>
              <a:rPr lang="en-US" dirty="0" err="1"/>
              <a:t>berwenang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endParaRPr lang="en-US" dirty="0"/>
          </a:p>
          <a:p>
            <a:r>
              <a:rPr lang="en-US" dirty="0" err="1"/>
              <a:t>Aggregasi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mengakomodasikan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masy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FUNGSI INPUT</a:t>
            </a: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Manifest :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dirumuskan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eksplisit</a:t>
            </a:r>
            <a:r>
              <a:rPr lang="en-US" dirty="0"/>
              <a:t>.</a:t>
            </a:r>
          </a:p>
          <a:p>
            <a:r>
              <a:rPr lang="en-US" dirty="0"/>
              <a:t>Latent :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elite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diresponnya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 : </a:t>
            </a:r>
            <a:r>
              <a:rPr lang="en-US" dirty="0" err="1"/>
              <a:t>mogok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,  </a:t>
            </a:r>
            <a:r>
              <a:rPr lang="en-US" dirty="0" err="1"/>
              <a:t>pepe</a:t>
            </a:r>
            <a:r>
              <a:rPr lang="en-US" dirty="0"/>
              <a:t> (</a:t>
            </a:r>
            <a:r>
              <a:rPr lang="en-US" dirty="0" err="1"/>
              <a:t>jaman</a:t>
            </a:r>
            <a:r>
              <a:rPr lang="en-US" dirty="0"/>
              <a:t> </a:t>
            </a:r>
            <a:r>
              <a:rPr lang="en-US" dirty="0" err="1"/>
              <a:t>kerajaan</a:t>
            </a:r>
            <a:r>
              <a:rPr lang="en-US" dirty="0"/>
              <a:t>), </a:t>
            </a:r>
            <a:r>
              <a:rPr lang="en-US" dirty="0" err="1"/>
              <a:t>teatrikal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.</a:t>
            </a:r>
          </a:p>
          <a:p>
            <a:r>
              <a:rPr lang="en-US" dirty="0"/>
              <a:t>Diffuse: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ungkapan</a:t>
            </a:r>
            <a:r>
              <a:rPr lang="en-US" dirty="0"/>
              <a:t>,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rumusan</a:t>
            </a:r>
            <a:r>
              <a:rPr lang="en-US" dirty="0"/>
              <a:t> </a:t>
            </a:r>
            <a:r>
              <a:rPr lang="en-US" dirty="0" err="1"/>
              <a:t>konkrit</a:t>
            </a:r>
            <a:r>
              <a:rPr lang="en-US" dirty="0"/>
              <a:t>. </a:t>
            </a:r>
            <a:r>
              <a:rPr lang="en-US" dirty="0" err="1"/>
              <a:t>Misal</a:t>
            </a:r>
            <a:r>
              <a:rPr lang="en-US" dirty="0"/>
              <a:t>: </a:t>
            </a:r>
            <a:r>
              <a:rPr lang="en-US" dirty="0" err="1"/>
              <a:t>turunkan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, </a:t>
            </a:r>
            <a:r>
              <a:rPr lang="en-US" dirty="0" err="1"/>
              <a:t>hapuskan</a:t>
            </a:r>
            <a:r>
              <a:rPr lang="en-US" dirty="0"/>
              <a:t> KKN </a:t>
            </a:r>
            <a:r>
              <a:rPr lang="en-US" dirty="0" err="1"/>
              <a:t>dlll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Gaya </a:t>
            </a:r>
            <a:r>
              <a:rPr lang="en-US" dirty="0" err="1"/>
              <a:t>Artikulasi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Spesific</a:t>
            </a:r>
            <a:r>
              <a:rPr lang="en-US" dirty="0"/>
              <a:t> :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buruh</a:t>
            </a:r>
            <a:r>
              <a:rPr lang="en-US" dirty="0"/>
              <a:t> </a:t>
            </a:r>
            <a:r>
              <a:rPr lang="en-US" dirty="0" err="1"/>
              <a:t>tuntut</a:t>
            </a:r>
            <a:r>
              <a:rPr lang="en-US" dirty="0"/>
              <a:t> UMR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buruh</a:t>
            </a:r>
            <a:r>
              <a:rPr lang="en-US" dirty="0"/>
              <a:t> , </a:t>
            </a:r>
            <a:r>
              <a:rPr lang="en-US" dirty="0" err="1"/>
              <a:t>turunkan</a:t>
            </a:r>
            <a:r>
              <a:rPr lang="en-US" dirty="0"/>
              <a:t> SPP </a:t>
            </a:r>
            <a:r>
              <a:rPr lang="en-US" dirty="0" err="1"/>
              <a:t>bg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, </a:t>
            </a:r>
            <a:r>
              <a:rPr lang="en-US" dirty="0" err="1"/>
              <a:t>dll</a:t>
            </a:r>
            <a:endParaRPr lang="en-US" dirty="0"/>
          </a:p>
          <a:p>
            <a:r>
              <a:rPr lang="en-US" dirty="0"/>
              <a:t> General :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setuju</a:t>
            </a:r>
            <a:r>
              <a:rPr lang="en-US" dirty="0"/>
              <a:t>, </a:t>
            </a:r>
            <a:r>
              <a:rPr lang="en-US" dirty="0" err="1"/>
              <a:t>misal</a:t>
            </a:r>
            <a:r>
              <a:rPr lang="en-US" dirty="0"/>
              <a:t> :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 </a:t>
            </a:r>
            <a:r>
              <a:rPr lang="en-US" dirty="0" err="1"/>
              <a:t>kaya</a:t>
            </a:r>
            <a:r>
              <a:rPr lang="en-US" dirty="0"/>
              <a:t>, landform, </a:t>
            </a:r>
            <a:r>
              <a:rPr lang="en-US" dirty="0" err="1"/>
              <a:t>dll</a:t>
            </a:r>
            <a:r>
              <a:rPr lang="en-US" dirty="0"/>
              <a:t>.</a:t>
            </a:r>
          </a:p>
          <a:p>
            <a:r>
              <a:rPr lang="en-US" dirty="0"/>
              <a:t>Particular :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supaya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pengecualian</a:t>
            </a:r>
            <a:r>
              <a:rPr lang="en-US" dirty="0"/>
              <a:t>. </a:t>
            </a:r>
            <a:r>
              <a:rPr lang="en-US" dirty="0" err="1"/>
              <a:t>Misal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miskin</a:t>
            </a:r>
            <a:r>
              <a:rPr lang="en-US" dirty="0"/>
              <a:t>,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etnis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dll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Lanjutkan</a:t>
            </a:r>
            <a:r>
              <a:rPr lang="en-US" dirty="0"/>
              <a:t>…</a:t>
            </a:r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: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,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.</a:t>
            </a:r>
          </a:p>
          <a:p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penekan</a:t>
            </a:r>
            <a:r>
              <a:rPr lang="en-US" dirty="0"/>
              <a:t> :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jauh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menuntut</a:t>
            </a:r>
            <a:r>
              <a:rPr lang="en-US" dirty="0"/>
              <a:t> </a:t>
            </a:r>
            <a:r>
              <a:rPr lang="en-US" dirty="0" err="1"/>
              <a:t>rezim</a:t>
            </a:r>
            <a:r>
              <a:rPr lang="en-US" dirty="0"/>
              <a:t> </a:t>
            </a:r>
            <a:r>
              <a:rPr lang="en-US" dirty="0" err="1"/>
              <a:t>mundur</a:t>
            </a:r>
            <a:r>
              <a:rPr lang="en-US" dirty="0"/>
              <a:t>, </a:t>
            </a:r>
            <a:r>
              <a:rPr lang="en-US" dirty="0" err="1"/>
              <a:t>menduduki</a:t>
            </a:r>
            <a:r>
              <a:rPr lang="en-US" dirty="0"/>
              <a:t> </a:t>
            </a:r>
            <a:r>
              <a:rPr lang="en-US" dirty="0" err="1"/>
              <a:t>gedung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bg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Pejuang</a:t>
            </a:r>
            <a:r>
              <a:rPr lang="en-US" dirty="0"/>
              <a:t> </a:t>
            </a:r>
            <a:r>
              <a:rPr lang="en-US" dirty="0" err="1"/>
              <a:t>Kepentingan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Anomik</a:t>
            </a:r>
            <a:r>
              <a:rPr lang="en-US" dirty="0"/>
              <a:t> : KK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spontan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/>
              <a:t>seketika</a:t>
            </a:r>
            <a:r>
              <a:rPr lang="en-US" dirty="0"/>
              <a:t> (</a:t>
            </a:r>
            <a:r>
              <a:rPr lang="en-US" dirty="0" err="1"/>
              <a:t>demonstrasi</a:t>
            </a:r>
            <a:r>
              <a:rPr lang="en-US" dirty="0"/>
              <a:t> , </a:t>
            </a:r>
            <a:r>
              <a:rPr lang="en-US" dirty="0" err="1"/>
              <a:t>unjukrasa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)</a:t>
            </a:r>
          </a:p>
          <a:p>
            <a:r>
              <a:rPr lang="en-US" dirty="0"/>
              <a:t>Non </a:t>
            </a:r>
            <a:r>
              <a:rPr lang="en-US" dirty="0" err="1"/>
              <a:t>Asosiasional</a:t>
            </a:r>
            <a:r>
              <a:rPr lang="en-US" dirty="0"/>
              <a:t> :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terorganisir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kadangkala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, </a:t>
            </a:r>
            <a:r>
              <a:rPr lang="en-US" dirty="0" err="1"/>
              <a:t>misal</a:t>
            </a:r>
            <a:r>
              <a:rPr lang="en-US" dirty="0"/>
              <a:t> ;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trah</a:t>
            </a:r>
            <a:endParaRPr lang="en-US" dirty="0"/>
          </a:p>
          <a:p>
            <a:r>
              <a:rPr lang="en-US" dirty="0" err="1"/>
              <a:t>Institusional</a:t>
            </a:r>
            <a:r>
              <a:rPr lang="en-US" dirty="0"/>
              <a:t> :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terorganisir</a:t>
            </a:r>
            <a:r>
              <a:rPr lang="en-US" dirty="0"/>
              <a:t>  </a:t>
            </a:r>
            <a:r>
              <a:rPr lang="en-US" dirty="0" err="1"/>
              <a:t>scr</a:t>
            </a:r>
            <a:r>
              <a:rPr lang="en-US" dirty="0"/>
              <a:t> </a:t>
            </a:r>
            <a:r>
              <a:rPr lang="en-US" dirty="0" err="1"/>
              <a:t>teratur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, </a:t>
            </a:r>
            <a:r>
              <a:rPr lang="en-US" dirty="0" err="1"/>
              <a:t>misl</a:t>
            </a:r>
            <a:r>
              <a:rPr lang="en-US" dirty="0"/>
              <a:t> : </a:t>
            </a:r>
            <a:r>
              <a:rPr lang="en-US" dirty="0" err="1"/>
              <a:t>orsos</a:t>
            </a:r>
            <a:endParaRPr lang="en-US" dirty="0"/>
          </a:p>
          <a:p>
            <a:r>
              <a:rPr lang="en-US" dirty="0" err="1"/>
              <a:t>Asosiasional</a:t>
            </a:r>
            <a:r>
              <a:rPr lang="en-US" dirty="0"/>
              <a:t> :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profesi</a:t>
            </a:r>
            <a:r>
              <a:rPr lang="en-US" dirty="0"/>
              <a:t>, </a:t>
            </a:r>
            <a:r>
              <a:rPr lang="en-US" dirty="0" err="1"/>
              <a:t>misal</a:t>
            </a:r>
            <a:r>
              <a:rPr lang="en-US" dirty="0"/>
              <a:t> : IDI,  PGRI, PBSI </a:t>
            </a:r>
            <a:r>
              <a:rPr lang="en-US" dirty="0" err="1"/>
              <a:t>dll</a:t>
            </a:r>
            <a:r>
              <a:rPr lang="en-US" dirty="0"/>
              <a:t>				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67166291"/>
      </p:ext>
    </p:extLst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Demonstrasi</a:t>
            </a:r>
            <a:r>
              <a:rPr lang="en-US" dirty="0"/>
              <a:t>, </a:t>
            </a:r>
            <a:r>
              <a:rPr lang="en-US" dirty="0" err="1"/>
              <a:t>kekerasan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kerusuhan</a:t>
            </a:r>
            <a:r>
              <a:rPr lang="en-US" dirty="0"/>
              <a:t> </a:t>
            </a:r>
            <a:r>
              <a:rPr lang="en-US" dirty="0" err="1"/>
              <a:t>pol</a:t>
            </a:r>
            <a:endParaRPr lang="en-US" dirty="0"/>
          </a:p>
          <a:p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, informal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langsung</a:t>
            </a:r>
            <a:endParaRPr lang="en-US" dirty="0"/>
          </a:p>
          <a:p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/ </a:t>
            </a:r>
            <a:r>
              <a:rPr lang="en-US" dirty="0" err="1"/>
              <a:t>pemerintahan</a:t>
            </a:r>
            <a:r>
              <a:rPr lang="en-US" dirty="0"/>
              <a:t>.</a:t>
            </a:r>
          </a:p>
          <a:p>
            <a:r>
              <a:rPr lang="en-US" dirty="0"/>
              <a:t>Media </a:t>
            </a:r>
            <a:r>
              <a:rPr lang="en-US" dirty="0" err="1"/>
              <a:t>massa</a:t>
            </a:r>
            <a:endParaRPr lang="en-US" dirty="0"/>
          </a:p>
          <a:p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pemilu</a:t>
            </a:r>
            <a:endParaRPr lang="en-US" dirty="0"/>
          </a:p>
          <a:p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/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politik</a:t>
            </a:r>
            <a:endParaRPr lang="en-US" dirty="0"/>
          </a:p>
          <a:p>
            <a:r>
              <a:rPr lang="en-US" dirty="0" err="1"/>
              <a:t>Kelompok</a:t>
            </a:r>
            <a:r>
              <a:rPr lang="en-US" dirty="0"/>
              <a:t> NGO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Saluran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1684</TotalTime>
  <Words>1134</Words>
  <Application>Microsoft Macintosh PowerPoint</Application>
  <PresentationFormat>On-screen Show (4:3)</PresentationFormat>
  <Paragraphs>93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Lucida Sans Unicode</vt:lpstr>
      <vt:lpstr>Verdana</vt:lpstr>
      <vt:lpstr>Wingdings 2</vt:lpstr>
      <vt:lpstr>Wingdings 3</vt:lpstr>
      <vt:lpstr>Concourse</vt:lpstr>
      <vt:lpstr>FUNGSI SISTEM POLITIK</vt:lpstr>
      <vt:lpstr>PowerPoint Presentation</vt:lpstr>
      <vt:lpstr>FUNGSI INPUT</vt:lpstr>
      <vt:lpstr>Gaya Artikulasi</vt:lpstr>
      <vt:lpstr>Lanjutkan…</vt:lpstr>
      <vt:lpstr>Kelompok Pejuang Kepentingan</vt:lpstr>
      <vt:lpstr>Macam Kelompok Kepentingan</vt:lpstr>
      <vt:lpstr>PowerPoint Presentation</vt:lpstr>
      <vt:lpstr>Saluran Kepentingan</vt:lpstr>
      <vt:lpstr>Gaya Agregasi Kepentingan</vt:lpstr>
      <vt:lpstr>Pertanyaan</vt:lpstr>
      <vt:lpstr>FUNGSI SOSIALISASI POLITIK</vt:lpstr>
      <vt:lpstr>Bentuk Sosialisasi Politik</vt:lpstr>
      <vt:lpstr>Agen Sosialisasi Politik</vt:lpstr>
      <vt:lpstr>MINGGU DEPAN……</vt:lpstr>
      <vt:lpstr>FUNGSI REKRUITMEN POLITIK</vt:lpstr>
      <vt:lpstr>BENTUK REKRUITMEN POLITIK</vt:lpstr>
      <vt:lpstr>FUNGSI KOMUNIKASI POLITIK</vt:lpstr>
      <vt:lpstr>Sarat Komunikasi Politik</vt:lpstr>
      <vt:lpstr>TIPE STRUKTUR POLITIK</vt:lpstr>
      <vt:lpstr>LANJUTKAN.. MAKIN CEPAT…MAKIN BAIK…..</vt:lpstr>
      <vt:lpstr>FUNGSI OUTPUT</vt:lpstr>
      <vt:lpstr>FUNGSI RULE MAKING</vt:lpstr>
      <vt:lpstr>FUNGSI RULE APLICATION</vt:lpstr>
      <vt:lpstr>FUNGSI RULE ADJUDICATION</vt:lpstr>
      <vt:lpstr>KESIMPULAN  FUNGSI SISTEM POLITIK</vt:lpstr>
    </vt:vector>
  </TitlesOfParts>
  <Company>Toshiba</Company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FUNGSI SISTEM POLITIK</dc:title>
  <dc:creator>supardal</dc:creator>
  <cp:lastModifiedBy>Microsoft Office User</cp:lastModifiedBy>
  <cp:revision>20</cp:revision>
  <dcterms:created xsi:type="dcterms:W3CDTF">2011-03-14T10:05:04Z</dcterms:created>
  <dcterms:modified xsi:type="dcterms:W3CDTF">2021-11-17T17:55:24Z</dcterms:modified>
</cp:coreProperties>
</file>