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90" r:id="rId23"/>
    <p:sldId id="291" r:id="rId24"/>
    <p:sldId id="313" r:id="rId25"/>
    <p:sldId id="314" r:id="rId26"/>
    <p:sldId id="317" r:id="rId2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B1A04BE-E04E-4D44-91A1-7E3D89CB14E0}" type="datetimeFigureOut">
              <a:rPr lang="id-ID" smtClean="0"/>
              <a:t>01/12/2020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2304997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B1A04BE-E04E-4D44-91A1-7E3D89CB14E0}" type="datetimeFigureOut">
              <a:rPr lang="id-ID" smtClean="0"/>
              <a:t>01/12/2020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3711839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B1A04BE-E04E-4D44-91A1-7E3D89CB14E0}" type="datetimeFigureOut">
              <a:rPr lang="id-ID" smtClean="0"/>
              <a:t>01/12/2020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1307286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B1A04BE-E04E-4D44-91A1-7E3D89CB14E0}" type="datetimeFigureOut">
              <a:rPr lang="id-ID" smtClean="0"/>
              <a:t>01/12/2020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3436138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1A04BE-E04E-4D44-91A1-7E3D89CB14E0}" type="datetimeFigureOut">
              <a:rPr lang="id-ID" smtClean="0"/>
              <a:t>01/12/2020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70917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B1A04BE-E04E-4D44-91A1-7E3D89CB14E0}" type="datetimeFigureOut">
              <a:rPr lang="id-ID" smtClean="0"/>
              <a:t>01/12/2020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4244162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B1A04BE-E04E-4D44-91A1-7E3D89CB14E0}" type="datetimeFigureOut">
              <a:rPr lang="id-ID" smtClean="0"/>
              <a:t>01/12/2020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2090341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B1A04BE-E04E-4D44-91A1-7E3D89CB14E0}" type="datetimeFigureOut">
              <a:rPr lang="id-ID" smtClean="0"/>
              <a:t>01/12/2020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1549612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A04BE-E04E-4D44-91A1-7E3D89CB14E0}" type="datetimeFigureOut">
              <a:rPr lang="id-ID" smtClean="0"/>
              <a:t>01/12/2020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3934280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A04BE-E04E-4D44-91A1-7E3D89CB14E0}" type="datetimeFigureOut">
              <a:rPr lang="id-ID" smtClean="0"/>
              <a:t>01/12/2020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3129946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A04BE-E04E-4D44-91A1-7E3D89CB14E0}" type="datetimeFigureOut">
              <a:rPr lang="id-ID" smtClean="0"/>
              <a:t>01/12/2020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C869D5-46C8-418F-932D-38356A705B32}" type="slidenum">
              <a:rPr lang="id-ID" smtClean="0"/>
              <a:t>‹#›</a:t>
            </a:fld>
            <a:endParaRPr lang="id-ID"/>
          </a:p>
        </p:txBody>
      </p:sp>
    </p:spTree>
    <p:extLst>
      <p:ext uri="{BB962C8B-B14F-4D97-AF65-F5344CB8AC3E}">
        <p14:creationId xmlns:p14="http://schemas.microsoft.com/office/powerpoint/2010/main" val="269286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1A04BE-E04E-4D44-91A1-7E3D89CB14E0}" type="datetimeFigureOut">
              <a:rPr lang="id-ID" smtClean="0"/>
              <a:t>01/12/2020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869D5-46C8-418F-932D-38356A705B32}" type="slidenum">
              <a:rPr lang="id-ID" smtClean="0"/>
              <a:t>‹#›</a:t>
            </a:fld>
            <a:endParaRPr lang="id-ID"/>
          </a:p>
        </p:txBody>
      </p:sp>
    </p:spTree>
    <p:extLst>
      <p:ext uri="{BB962C8B-B14F-4D97-AF65-F5344CB8AC3E}">
        <p14:creationId xmlns:p14="http://schemas.microsoft.com/office/powerpoint/2010/main" val="980936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lvl="0"/>
            <a:r>
              <a:rPr lang="id-ID" sz="2800" dirty="0" smtClean="0"/>
              <a:t>Organisasi Perangkat Daerah </a:t>
            </a:r>
            <a:br>
              <a:rPr lang="id-ID" sz="2800" dirty="0" smtClean="0"/>
            </a:br>
            <a:r>
              <a:rPr lang="id-ID" sz="2800" dirty="0" smtClean="0"/>
              <a:t>dan </a:t>
            </a:r>
            <a:r>
              <a:rPr lang="id-ID" sz="2800" dirty="0" smtClean="0"/>
              <a:t>Kepegawaian </a:t>
            </a:r>
            <a:r>
              <a:rPr lang="id-ID" sz="2800" dirty="0"/>
              <a:t>Pemerintah </a:t>
            </a:r>
            <a:r>
              <a:rPr lang="id-ID" sz="2800" dirty="0" smtClean="0"/>
              <a:t>Daerah</a:t>
            </a:r>
            <a:endParaRPr lang="id-ID" sz="2800"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1931466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Dinas</a:t>
            </a:r>
            <a:r>
              <a:rPr lang="en-US" dirty="0" smtClean="0"/>
              <a:t> </a:t>
            </a:r>
            <a:r>
              <a:rPr lang="id-ID" dirty="0" smtClean="0"/>
              <a:t/>
            </a:r>
            <a:br>
              <a:rPr lang="id-ID" dirty="0" smtClean="0"/>
            </a:br>
            <a:endParaRPr lang="id-ID" dirty="0"/>
          </a:p>
        </p:txBody>
      </p:sp>
      <p:sp>
        <p:nvSpPr>
          <p:cNvPr id="3" name="Content Placeholder 2"/>
          <p:cNvSpPr>
            <a:spLocks noGrp="1"/>
          </p:cNvSpPr>
          <p:nvPr>
            <p:ph idx="1"/>
          </p:nvPr>
        </p:nvSpPr>
        <p:spPr/>
        <p:txBody>
          <a:bodyPr>
            <a:normAutofit fontScale="62500" lnSpcReduction="20000"/>
          </a:bodyPr>
          <a:lstStyle/>
          <a:p>
            <a:pPr lvl="0" fontAlgn="base"/>
            <a:r>
              <a:rPr lang="en-US" dirty="0" err="1" smtClean="0"/>
              <a:t>Dinas</a:t>
            </a:r>
            <a:r>
              <a:rPr lang="en-US" dirty="0" smtClean="0"/>
              <a:t> </a:t>
            </a:r>
            <a:r>
              <a:rPr lang="en-US" dirty="0" err="1" smtClean="0"/>
              <a:t>dibentuk</a:t>
            </a:r>
            <a:r>
              <a:rPr lang="en-US" dirty="0" smtClean="0"/>
              <a:t> </a:t>
            </a:r>
            <a:r>
              <a:rPr lang="en-US" dirty="0" err="1"/>
              <a:t>untuk</a:t>
            </a:r>
            <a:r>
              <a:rPr lang="en-US" dirty="0"/>
              <a:t> </a:t>
            </a:r>
            <a:r>
              <a:rPr lang="en-US" dirty="0" err="1"/>
              <a:t>melaksanakan</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endParaRPr lang="id-ID" dirty="0"/>
          </a:p>
          <a:p>
            <a:pPr lvl="0" fontAlgn="base"/>
            <a:r>
              <a:rPr lang="en-US" dirty="0" err="1"/>
              <a:t>Dinas</a:t>
            </a:r>
            <a:r>
              <a:rPr lang="en-US" dirty="0"/>
              <a:t> </a:t>
            </a:r>
            <a:r>
              <a:rPr lang="en-US" dirty="0" err="1"/>
              <a:t>sebagaimana</a:t>
            </a:r>
            <a:r>
              <a:rPr lang="en-US" dirty="0"/>
              <a:t> </a:t>
            </a:r>
            <a:r>
              <a:rPr lang="en-US" dirty="0" err="1" smtClean="0"/>
              <a:t>diklasifikasikan</a:t>
            </a:r>
            <a:r>
              <a:rPr lang="en-US" dirty="0" smtClean="0"/>
              <a:t> </a:t>
            </a:r>
            <a:r>
              <a:rPr lang="en-US" dirty="0" err="1"/>
              <a:t>atas</a:t>
            </a:r>
            <a:r>
              <a:rPr lang="en-US" dirty="0"/>
              <a:t>:  </a:t>
            </a:r>
            <a:endParaRPr lang="id-ID" dirty="0"/>
          </a:p>
          <a:p>
            <a:pPr lvl="1" fontAlgn="base"/>
            <a:r>
              <a:rPr lang="en-US" dirty="0" err="1"/>
              <a:t>dinas</a:t>
            </a:r>
            <a:r>
              <a:rPr lang="en-US" dirty="0"/>
              <a:t> </a:t>
            </a:r>
            <a:r>
              <a:rPr lang="en-US" dirty="0" err="1"/>
              <a:t>tipe</a:t>
            </a:r>
            <a:r>
              <a:rPr lang="en-US" dirty="0"/>
              <a:t> A yang </a:t>
            </a:r>
            <a:r>
              <a:rPr lang="en-US" dirty="0" err="1"/>
              <a:t>dibentuk</a:t>
            </a:r>
            <a:r>
              <a:rPr lang="en-US" dirty="0"/>
              <a:t> </a:t>
            </a:r>
            <a:r>
              <a:rPr lang="en-US" dirty="0" err="1"/>
              <a:t>untuk</a:t>
            </a:r>
            <a:r>
              <a:rPr lang="en-US" dirty="0"/>
              <a:t> </a:t>
            </a:r>
            <a:r>
              <a:rPr lang="en-US" dirty="0" err="1"/>
              <a:t>mewadahi</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r>
              <a:rPr lang="en-US" dirty="0" err="1"/>
              <a:t>dengan</a:t>
            </a:r>
            <a:r>
              <a:rPr lang="en-US" dirty="0"/>
              <a:t> </a:t>
            </a:r>
            <a:r>
              <a:rPr lang="en-US" dirty="0" err="1"/>
              <a:t>beban</a:t>
            </a:r>
            <a:r>
              <a:rPr lang="en-US" dirty="0"/>
              <a:t> </a:t>
            </a:r>
            <a:r>
              <a:rPr lang="en-US" dirty="0" err="1"/>
              <a:t>kerja</a:t>
            </a:r>
            <a:r>
              <a:rPr lang="en-US" dirty="0"/>
              <a:t> yang </a:t>
            </a:r>
            <a:r>
              <a:rPr lang="en-US" dirty="0" err="1"/>
              <a:t>besar</a:t>
            </a:r>
            <a:r>
              <a:rPr lang="en-US" dirty="0"/>
              <a:t>; </a:t>
            </a:r>
            <a:endParaRPr lang="id-ID" dirty="0"/>
          </a:p>
          <a:p>
            <a:pPr lvl="1" fontAlgn="base"/>
            <a:r>
              <a:rPr lang="en-US" dirty="0" err="1"/>
              <a:t>dinas</a:t>
            </a:r>
            <a:r>
              <a:rPr lang="en-US" dirty="0"/>
              <a:t> </a:t>
            </a:r>
            <a:r>
              <a:rPr lang="en-US" dirty="0" err="1"/>
              <a:t>tipe</a:t>
            </a:r>
            <a:r>
              <a:rPr lang="en-US" dirty="0"/>
              <a:t> B yang </a:t>
            </a:r>
            <a:r>
              <a:rPr lang="en-US" dirty="0" err="1"/>
              <a:t>dibentuk</a:t>
            </a:r>
            <a:r>
              <a:rPr lang="en-US" dirty="0"/>
              <a:t> </a:t>
            </a:r>
            <a:r>
              <a:rPr lang="en-US" dirty="0" err="1"/>
              <a:t>untuk</a:t>
            </a:r>
            <a:r>
              <a:rPr lang="en-US" dirty="0"/>
              <a:t> </a:t>
            </a:r>
            <a:r>
              <a:rPr lang="en-US" dirty="0" err="1"/>
              <a:t>mewadahi</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r>
              <a:rPr lang="en-US" dirty="0" err="1"/>
              <a:t>dengan</a:t>
            </a:r>
            <a:r>
              <a:rPr lang="en-US" dirty="0"/>
              <a:t> </a:t>
            </a:r>
            <a:r>
              <a:rPr lang="en-US" dirty="0" err="1"/>
              <a:t>beban</a:t>
            </a:r>
            <a:r>
              <a:rPr lang="en-US" dirty="0"/>
              <a:t> </a:t>
            </a:r>
            <a:r>
              <a:rPr lang="en-US" dirty="0" err="1"/>
              <a:t>kerja</a:t>
            </a:r>
            <a:r>
              <a:rPr lang="en-US" dirty="0"/>
              <a:t> yang </a:t>
            </a:r>
            <a:r>
              <a:rPr lang="en-US" dirty="0" err="1"/>
              <a:t>sedang</a:t>
            </a:r>
            <a:r>
              <a:rPr lang="en-US" dirty="0"/>
              <a:t>; </a:t>
            </a:r>
            <a:r>
              <a:rPr lang="en-US" dirty="0" err="1"/>
              <a:t>dan</a:t>
            </a:r>
            <a:r>
              <a:rPr lang="en-US" dirty="0"/>
              <a:t> </a:t>
            </a:r>
            <a:endParaRPr lang="id-ID" dirty="0"/>
          </a:p>
          <a:p>
            <a:pPr lvl="1" fontAlgn="base"/>
            <a:r>
              <a:rPr lang="en-US" dirty="0" err="1"/>
              <a:t>dinas</a:t>
            </a:r>
            <a:r>
              <a:rPr lang="en-US" dirty="0"/>
              <a:t> </a:t>
            </a:r>
            <a:r>
              <a:rPr lang="en-US" dirty="0" err="1"/>
              <a:t>tipe</a:t>
            </a:r>
            <a:r>
              <a:rPr lang="en-US" dirty="0"/>
              <a:t> C yang </a:t>
            </a:r>
            <a:r>
              <a:rPr lang="en-US" dirty="0" err="1"/>
              <a:t>dibentuk</a:t>
            </a:r>
            <a:r>
              <a:rPr lang="en-US" dirty="0"/>
              <a:t> </a:t>
            </a:r>
            <a:r>
              <a:rPr lang="en-US" dirty="0" err="1"/>
              <a:t>untuk</a:t>
            </a:r>
            <a:r>
              <a:rPr lang="en-US" dirty="0"/>
              <a:t> </a:t>
            </a:r>
            <a:r>
              <a:rPr lang="en-US" dirty="0" err="1"/>
              <a:t>mewadahi</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r>
              <a:rPr lang="en-US" dirty="0" err="1"/>
              <a:t>dengan</a:t>
            </a:r>
            <a:r>
              <a:rPr lang="en-US" dirty="0"/>
              <a:t> </a:t>
            </a:r>
            <a:r>
              <a:rPr lang="en-US" dirty="0" err="1"/>
              <a:t>beban</a:t>
            </a:r>
            <a:r>
              <a:rPr lang="en-US" dirty="0"/>
              <a:t> </a:t>
            </a:r>
            <a:r>
              <a:rPr lang="en-US" dirty="0" err="1"/>
              <a:t>kerja</a:t>
            </a:r>
            <a:r>
              <a:rPr lang="en-US" dirty="0"/>
              <a:t> yang </a:t>
            </a:r>
            <a:r>
              <a:rPr lang="en-US" dirty="0" err="1"/>
              <a:t>kecil</a:t>
            </a:r>
            <a:r>
              <a:rPr lang="en-US" dirty="0"/>
              <a:t>.  </a:t>
            </a:r>
            <a:endParaRPr lang="id-ID" dirty="0"/>
          </a:p>
          <a:p>
            <a:pPr lvl="0" fontAlgn="base"/>
            <a:r>
              <a:rPr lang="en-US" dirty="0" err="1"/>
              <a:t>Penentuan</a:t>
            </a:r>
            <a:r>
              <a:rPr lang="en-US" dirty="0"/>
              <a:t> </a:t>
            </a:r>
            <a:r>
              <a:rPr lang="en-US" dirty="0" err="1"/>
              <a:t>beban</a:t>
            </a:r>
            <a:r>
              <a:rPr lang="en-US" dirty="0"/>
              <a:t> </a:t>
            </a:r>
            <a:r>
              <a:rPr lang="en-US" dirty="0" err="1"/>
              <a:t>kerja</a:t>
            </a:r>
            <a:r>
              <a:rPr lang="en-US" dirty="0"/>
              <a:t> </a:t>
            </a:r>
            <a:r>
              <a:rPr lang="en-US" dirty="0" err="1"/>
              <a:t>sebagaimana</a:t>
            </a:r>
            <a:r>
              <a:rPr lang="en-US" dirty="0"/>
              <a:t> </a:t>
            </a:r>
            <a:r>
              <a:rPr lang="en-US" dirty="0" err="1" smtClean="0"/>
              <a:t>dimaksud</a:t>
            </a:r>
            <a:r>
              <a:rPr lang="id-ID" dirty="0" smtClean="0"/>
              <a:t>di atas</a:t>
            </a:r>
            <a:r>
              <a:rPr lang="en-US" dirty="0" smtClean="0"/>
              <a:t> </a:t>
            </a:r>
            <a:r>
              <a:rPr lang="en-US" dirty="0" err="1"/>
              <a:t>didasarkan</a:t>
            </a:r>
            <a:r>
              <a:rPr lang="en-US" dirty="0"/>
              <a:t> </a:t>
            </a:r>
            <a:r>
              <a:rPr lang="en-US" dirty="0" err="1"/>
              <a:t>pada</a:t>
            </a:r>
            <a:r>
              <a:rPr lang="en-US" dirty="0"/>
              <a:t> </a:t>
            </a:r>
            <a:r>
              <a:rPr lang="en-US" dirty="0" err="1"/>
              <a:t>jumlah</a:t>
            </a:r>
            <a:r>
              <a:rPr lang="en-US" dirty="0"/>
              <a:t> </a:t>
            </a:r>
            <a:r>
              <a:rPr lang="en-US" dirty="0" err="1"/>
              <a:t>penduduk</a:t>
            </a:r>
            <a:r>
              <a:rPr lang="en-US" dirty="0"/>
              <a:t>, </a:t>
            </a:r>
            <a:r>
              <a:rPr lang="en-US" dirty="0" err="1"/>
              <a:t>luas</a:t>
            </a:r>
            <a:r>
              <a:rPr lang="en-US" dirty="0"/>
              <a:t> </a:t>
            </a:r>
            <a:r>
              <a:rPr lang="en-US" dirty="0" err="1"/>
              <a:t>wilayah</a:t>
            </a:r>
            <a:r>
              <a:rPr lang="en-US" dirty="0"/>
              <a:t>, </a:t>
            </a:r>
            <a:r>
              <a:rPr lang="en-US" dirty="0" err="1"/>
              <a:t>besaran</a:t>
            </a:r>
            <a:r>
              <a:rPr lang="en-US" dirty="0"/>
              <a:t> </a:t>
            </a:r>
            <a:r>
              <a:rPr lang="en-US" dirty="0" err="1"/>
              <a:t>masing-masing</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r>
              <a:rPr lang="en-US" dirty="0" err="1"/>
              <a:t>dan</a:t>
            </a:r>
            <a:r>
              <a:rPr lang="en-US" dirty="0"/>
              <a:t> </a:t>
            </a:r>
            <a:r>
              <a:rPr lang="en-US" dirty="0" err="1"/>
              <a:t>kemampuan</a:t>
            </a:r>
            <a:r>
              <a:rPr lang="en-US" dirty="0"/>
              <a:t> </a:t>
            </a:r>
            <a:r>
              <a:rPr lang="en-US" dirty="0" err="1"/>
              <a:t>keuangan</a:t>
            </a:r>
            <a:r>
              <a:rPr lang="en-US" dirty="0"/>
              <a:t> Daerah </a:t>
            </a:r>
            <a:r>
              <a:rPr lang="en-US" dirty="0" err="1"/>
              <a:t>untuk</a:t>
            </a:r>
            <a:r>
              <a:rPr lang="en-US" dirty="0"/>
              <a:t> </a:t>
            </a:r>
            <a:r>
              <a:rPr lang="en-US" dirty="0" err="1"/>
              <a:t>Urusan</a:t>
            </a:r>
            <a:r>
              <a:rPr lang="en-US" dirty="0"/>
              <a:t> </a:t>
            </a:r>
            <a:r>
              <a:rPr lang="en-US" dirty="0" err="1"/>
              <a:t>Pemerintahan</a:t>
            </a:r>
            <a:r>
              <a:rPr lang="en-US" dirty="0"/>
              <a:t> </a:t>
            </a:r>
            <a:r>
              <a:rPr lang="en-US" dirty="0" err="1"/>
              <a:t>Wajib</a:t>
            </a:r>
            <a:r>
              <a:rPr lang="en-US" dirty="0"/>
              <a:t> </a:t>
            </a:r>
            <a:r>
              <a:rPr lang="en-US" dirty="0" err="1"/>
              <a:t>dan</a:t>
            </a:r>
            <a:r>
              <a:rPr lang="en-US" dirty="0"/>
              <a:t> </a:t>
            </a:r>
            <a:r>
              <a:rPr lang="en-US" dirty="0" err="1"/>
              <a:t>berdasarkan</a:t>
            </a:r>
            <a:r>
              <a:rPr lang="en-US" dirty="0"/>
              <a:t> </a:t>
            </a:r>
            <a:r>
              <a:rPr lang="en-US" dirty="0" err="1"/>
              <a:t>potensi</a:t>
            </a:r>
            <a:r>
              <a:rPr lang="en-US" dirty="0"/>
              <a:t>, </a:t>
            </a:r>
            <a:r>
              <a:rPr lang="en-US" dirty="0" err="1"/>
              <a:t>proyeksi</a:t>
            </a:r>
            <a:r>
              <a:rPr lang="en-US" dirty="0"/>
              <a:t> </a:t>
            </a:r>
            <a:r>
              <a:rPr lang="en-US" dirty="0" err="1"/>
              <a:t>penyerapan</a:t>
            </a:r>
            <a:r>
              <a:rPr lang="en-US" dirty="0"/>
              <a:t> </a:t>
            </a:r>
            <a:r>
              <a:rPr lang="en-US" dirty="0" err="1"/>
              <a:t>tenaga</a:t>
            </a:r>
            <a:r>
              <a:rPr lang="en-US" dirty="0"/>
              <a:t> </a:t>
            </a:r>
            <a:r>
              <a:rPr lang="en-US" dirty="0" err="1"/>
              <a:t>kerja</a:t>
            </a:r>
            <a:r>
              <a:rPr lang="en-US" dirty="0"/>
              <a:t>, </a:t>
            </a:r>
            <a:r>
              <a:rPr lang="en-US" dirty="0" err="1"/>
              <a:t>dan</a:t>
            </a:r>
            <a:r>
              <a:rPr lang="en-US" dirty="0"/>
              <a:t> </a:t>
            </a:r>
            <a:r>
              <a:rPr lang="en-US" dirty="0" err="1"/>
              <a:t>pemanfaatan</a:t>
            </a:r>
            <a:r>
              <a:rPr lang="en-US" dirty="0"/>
              <a:t> </a:t>
            </a:r>
            <a:r>
              <a:rPr lang="en-US" dirty="0" err="1"/>
              <a:t>lahan</a:t>
            </a:r>
            <a:r>
              <a:rPr lang="en-US" dirty="0"/>
              <a:t> </a:t>
            </a:r>
            <a:r>
              <a:rPr lang="en-US" dirty="0" err="1"/>
              <a:t>untuk</a:t>
            </a:r>
            <a:r>
              <a:rPr lang="en-US" dirty="0"/>
              <a:t> </a:t>
            </a:r>
            <a:r>
              <a:rPr lang="en-US" dirty="0" err="1"/>
              <a:t>Urusan</a:t>
            </a:r>
            <a:r>
              <a:rPr lang="en-US" dirty="0"/>
              <a:t> </a:t>
            </a:r>
            <a:r>
              <a:rPr lang="en-US" dirty="0" err="1"/>
              <a:t>Pemerintahan</a:t>
            </a:r>
            <a:r>
              <a:rPr lang="en-US" dirty="0"/>
              <a:t> </a:t>
            </a:r>
            <a:r>
              <a:rPr lang="en-US" dirty="0" err="1"/>
              <a:t>Pilihan</a:t>
            </a:r>
            <a:r>
              <a:rPr lang="en-US" dirty="0"/>
              <a:t>. </a:t>
            </a:r>
            <a:endParaRPr lang="id-ID" dirty="0"/>
          </a:p>
        </p:txBody>
      </p:sp>
    </p:spTree>
    <p:extLst>
      <p:ext uri="{BB962C8B-B14F-4D97-AF65-F5344CB8AC3E}">
        <p14:creationId xmlns:p14="http://schemas.microsoft.com/office/powerpoint/2010/main" val="109590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fontAlgn="base"/>
            <a:r>
              <a:rPr lang="en-US" dirty="0" err="1"/>
              <a:t>Dinas</a:t>
            </a:r>
            <a:r>
              <a:rPr lang="en-US" dirty="0"/>
              <a:t> </a:t>
            </a:r>
            <a:r>
              <a:rPr lang="en-US" dirty="0" err="1" smtClean="0"/>
              <a:t>dipimpin</a:t>
            </a:r>
            <a:r>
              <a:rPr lang="en-US" dirty="0" smtClean="0"/>
              <a:t> </a:t>
            </a:r>
            <a:r>
              <a:rPr lang="en-US" dirty="0" err="1"/>
              <a:t>oleh</a:t>
            </a:r>
            <a:r>
              <a:rPr lang="en-US" dirty="0"/>
              <a:t> </a:t>
            </a:r>
            <a:r>
              <a:rPr lang="en-US" dirty="0" err="1"/>
              <a:t>seorang</a:t>
            </a:r>
            <a:r>
              <a:rPr lang="en-US" dirty="0"/>
              <a:t> </a:t>
            </a:r>
            <a:r>
              <a:rPr lang="en-US" dirty="0" err="1"/>
              <a:t>kepala</a:t>
            </a:r>
            <a:r>
              <a:rPr lang="en-US" dirty="0"/>
              <a:t>. </a:t>
            </a:r>
            <a:endParaRPr lang="id-ID" dirty="0"/>
          </a:p>
          <a:p>
            <a:pPr lvl="0" fontAlgn="base"/>
            <a:r>
              <a:rPr lang="en-US" dirty="0" err="1"/>
              <a:t>Kepala</a:t>
            </a:r>
            <a:r>
              <a:rPr lang="en-US" dirty="0"/>
              <a:t> </a:t>
            </a:r>
            <a:r>
              <a:rPr lang="en-US" dirty="0" err="1"/>
              <a:t>dinas</a:t>
            </a:r>
            <a:r>
              <a:rPr lang="en-US" dirty="0"/>
              <a:t> </a:t>
            </a:r>
            <a:r>
              <a:rPr lang="en-US" dirty="0" err="1"/>
              <a:t>mempunyai</a:t>
            </a:r>
            <a:r>
              <a:rPr lang="en-US" dirty="0"/>
              <a:t> </a:t>
            </a:r>
            <a:r>
              <a:rPr lang="en-US" dirty="0" err="1"/>
              <a:t>tugas</a:t>
            </a:r>
            <a:r>
              <a:rPr lang="en-US" dirty="0"/>
              <a:t> </a:t>
            </a:r>
            <a:r>
              <a:rPr lang="en-US" dirty="0" err="1"/>
              <a:t>membantu</a:t>
            </a:r>
            <a:r>
              <a:rPr lang="en-US" dirty="0"/>
              <a:t> </a:t>
            </a:r>
            <a:r>
              <a:rPr lang="en-US" dirty="0" err="1"/>
              <a:t>kepala</a:t>
            </a:r>
            <a:r>
              <a:rPr lang="en-US" dirty="0"/>
              <a:t> </a:t>
            </a:r>
            <a:r>
              <a:rPr lang="en-US" dirty="0" err="1"/>
              <a:t>daerah</a:t>
            </a:r>
            <a:r>
              <a:rPr lang="en-US" dirty="0"/>
              <a:t> </a:t>
            </a:r>
            <a:r>
              <a:rPr lang="en-US" dirty="0" err="1"/>
              <a:t>melaksanakan</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endParaRPr lang="id-ID" dirty="0"/>
          </a:p>
          <a:p>
            <a:pPr lvl="0" fontAlgn="base"/>
            <a:r>
              <a:rPr lang="en-US" dirty="0" err="1"/>
              <a:t>Kepala</a:t>
            </a:r>
            <a:r>
              <a:rPr lang="en-US" dirty="0"/>
              <a:t> </a:t>
            </a:r>
            <a:r>
              <a:rPr lang="en-US" dirty="0" err="1"/>
              <a:t>dinas</a:t>
            </a:r>
            <a:r>
              <a:rPr lang="en-US" dirty="0"/>
              <a:t> </a:t>
            </a:r>
            <a:r>
              <a:rPr lang="en-US" dirty="0" err="1"/>
              <a:t>dalam</a:t>
            </a:r>
            <a:r>
              <a:rPr lang="en-US" dirty="0"/>
              <a:t> </a:t>
            </a:r>
            <a:r>
              <a:rPr lang="en-US" dirty="0" err="1"/>
              <a:t>melaksanakan</a:t>
            </a:r>
            <a:r>
              <a:rPr lang="en-US" dirty="0"/>
              <a:t> </a:t>
            </a:r>
            <a:r>
              <a:rPr lang="en-US" dirty="0" err="1"/>
              <a:t>tugasnya</a:t>
            </a:r>
            <a:r>
              <a:rPr lang="en-US" dirty="0"/>
              <a:t> </a:t>
            </a:r>
            <a:r>
              <a:rPr lang="en-US" dirty="0" err="1"/>
              <a:t>bertanggung</a:t>
            </a:r>
            <a:r>
              <a:rPr lang="en-US" dirty="0"/>
              <a:t> </a:t>
            </a:r>
            <a:r>
              <a:rPr lang="en-US" dirty="0" err="1"/>
              <a:t>jawab</a:t>
            </a:r>
            <a:r>
              <a:rPr lang="en-US" dirty="0"/>
              <a:t> </a:t>
            </a:r>
            <a:r>
              <a:rPr lang="en-US" dirty="0" err="1"/>
              <a:t>kepada</a:t>
            </a:r>
            <a:r>
              <a:rPr lang="en-US" dirty="0"/>
              <a:t> </a:t>
            </a:r>
            <a:r>
              <a:rPr lang="en-US" dirty="0" err="1"/>
              <a:t>kepala</a:t>
            </a:r>
            <a:r>
              <a:rPr lang="en-US" dirty="0"/>
              <a:t> </a:t>
            </a:r>
            <a:r>
              <a:rPr lang="en-US" dirty="0" err="1"/>
              <a:t>daerah</a:t>
            </a:r>
            <a:r>
              <a:rPr lang="en-US" dirty="0"/>
              <a:t> </a:t>
            </a:r>
            <a:r>
              <a:rPr lang="en-US" dirty="0" err="1"/>
              <a:t>melalui</a:t>
            </a:r>
            <a:r>
              <a:rPr lang="en-US" dirty="0"/>
              <a:t> </a:t>
            </a:r>
            <a:r>
              <a:rPr lang="en-US" dirty="0" err="1"/>
              <a:t>sekretaris</a:t>
            </a:r>
            <a:r>
              <a:rPr lang="en-US" dirty="0"/>
              <a:t> Daerah. </a:t>
            </a:r>
            <a:endParaRPr lang="id-ID" dirty="0"/>
          </a:p>
          <a:p>
            <a:endParaRPr lang="id-ID" dirty="0"/>
          </a:p>
        </p:txBody>
      </p:sp>
    </p:spTree>
    <p:extLst>
      <p:ext uri="{BB962C8B-B14F-4D97-AF65-F5344CB8AC3E}">
        <p14:creationId xmlns:p14="http://schemas.microsoft.com/office/powerpoint/2010/main" val="3834889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Badan</a:t>
            </a:r>
            <a:r>
              <a:rPr lang="en-US" dirty="0" smtClean="0"/>
              <a:t> </a:t>
            </a:r>
            <a:endParaRPr lang="id-ID" dirty="0"/>
          </a:p>
        </p:txBody>
      </p:sp>
      <p:sp>
        <p:nvSpPr>
          <p:cNvPr id="3" name="Content Placeholder 2"/>
          <p:cNvSpPr>
            <a:spLocks noGrp="1"/>
          </p:cNvSpPr>
          <p:nvPr>
            <p:ph idx="1"/>
          </p:nvPr>
        </p:nvSpPr>
        <p:spPr/>
        <p:txBody>
          <a:bodyPr>
            <a:normAutofit fontScale="40000" lnSpcReduction="20000"/>
          </a:bodyPr>
          <a:lstStyle/>
          <a:p>
            <a:pPr lvl="0" fontAlgn="base"/>
            <a:r>
              <a:rPr lang="en-US" sz="4300" dirty="0" err="1" smtClean="0"/>
              <a:t>Badan</a:t>
            </a:r>
            <a:r>
              <a:rPr lang="en-US" sz="4300" dirty="0" smtClean="0"/>
              <a:t> </a:t>
            </a:r>
            <a:r>
              <a:rPr lang="en-US" sz="4300" dirty="0" err="1" smtClean="0"/>
              <a:t>dibentuk</a:t>
            </a:r>
            <a:r>
              <a:rPr lang="en-US" sz="4300" dirty="0" smtClean="0"/>
              <a:t> </a:t>
            </a:r>
            <a:r>
              <a:rPr lang="en-US" sz="4300" dirty="0" err="1"/>
              <a:t>untuk</a:t>
            </a:r>
            <a:r>
              <a:rPr lang="en-US" sz="4300" dirty="0"/>
              <a:t> </a:t>
            </a:r>
            <a:r>
              <a:rPr lang="en-US" sz="4300" dirty="0" err="1"/>
              <a:t>melaksanakan</a:t>
            </a:r>
            <a:r>
              <a:rPr lang="en-US" sz="4300" dirty="0"/>
              <a:t> </a:t>
            </a:r>
            <a:r>
              <a:rPr lang="en-US" sz="4300" dirty="0" err="1"/>
              <a:t>fungsi</a:t>
            </a:r>
            <a:r>
              <a:rPr lang="en-US" sz="4300" dirty="0"/>
              <a:t> </a:t>
            </a:r>
            <a:r>
              <a:rPr lang="en-US" sz="4300" dirty="0" err="1"/>
              <a:t>penunjang</a:t>
            </a:r>
            <a:r>
              <a:rPr lang="en-US" sz="4300" dirty="0"/>
              <a:t> </a:t>
            </a:r>
            <a:r>
              <a:rPr lang="en-US" sz="4300" dirty="0" err="1"/>
              <a:t>Urusan</a:t>
            </a:r>
            <a:r>
              <a:rPr lang="en-US" sz="4300" dirty="0"/>
              <a:t> </a:t>
            </a:r>
            <a:r>
              <a:rPr lang="en-US" sz="4300" dirty="0" err="1"/>
              <a:t>Pemerintahan</a:t>
            </a:r>
            <a:r>
              <a:rPr lang="en-US" sz="4300" dirty="0"/>
              <a:t> yang </a:t>
            </a:r>
            <a:r>
              <a:rPr lang="en-US" sz="4300" dirty="0" err="1"/>
              <a:t>menjadi</a:t>
            </a:r>
            <a:r>
              <a:rPr lang="en-US" sz="4300" dirty="0"/>
              <a:t> </a:t>
            </a:r>
            <a:r>
              <a:rPr lang="en-US" sz="4300" dirty="0" err="1"/>
              <a:t>kewenangan</a:t>
            </a:r>
            <a:r>
              <a:rPr lang="en-US" sz="4300" dirty="0"/>
              <a:t> Daerah </a:t>
            </a:r>
            <a:r>
              <a:rPr lang="en-US" sz="4300" dirty="0" err="1"/>
              <a:t>meliputi</a:t>
            </a:r>
            <a:r>
              <a:rPr lang="en-US" sz="4300" dirty="0"/>
              <a:t>: </a:t>
            </a:r>
            <a:r>
              <a:rPr lang="en-US" sz="4300" dirty="0" smtClean="0"/>
              <a:t>a. </a:t>
            </a:r>
            <a:r>
              <a:rPr lang="en-US" sz="4300" dirty="0" err="1"/>
              <a:t>perencanaan</a:t>
            </a:r>
            <a:r>
              <a:rPr lang="en-US" sz="4300" dirty="0"/>
              <a:t>; </a:t>
            </a:r>
            <a:r>
              <a:rPr lang="id-ID" sz="4300" dirty="0" smtClean="0"/>
              <a:t>b.</a:t>
            </a:r>
            <a:r>
              <a:rPr lang="en-US" sz="4300" dirty="0" err="1" smtClean="0"/>
              <a:t>keuangan</a:t>
            </a:r>
            <a:r>
              <a:rPr lang="en-US" sz="4300" dirty="0"/>
              <a:t>; </a:t>
            </a:r>
            <a:r>
              <a:rPr lang="id-ID" sz="4300" dirty="0" smtClean="0"/>
              <a:t>c, </a:t>
            </a:r>
            <a:r>
              <a:rPr lang="en-US" sz="4300" dirty="0" err="1" smtClean="0"/>
              <a:t>kepegawaian</a:t>
            </a:r>
            <a:r>
              <a:rPr lang="en-US" sz="4300" dirty="0" smtClean="0"/>
              <a:t> </a:t>
            </a:r>
            <a:r>
              <a:rPr lang="en-US" sz="4300" dirty="0" err="1"/>
              <a:t>serta</a:t>
            </a:r>
            <a:r>
              <a:rPr lang="en-US" sz="4300" dirty="0"/>
              <a:t> </a:t>
            </a:r>
            <a:r>
              <a:rPr lang="en-US" sz="4300" dirty="0" err="1"/>
              <a:t>pendidikan</a:t>
            </a:r>
            <a:r>
              <a:rPr lang="en-US" sz="4300" dirty="0"/>
              <a:t> </a:t>
            </a:r>
            <a:r>
              <a:rPr lang="en-US" sz="4300" dirty="0" err="1"/>
              <a:t>dan</a:t>
            </a:r>
            <a:r>
              <a:rPr lang="en-US" sz="4300" dirty="0"/>
              <a:t> </a:t>
            </a:r>
            <a:r>
              <a:rPr lang="en-US" sz="4300" dirty="0" err="1"/>
              <a:t>pelatihan</a:t>
            </a:r>
            <a:r>
              <a:rPr lang="en-US" sz="4300" dirty="0"/>
              <a:t>; </a:t>
            </a:r>
            <a:r>
              <a:rPr lang="id-ID" sz="4300" dirty="0" smtClean="0"/>
              <a:t>d. </a:t>
            </a:r>
            <a:r>
              <a:rPr lang="en-US" sz="4300" dirty="0" err="1" smtClean="0"/>
              <a:t>enelitian</a:t>
            </a:r>
            <a:r>
              <a:rPr lang="en-US" sz="4300" dirty="0" smtClean="0"/>
              <a:t> </a:t>
            </a:r>
            <a:r>
              <a:rPr lang="en-US" sz="4300" dirty="0" err="1"/>
              <a:t>dan</a:t>
            </a:r>
            <a:r>
              <a:rPr lang="en-US" sz="4300" dirty="0"/>
              <a:t> </a:t>
            </a:r>
            <a:r>
              <a:rPr lang="en-US" sz="4300" dirty="0" err="1"/>
              <a:t>pengembangan</a:t>
            </a:r>
            <a:r>
              <a:rPr lang="en-US" sz="4300" dirty="0"/>
              <a:t>; </a:t>
            </a:r>
            <a:r>
              <a:rPr lang="en-US" sz="4300" dirty="0" err="1"/>
              <a:t>dan</a:t>
            </a:r>
            <a:r>
              <a:rPr lang="en-US" sz="4300" dirty="0"/>
              <a:t> </a:t>
            </a:r>
            <a:r>
              <a:rPr lang="id-ID" sz="4300" dirty="0" smtClean="0"/>
              <a:t>e. </a:t>
            </a:r>
            <a:r>
              <a:rPr lang="en-US" sz="4300" dirty="0" err="1" smtClean="0"/>
              <a:t>fungsi</a:t>
            </a:r>
            <a:r>
              <a:rPr lang="en-US" sz="4300" dirty="0" smtClean="0"/>
              <a:t> </a:t>
            </a:r>
            <a:r>
              <a:rPr lang="en-US" sz="4300" dirty="0"/>
              <a:t>lain </a:t>
            </a:r>
            <a:r>
              <a:rPr lang="en-US" sz="4300" dirty="0" err="1"/>
              <a:t>sesuai</a:t>
            </a:r>
            <a:r>
              <a:rPr lang="en-US" sz="4300" dirty="0"/>
              <a:t> </a:t>
            </a:r>
            <a:r>
              <a:rPr lang="en-US" sz="4300" dirty="0" err="1"/>
              <a:t>dengan</a:t>
            </a:r>
            <a:r>
              <a:rPr lang="en-US" sz="4300" dirty="0"/>
              <a:t> </a:t>
            </a:r>
            <a:r>
              <a:rPr lang="en-US" sz="4300" dirty="0" err="1"/>
              <a:t>ketentuan</a:t>
            </a:r>
            <a:r>
              <a:rPr lang="en-US" sz="4300" dirty="0"/>
              <a:t> </a:t>
            </a:r>
            <a:r>
              <a:rPr lang="en-US" sz="4300" dirty="0" err="1"/>
              <a:t>peraturan</a:t>
            </a:r>
            <a:r>
              <a:rPr lang="en-US" sz="4300" dirty="0"/>
              <a:t> </a:t>
            </a:r>
            <a:r>
              <a:rPr lang="en-US" sz="4300" dirty="0" err="1"/>
              <a:t>perundang-undangan</a:t>
            </a:r>
            <a:r>
              <a:rPr lang="en-US" sz="4300" dirty="0"/>
              <a:t>. </a:t>
            </a:r>
            <a:endParaRPr lang="id-ID" sz="4300" dirty="0"/>
          </a:p>
          <a:p>
            <a:pPr lvl="0" fontAlgn="base"/>
            <a:r>
              <a:rPr lang="en-US" sz="4300" dirty="0" err="1"/>
              <a:t>Badan</a:t>
            </a:r>
            <a:r>
              <a:rPr lang="en-US" sz="4300" dirty="0"/>
              <a:t> </a:t>
            </a:r>
            <a:r>
              <a:rPr lang="id-ID" sz="4300" dirty="0" smtClean="0"/>
              <a:t> </a:t>
            </a:r>
            <a:r>
              <a:rPr lang="en-US" sz="4300" dirty="0" err="1" smtClean="0"/>
              <a:t>diklasifikasikan</a:t>
            </a:r>
            <a:r>
              <a:rPr lang="en-US" sz="4300" dirty="0" smtClean="0"/>
              <a:t> </a:t>
            </a:r>
            <a:r>
              <a:rPr lang="en-US" sz="4300" dirty="0" err="1"/>
              <a:t>atas</a:t>
            </a:r>
            <a:r>
              <a:rPr lang="en-US" sz="4300" dirty="0"/>
              <a:t>:  </a:t>
            </a:r>
            <a:endParaRPr lang="id-ID" sz="4300" dirty="0"/>
          </a:p>
          <a:p>
            <a:pPr lvl="1" fontAlgn="base"/>
            <a:r>
              <a:rPr lang="en-US" sz="4300" dirty="0" err="1"/>
              <a:t>badan</a:t>
            </a:r>
            <a:r>
              <a:rPr lang="en-US" sz="4300" dirty="0"/>
              <a:t> </a:t>
            </a:r>
            <a:r>
              <a:rPr lang="en-US" sz="4300" dirty="0" err="1"/>
              <a:t>tipe</a:t>
            </a:r>
            <a:r>
              <a:rPr lang="en-US" sz="4300" dirty="0"/>
              <a:t> A yang </a:t>
            </a:r>
            <a:r>
              <a:rPr lang="en-US" sz="4300" dirty="0" err="1"/>
              <a:t>dibentuk</a:t>
            </a:r>
            <a:r>
              <a:rPr lang="en-US" sz="4300" dirty="0"/>
              <a:t> </a:t>
            </a:r>
            <a:r>
              <a:rPr lang="en-US" sz="4300" dirty="0" err="1"/>
              <a:t>untuk</a:t>
            </a:r>
            <a:r>
              <a:rPr lang="en-US" sz="4300" dirty="0"/>
              <a:t> </a:t>
            </a:r>
            <a:r>
              <a:rPr lang="en-US" sz="4300" dirty="0" err="1"/>
              <a:t>mewadahi</a:t>
            </a:r>
            <a:r>
              <a:rPr lang="en-US" sz="4300" dirty="0"/>
              <a:t> </a:t>
            </a:r>
            <a:r>
              <a:rPr lang="en-US" sz="4300" dirty="0" err="1"/>
              <a:t>pelaksanaan</a:t>
            </a:r>
            <a:r>
              <a:rPr lang="en-US" sz="4300" dirty="0"/>
              <a:t> </a:t>
            </a:r>
            <a:r>
              <a:rPr lang="en-US" sz="4300" dirty="0" err="1"/>
              <a:t>fungsi</a:t>
            </a:r>
            <a:r>
              <a:rPr lang="en-US" sz="4300" dirty="0"/>
              <a:t> </a:t>
            </a:r>
            <a:r>
              <a:rPr lang="en-US" sz="4300" dirty="0" err="1"/>
              <a:t>penunjang</a:t>
            </a:r>
            <a:r>
              <a:rPr lang="en-US" sz="4300" dirty="0"/>
              <a:t> </a:t>
            </a:r>
            <a:r>
              <a:rPr lang="en-US" sz="4300" dirty="0" err="1"/>
              <a:t>Urusan</a:t>
            </a:r>
            <a:r>
              <a:rPr lang="en-US" sz="4300" dirty="0"/>
              <a:t> </a:t>
            </a:r>
            <a:r>
              <a:rPr lang="en-US" sz="4300" dirty="0" err="1"/>
              <a:t>Pemerintahan</a:t>
            </a:r>
            <a:r>
              <a:rPr lang="en-US" sz="4300" dirty="0"/>
              <a:t> </a:t>
            </a:r>
            <a:r>
              <a:rPr lang="en-US" sz="4300" dirty="0" err="1"/>
              <a:t>dengan</a:t>
            </a:r>
            <a:r>
              <a:rPr lang="en-US" sz="4300" dirty="0"/>
              <a:t> </a:t>
            </a:r>
            <a:r>
              <a:rPr lang="en-US" sz="4300" dirty="0" err="1"/>
              <a:t>beban</a:t>
            </a:r>
            <a:r>
              <a:rPr lang="en-US" sz="4300" dirty="0"/>
              <a:t> </a:t>
            </a:r>
            <a:r>
              <a:rPr lang="en-US" sz="4300" dirty="0" err="1"/>
              <a:t>kerja</a:t>
            </a:r>
            <a:r>
              <a:rPr lang="en-US" sz="4300" dirty="0"/>
              <a:t> yang </a:t>
            </a:r>
            <a:r>
              <a:rPr lang="en-US" sz="4300" dirty="0" err="1"/>
              <a:t>besar</a:t>
            </a:r>
            <a:r>
              <a:rPr lang="en-US" sz="4300" dirty="0"/>
              <a:t>; </a:t>
            </a:r>
            <a:endParaRPr lang="id-ID" sz="4300" dirty="0"/>
          </a:p>
          <a:p>
            <a:pPr lvl="1" fontAlgn="base"/>
            <a:r>
              <a:rPr lang="en-US" sz="4300" dirty="0" err="1"/>
              <a:t>badan</a:t>
            </a:r>
            <a:r>
              <a:rPr lang="en-US" sz="4300" dirty="0"/>
              <a:t> </a:t>
            </a:r>
            <a:r>
              <a:rPr lang="en-US" sz="4300" dirty="0" err="1"/>
              <a:t>tipe</a:t>
            </a:r>
            <a:r>
              <a:rPr lang="en-US" sz="4300" dirty="0"/>
              <a:t> B yang </a:t>
            </a:r>
            <a:r>
              <a:rPr lang="en-US" sz="4300" dirty="0" err="1"/>
              <a:t>dibentuk</a:t>
            </a:r>
            <a:r>
              <a:rPr lang="en-US" sz="4300" dirty="0"/>
              <a:t> </a:t>
            </a:r>
            <a:r>
              <a:rPr lang="en-US" sz="4300" dirty="0" err="1"/>
              <a:t>untuk</a:t>
            </a:r>
            <a:r>
              <a:rPr lang="en-US" sz="4300" dirty="0"/>
              <a:t> </a:t>
            </a:r>
            <a:r>
              <a:rPr lang="en-US" sz="4300" dirty="0" err="1"/>
              <a:t>mewadahi</a:t>
            </a:r>
            <a:r>
              <a:rPr lang="en-US" sz="4300" dirty="0"/>
              <a:t> </a:t>
            </a:r>
            <a:r>
              <a:rPr lang="en-US" sz="4300" dirty="0" err="1"/>
              <a:t>pelaksanaan</a:t>
            </a:r>
            <a:r>
              <a:rPr lang="en-US" sz="4300" dirty="0"/>
              <a:t> </a:t>
            </a:r>
            <a:r>
              <a:rPr lang="en-US" sz="4300" dirty="0" err="1"/>
              <a:t>fungsi</a:t>
            </a:r>
            <a:r>
              <a:rPr lang="en-US" sz="4300" dirty="0"/>
              <a:t> </a:t>
            </a:r>
            <a:r>
              <a:rPr lang="en-US" sz="4300" dirty="0" err="1"/>
              <a:t>penunjang</a:t>
            </a:r>
            <a:r>
              <a:rPr lang="en-US" sz="4300" dirty="0"/>
              <a:t> </a:t>
            </a:r>
            <a:r>
              <a:rPr lang="en-US" sz="4300" dirty="0" err="1"/>
              <a:t>Urusan</a:t>
            </a:r>
            <a:r>
              <a:rPr lang="en-US" sz="4300" dirty="0"/>
              <a:t> </a:t>
            </a:r>
            <a:r>
              <a:rPr lang="en-US" sz="4300" dirty="0" err="1"/>
              <a:t>Pemerintahan</a:t>
            </a:r>
            <a:r>
              <a:rPr lang="en-US" sz="4300" dirty="0"/>
              <a:t> </a:t>
            </a:r>
            <a:r>
              <a:rPr lang="en-US" sz="4300" dirty="0" err="1"/>
              <a:t>dengan</a:t>
            </a:r>
            <a:r>
              <a:rPr lang="en-US" sz="4300" dirty="0"/>
              <a:t> </a:t>
            </a:r>
            <a:r>
              <a:rPr lang="en-US" sz="4300" dirty="0" err="1"/>
              <a:t>beban</a:t>
            </a:r>
            <a:r>
              <a:rPr lang="en-US" sz="4300" dirty="0"/>
              <a:t> </a:t>
            </a:r>
            <a:r>
              <a:rPr lang="en-US" sz="4300" dirty="0" err="1"/>
              <a:t>kerja</a:t>
            </a:r>
            <a:r>
              <a:rPr lang="en-US" sz="4300" dirty="0"/>
              <a:t> yang </a:t>
            </a:r>
            <a:r>
              <a:rPr lang="en-US" sz="4300" dirty="0" err="1"/>
              <a:t>sedang</a:t>
            </a:r>
            <a:r>
              <a:rPr lang="en-US" sz="4300" dirty="0"/>
              <a:t>; </a:t>
            </a:r>
            <a:r>
              <a:rPr lang="en-US" sz="4300" dirty="0" err="1"/>
              <a:t>dan</a:t>
            </a:r>
            <a:r>
              <a:rPr lang="en-US" sz="4300" dirty="0"/>
              <a:t> </a:t>
            </a:r>
            <a:endParaRPr lang="id-ID" sz="4300" dirty="0"/>
          </a:p>
          <a:p>
            <a:pPr lvl="1" fontAlgn="base"/>
            <a:r>
              <a:rPr lang="en-US" sz="4300" dirty="0" err="1"/>
              <a:t>badan</a:t>
            </a:r>
            <a:r>
              <a:rPr lang="en-US" sz="4300" dirty="0"/>
              <a:t> </a:t>
            </a:r>
            <a:r>
              <a:rPr lang="en-US" sz="4300" dirty="0" err="1"/>
              <a:t>tipe</a:t>
            </a:r>
            <a:r>
              <a:rPr lang="en-US" sz="4300" dirty="0"/>
              <a:t> C yang </a:t>
            </a:r>
            <a:r>
              <a:rPr lang="en-US" sz="4300" dirty="0" err="1"/>
              <a:t>dibentuk</a:t>
            </a:r>
            <a:r>
              <a:rPr lang="en-US" sz="4300" dirty="0"/>
              <a:t> </a:t>
            </a:r>
            <a:r>
              <a:rPr lang="en-US" sz="4300" dirty="0" err="1"/>
              <a:t>untuk</a:t>
            </a:r>
            <a:r>
              <a:rPr lang="en-US" sz="4300" dirty="0"/>
              <a:t> </a:t>
            </a:r>
            <a:r>
              <a:rPr lang="en-US" sz="4300" dirty="0" err="1"/>
              <a:t>mewadahi</a:t>
            </a:r>
            <a:r>
              <a:rPr lang="en-US" sz="4300" dirty="0"/>
              <a:t> </a:t>
            </a:r>
            <a:r>
              <a:rPr lang="en-US" sz="4300" dirty="0" err="1"/>
              <a:t>pelaksanaan</a:t>
            </a:r>
            <a:r>
              <a:rPr lang="en-US" sz="4300" dirty="0"/>
              <a:t> </a:t>
            </a:r>
            <a:r>
              <a:rPr lang="en-US" sz="4300" dirty="0" err="1"/>
              <a:t>fungsi</a:t>
            </a:r>
            <a:r>
              <a:rPr lang="en-US" sz="4300" dirty="0"/>
              <a:t> </a:t>
            </a:r>
            <a:r>
              <a:rPr lang="en-US" sz="4300" dirty="0" err="1"/>
              <a:t>penunjang</a:t>
            </a:r>
            <a:r>
              <a:rPr lang="en-US" sz="4300" dirty="0"/>
              <a:t> </a:t>
            </a:r>
            <a:r>
              <a:rPr lang="en-US" sz="4300" dirty="0" err="1"/>
              <a:t>Urusan</a:t>
            </a:r>
            <a:r>
              <a:rPr lang="en-US" sz="4300" dirty="0"/>
              <a:t> </a:t>
            </a:r>
            <a:r>
              <a:rPr lang="en-US" sz="4300" dirty="0" err="1"/>
              <a:t>Pemerintahan</a:t>
            </a:r>
            <a:r>
              <a:rPr lang="en-US" sz="4300" dirty="0"/>
              <a:t> </a:t>
            </a:r>
            <a:r>
              <a:rPr lang="en-US" sz="4300" dirty="0" err="1"/>
              <a:t>dengan</a:t>
            </a:r>
            <a:r>
              <a:rPr lang="en-US" sz="4300" dirty="0"/>
              <a:t> </a:t>
            </a:r>
            <a:r>
              <a:rPr lang="en-US" sz="4300" dirty="0" err="1"/>
              <a:t>beban</a:t>
            </a:r>
            <a:r>
              <a:rPr lang="en-US" sz="4300" dirty="0"/>
              <a:t> </a:t>
            </a:r>
            <a:r>
              <a:rPr lang="en-US" sz="4300" dirty="0" err="1"/>
              <a:t>kerja</a:t>
            </a:r>
            <a:r>
              <a:rPr lang="en-US" sz="4300" dirty="0"/>
              <a:t> yang </a:t>
            </a:r>
            <a:r>
              <a:rPr lang="en-US" sz="4300" dirty="0" err="1"/>
              <a:t>kecil</a:t>
            </a:r>
            <a:r>
              <a:rPr lang="en-US" sz="4300" dirty="0"/>
              <a:t>.  </a:t>
            </a:r>
            <a:endParaRPr lang="id-ID" sz="4300" dirty="0"/>
          </a:p>
          <a:p>
            <a:pPr lvl="0" fontAlgn="base"/>
            <a:r>
              <a:rPr lang="en-US" sz="4300" dirty="0" err="1"/>
              <a:t>Penentuan</a:t>
            </a:r>
            <a:r>
              <a:rPr lang="en-US" sz="4300" dirty="0"/>
              <a:t> </a:t>
            </a:r>
            <a:r>
              <a:rPr lang="en-US" sz="4300" dirty="0" err="1"/>
              <a:t>beban</a:t>
            </a:r>
            <a:r>
              <a:rPr lang="en-US" sz="4300" dirty="0"/>
              <a:t> </a:t>
            </a:r>
            <a:r>
              <a:rPr lang="en-US" sz="4300" dirty="0" err="1"/>
              <a:t>kerja</a:t>
            </a:r>
            <a:r>
              <a:rPr lang="en-US" sz="4300" dirty="0"/>
              <a:t> </a:t>
            </a:r>
            <a:r>
              <a:rPr lang="en-US" sz="4300" dirty="0" err="1"/>
              <a:t>badan</a:t>
            </a:r>
            <a:r>
              <a:rPr lang="en-US" sz="4300" dirty="0"/>
              <a:t> </a:t>
            </a:r>
            <a:r>
              <a:rPr lang="en-US" sz="4300" dirty="0" err="1" smtClean="0"/>
              <a:t>didasarkan</a:t>
            </a:r>
            <a:r>
              <a:rPr lang="en-US" sz="4300" dirty="0" smtClean="0"/>
              <a:t> </a:t>
            </a:r>
            <a:r>
              <a:rPr lang="en-US" sz="4300" dirty="0" err="1"/>
              <a:t>pada</a:t>
            </a:r>
            <a:r>
              <a:rPr lang="en-US" sz="4300" dirty="0"/>
              <a:t> </a:t>
            </a:r>
            <a:r>
              <a:rPr lang="en-US" sz="4300" dirty="0" err="1"/>
              <a:t>jumlah</a:t>
            </a:r>
            <a:r>
              <a:rPr lang="en-US" sz="4300" dirty="0"/>
              <a:t> </a:t>
            </a:r>
            <a:r>
              <a:rPr lang="en-US" sz="4300" dirty="0" err="1"/>
              <a:t>penduduk</a:t>
            </a:r>
            <a:r>
              <a:rPr lang="en-US" sz="4300" dirty="0"/>
              <a:t>, </a:t>
            </a:r>
            <a:r>
              <a:rPr lang="en-US" sz="4300" dirty="0" err="1"/>
              <a:t>luas</a:t>
            </a:r>
            <a:r>
              <a:rPr lang="en-US" sz="4300" dirty="0"/>
              <a:t> </a:t>
            </a:r>
            <a:r>
              <a:rPr lang="en-US" sz="4300" dirty="0" err="1"/>
              <a:t>wilayah</a:t>
            </a:r>
            <a:r>
              <a:rPr lang="en-US" sz="4300" dirty="0"/>
              <a:t>, </a:t>
            </a:r>
            <a:r>
              <a:rPr lang="en-US" sz="4300" dirty="0" err="1"/>
              <a:t>kemampuan</a:t>
            </a:r>
            <a:r>
              <a:rPr lang="en-US" sz="4300" dirty="0"/>
              <a:t> </a:t>
            </a:r>
            <a:r>
              <a:rPr lang="en-US" sz="4300" dirty="0" err="1"/>
              <a:t>keuangan</a:t>
            </a:r>
            <a:r>
              <a:rPr lang="en-US" sz="4300" dirty="0"/>
              <a:t> Daerah, </a:t>
            </a:r>
            <a:r>
              <a:rPr lang="en-US" sz="4300" dirty="0" err="1"/>
              <a:t>dan</a:t>
            </a:r>
            <a:r>
              <a:rPr lang="en-US" sz="4300" dirty="0"/>
              <a:t> </a:t>
            </a:r>
            <a:r>
              <a:rPr lang="en-US" sz="4300" dirty="0" err="1"/>
              <a:t>cakupan</a:t>
            </a:r>
            <a:r>
              <a:rPr lang="en-US" sz="4300" dirty="0"/>
              <a:t> </a:t>
            </a:r>
            <a:r>
              <a:rPr lang="en-US" sz="4300" dirty="0" err="1"/>
              <a:t>tugas</a:t>
            </a:r>
            <a:r>
              <a:rPr lang="en-US" sz="4300" dirty="0"/>
              <a:t>.  </a:t>
            </a:r>
            <a:endParaRPr lang="id-ID" sz="4300" dirty="0"/>
          </a:p>
          <a:p>
            <a:pPr lvl="0" fontAlgn="base"/>
            <a:r>
              <a:rPr lang="en-US" sz="4300" dirty="0" err="1" smtClean="0"/>
              <a:t>Kepala</a:t>
            </a:r>
            <a:r>
              <a:rPr lang="en-US" sz="4300" dirty="0" smtClean="0"/>
              <a:t> </a:t>
            </a:r>
            <a:r>
              <a:rPr lang="en-US" sz="4300" dirty="0" err="1"/>
              <a:t>badan</a:t>
            </a:r>
            <a:r>
              <a:rPr lang="en-US" sz="4300" dirty="0"/>
              <a:t> </a:t>
            </a:r>
            <a:r>
              <a:rPr lang="en-US" sz="4300" dirty="0" err="1"/>
              <a:t>mempunyai</a:t>
            </a:r>
            <a:r>
              <a:rPr lang="en-US" sz="4300" dirty="0"/>
              <a:t> </a:t>
            </a:r>
            <a:r>
              <a:rPr lang="en-US" sz="4300" dirty="0" err="1"/>
              <a:t>tugas</a:t>
            </a:r>
            <a:r>
              <a:rPr lang="en-US" sz="4300" dirty="0"/>
              <a:t> </a:t>
            </a:r>
            <a:r>
              <a:rPr lang="en-US" sz="4300" dirty="0" err="1"/>
              <a:t>membantu</a:t>
            </a:r>
            <a:r>
              <a:rPr lang="en-US" sz="4300" dirty="0"/>
              <a:t> </a:t>
            </a:r>
            <a:r>
              <a:rPr lang="en-US" sz="4300" dirty="0" err="1"/>
              <a:t>kepala</a:t>
            </a:r>
            <a:r>
              <a:rPr lang="en-US" sz="4300" dirty="0"/>
              <a:t> </a:t>
            </a:r>
            <a:r>
              <a:rPr lang="en-US" sz="4300" dirty="0" err="1"/>
              <a:t>daerah</a:t>
            </a:r>
            <a:r>
              <a:rPr lang="en-US" sz="4300" dirty="0"/>
              <a:t> </a:t>
            </a:r>
            <a:r>
              <a:rPr lang="en-US" sz="4300" dirty="0" err="1"/>
              <a:t>melaksanakan</a:t>
            </a:r>
            <a:r>
              <a:rPr lang="en-US" sz="4300" dirty="0"/>
              <a:t> </a:t>
            </a:r>
            <a:r>
              <a:rPr lang="en-US" sz="4300" dirty="0" err="1"/>
              <a:t>fungsi</a:t>
            </a:r>
            <a:r>
              <a:rPr lang="en-US" sz="4300" dirty="0"/>
              <a:t> </a:t>
            </a:r>
            <a:r>
              <a:rPr lang="en-US" sz="4300" dirty="0" err="1"/>
              <a:t>penunjang</a:t>
            </a:r>
            <a:r>
              <a:rPr lang="en-US" sz="4300" dirty="0"/>
              <a:t> </a:t>
            </a:r>
            <a:r>
              <a:rPr lang="en-US" sz="4300" dirty="0" err="1"/>
              <a:t>Urusan</a:t>
            </a:r>
            <a:r>
              <a:rPr lang="en-US" sz="4300" dirty="0"/>
              <a:t> </a:t>
            </a:r>
            <a:r>
              <a:rPr lang="en-US" sz="4300" dirty="0" err="1"/>
              <a:t>Pemerintahan</a:t>
            </a:r>
            <a:r>
              <a:rPr lang="en-US" sz="4300" dirty="0"/>
              <a:t> yang </a:t>
            </a:r>
            <a:r>
              <a:rPr lang="en-US" sz="4300" dirty="0" err="1"/>
              <a:t>menjadi</a:t>
            </a:r>
            <a:r>
              <a:rPr lang="en-US" sz="4300" dirty="0"/>
              <a:t> </a:t>
            </a:r>
            <a:r>
              <a:rPr lang="en-US" sz="4300" dirty="0" err="1"/>
              <a:t>kewenangan</a:t>
            </a:r>
            <a:r>
              <a:rPr lang="en-US" sz="4300" dirty="0"/>
              <a:t> Daerah. </a:t>
            </a:r>
            <a:endParaRPr lang="id-ID" sz="4300" dirty="0"/>
          </a:p>
          <a:p>
            <a:pPr lvl="0" fontAlgn="base"/>
            <a:r>
              <a:rPr lang="en-US" sz="4300" dirty="0" err="1"/>
              <a:t>Kepala</a:t>
            </a:r>
            <a:r>
              <a:rPr lang="en-US" sz="4300" dirty="0"/>
              <a:t> </a:t>
            </a:r>
            <a:r>
              <a:rPr lang="en-US" sz="4300" dirty="0" err="1"/>
              <a:t>badan</a:t>
            </a:r>
            <a:r>
              <a:rPr lang="en-US" sz="4300" dirty="0"/>
              <a:t> </a:t>
            </a:r>
            <a:r>
              <a:rPr lang="en-US" sz="4300" dirty="0" err="1"/>
              <a:t>dalam</a:t>
            </a:r>
            <a:r>
              <a:rPr lang="en-US" sz="4300" dirty="0"/>
              <a:t> </a:t>
            </a:r>
            <a:r>
              <a:rPr lang="en-US" sz="4300" dirty="0" err="1"/>
              <a:t>melaksanakan</a:t>
            </a:r>
            <a:r>
              <a:rPr lang="en-US" sz="4300" dirty="0"/>
              <a:t> </a:t>
            </a:r>
            <a:r>
              <a:rPr lang="en-US" sz="4300" dirty="0" err="1"/>
              <a:t>tugasnya</a:t>
            </a:r>
            <a:r>
              <a:rPr lang="en-US" sz="4300" dirty="0"/>
              <a:t> </a:t>
            </a:r>
            <a:r>
              <a:rPr lang="en-US" sz="4300" dirty="0" err="1"/>
              <a:t>bertanggung</a:t>
            </a:r>
            <a:r>
              <a:rPr lang="en-US" sz="4300" dirty="0"/>
              <a:t> </a:t>
            </a:r>
            <a:r>
              <a:rPr lang="en-US" sz="4300" dirty="0" err="1"/>
              <a:t>jawab</a:t>
            </a:r>
            <a:r>
              <a:rPr lang="en-US" sz="4300" dirty="0"/>
              <a:t> </a:t>
            </a:r>
            <a:r>
              <a:rPr lang="en-US" sz="4300" dirty="0" err="1"/>
              <a:t>kepada</a:t>
            </a:r>
            <a:r>
              <a:rPr lang="en-US" sz="4300" dirty="0"/>
              <a:t> </a:t>
            </a:r>
            <a:r>
              <a:rPr lang="en-US" sz="4300" dirty="0" err="1"/>
              <a:t>kepala</a:t>
            </a:r>
            <a:r>
              <a:rPr lang="en-US" sz="4300" dirty="0"/>
              <a:t> </a:t>
            </a:r>
            <a:r>
              <a:rPr lang="en-US" sz="4300" dirty="0" err="1"/>
              <a:t>daerah</a:t>
            </a:r>
            <a:r>
              <a:rPr lang="en-US" sz="4300" dirty="0"/>
              <a:t> </a:t>
            </a:r>
            <a:r>
              <a:rPr lang="en-US" sz="4300" dirty="0" err="1"/>
              <a:t>melalui</a:t>
            </a:r>
            <a:r>
              <a:rPr lang="en-US" sz="4300" dirty="0"/>
              <a:t> </a:t>
            </a:r>
            <a:r>
              <a:rPr lang="en-US" sz="4300" dirty="0" err="1"/>
              <a:t>sekretaris</a:t>
            </a:r>
            <a:r>
              <a:rPr lang="en-US" sz="4300" dirty="0"/>
              <a:t> Daerah. </a:t>
            </a:r>
            <a:endParaRPr lang="id-ID" sz="4300" dirty="0"/>
          </a:p>
          <a:p>
            <a:pPr marL="0" indent="0">
              <a:buNone/>
            </a:pPr>
            <a:r>
              <a:rPr lang="en-US" dirty="0"/>
              <a:t> </a:t>
            </a:r>
            <a:endParaRPr lang="id-ID" dirty="0"/>
          </a:p>
        </p:txBody>
      </p:sp>
    </p:spTree>
    <p:extLst>
      <p:ext uri="{BB962C8B-B14F-4D97-AF65-F5344CB8AC3E}">
        <p14:creationId xmlns:p14="http://schemas.microsoft.com/office/powerpoint/2010/main" val="1576160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Kecamatan</a:t>
            </a:r>
            <a:r>
              <a:rPr lang="en-US" dirty="0" smtClean="0"/>
              <a:t> </a:t>
            </a:r>
            <a:endParaRPr lang="id-ID" dirty="0"/>
          </a:p>
        </p:txBody>
      </p:sp>
      <p:sp>
        <p:nvSpPr>
          <p:cNvPr id="3" name="Content Placeholder 2"/>
          <p:cNvSpPr>
            <a:spLocks noGrp="1"/>
          </p:cNvSpPr>
          <p:nvPr>
            <p:ph idx="1"/>
          </p:nvPr>
        </p:nvSpPr>
        <p:spPr/>
        <p:txBody>
          <a:bodyPr>
            <a:normAutofit fontScale="55000" lnSpcReduction="20000"/>
          </a:bodyPr>
          <a:lstStyle/>
          <a:p>
            <a:pPr lvl="0" fontAlgn="base"/>
            <a:r>
              <a:rPr lang="en-US" dirty="0" smtClean="0"/>
              <a:t>Daerah </a:t>
            </a:r>
            <a:r>
              <a:rPr lang="en-US" dirty="0" err="1"/>
              <a:t>kabupaten</a:t>
            </a:r>
            <a:r>
              <a:rPr lang="en-US" dirty="0"/>
              <a:t>/</a:t>
            </a:r>
            <a:r>
              <a:rPr lang="en-US" dirty="0" err="1"/>
              <a:t>kota</a:t>
            </a:r>
            <a:r>
              <a:rPr lang="en-US" dirty="0"/>
              <a:t> </a:t>
            </a:r>
            <a:r>
              <a:rPr lang="en-US" dirty="0" err="1"/>
              <a:t>membentuk</a:t>
            </a:r>
            <a:r>
              <a:rPr lang="en-US" dirty="0"/>
              <a:t> </a:t>
            </a:r>
            <a:r>
              <a:rPr lang="en-US" dirty="0" err="1"/>
              <a:t>Kecamatan</a:t>
            </a:r>
            <a:r>
              <a:rPr lang="en-US" dirty="0"/>
              <a:t> </a:t>
            </a:r>
            <a:r>
              <a:rPr lang="en-US" dirty="0" err="1"/>
              <a:t>dalam</a:t>
            </a:r>
            <a:r>
              <a:rPr lang="en-US" dirty="0"/>
              <a:t> </a:t>
            </a:r>
            <a:r>
              <a:rPr lang="en-US" dirty="0" err="1"/>
              <a:t>rangka</a:t>
            </a:r>
            <a:r>
              <a:rPr lang="en-US" dirty="0"/>
              <a:t> </a:t>
            </a:r>
            <a:r>
              <a:rPr lang="en-US" dirty="0" err="1"/>
              <a:t>meningkatkan</a:t>
            </a:r>
            <a:r>
              <a:rPr lang="en-US" dirty="0"/>
              <a:t> </a:t>
            </a:r>
            <a:r>
              <a:rPr lang="en-US" dirty="0" err="1"/>
              <a:t>koordinasi</a:t>
            </a:r>
            <a:r>
              <a:rPr lang="en-US" dirty="0"/>
              <a:t> </a:t>
            </a:r>
            <a:r>
              <a:rPr lang="en-US" dirty="0" err="1"/>
              <a:t>penyelenggaraan</a:t>
            </a:r>
            <a:r>
              <a:rPr lang="en-US" dirty="0"/>
              <a:t> </a:t>
            </a:r>
            <a:r>
              <a:rPr lang="en-US" dirty="0" err="1"/>
              <a:t>pemerintahan</a:t>
            </a:r>
            <a:r>
              <a:rPr lang="en-US" dirty="0"/>
              <a:t>, </a:t>
            </a:r>
            <a:r>
              <a:rPr lang="en-US" dirty="0" err="1"/>
              <a:t>pelayanan</a:t>
            </a:r>
            <a:r>
              <a:rPr lang="en-US" dirty="0"/>
              <a:t> </a:t>
            </a:r>
            <a:r>
              <a:rPr lang="en-US" dirty="0" err="1"/>
              <a:t>publik</a:t>
            </a:r>
            <a:r>
              <a:rPr lang="en-US" dirty="0"/>
              <a:t>, </a:t>
            </a:r>
            <a:r>
              <a:rPr lang="en-US" dirty="0" err="1"/>
              <a:t>dan</a:t>
            </a:r>
            <a:r>
              <a:rPr lang="en-US" dirty="0"/>
              <a:t> </a:t>
            </a:r>
            <a:r>
              <a:rPr lang="en-US" dirty="0" err="1"/>
              <a:t>pemberdayaan</a:t>
            </a:r>
            <a:r>
              <a:rPr lang="en-US" dirty="0"/>
              <a:t> </a:t>
            </a:r>
            <a:r>
              <a:rPr lang="en-US" dirty="0" err="1"/>
              <a:t>masyarakat</a:t>
            </a:r>
            <a:r>
              <a:rPr lang="en-US" dirty="0"/>
              <a:t> </a:t>
            </a:r>
            <a:r>
              <a:rPr lang="en-US" dirty="0" err="1"/>
              <a:t>Desa</a:t>
            </a:r>
            <a:r>
              <a:rPr lang="en-US" dirty="0"/>
              <a:t>/</a:t>
            </a:r>
            <a:r>
              <a:rPr lang="en-US" dirty="0" err="1"/>
              <a:t>kelurahan</a:t>
            </a:r>
            <a:r>
              <a:rPr lang="en-US" dirty="0"/>
              <a:t>. </a:t>
            </a:r>
            <a:endParaRPr lang="id-ID" dirty="0"/>
          </a:p>
          <a:p>
            <a:pPr lvl="0" fontAlgn="base"/>
            <a:r>
              <a:rPr lang="en-US" dirty="0" err="1"/>
              <a:t>Kecamatan</a:t>
            </a:r>
            <a:r>
              <a:rPr lang="en-US" dirty="0"/>
              <a:t> </a:t>
            </a:r>
            <a:r>
              <a:rPr lang="en-US" dirty="0" err="1" smtClean="0"/>
              <a:t>dibentuk</a:t>
            </a:r>
            <a:r>
              <a:rPr lang="en-US" dirty="0" smtClean="0"/>
              <a:t> </a:t>
            </a:r>
            <a:r>
              <a:rPr lang="en-US" dirty="0" err="1"/>
              <a:t>dengan</a:t>
            </a:r>
            <a:r>
              <a:rPr lang="en-US" dirty="0"/>
              <a:t> </a:t>
            </a:r>
            <a:r>
              <a:rPr lang="en-US" dirty="0" err="1"/>
              <a:t>Perda</a:t>
            </a:r>
            <a:r>
              <a:rPr lang="en-US" dirty="0"/>
              <a:t> </a:t>
            </a:r>
            <a:r>
              <a:rPr lang="en-US" dirty="0" err="1"/>
              <a:t>Kabupaten</a:t>
            </a:r>
            <a:r>
              <a:rPr lang="en-US" dirty="0"/>
              <a:t>/Kota </a:t>
            </a:r>
            <a:r>
              <a:rPr lang="en-US" dirty="0" err="1"/>
              <a:t>berpedoman</a:t>
            </a:r>
            <a:r>
              <a:rPr lang="en-US" dirty="0"/>
              <a:t> </a:t>
            </a:r>
            <a:r>
              <a:rPr lang="en-US" dirty="0" err="1"/>
              <a:t>pada</a:t>
            </a:r>
            <a:r>
              <a:rPr lang="en-US" dirty="0"/>
              <a:t> </a:t>
            </a:r>
            <a:r>
              <a:rPr lang="en-US" dirty="0" err="1"/>
              <a:t>peraturan</a:t>
            </a:r>
            <a:r>
              <a:rPr lang="en-US" dirty="0"/>
              <a:t> </a:t>
            </a:r>
            <a:r>
              <a:rPr lang="en-US" dirty="0" err="1"/>
              <a:t>pemerintah</a:t>
            </a:r>
            <a:r>
              <a:rPr lang="en-US" dirty="0"/>
              <a:t>. </a:t>
            </a:r>
            <a:endParaRPr lang="id-ID" dirty="0"/>
          </a:p>
          <a:p>
            <a:pPr lvl="0" fontAlgn="base"/>
            <a:r>
              <a:rPr lang="en-US" dirty="0" err="1"/>
              <a:t>Rancangan</a:t>
            </a:r>
            <a:r>
              <a:rPr lang="en-US" dirty="0"/>
              <a:t> </a:t>
            </a:r>
            <a:r>
              <a:rPr lang="en-US" dirty="0" err="1"/>
              <a:t>Perda</a:t>
            </a:r>
            <a:r>
              <a:rPr lang="en-US" dirty="0"/>
              <a:t> </a:t>
            </a:r>
            <a:r>
              <a:rPr lang="en-US" dirty="0" err="1"/>
              <a:t>Kabupaten</a:t>
            </a:r>
            <a:r>
              <a:rPr lang="en-US" dirty="0"/>
              <a:t>/Kota </a:t>
            </a:r>
            <a:r>
              <a:rPr lang="en-US" dirty="0" err="1"/>
              <a:t>tentang</a:t>
            </a:r>
            <a:r>
              <a:rPr lang="en-US" dirty="0"/>
              <a:t> </a:t>
            </a:r>
            <a:r>
              <a:rPr lang="en-US" dirty="0" err="1"/>
              <a:t>pembentukan</a:t>
            </a:r>
            <a:r>
              <a:rPr lang="en-US" dirty="0"/>
              <a:t> </a:t>
            </a:r>
            <a:r>
              <a:rPr lang="en-US" dirty="0" err="1"/>
              <a:t>Kecamatan</a:t>
            </a:r>
            <a:r>
              <a:rPr lang="en-US" dirty="0"/>
              <a:t> yang </a:t>
            </a:r>
            <a:r>
              <a:rPr lang="en-US" dirty="0" err="1"/>
              <a:t>telah</a:t>
            </a:r>
            <a:r>
              <a:rPr lang="en-US" dirty="0"/>
              <a:t> </a:t>
            </a:r>
            <a:r>
              <a:rPr lang="en-US" dirty="0" err="1"/>
              <a:t>mendapatkan</a:t>
            </a:r>
            <a:r>
              <a:rPr lang="en-US" dirty="0"/>
              <a:t> </a:t>
            </a:r>
            <a:r>
              <a:rPr lang="en-US" dirty="0" err="1"/>
              <a:t>persetujuan</a:t>
            </a:r>
            <a:r>
              <a:rPr lang="en-US" dirty="0"/>
              <a:t> </a:t>
            </a:r>
            <a:r>
              <a:rPr lang="en-US" dirty="0" err="1"/>
              <a:t>bersama</a:t>
            </a:r>
            <a:r>
              <a:rPr lang="en-US" dirty="0"/>
              <a:t> </a:t>
            </a:r>
            <a:r>
              <a:rPr lang="en-US" dirty="0" err="1"/>
              <a:t>bupati</a:t>
            </a:r>
            <a:r>
              <a:rPr lang="en-US" dirty="0"/>
              <a:t>/</a:t>
            </a:r>
            <a:r>
              <a:rPr lang="en-US" dirty="0" err="1"/>
              <a:t>wali</a:t>
            </a:r>
            <a:r>
              <a:rPr lang="en-US" dirty="0"/>
              <a:t> </a:t>
            </a:r>
            <a:r>
              <a:rPr lang="en-US" dirty="0" err="1"/>
              <a:t>kota</a:t>
            </a:r>
            <a:r>
              <a:rPr lang="en-US" dirty="0"/>
              <a:t> </a:t>
            </a:r>
            <a:r>
              <a:rPr lang="en-US" dirty="0" err="1"/>
              <a:t>dan</a:t>
            </a:r>
            <a:r>
              <a:rPr lang="en-US" dirty="0"/>
              <a:t> DPRD </a:t>
            </a:r>
            <a:r>
              <a:rPr lang="en-US" dirty="0" err="1"/>
              <a:t>kabupaten</a:t>
            </a:r>
            <a:r>
              <a:rPr lang="en-US" dirty="0"/>
              <a:t>/</a:t>
            </a:r>
            <a:r>
              <a:rPr lang="en-US" dirty="0" err="1"/>
              <a:t>kota</a:t>
            </a:r>
            <a:r>
              <a:rPr lang="en-US" dirty="0"/>
              <a:t>, </a:t>
            </a:r>
            <a:r>
              <a:rPr lang="en-US" dirty="0" err="1"/>
              <a:t>sebelum</a:t>
            </a:r>
            <a:r>
              <a:rPr lang="en-US" dirty="0"/>
              <a:t> </a:t>
            </a:r>
            <a:r>
              <a:rPr lang="en-US" dirty="0" err="1"/>
              <a:t>ditetapkan</a:t>
            </a:r>
            <a:r>
              <a:rPr lang="en-US" dirty="0"/>
              <a:t> </a:t>
            </a:r>
            <a:r>
              <a:rPr lang="en-US" dirty="0" err="1"/>
              <a:t>oleh</a:t>
            </a:r>
            <a:r>
              <a:rPr lang="en-US" dirty="0"/>
              <a:t> </a:t>
            </a:r>
            <a:r>
              <a:rPr lang="en-US" dirty="0" err="1"/>
              <a:t>bupati</a:t>
            </a:r>
            <a:r>
              <a:rPr lang="en-US" dirty="0"/>
              <a:t>/ </a:t>
            </a:r>
            <a:r>
              <a:rPr lang="en-US" dirty="0" err="1"/>
              <a:t>wali</a:t>
            </a:r>
            <a:r>
              <a:rPr lang="en-US" dirty="0"/>
              <a:t> </a:t>
            </a:r>
            <a:r>
              <a:rPr lang="en-US" dirty="0" err="1"/>
              <a:t>kota</a:t>
            </a:r>
            <a:r>
              <a:rPr lang="en-US" dirty="0"/>
              <a:t> </a:t>
            </a:r>
            <a:r>
              <a:rPr lang="en-US" dirty="0" err="1"/>
              <a:t>disampaikan</a:t>
            </a:r>
            <a:r>
              <a:rPr lang="en-US" dirty="0"/>
              <a:t> </a:t>
            </a:r>
            <a:r>
              <a:rPr lang="en-US" dirty="0" err="1"/>
              <a:t>kepada</a:t>
            </a:r>
            <a:r>
              <a:rPr lang="en-US" dirty="0"/>
              <a:t> </a:t>
            </a:r>
            <a:r>
              <a:rPr lang="en-US" dirty="0" err="1"/>
              <a:t>Menteri</a:t>
            </a:r>
            <a:r>
              <a:rPr lang="en-US" dirty="0"/>
              <a:t> </a:t>
            </a:r>
            <a:r>
              <a:rPr lang="en-US" dirty="0" err="1"/>
              <a:t>melalui</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untuk</a:t>
            </a:r>
            <a:r>
              <a:rPr lang="en-US" dirty="0"/>
              <a:t> </a:t>
            </a:r>
            <a:r>
              <a:rPr lang="en-US" dirty="0" err="1"/>
              <a:t>mendapat</a:t>
            </a:r>
            <a:r>
              <a:rPr lang="en-US" dirty="0"/>
              <a:t> </a:t>
            </a:r>
            <a:r>
              <a:rPr lang="en-US" dirty="0" err="1"/>
              <a:t>persetujuan</a:t>
            </a:r>
            <a:r>
              <a:rPr lang="en-US" dirty="0"/>
              <a:t>.  </a:t>
            </a:r>
            <a:endParaRPr lang="id-ID" dirty="0"/>
          </a:p>
          <a:p>
            <a:pPr lvl="0" fontAlgn="base"/>
            <a:r>
              <a:rPr lang="en-US" dirty="0" err="1" smtClean="0"/>
              <a:t>Pembentukan</a:t>
            </a:r>
            <a:r>
              <a:rPr lang="en-US" dirty="0" smtClean="0"/>
              <a:t> </a:t>
            </a:r>
            <a:r>
              <a:rPr lang="en-US" dirty="0" err="1"/>
              <a:t>Kecamatan</a:t>
            </a:r>
            <a:r>
              <a:rPr lang="en-US" dirty="0"/>
              <a:t> </a:t>
            </a:r>
            <a:r>
              <a:rPr lang="en-US" dirty="0" err="1" smtClean="0"/>
              <a:t>harus</a:t>
            </a:r>
            <a:r>
              <a:rPr lang="en-US" dirty="0" smtClean="0"/>
              <a:t> </a:t>
            </a:r>
            <a:r>
              <a:rPr lang="en-US" dirty="0" err="1"/>
              <a:t>memenuhi</a:t>
            </a:r>
            <a:r>
              <a:rPr lang="en-US" dirty="0"/>
              <a:t> </a:t>
            </a:r>
            <a:r>
              <a:rPr lang="en-US" dirty="0" err="1"/>
              <a:t>persyaratan</a:t>
            </a:r>
            <a:r>
              <a:rPr lang="en-US" dirty="0"/>
              <a:t> </a:t>
            </a:r>
            <a:r>
              <a:rPr lang="en-US" dirty="0" err="1"/>
              <a:t>dasar</a:t>
            </a:r>
            <a:r>
              <a:rPr lang="en-US" dirty="0"/>
              <a:t>, </a:t>
            </a:r>
            <a:r>
              <a:rPr lang="en-US" dirty="0" err="1"/>
              <a:t>persyaratan</a:t>
            </a:r>
            <a:r>
              <a:rPr lang="en-US" dirty="0"/>
              <a:t> </a:t>
            </a:r>
            <a:r>
              <a:rPr lang="en-US" dirty="0" err="1"/>
              <a:t>teknis</a:t>
            </a:r>
            <a:r>
              <a:rPr lang="en-US" dirty="0"/>
              <a:t>, </a:t>
            </a:r>
            <a:r>
              <a:rPr lang="en-US" dirty="0" err="1"/>
              <a:t>dan</a:t>
            </a:r>
            <a:r>
              <a:rPr lang="en-US" dirty="0"/>
              <a:t> </a:t>
            </a:r>
            <a:r>
              <a:rPr lang="en-US" dirty="0" err="1"/>
              <a:t>persyaratan</a:t>
            </a:r>
            <a:r>
              <a:rPr lang="en-US" dirty="0"/>
              <a:t> </a:t>
            </a:r>
            <a:r>
              <a:rPr lang="en-US" dirty="0" err="1"/>
              <a:t>administratif</a:t>
            </a:r>
            <a:r>
              <a:rPr lang="en-US" dirty="0"/>
              <a:t>. </a:t>
            </a:r>
            <a:endParaRPr lang="id-ID" dirty="0"/>
          </a:p>
          <a:p>
            <a:pPr lvl="0" fontAlgn="base"/>
            <a:r>
              <a:rPr lang="en-US" dirty="0" err="1"/>
              <a:t>Persyaratan</a:t>
            </a:r>
            <a:r>
              <a:rPr lang="en-US" dirty="0"/>
              <a:t> </a:t>
            </a:r>
            <a:r>
              <a:rPr lang="en-US" dirty="0" err="1"/>
              <a:t>dasar</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meliputi</a:t>
            </a:r>
            <a:r>
              <a:rPr lang="en-US" dirty="0"/>
              <a:t>: </a:t>
            </a:r>
            <a:endParaRPr lang="id-ID" dirty="0"/>
          </a:p>
          <a:p>
            <a:pPr lvl="1" fontAlgn="base"/>
            <a:r>
              <a:rPr lang="en-US" sz="3300" dirty="0" err="1"/>
              <a:t>jumlah</a:t>
            </a:r>
            <a:r>
              <a:rPr lang="en-US" sz="3300" dirty="0"/>
              <a:t> </a:t>
            </a:r>
            <a:r>
              <a:rPr lang="en-US" sz="3300" dirty="0" err="1"/>
              <a:t>penduduk</a:t>
            </a:r>
            <a:r>
              <a:rPr lang="en-US" sz="3300" dirty="0"/>
              <a:t> minimal; </a:t>
            </a:r>
            <a:endParaRPr lang="id-ID" sz="3300" dirty="0"/>
          </a:p>
          <a:p>
            <a:pPr lvl="1" fontAlgn="base"/>
            <a:r>
              <a:rPr lang="en-US" sz="3300" dirty="0" err="1"/>
              <a:t>luas</a:t>
            </a:r>
            <a:r>
              <a:rPr lang="en-US" sz="3300" dirty="0"/>
              <a:t> </a:t>
            </a:r>
            <a:r>
              <a:rPr lang="en-US" sz="3300" dirty="0" err="1"/>
              <a:t>wilayah</a:t>
            </a:r>
            <a:r>
              <a:rPr lang="en-US" sz="3300" dirty="0"/>
              <a:t> minimal;  </a:t>
            </a:r>
            <a:endParaRPr lang="id-ID" sz="3300" dirty="0"/>
          </a:p>
          <a:p>
            <a:pPr lvl="1" fontAlgn="base"/>
            <a:r>
              <a:rPr lang="en-US" sz="3300" dirty="0" err="1"/>
              <a:t>jumlah</a:t>
            </a:r>
            <a:r>
              <a:rPr lang="en-US" sz="3300" dirty="0"/>
              <a:t> minimal </a:t>
            </a:r>
            <a:r>
              <a:rPr lang="en-US" sz="3300" dirty="0" err="1"/>
              <a:t>Desa</a:t>
            </a:r>
            <a:r>
              <a:rPr lang="en-US" sz="3300" dirty="0"/>
              <a:t>/</a:t>
            </a:r>
            <a:r>
              <a:rPr lang="en-US" sz="3300" dirty="0" err="1"/>
              <a:t>kelurahan</a:t>
            </a:r>
            <a:r>
              <a:rPr lang="en-US" sz="3300" dirty="0"/>
              <a:t> yang </a:t>
            </a:r>
            <a:r>
              <a:rPr lang="en-US" sz="3300" dirty="0" err="1"/>
              <a:t>menjadi</a:t>
            </a:r>
            <a:r>
              <a:rPr lang="en-US" sz="3300" dirty="0"/>
              <a:t> </a:t>
            </a:r>
            <a:r>
              <a:rPr lang="en-US" sz="3300" dirty="0" err="1"/>
              <a:t>cakupan</a:t>
            </a:r>
            <a:r>
              <a:rPr lang="en-US" sz="3300" dirty="0"/>
              <a:t>; </a:t>
            </a:r>
            <a:r>
              <a:rPr lang="en-US" sz="3300" dirty="0" err="1"/>
              <a:t>dan</a:t>
            </a:r>
            <a:r>
              <a:rPr lang="en-US" sz="3300" dirty="0"/>
              <a:t> </a:t>
            </a:r>
            <a:endParaRPr lang="id-ID" sz="3300" dirty="0"/>
          </a:p>
          <a:p>
            <a:pPr lvl="1" fontAlgn="base"/>
            <a:r>
              <a:rPr lang="en-US" sz="3300" dirty="0" err="1"/>
              <a:t>usia</a:t>
            </a:r>
            <a:r>
              <a:rPr lang="en-US" sz="3300" dirty="0"/>
              <a:t> minimal </a:t>
            </a:r>
            <a:r>
              <a:rPr lang="en-US" sz="3300" dirty="0" err="1"/>
              <a:t>Kecamatan</a:t>
            </a:r>
            <a:r>
              <a:rPr lang="en-US" sz="3300" dirty="0"/>
              <a:t>. </a:t>
            </a:r>
            <a:endParaRPr lang="id-ID" sz="3300" dirty="0"/>
          </a:p>
          <a:p>
            <a:r>
              <a:rPr lang="en-US" sz="3300" dirty="0" smtClean="0"/>
              <a:t> </a:t>
            </a:r>
            <a:endParaRPr lang="id-ID" sz="3300" dirty="0"/>
          </a:p>
          <a:p>
            <a:endParaRPr lang="id-ID" dirty="0"/>
          </a:p>
        </p:txBody>
      </p:sp>
    </p:spTree>
    <p:extLst>
      <p:ext uri="{BB962C8B-B14F-4D97-AF65-F5344CB8AC3E}">
        <p14:creationId xmlns:p14="http://schemas.microsoft.com/office/powerpoint/2010/main" val="2515336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en-US" sz="1800" dirty="0" smtClean="0"/>
              <a:t> </a:t>
            </a:r>
            <a:r>
              <a:rPr lang="en-US" dirty="0" err="1" smtClean="0"/>
              <a:t>Persyaratan</a:t>
            </a:r>
            <a:r>
              <a:rPr lang="en-US" dirty="0" smtClean="0"/>
              <a:t> </a:t>
            </a:r>
            <a:r>
              <a:rPr lang="en-US" dirty="0" err="1" smtClean="0"/>
              <a:t>teknis</a:t>
            </a:r>
            <a:r>
              <a:rPr lang="en-US" dirty="0" smtClean="0"/>
              <a:t> </a:t>
            </a:r>
            <a:r>
              <a:rPr lang="en-US" dirty="0" err="1" smtClean="0"/>
              <a:t>meliputi</a:t>
            </a:r>
            <a:r>
              <a:rPr lang="en-US" dirty="0" smtClean="0"/>
              <a:t>: </a:t>
            </a:r>
            <a:endParaRPr lang="id-ID" dirty="0" smtClean="0"/>
          </a:p>
          <a:p>
            <a:pPr lvl="1" fontAlgn="base"/>
            <a:r>
              <a:rPr lang="en-US" dirty="0" err="1" smtClean="0"/>
              <a:t>kemampuan</a:t>
            </a:r>
            <a:r>
              <a:rPr lang="en-US" dirty="0" smtClean="0"/>
              <a:t> </a:t>
            </a:r>
            <a:r>
              <a:rPr lang="en-US" dirty="0" err="1" smtClean="0"/>
              <a:t>keuangan</a:t>
            </a:r>
            <a:r>
              <a:rPr lang="en-US" dirty="0" smtClean="0"/>
              <a:t> Daerah;  </a:t>
            </a:r>
            <a:endParaRPr lang="id-ID" dirty="0" smtClean="0"/>
          </a:p>
          <a:p>
            <a:pPr lvl="1" fontAlgn="base"/>
            <a:r>
              <a:rPr lang="en-US" dirty="0" err="1" smtClean="0"/>
              <a:t>sarana</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pemerintahan</a:t>
            </a:r>
            <a:r>
              <a:rPr lang="en-US" dirty="0" smtClean="0"/>
              <a:t>; </a:t>
            </a:r>
            <a:r>
              <a:rPr lang="en-US" dirty="0" err="1" smtClean="0"/>
              <a:t>dan</a:t>
            </a:r>
            <a:r>
              <a:rPr lang="en-US" dirty="0" smtClean="0"/>
              <a:t> </a:t>
            </a:r>
            <a:endParaRPr lang="id-ID" dirty="0" smtClean="0"/>
          </a:p>
          <a:p>
            <a:pPr lvl="1" fontAlgn="base"/>
            <a:r>
              <a:rPr lang="en-US" dirty="0" err="1" smtClean="0"/>
              <a:t>persyaratan</a:t>
            </a:r>
            <a:r>
              <a:rPr lang="en-US" dirty="0" smtClean="0"/>
              <a:t> </a:t>
            </a:r>
            <a:r>
              <a:rPr lang="en-US" dirty="0" err="1" smtClean="0"/>
              <a:t>teknis</a:t>
            </a:r>
            <a:r>
              <a:rPr lang="en-US" dirty="0" smtClean="0"/>
              <a:t> </a:t>
            </a:r>
            <a:r>
              <a:rPr lang="en-US" dirty="0" err="1" smtClean="0"/>
              <a:t>lainnya</a:t>
            </a:r>
            <a:r>
              <a:rPr lang="en-US" dirty="0" smtClean="0"/>
              <a:t> yang </a:t>
            </a:r>
            <a:r>
              <a:rPr lang="en-US" dirty="0" err="1" smtClean="0"/>
              <a:t>diatur</a:t>
            </a:r>
            <a:r>
              <a:rPr lang="en-US" dirty="0" smtClean="0"/>
              <a:t> </a:t>
            </a:r>
            <a:r>
              <a:rPr lang="en-US" dirty="0" err="1" smtClean="0"/>
              <a:t>dalam</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endParaRPr lang="id-ID" dirty="0" smtClean="0"/>
          </a:p>
          <a:p>
            <a:r>
              <a:rPr lang="en-US" dirty="0" err="1" smtClean="0"/>
              <a:t>Persyaratan</a:t>
            </a:r>
            <a:r>
              <a:rPr lang="en-US" dirty="0" smtClean="0"/>
              <a:t> </a:t>
            </a:r>
            <a:r>
              <a:rPr lang="en-US" dirty="0" err="1" smtClean="0"/>
              <a:t>administratif</a:t>
            </a:r>
            <a:r>
              <a:rPr lang="en-US" dirty="0" smtClean="0"/>
              <a:t> </a:t>
            </a:r>
            <a:r>
              <a:rPr lang="en-US" dirty="0" err="1" smtClean="0"/>
              <a:t>meliputi</a:t>
            </a:r>
            <a:r>
              <a:rPr lang="en-US" dirty="0" smtClean="0"/>
              <a:t>: </a:t>
            </a:r>
            <a:endParaRPr lang="id-ID" dirty="0" smtClean="0"/>
          </a:p>
          <a:p>
            <a:pPr lvl="1" fontAlgn="base"/>
            <a:r>
              <a:rPr lang="en-US" dirty="0" err="1" smtClean="0"/>
              <a:t>kesepakatan</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dan</a:t>
            </a:r>
            <a:r>
              <a:rPr lang="en-US" dirty="0" smtClean="0"/>
              <a:t>/</a:t>
            </a:r>
            <a:r>
              <a:rPr lang="en-US" dirty="0" err="1" smtClean="0"/>
              <a:t>atau</a:t>
            </a:r>
            <a:r>
              <a:rPr lang="en-US" dirty="0" smtClean="0"/>
              <a:t> </a:t>
            </a:r>
            <a:r>
              <a:rPr lang="en-US" dirty="0" err="1" smtClean="0"/>
              <a:t>keputusan</a:t>
            </a:r>
            <a:r>
              <a:rPr lang="en-US" dirty="0" smtClean="0"/>
              <a:t> forum </a:t>
            </a:r>
            <a:r>
              <a:rPr lang="en-US" dirty="0" err="1" smtClean="0"/>
              <a:t>komunikasi</a:t>
            </a:r>
            <a:r>
              <a:rPr lang="en-US" dirty="0" smtClean="0"/>
              <a:t> </a:t>
            </a:r>
            <a:r>
              <a:rPr lang="en-US" dirty="0" err="1" smtClean="0"/>
              <a:t>kelurahan</a:t>
            </a:r>
            <a:r>
              <a:rPr lang="en-US" dirty="0" smtClean="0"/>
              <a:t> </a:t>
            </a:r>
            <a:r>
              <a:rPr lang="en-US" dirty="0" err="1" smtClean="0"/>
              <a:t>atau</a:t>
            </a:r>
            <a:r>
              <a:rPr lang="en-US" dirty="0" smtClean="0"/>
              <a:t> </a:t>
            </a:r>
            <a:r>
              <a:rPr lang="en-US" dirty="0" err="1" smtClean="0"/>
              <a:t>nama</a:t>
            </a:r>
            <a:r>
              <a:rPr lang="en-US" dirty="0" smtClean="0"/>
              <a:t> lain di </a:t>
            </a:r>
            <a:endParaRPr lang="id-ID" dirty="0" smtClean="0"/>
          </a:p>
          <a:p>
            <a:pPr lvl="1"/>
            <a:r>
              <a:rPr lang="en-US" dirty="0" err="1" smtClean="0"/>
              <a:t>Kecamatan</a:t>
            </a:r>
            <a:r>
              <a:rPr lang="en-US" dirty="0" smtClean="0"/>
              <a:t> </a:t>
            </a:r>
            <a:r>
              <a:rPr lang="en-US" dirty="0" err="1" smtClean="0"/>
              <a:t>induk</a:t>
            </a:r>
            <a:r>
              <a:rPr lang="en-US" dirty="0" smtClean="0"/>
              <a:t>; </a:t>
            </a:r>
            <a:r>
              <a:rPr lang="en-US" dirty="0" err="1" smtClean="0"/>
              <a:t>dan</a:t>
            </a:r>
            <a:r>
              <a:rPr lang="en-US" dirty="0" smtClean="0"/>
              <a:t> </a:t>
            </a:r>
            <a:endParaRPr lang="id-ID" dirty="0" smtClean="0"/>
          </a:p>
          <a:p>
            <a:pPr lvl="1" fontAlgn="base"/>
            <a:r>
              <a:rPr lang="en-US" dirty="0" err="1" smtClean="0"/>
              <a:t>kesepakatan</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dan</a:t>
            </a:r>
            <a:r>
              <a:rPr lang="en-US" dirty="0" smtClean="0"/>
              <a:t>/</a:t>
            </a:r>
            <a:r>
              <a:rPr lang="en-US" dirty="0" err="1" smtClean="0"/>
              <a:t>atau</a:t>
            </a:r>
            <a:r>
              <a:rPr lang="en-US" dirty="0" smtClean="0"/>
              <a:t> </a:t>
            </a:r>
            <a:r>
              <a:rPr lang="en-US" dirty="0" err="1" smtClean="0"/>
              <a:t>keputusan</a:t>
            </a:r>
            <a:r>
              <a:rPr lang="en-US" dirty="0" smtClean="0"/>
              <a:t> forum </a:t>
            </a:r>
            <a:r>
              <a:rPr lang="en-US" dirty="0" err="1" smtClean="0"/>
              <a:t>komunikasi</a:t>
            </a:r>
            <a:r>
              <a:rPr lang="en-US" dirty="0" smtClean="0"/>
              <a:t> </a:t>
            </a:r>
            <a:r>
              <a:rPr lang="en-US" dirty="0" err="1" smtClean="0"/>
              <a:t>kelurahan</a:t>
            </a:r>
            <a:r>
              <a:rPr lang="en-US" dirty="0" smtClean="0"/>
              <a:t> </a:t>
            </a:r>
            <a:r>
              <a:rPr lang="en-US" dirty="0" err="1" smtClean="0"/>
              <a:t>atau</a:t>
            </a:r>
            <a:r>
              <a:rPr lang="en-US" dirty="0" smtClean="0"/>
              <a:t> </a:t>
            </a:r>
            <a:r>
              <a:rPr lang="en-US" dirty="0" err="1" smtClean="0"/>
              <a:t>nama</a:t>
            </a:r>
            <a:r>
              <a:rPr lang="en-US" dirty="0" smtClean="0"/>
              <a:t> lain di </a:t>
            </a:r>
            <a:r>
              <a:rPr lang="en-US" dirty="0" err="1" smtClean="0"/>
              <a:t>wilayah</a:t>
            </a:r>
            <a:r>
              <a:rPr lang="en-US" dirty="0" smtClean="0"/>
              <a:t> </a:t>
            </a:r>
            <a:r>
              <a:rPr lang="en-US" dirty="0" err="1" smtClean="0"/>
              <a:t>Kecamatan</a:t>
            </a:r>
            <a:r>
              <a:rPr lang="en-US" dirty="0" smtClean="0"/>
              <a:t> yang </a:t>
            </a:r>
            <a:r>
              <a:rPr lang="en-US" dirty="0" err="1" smtClean="0"/>
              <a:t>akan</a:t>
            </a:r>
            <a:r>
              <a:rPr lang="en-US" dirty="0" smtClean="0"/>
              <a:t> </a:t>
            </a:r>
            <a:r>
              <a:rPr lang="en-US" dirty="0" err="1" smtClean="0"/>
              <a:t>dibentuk</a:t>
            </a:r>
            <a:r>
              <a:rPr lang="en-US" dirty="0" smtClean="0"/>
              <a:t>. </a:t>
            </a:r>
            <a:endParaRPr lang="id-ID" dirty="0" smtClean="0"/>
          </a:p>
          <a:p>
            <a:endParaRPr lang="id-ID" dirty="0"/>
          </a:p>
        </p:txBody>
      </p:sp>
    </p:spTree>
    <p:extLst>
      <p:ext uri="{BB962C8B-B14F-4D97-AF65-F5344CB8AC3E}">
        <p14:creationId xmlns:p14="http://schemas.microsoft.com/office/powerpoint/2010/main" val="3832777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62500" lnSpcReduction="20000"/>
          </a:bodyPr>
          <a:lstStyle/>
          <a:p>
            <a:pPr lvl="0" fontAlgn="base"/>
            <a:r>
              <a:rPr lang="en-US" dirty="0" err="1"/>
              <a:t>Kecamatan</a:t>
            </a:r>
            <a:r>
              <a:rPr lang="en-US" dirty="0"/>
              <a:t> </a:t>
            </a:r>
            <a:r>
              <a:rPr lang="en-US" dirty="0" err="1"/>
              <a:t>diklasifikasikan</a:t>
            </a:r>
            <a:r>
              <a:rPr lang="en-US" dirty="0"/>
              <a:t> </a:t>
            </a:r>
            <a:r>
              <a:rPr lang="en-US" dirty="0" err="1"/>
              <a:t>atas</a:t>
            </a:r>
            <a:r>
              <a:rPr lang="en-US" dirty="0"/>
              <a:t>:  </a:t>
            </a:r>
            <a:endParaRPr lang="id-ID" dirty="0"/>
          </a:p>
          <a:p>
            <a:pPr lvl="1" fontAlgn="base"/>
            <a:r>
              <a:rPr lang="en-US" dirty="0" err="1"/>
              <a:t>Kecamatan</a:t>
            </a:r>
            <a:r>
              <a:rPr lang="en-US" dirty="0"/>
              <a:t> </a:t>
            </a:r>
            <a:r>
              <a:rPr lang="en-US" dirty="0" err="1"/>
              <a:t>tipe</a:t>
            </a:r>
            <a:r>
              <a:rPr lang="en-US" dirty="0"/>
              <a:t> A yang </a:t>
            </a:r>
            <a:r>
              <a:rPr lang="en-US" dirty="0" err="1"/>
              <a:t>dibentuk</a:t>
            </a:r>
            <a:r>
              <a:rPr lang="en-US" dirty="0"/>
              <a:t> </a:t>
            </a:r>
            <a:r>
              <a:rPr lang="en-US" dirty="0" err="1"/>
              <a:t>untuk</a:t>
            </a:r>
            <a:r>
              <a:rPr lang="en-US" dirty="0"/>
              <a:t> </a:t>
            </a:r>
            <a:r>
              <a:rPr lang="en-US" dirty="0" err="1"/>
              <a:t>Kecamatan</a:t>
            </a:r>
            <a:r>
              <a:rPr lang="en-US" dirty="0"/>
              <a:t> </a:t>
            </a:r>
            <a:r>
              <a:rPr lang="en-US" dirty="0" err="1"/>
              <a:t>dengan</a:t>
            </a:r>
            <a:r>
              <a:rPr lang="en-US" dirty="0"/>
              <a:t> </a:t>
            </a:r>
            <a:r>
              <a:rPr lang="en-US" dirty="0" err="1"/>
              <a:t>beban</a:t>
            </a:r>
            <a:r>
              <a:rPr lang="en-US" dirty="0"/>
              <a:t> </a:t>
            </a:r>
            <a:r>
              <a:rPr lang="en-US" dirty="0" err="1"/>
              <a:t>kerja</a:t>
            </a:r>
            <a:r>
              <a:rPr lang="en-US" dirty="0"/>
              <a:t> yang </a:t>
            </a:r>
            <a:r>
              <a:rPr lang="en-US" dirty="0" err="1"/>
              <a:t>besar</a:t>
            </a:r>
            <a:r>
              <a:rPr lang="en-US" dirty="0"/>
              <a:t>; </a:t>
            </a:r>
            <a:r>
              <a:rPr lang="en-US" dirty="0" err="1"/>
              <a:t>dan</a:t>
            </a:r>
            <a:r>
              <a:rPr lang="en-US" dirty="0"/>
              <a:t> </a:t>
            </a:r>
            <a:endParaRPr lang="id-ID" dirty="0"/>
          </a:p>
          <a:p>
            <a:pPr lvl="1" fontAlgn="base"/>
            <a:r>
              <a:rPr lang="en-US" dirty="0" err="1"/>
              <a:t>Kecamatan</a:t>
            </a:r>
            <a:r>
              <a:rPr lang="en-US" dirty="0"/>
              <a:t> </a:t>
            </a:r>
            <a:r>
              <a:rPr lang="en-US" dirty="0" err="1"/>
              <a:t>tipe</a:t>
            </a:r>
            <a:r>
              <a:rPr lang="en-US" dirty="0"/>
              <a:t> B yang </a:t>
            </a:r>
            <a:r>
              <a:rPr lang="en-US" dirty="0" err="1"/>
              <a:t>dibentuk</a:t>
            </a:r>
            <a:r>
              <a:rPr lang="en-US" dirty="0"/>
              <a:t> </a:t>
            </a:r>
            <a:r>
              <a:rPr lang="en-US" dirty="0" err="1"/>
              <a:t>untuk</a:t>
            </a:r>
            <a:r>
              <a:rPr lang="en-US" dirty="0"/>
              <a:t> </a:t>
            </a:r>
            <a:r>
              <a:rPr lang="en-US" dirty="0" err="1"/>
              <a:t>Kecamatan</a:t>
            </a:r>
            <a:r>
              <a:rPr lang="en-US" dirty="0"/>
              <a:t> </a:t>
            </a:r>
            <a:r>
              <a:rPr lang="en-US" dirty="0" err="1"/>
              <a:t>dengan</a:t>
            </a:r>
            <a:r>
              <a:rPr lang="en-US" dirty="0"/>
              <a:t> </a:t>
            </a:r>
            <a:r>
              <a:rPr lang="en-US" dirty="0" err="1"/>
              <a:t>beban</a:t>
            </a:r>
            <a:r>
              <a:rPr lang="en-US" dirty="0"/>
              <a:t> </a:t>
            </a:r>
            <a:r>
              <a:rPr lang="en-US" dirty="0" err="1"/>
              <a:t>kerja</a:t>
            </a:r>
            <a:r>
              <a:rPr lang="en-US" dirty="0"/>
              <a:t> yang </a:t>
            </a:r>
            <a:r>
              <a:rPr lang="en-US" dirty="0" err="1"/>
              <a:t>kecil</a:t>
            </a:r>
            <a:r>
              <a:rPr lang="en-US" dirty="0"/>
              <a:t>. </a:t>
            </a:r>
            <a:endParaRPr lang="id-ID" dirty="0"/>
          </a:p>
          <a:p>
            <a:pPr lvl="0" fontAlgn="base"/>
            <a:r>
              <a:rPr lang="en-US" dirty="0" err="1"/>
              <a:t>Penentuan</a:t>
            </a:r>
            <a:r>
              <a:rPr lang="en-US" dirty="0"/>
              <a:t> </a:t>
            </a:r>
            <a:r>
              <a:rPr lang="en-US" dirty="0" err="1"/>
              <a:t>beban</a:t>
            </a:r>
            <a:r>
              <a:rPr lang="en-US" dirty="0"/>
              <a:t> </a:t>
            </a:r>
            <a:r>
              <a:rPr lang="en-US" dirty="0" err="1"/>
              <a:t>kerja</a:t>
            </a:r>
            <a:r>
              <a:rPr lang="en-US" dirty="0"/>
              <a:t> </a:t>
            </a:r>
            <a:r>
              <a:rPr lang="en-US" dirty="0" err="1" smtClean="0"/>
              <a:t>didasarkan</a:t>
            </a:r>
            <a:r>
              <a:rPr lang="en-US" dirty="0" smtClean="0"/>
              <a:t> </a:t>
            </a:r>
            <a:r>
              <a:rPr lang="en-US" dirty="0" err="1"/>
              <a:t>pada</a:t>
            </a:r>
            <a:r>
              <a:rPr lang="en-US" dirty="0"/>
              <a:t> </a:t>
            </a:r>
            <a:r>
              <a:rPr lang="en-US" dirty="0" err="1"/>
              <a:t>jumlah</a:t>
            </a:r>
            <a:r>
              <a:rPr lang="en-US" dirty="0"/>
              <a:t> </a:t>
            </a:r>
            <a:r>
              <a:rPr lang="en-US" dirty="0" err="1"/>
              <a:t>penduduk</a:t>
            </a:r>
            <a:r>
              <a:rPr lang="en-US" dirty="0"/>
              <a:t>, </a:t>
            </a:r>
            <a:r>
              <a:rPr lang="en-US" dirty="0" err="1"/>
              <a:t>luas</a:t>
            </a:r>
            <a:r>
              <a:rPr lang="en-US" dirty="0"/>
              <a:t> </a:t>
            </a:r>
            <a:r>
              <a:rPr lang="en-US" dirty="0" err="1"/>
              <a:t>wilayah</a:t>
            </a:r>
            <a:r>
              <a:rPr lang="en-US" dirty="0"/>
              <a:t>, </a:t>
            </a:r>
            <a:r>
              <a:rPr lang="en-US" dirty="0" err="1"/>
              <a:t>dan</a:t>
            </a:r>
            <a:r>
              <a:rPr lang="en-US" dirty="0"/>
              <a:t> </a:t>
            </a:r>
            <a:r>
              <a:rPr lang="en-US" dirty="0" err="1"/>
              <a:t>jumlah</a:t>
            </a:r>
            <a:r>
              <a:rPr lang="en-US" dirty="0"/>
              <a:t> </a:t>
            </a:r>
            <a:r>
              <a:rPr lang="en-US" dirty="0" err="1"/>
              <a:t>Desa</a:t>
            </a:r>
            <a:r>
              <a:rPr lang="en-US" dirty="0"/>
              <a:t>/</a:t>
            </a:r>
            <a:r>
              <a:rPr lang="en-US" dirty="0" err="1"/>
              <a:t>kelurahan</a:t>
            </a:r>
            <a:r>
              <a:rPr lang="en-US" dirty="0"/>
              <a:t>. </a:t>
            </a:r>
            <a:endParaRPr lang="id-ID" dirty="0"/>
          </a:p>
          <a:p>
            <a:pPr lvl="0" fontAlgn="base"/>
            <a:r>
              <a:rPr lang="en-US" dirty="0" err="1" smtClean="0"/>
              <a:t>Kecamatan</a:t>
            </a:r>
            <a:r>
              <a:rPr lang="en-US" dirty="0" smtClean="0"/>
              <a:t> </a:t>
            </a:r>
            <a:r>
              <a:rPr lang="en-US" dirty="0" err="1"/>
              <a:t>dipimpin</a:t>
            </a:r>
            <a:r>
              <a:rPr lang="en-US" dirty="0"/>
              <a:t> </a:t>
            </a:r>
            <a:r>
              <a:rPr lang="en-US" dirty="0" err="1"/>
              <a:t>oleh</a:t>
            </a:r>
            <a:r>
              <a:rPr lang="en-US" dirty="0"/>
              <a:t> </a:t>
            </a:r>
            <a:r>
              <a:rPr lang="en-US" dirty="0" err="1"/>
              <a:t>seorang</a:t>
            </a:r>
            <a:r>
              <a:rPr lang="en-US" dirty="0"/>
              <a:t> </a:t>
            </a:r>
            <a:r>
              <a:rPr lang="en-US" dirty="0" err="1"/>
              <a:t>kepala</a:t>
            </a:r>
            <a:r>
              <a:rPr lang="en-US" dirty="0"/>
              <a:t> </a:t>
            </a:r>
            <a:r>
              <a:rPr lang="en-US" dirty="0" err="1"/>
              <a:t>kecamatan</a:t>
            </a:r>
            <a:r>
              <a:rPr lang="en-US" dirty="0"/>
              <a:t> yang </a:t>
            </a:r>
            <a:r>
              <a:rPr lang="en-US" dirty="0" err="1"/>
              <a:t>disebut</a:t>
            </a:r>
            <a:r>
              <a:rPr lang="en-US" dirty="0"/>
              <a:t> </a:t>
            </a:r>
            <a:r>
              <a:rPr lang="en-US" dirty="0" err="1"/>
              <a:t>camat</a:t>
            </a:r>
            <a:r>
              <a:rPr lang="en-US" dirty="0"/>
              <a:t> yang </a:t>
            </a:r>
            <a:r>
              <a:rPr lang="en-US" dirty="0" err="1"/>
              <a:t>berada</a:t>
            </a:r>
            <a:r>
              <a:rPr lang="en-US" dirty="0"/>
              <a:t> di </a:t>
            </a:r>
            <a:r>
              <a:rPr lang="en-US" dirty="0" err="1"/>
              <a:t>bawah</a:t>
            </a:r>
            <a:r>
              <a:rPr lang="en-US" dirty="0"/>
              <a:t> </a:t>
            </a:r>
            <a:r>
              <a:rPr lang="en-US" dirty="0" err="1"/>
              <a:t>dan</a:t>
            </a:r>
            <a:r>
              <a:rPr lang="en-US" dirty="0"/>
              <a:t> </a:t>
            </a:r>
            <a:r>
              <a:rPr lang="en-US" dirty="0" err="1"/>
              <a:t>bertanggung</a:t>
            </a:r>
            <a:r>
              <a:rPr lang="en-US" dirty="0"/>
              <a:t> </a:t>
            </a:r>
            <a:r>
              <a:rPr lang="en-US" dirty="0" err="1"/>
              <a:t>jawab</a:t>
            </a:r>
            <a:r>
              <a:rPr lang="en-US" dirty="0"/>
              <a:t> </a:t>
            </a:r>
            <a:r>
              <a:rPr lang="en-US" dirty="0" err="1"/>
              <a:t>kepada</a:t>
            </a:r>
            <a:r>
              <a:rPr lang="en-US" dirty="0"/>
              <a:t> </a:t>
            </a:r>
            <a:r>
              <a:rPr lang="en-US" dirty="0" err="1"/>
              <a:t>bupati</a:t>
            </a:r>
            <a:r>
              <a:rPr lang="en-US" dirty="0"/>
              <a:t>/</a:t>
            </a:r>
            <a:r>
              <a:rPr lang="en-US" dirty="0" err="1"/>
              <a:t>wali</a:t>
            </a:r>
            <a:r>
              <a:rPr lang="en-US" dirty="0"/>
              <a:t> </a:t>
            </a:r>
            <a:r>
              <a:rPr lang="en-US" dirty="0" err="1"/>
              <a:t>kota</a:t>
            </a:r>
            <a:r>
              <a:rPr lang="en-US" dirty="0"/>
              <a:t> </a:t>
            </a:r>
            <a:r>
              <a:rPr lang="en-US" dirty="0" err="1"/>
              <a:t>melalui</a:t>
            </a:r>
            <a:r>
              <a:rPr lang="en-US" dirty="0"/>
              <a:t> </a:t>
            </a:r>
            <a:r>
              <a:rPr lang="en-US" dirty="0" err="1"/>
              <a:t>sekretaris</a:t>
            </a:r>
            <a:r>
              <a:rPr lang="en-US" dirty="0"/>
              <a:t> Daerah. </a:t>
            </a:r>
            <a:endParaRPr lang="id-ID" dirty="0"/>
          </a:p>
          <a:p>
            <a:pPr lvl="0" fontAlgn="base"/>
            <a:r>
              <a:rPr lang="en-US" dirty="0" err="1"/>
              <a:t>Bupati</a:t>
            </a:r>
            <a:r>
              <a:rPr lang="en-US" dirty="0"/>
              <a:t>/</a:t>
            </a:r>
            <a:r>
              <a:rPr lang="en-US" dirty="0" err="1"/>
              <a:t>wali</a:t>
            </a:r>
            <a:r>
              <a:rPr lang="en-US" dirty="0"/>
              <a:t> </a:t>
            </a:r>
            <a:r>
              <a:rPr lang="en-US" dirty="0" err="1"/>
              <a:t>kota</a:t>
            </a:r>
            <a:r>
              <a:rPr lang="en-US" dirty="0"/>
              <a:t> </a:t>
            </a:r>
            <a:r>
              <a:rPr lang="en-US" dirty="0" err="1"/>
              <a:t>wajib</a:t>
            </a:r>
            <a:r>
              <a:rPr lang="en-US" dirty="0"/>
              <a:t> </a:t>
            </a:r>
            <a:r>
              <a:rPr lang="en-US" dirty="0" err="1"/>
              <a:t>mengangkat</a:t>
            </a:r>
            <a:r>
              <a:rPr lang="en-US" dirty="0"/>
              <a:t> </a:t>
            </a:r>
            <a:r>
              <a:rPr lang="en-US" dirty="0" err="1"/>
              <a:t>camat</a:t>
            </a:r>
            <a:r>
              <a:rPr lang="en-US" dirty="0"/>
              <a:t> </a:t>
            </a:r>
            <a:r>
              <a:rPr lang="en-US" dirty="0" err="1"/>
              <a:t>dari</a:t>
            </a:r>
            <a:r>
              <a:rPr lang="en-US" dirty="0"/>
              <a:t> </a:t>
            </a:r>
            <a:r>
              <a:rPr lang="en-US" dirty="0" err="1"/>
              <a:t>pegawai</a:t>
            </a:r>
            <a:r>
              <a:rPr lang="en-US" dirty="0"/>
              <a:t> </a:t>
            </a:r>
            <a:r>
              <a:rPr lang="en-US" dirty="0" err="1"/>
              <a:t>negeri</a:t>
            </a:r>
            <a:r>
              <a:rPr lang="en-US" dirty="0"/>
              <a:t> </a:t>
            </a:r>
            <a:r>
              <a:rPr lang="en-US" dirty="0" err="1"/>
              <a:t>sipil</a:t>
            </a:r>
            <a:r>
              <a:rPr lang="en-US" dirty="0"/>
              <a:t> yang </a:t>
            </a:r>
            <a:r>
              <a:rPr lang="en-US" dirty="0" err="1"/>
              <a:t>menguasai</a:t>
            </a:r>
            <a:r>
              <a:rPr lang="en-US" dirty="0"/>
              <a:t> </a:t>
            </a:r>
            <a:r>
              <a:rPr lang="en-US" dirty="0" err="1"/>
              <a:t>pengetahuan</a:t>
            </a:r>
            <a:r>
              <a:rPr lang="en-US" dirty="0"/>
              <a:t> </a:t>
            </a:r>
            <a:r>
              <a:rPr lang="en-US" dirty="0" err="1"/>
              <a:t>teknis</a:t>
            </a:r>
            <a:r>
              <a:rPr lang="en-US" dirty="0"/>
              <a:t> </a:t>
            </a:r>
            <a:r>
              <a:rPr lang="en-US" dirty="0" err="1"/>
              <a:t>pemerintahan</a:t>
            </a:r>
            <a:r>
              <a:rPr lang="en-US" dirty="0"/>
              <a:t> </a:t>
            </a:r>
            <a:r>
              <a:rPr lang="en-US" dirty="0" err="1"/>
              <a:t>dan</a:t>
            </a:r>
            <a:r>
              <a:rPr lang="en-US" dirty="0"/>
              <a:t> </a:t>
            </a:r>
            <a:r>
              <a:rPr lang="en-US" dirty="0" err="1"/>
              <a:t>memenuhi</a:t>
            </a:r>
            <a:r>
              <a:rPr lang="en-US" dirty="0"/>
              <a:t> </a:t>
            </a:r>
            <a:r>
              <a:rPr lang="en-US" dirty="0" err="1"/>
              <a:t>persyaratan</a:t>
            </a:r>
            <a:r>
              <a:rPr lang="en-US" dirty="0"/>
              <a:t> </a:t>
            </a:r>
            <a:r>
              <a:rPr lang="en-US" dirty="0" err="1"/>
              <a:t>kepegawaian</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id-ID" dirty="0"/>
          </a:p>
          <a:p>
            <a:pPr lvl="0" fontAlgn="base"/>
            <a:r>
              <a:rPr lang="en-US" dirty="0" err="1"/>
              <a:t>Pengangkatan</a:t>
            </a:r>
            <a:r>
              <a:rPr lang="en-US" dirty="0"/>
              <a:t> </a:t>
            </a:r>
            <a:r>
              <a:rPr lang="en-US" dirty="0" err="1"/>
              <a:t>camat</a:t>
            </a:r>
            <a:r>
              <a:rPr lang="en-US" dirty="0"/>
              <a:t> yang </a:t>
            </a:r>
            <a:r>
              <a:rPr lang="en-US" dirty="0" err="1"/>
              <a:t>tidak</a:t>
            </a:r>
            <a:r>
              <a:rPr lang="en-US" dirty="0"/>
              <a:t> </a:t>
            </a:r>
            <a:r>
              <a:rPr lang="en-US" dirty="0" err="1"/>
              <a:t>sesuai</a:t>
            </a:r>
            <a:r>
              <a:rPr lang="en-US" dirty="0"/>
              <a:t> </a:t>
            </a:r>
            <a:r>
              <a:rPr lang="en-US" dirty="0" err="1"/>
              <a:t>dengan</a:t>
            </a:r>
            <a:r>
              <a:rPr lang="en-US" dirty="0"/>
              <a:t> </a:t>
            </a:r>
            <a:r>
              <a:rPr lang="en-US" dirty="0" err="1" smtClean="0"/>
              <a:t>ketentuan</a:t>
            </a:r>
            <a:r>
              <a:rPr lang="en-US" dirty="0" smtClean="0"/>
              <a:t> </a:t>
            </a:r>
            <a:r>
              <a:rPr lang="en-US" dirty="0" err="1"/>
              <a:t>dibatalkan</a:t>
            </a:r>
            <a:r>
              <a:rPr lang="en-US" dirty="0"/>
              <a:t> </a:t>
            </a:r>
            <a:r>
              <a:rPr lang="en-US" dirty="0" err="1"/>
              <a:t>keputusan</a:t>
            </a:r>
            <a:r>
              <a:rPr lang="en-US" dirty="0"/>
              <a:t> </a:t>
            </a:r>
            <a:r>
              <a:rPr lang="en-US" dirty="0" err="1"/>
              <a:t>pengangkatannya</a:t>
            </a:r>
            <a:r>
              <a:rPr lang="en-US" dirty="0"/>
              <a:t> </a:t>
            </a:r>
            <a:r>
              <a:rPr lang="en-US" dirty="0" err="1"/>
              <a:t>oleh</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endParaRPr lang="id-ID" dirty="0"/>
          </a:p>
          <a:p>
            <a:endParaRPr lang="id-ID" dirty="0"/>
          </a:p>
        </p:txBody>
      </p:sp>
    </p:spTree>
    <p:extLst>
      <p:ext uri="{BB962C8B-B14F-4D97-AF65-F5344CB8AC3E}">
        <p14:creationId xmlns:p14="http://schemas.microsoft.com/office/powerpoint/2010/main" val="2959785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62500" lnSpcReduction="20000"/>
          </a:bodyPr>
          <a:lstStyle/>
          <a:p>
            <a:pPr lvl="0" fontAlgn="base"/>
            <a:r>
              <a:rPr lang="en-US" dirty="0" err="1"/>
              <a:t>Camat</a:t>
            </a:r>
            <a:r>
              <a:rPr lang="en-US" dirty="0"/>
              <a:t> </a:t>
            </a:r>
            <a:r>
              <a:rPr lang="en-US" dirty="0" err="1" smtClean="0"/>
              <a:t>mempunyai</a:t>
            </a:r>
            <a:r>
              <a:rPr lang="en-US" dirty="0" smtClean="0"/>
              <a:t> </a:t>
            </a:r>
            <a:r>
              <a:rPr lang="en-US" dirty="0" err="1"/>
              <a:t>tugas</a:t>
            </a:r>
            <a:r>
              <a:rPr lang="en-US" dirty="0"/>
              <a:t>: </a:t>
            </a:r>
            <a:endParaRPr lang="id-ID" dirty="0"/>
          </a:p>
          <a:p>
            <a:pPr lvl="1" fontAlgn="base"/>
            <a:r>
              <a:rPr lang="en-US" dirty="0" err="1"/>
              <a:t>menyelenggaraan</a:t>
            </a:r>
            <a:r>
              <a:rPr lang="en-US" dirty="0"/>
              <a:t> </a:t>
            </a:r>
            <a:r>
              <a:rPr lang="en-US" dirty="0" err="1"/>
              <a:t>urusan</a:t>
            </a:r>
            <a:r>
              <a:rPr lang="en-US" dirty="0"/>
              <a:t> </a:t>
            </a:r>
            <a:r>
              <a:rPr lang="en-US" dirty="0" err="1"/>
              <a:t>pemerintahan</a:t>
            </a:r>
            <a:r>
              <a:rPr lang="en-US" dirty="0"/>
              <a:t> </a:t>
            </a:r>
            <a:r>
              <a:rPr lang="en-US" dirty="0" err="1" smtClean="0"/>
              <a:t>umum</a:t>
            </a:r>
            <a:r>
              <a:rPr lang="en-US" dirty="0" smtClean="0"/>
              <a:t>; </a:t>
            </a:r>
            <a:endParaRPr lang="id-ID" dirty="0"/>
          </a:p>
          <a:p>
            <a:pPr lvl="1" fontAlgn="base"/>
            <a:r>
              <a:rPr lang="en-US" dirty="0" err="1"/>
              <a:t>mengoordinasikan</a:t>
            </a:r>
            <a:r>
              <a:rPr lang="en-US" dirty="0"/>
              <a:t> </a:t>
            </a:r>
            <a:r>
              <a:rPr lang="en-US" dirty="0" err="1"/>
              <a:t>kegiatan</a:t>
            </a:r>
            <a:r>
              <a:rPr lang="en-US" dirty="0"/>
              <a:t> </a:t>
            </a:r>
            <a:r>
              <a:rPr lang="en-US" dirty="0" err="1"/>
              <a:t>pemberdayaan</a:t>
            </a:r>
            <a:r>
              <a:rPr lang="en-US" dirty="0"/>
              <a:t> </a:t>
            </a:r>
            <a:r>
              <a:rPr lang="en-US" dirty="0" err="1"/>
              <a:t>masyarakat</a:t>
            </a:r>
            <a:r>
              <a:rPr lang="en-US" dirty="0"/>
              <a:t>;  </a:t>
            </a:r>
            <a:endParaRPr lang="id-ID" dirty="0"/>
          </a:p>
          <a:p>
            <a:pPr lvl="1" fontAlgn="base"/>
            <a:r>
              <a:rPr lang="en-US" dirty="0" err="1"/>
              <a:t>mengoordinasikan</a:t>
            </a:r>
            <a:r>
              <a:rPr lang="en-US" dirty="0"/>
              <a:t> </a:t>
            </a:r>
            <a:r>
              <a:rPr lang="en-US" dirty="0" err="1"/>
              <a:t>upaya</a:t>
            </a:r>
            <a:r>
              <a:rPr lang="en-US" dirty="0"/>
              <a:t> </a:t>
            </a:r>
            <a:r>
              <a:rPr lang="en-US" dirty="0" err="1"/>
              <a:t>penyelenggaraan</a:t>
            </a:r>
            <a:r>
              <a:rPr lang="en-US" dirty="0"/>
              <a:t> </a:t>
            </a:r>
            <a:r>
              <a:rPr lang="en-US" dirty="0" err="1"/>
              <a:t>ketenteraman</a:t>
            </a:r>
            <a:r>
              <a:rPr lang="en-US" dirty="0"/>
              <a:t> </a:t>
            </a:r>
            <a:r>
              <a:rPr lang="en-US" dirty="0" err="1"/>
              <a:t>dan</a:t>
            </a:r>
            <a:r>
              <a:rPr lang="en-US" dirty="0"/>
              <a:t> </a:t>
            </a:r>
            <a:r>
              <a:rPr lang="en-US" dirty="0" err="1"/>
              <a:t>ketertiban</a:t>
            </a:r>
            <a:r>
              <a:rPr lang="en-US" dirty="0"/>
              <a:t> </a:t>
            </a:r>
            <a:r>
              <a:rPr lang="en-US" dirty="0" err="1"/>
              <a:t>umum</a:t>
            </a:r>
            <a:r>
              <a:rPr lang="en-US" dirty="0"/>
              <a:t>; </a:t>
            </a:r>
            <a:endParaRPr lang="id-ID" dirty="0"/>
          </a:p>
          <a:p>
            <a:pPr lvl="1" fontAlgn="base"/>
            <a:r>
              <a:rPr lang="en-US" dirty="0" err="1"/>
              <a:t>mengoordinasikan</a:t>
            </a:r>
            <a:r>
              <a:rPr lang="en-US" dirty="0"/>
              <a:t> </a:t>
            </a:r>
            <a:r>
              <a:rPr lang="en-US" dirty="0" err="1"/>
              <a:t>penerapan</a:t>
            </a:r>
            <a:r>
              <a:rPr lang="en-US" dirty="0"/>
              <a:t> </a:t>
            </a:r>
            <a:r>
              <a:rPr lang="en-US" dirty="0" err="1"/>
              <a:t>dan</a:t>
            </a:r>
            <a:r>
              <a:rPr lang="en-US" dirty="0"/>
              <a:t> </a:t>
            </a:r>
            <a:r>
              <a:rPr lang="en-US" dirty="0" err="1"/>
              <a:t>penegakan</a:t>
            </a:r>
            <a:r>
              <a:rPr lang="en-US" dirty="0"/>
              <a:t> </a:t>
            </a:r>
            <a:r>
              <a:rPr lang="en-US" dirty="0" err="1"/>
              <a:t>Perda</a:t>
            </a:r>
            <a:r>
              <a:rPr lang="en-US" dirty="0"/>
              <a:t> </a:t>
            </a:r>
            <a:r>
              <a:rPr lang="en-US" dirty="0" err="1"/>
              <a:t>dan</a:t>
            </a:r>
            <a:r>
              <a:rPr lang="en-US" dirty="0"/>
              <a:t> </a:t>
            </a:r>
            <a:r>
              <a:rPr lang="en-US" dirty="0" err="1" smtClean="0"/>
              <a:t>Perkada</a:t>
            </a:r>
            <a:r>
              <a:rPr lang="en-US" dirty="0"/>
              <a:t>;  </a:t>
            </a:r>
            <a:endParaRPr lang="id-ID" dirty="0"/>
          </a:p>
          <a:p>
            <a:pPr lvl="1" fontAlgn="base"/>
            <a:r>
              <a:rPr lang="en-US" dirty="0" err="1"/>
              <a:t>mengoordinasikan</a:t>
            </a:r>
            <a:r>
              <a:rPr lang="en-US" dirty="0"/>
              <a:t> </a:t>
            </a:r>
            <a:r>
              <a:rPr lang="en-US" dirty="0" err="1"/>
              <a:t>pemeliharaan</a:t>
            </a:r>
            <a:r>
              <a:rPr lang="en-US" dirty="0"/>
              <a:t> </a:t>
            </a:r>
            <a:r>
              <a:rPr lang="en-US" dirty="0" err="1"/>
              <a:t>prasarana</a:t>
            </a:r>
            <a:r>
              <a:rPr lang="en-US" dirty="0"/>
              <a:t> </a:t>
            </a:r>
            <a:r>
              <a:rPr lang="en-US" dirty="0" err="1"/>
              <a:t>dan</a:t>
            </a:r>
            <a:r>
              <a:rPr lang="en-US" dirty="0"/>
              <a:t> </a:t>
            </a:r>
            <a:r>
              <a:rPr lang="en-US" dirty="0" err="1"/>
              <a:t>sarana</a:t>
            </a:r>
            <a:r>
              <a:rPr lang="en-US" dirty="0"/>
              <a:t> </a:t>
            </a:r>
            <a:r>
              <a:rPr lang="en-US" dirty="0" err="1"/>
              <a:t>pelayanan</a:t>
            </a:r>
            <a:r>
              <a:rPr lang="en-US" dirty="0"/>
              <a:t> </a:t>
            </a:r>
            <a:r>
              <a:rPr lang="en-US" dirty="0" err="1"/>
              <a:t>umum</a:t>
            </a:r>
            <a:r>
              <a:rPr lang="en-US" dirty="0"/>
              <a:t>; </a:t>
            </a:r>
            <a:endParaRPr lang="id-ID" dirty="0"/>
          </a:p>
          <a:p>
            <a:pPr lvl="1" fontAlgn="base"/>
            <a:r>
              <a:rPr lang="en-US" dirty="0" err="1"/>
              <a:t>mengoordinasikan</a:t>
            </a:r>
            <a:r>
              <a:rPr lang="en-US" dirty="0"/>
              <a:t> </a:t>
            </a:r>
            <a:r>
              <a:rPr lang="en-US" dirty="0" err="1"/>
              <a:t>penyelenggaraan</a:t>
            </a:r>
            <a:r>
              <a:rPr lang="en-US" dirty="0"/>
              <a:t> </a:t>
            </a:r>
            <a:r>
              <a:rPr lang="en-US" dirty="0" err="1"/>
              <a:t>kegiatan</a:t>
            </a:r>
            <a:r>
              <a:rPr lang="en-US" dirty="0"/>
              <a:t> </a:t>
            </a:r>
            <a:r>
              <a:rPr lang="en-US" dirty="0" err="1"/>
              <a:t>pemerintahan</a:t>
            </a:r>
            <a:r>
              <a:rPr lang="en-US" dirty="0"/>
              <a:t> yang </a:t>
            </a:r>
            <a:r>
              <a:rPr lang="en-US" dirty="0" err="1"/>
              <a:t>dilakukan</a:t>
            </a:r>
            <a:r>
              <a:rPr lang="en-US" dirty="0"/>
              <a:t> </a:t>
            </a:r>
            <a:r>
              <a:rPr lang="en-US" dirty="0" err="1"/>
              <a:t>oleh</a:t>
            </a:r>
            <a:r>
              <a:rPr lang="en-US" dirty="0"/>
              <a:t> </a:t>
            </a:r>
            <a:r>
              <a:rPr lang="en-US" dirty="0" err="1"/>
              <a:t>Perangkat</a:t>
            </a:r>
            <a:r>
              <a:rPr lang="en-US" dirty="0"/>
              <a:t> Daerah di </a:t>
            </a:r>
            <a:r>
              <a:rPr lang="en-US" dirty="0" err="1" smtClean="0"/>
              <a:t>Kecamatan</a:t>
            </a:r>
            <a:r>
              <a:rPr lang="en-US" dirty="0"/>
              <a:t>; </a:t>
            </a:r>
            <a:endParaRPr lang="id-ID" dirty="0"/>
          </a:p>
          <a:p>
            <a:pPr lvl="1" fontAlgn="base"/>
            <a:r>
              <a:rPr lang="en-US" dirty="0" err="1"/>
              <a:t>membina</a:t>
            </a:r>
            <a:r>
              <a:rPr lang="en-US" dirty="0"/>
              <a:t> </a:t>
            </a:r>
            <a:r>
              <a:rPr lang="en-US" dirty="0" err="1"/>
              <a:t>dan</a:t>
            </a:r>
            <a:r>
              <a:rPr lang="en-US" dirty="0"/>
              <a:t> </a:t>
            </a:r>
            <a:r>
              <a:rPr lang="en-US" dirty="0" err="1"/>
              <a:t>mengawasi</a:t>
            </a:r>
            <a:r>
              <a:rPr lang="en-US" dirty="0"/>
              <a:t> </a:t>
            </a:r>
            <a:r>
              <a:rPr lang="en-US" dirty="0" err="1"/>
              <a:t>penyelenggaraan</a:t>
            </a:r>
            <a:r>
              <a:rPr lang="en-US" dirty="0"/>
              <a:t> </a:t>
            </a:r>
            <a:r>
              <a:rPr lang="en-US" dirty="0" err="1"/>
              <a:t>kegiatan</a:t>
            </a:r>
            <a:r>
              <a:rPr lang="en-US" dirty="0"/>
              <a:t> </a:t>
            </a:r>
            <a:r>
              <a:rPr lang="en-US" dirty="0" err="1" smtClean="0"/>
              <a:t>Desa</a:t>
            </a:r>
            <a:r>
              <a:rPr lang="en-US" dirty="0" smtClean="0"/>
              <a:t> </a:t>
            </a:r>
            <a:r>
              <a:rPr lang="en-US" dirty="0" err="1"/>
              <a:t>dan</a:t>
            </a:r>
            <a:r>
              <a:rPr lang="en-US" dirty="0"/>
              <a:t>/</a:t>
            </a:r>
            <a:r>
              <a:rPr lang="en-US" dirty="0" err="1"/>
              <a:t>atau</a:t>
            </a:r>
            <a:r>
              <a:rPr lang="en-US" dirty="0"/>
              <a:t> </a:t>
            </a:r>
            <a:r>
              <a:rPr lang="en-US" dirty="0" err="1"/>
              <a:t>kelurahan</a:t>
            </a:r>
            <a:r>
              <a:rPr lang="en-US" dirty="0"/>
              <a:t>;  </a:t>
            </a:r>
            <a:endParaRPr lang="id-ID" dirty="0"/>
          </a:p>
          <a:p>
            <a:pPr lvl="1" fontAlgn="base"/>
            <a:r>
              <a:rPr lang="en-US" dirty="0" err="1"/>
              <a:t>melaksanakan</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r>
              <a:rPr lang="en-US" dirty="0" err="1"/>
              <a:t>kabupaten</a:t>
            </a:r>
            <a:r>
              <a:rPr lang="en-US" dirty="0"/>
              <a:t>/</a:t>
            </a:r>
            <a:r>
              <a:rPr lang="en-US" dirty="0" err="1"/>
              <a:t>kota</a:t>
            </a:r>
            <a:r>
              <a:rPr lang="en-US" dirty="0"/>
              <a:t> yang </a:t>
            </a:r>
            <a:r>
              <a:rPr lang="en-US" dirty="0" err="1"/>
              <a:t>tidak</a:t>
            </a:r>
            <a:r>
              <a:rPr lang="en-US" dirty="0"/>
              <a:t> </a:t>
            </a:r>
            <a:r>
              <a:rPr lang="en-US" dirty="0" err="1"/>
              <a:t>dilaksanakan</a:t>
            </a:r>
            <a:r>
              <a:rPr lang="en-US" dirty="0"/>
              <a:t> </a:t>
            </a:r>
            <a:r>
              <a:rPr lang="en-US" dirty="0" err="1"/>
              <a:t>oleh</a:t>
            </a:r>
            <a:r>
              <a:rPr lang="en-US" dirty="0"/>
              <a:t> unit </a:t>
            </a:r>
            <a:r>
              <a:rPr lang="en-US" dirty="0" err="1"/>
              <a:t>kerja</a:t>
            </a:r>
            <a:r>
              <a:rPr lang="en-US" dirty="0"/>
              <a:t> </a:t>
            </a:r>
            <a:r>
              <a:rPr lang="en-US" dirty="0" err="1"/>
              <a:t>Perangkat</a:t>
            </a:r>
            <a:r>
              <a:rPr lang="en-US" dirty="0"/>
              <a:t> Daerah </a:t>
            </a:r>
            <a:r>
              <a:rPr lang="en-US" dirty="0" err="1"/>
              <a:t>kabupaten</a:t>
            </a:r>
            <a:r>
              <a:rPr lang="en-US" dirty="0"/>
              <a:t>/</a:t>
            </a:r>
            <a:r>
              <a:rPr lang="en-US" dirty="0" err="1"/>
              <a:t>kota</a:t>
            </a:r>
            <a:r>
              <a:rPr lang="en-US" dirty="0"/>
              <a:t>  yang </a:t>
            </a:r>
            <a:r>
              <a:rPr lang="en-US" dirty="0" err="1"/>
              <a:t>ada</a:t>
            </a:r>
            <a:r>
              <a:rPr lang="en-US" dirty="0"/>
              <a:t> di </a:t>
            </a:r>
            <a:r>
              <a:rPr lang="en-US" dirty="0" err="1"/>
              <a:t>Kecamatan</a:t>
            </a:r>
            <a:r>
              <a:rPr lang="en-US" dirty="0"/>
              <a:t>; </a:t>
            </a:r>
            <a:r>
              <a:rPr lang="en-US" dirty="0" err="1"/>
              <a:t>dan</a:t>
            </a:r>
            <a:r>
              <a:rPr lang="en-US" dirty="0"/>
              <a:t> </a:t>
            </a:r>
            <a:r>
              <a:rPr lang="en-US" dirty="0" err="1" smtClean="0"/>
              <a:t>melaksanakan</a:t>
            </a:r>
            <a:r>
              <a:rPr lang="en-US" dirty="0" smtClean="0"/>
              <a:t> </a:t>
            </a:r>
            <a:r>
              <a:rPr lang="en-US" dirty="0" err="1" smtClean="0"/>
              <a:t>tugas</a:t>
            </a:r>
            <a:r>
              <a:rPr lang="en-US" dirty="0" smtClean="0"/>
              <a:t> lain </a:t>
            </a:r>
            <a:r>
              <a:rPr lang="en-US" dirty="0" err="1" smtClean="0"/>
              <a:t>sesuai</a:t>
            </a:r>
            <a:r>
              <a:rPr lang="en-US" dirty="0" smtClean="0"/>
              <a:t> </a:t>
            </a:r>
            <a:r>
              <a:rPr lang="en-US" dirty="0" err="1" smtClean="0"/>
              <a:t>dengan</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endParaRPr lang="id-ID" dirty="0" smtClean="0"/>
          </a:p>
          <a:p>
            <a:pPr lvl="1" fontAlgn="base"/>
            <a:endParaRPr lang="id-ID" dirty="0"/>
          </a:p>
          <a:p>
            <a:endParaRPr lang="id-ID" dirty="0"/>
          </a:p>
        </p:txBody>
      </p:sp>
    </p:spTree>
    <p:extLst>
      <p:ext uri="{BB962C8B-B14F-4D97-AF65-F5344CB8AC3E}">
        <p14:creationId xmlns:p14="http://schemas.microsoft.com/office/powerpoint/2010/main" val="3123580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40000" lnSpcReduction="20000"/>
          </a:bodyPr>
          <a:lstStyle/>
          <a:p>
            <a:pPr lvl="0" fontAlgn="base"/>
            <a:r>
              <a:rPr lang="en-US" sz="4600" dirty="0" err="1" smtClean="0"/>
              <a:t>Pendanaan</a:t>
            </a:r>
            <a:r>
              <a:rPr lang="en-US" sz="4600" dirty="0" smtClean="0"/>
              <a:t> </a:t>
            </a:r>
            <a:r>
              <a:rPr lang="en-US" sz="4600" dirty="0" err="1" smtClean="0"/>
              <a:t>penyelenggaraan</a:t>
            </a:r>
            <a:r>
              <a:rPr lang="en-US" sz="4600" dirty="0" smtClean="0"/>
              <a:t> </a:t>
            </a:r>
            <a:r>
              <a:rPr lang="en-US" sz="4600" dirty="0" err="1" smtClean="0"/>
              <a:t>urusan</a:t>
            </a:r>
            <a:r>
              <a:rPr lang="en-US" sz="4600" dirty="0" smtClean="0"/>
              <a:t> </a:t>
            </a:r>
            <a:r>
              <a:rPr lang="en-US" sz="4600" dirty="0" err="1" smtClean="0"/>
              <a:t>pemerintahan</a:t>
            </a:r>
            <a:r>
              <a:rPr lang="en-US" sz="4600" dirty="0" smtClean="0"/>
              <a:t> </a:t>
            </a:r>
            <a:r>
              <a:rPr lang="en-US" sz="4600" dirty="0" err="1" smtClean="0"/>
              <a:t>umum</a:t>
            </a:r>
            <a:r>
              <a:rPr lang="en-US" sz="4600" dirty="0" smtClean="0"/>
              <a:t> </a:t>
            </a:r>
            <a:r>
              <a:rPr lang="en-US" sz="4600" dirty="0" err="1" smtClean="0"/>
              <a:t>dibebankan</a:t>
            </a:r>
            <a:r>
              <a:rPr lang="en-US" sz="4600" dirty="0" smtClean="0"/>
              <a:t> </a:t>
            </a:r>
            <a:r>
              <a:rPr lang="en-US" sz="4600" dirty="0" err="1" smtClean="0"/>
              <a:t>pada</a:t>
            </a:r>
            <a:r>
              <a:rPr lang="en-US" sz="4600" dirty="0" smtClean="0"/>
              <a:t> APBN </a:t>
            </a:r>
            <a:r>
              <a:rPr lang="en-US" sz="4600" dirty="0" err="1" smtClean="0"/>
              <a:t>dan</a:t>
            </a:r>
            <a:r>
              <a:rPr lang="en-US" sz="4600" dirty="0" smtClean="0"/>
              <a:t> </a:t>
            </a:r>
            <a:r>
              <a:rPr lang="en-US" sz="4600" dirty="0" err="1" smtClean="0"/>
              <a:t>pelaksanaan</a:t>
            </a:r>
            <a:r>
              <a:rPr lang="en-US" sz="4600" dirty="0" smtClean="0"/>
              <a:t> </a:t>
            </a:r>
            <a:r>
              <a:rPr lang="en-US" sz="4600" dirty="0" err="1" smtClean="0"/>
              <a:t>tugas</a:t>
            </a:r>
            <a:r>
              <a:rPr lang="en-US" sz="4600" dirty="0" smtClean="0"/>
              <a:t> lain </a:t>
            </a:r>
            <a:r>
              <a:rPr lang="en-US" sz="4600" dirty="0" err="1" smtClean="0"/>
              <a:t>dibebankan</a:t>
            </a:r>
            <a:r>
              <a:rPr lang="en-US" sz="4600" dirty="0" smtClean="0"/>
              <a:t> </a:t>
            </a:r>
            <a:r>
              <a:rPr lang="en-US" sz="4600" dirty="0" err="1" smtClean="0"/>
              <a:t>kepada</a:t>
            </a:r>
            <a:r>
              <a:rPr lang="en-US" sz="4600" dirty="0" smtClean="0"/>
              <a:t> yang </a:t>
            </a:r>
            <a:r>
              <a:rPr lang="en-US" sz="4600" dirty="0" err="1" smtClean="0"/>
              <a:t>menugasi</a:t>
            </a:r>
            <a:r>
              <a:rPr lang="en-US" sz="4600" dirty="0" smtClean="0"/>
              <a:t>. </a:t>
            </a:r>
            <a:endParaRPr lang="id-ID" sz="4600" dirty="0" smtClean="0"/>
          </a:p>
          <a:p>
            <a:pPr lvl="0" fontAlgn="base"/>
            <a:r>
              <a:rPr lang="en-US" sz="4600" dirty="0" err="1" smtClean="0"/>
              <a:t>Camat</a:t>
            </a:r>
            <a:r>
              <a:rPr lang="en-US" sz="4600" dirty="0" smtClean="0"/>
              <a:t> </a:t>
            </a:r>
            <a:r>
              <a:rPr lang="en-US" sz="4600" dirty="0" err="1" smtClean="0"/>
              <a:t>dalam</a:t>
            </a:r>
            <a:r>
              <a:rPr lang="en-US" sz="4600" dirty="0" smtClean="0"/>
              <a:t> </a:t>
            </a:r>
            <a:r>
              <a:rPr lang="en-US" sz="4600" dirty="0" err="1" smtClean="0"/>
              <a:t>melaksanakan</a:t>
            </a:r>
            <a:r>
              <a:rPr lang="en-US" sz="4600" dirty="0" smtClean="0"/>
              <a:t> </a:t>
            </a:r>
            <a:r>
              <a:rPr lang="en-US" sz="4600" dirty="0" err="1" smtClean="0"/>
              <a:t>tugasnya</a:t>
            </a:r>
            <a:r>
              <a:rPr lang="en-US" sz="4600" dirty="0" smtClean="0"/>
              <a:t> </a:t>
            </a:r>
            <a:r>
              <a:rPr lang="en-US" sz="4600" dirty="0" err="1" smtClean="0"/>
              <a:t>dibantu</a:t>
            </a:r>
            <a:r>
              <a:rPr lang="en-US" sz="4600" dirty="0" smtClean="0"/>
              <a:t> </a:t>
            </a:r>
            <a:r>
              <a:rPr lang="en-US" sz="4600" dirty="0" err="1" smtClean="0"/>
              <a:t>oleh</a:t>
            </a:r>
            <a:r>
              <a:rPr lang="en-US" sz="4600" dirty="0" smtClean="0"/>
              <a:t> </a:t>
            </a:r>
            <a:r>
              <a:rPr lang="en-US" sz="4600" dirty="0" err="1" smtClean="0"/>
              <a:t>perangkat</a:t>
            </a:r>
            <a:r>
              <a:rPr lang="en-US" sz="4600" dirty="0" smtClean="0"/>
              <a:t> </a:t>
            </a:r>
            <a:r>
              <a:rPr lang="en-US" sz="4600" dirty="0" err="1" smtClean="0"/>
              <a:t>Kecamatan</a:t>
            </a:r>
            <a:r>
              <a:rPr lang="en-US" sz="4600" dirty="0" smtClean="0"/>
              <a:t>. </a:t>
            </a:r>
            <a:endParaRPr lang="id-ID" sz="4600" dirty="0" smtClean="0"/>
          </a:p>
          <a:p>
            <a:pPr lvl="0" fontAlgn="base"/>
            <a:r>
              <a:rPr lang="id-ID" sz="4600" dirty="0" smtClean="0"/>
              <a:t>S</a:t>
            </a:r>
            <a:r>
              <a:rPr lang="en-US" sz="4600" dirty="0" err="1" smtClean="0"/>
              <a:t>elain</a:t>
            </a:r>
            <a:r>
              <a:rPr lang="en-US" sz="4600" dirty="0" smtClean="0"/>
              <a:t> </a:t>
            </a:r>
            <a:r>
              <a:rPr lang="en-US" sz="4600" dirty="0" err="1" smtClean="0"/>
              <a:t>melaksanakan</a:t>
            </a:r>
            <a:r>
              <a:rPr lang="en-US" sz="4600" dirty="0" smtClean="0"/>
              <a:t> </a:t>
            </a:r>
            <a:r>
              <a:rPr lang="en-US" sz="4600" dirty="0" err="1" smtClean="0"/>
              <a:t>tugas</a:t>
            </a:r>
            <a:r>
              <a:rPr lang="en-US" sz="4600" dirty="0" smtClean="0"/>
              <a:t> </a:t>
            </a:r>
            <a:r>
              <a:rPr lang="en-US" sz="4600" dirty="0" err="1" smtClean="0"/>
              <a:t>camat</a:t>
            </a:r>
            <a:r>
              <a:rPr lang="en-US" sz="4600" dirty="0" smtClean="0"/>
              <a:t> </a:t>
            </a:r>
            <a:r>
              <a:rPr lang="en-US" sz="4600" dirty="0" err="1" smtClean="0"/>
              <a:t>mendapatkan</a:t>
            </a:r>
            <a:r>
              <a:rPr lang="en-US" sz="4600" dirty="0" smtClean="0"/>
              <a:t> </a:t>
            </a:r>
            <a:r>
              <a:rPr lang="en-US" sz="4600" dirty="0" err="1" smtClean="0"/>
              <a:t>pelimpahan</a:t>
            </a:r>
            <a:r>
              <a:rPr lang="en-US" sz="4600" dirty="0" smtClean="0"/>
              <a:t> </a:t>
            </a:r>
            <a:r>
              <a:rPr lang="en-US" sz="4600" dirty="0" err="1" smtClean="0"/>
              <a:t>sebagian</a:t>
            </a:r>
            <a:r>
              <a:rPr lang="en-US" sz="4600" dirty="0" smtClean="0"/>
              <a:t> </a:t>
            </a:r>
            <a:r>
              <a:rPr lang="en-US" sz="4600" dirty="0" err="1" smtClean="0"/>
              <a:t>kewenangan</a:t>
            </a:r>
            <a:r>
              <a:rPr lang="en-US" sz="4600" dirty="0" smtClean="0"/>
              <a:t> </a:t>
            </a:r>
            <a:r>
              <a:rPr lang="en-US" sz="4600" dirty="0" err="1" smtClean="0"/>
              <a:t>bupati</a:t>
            </a:r>
            <a:r>
              <a:rPr lang="en-US" sz="4600" dirty="0" smtClean="0"/>
              <a:t>/</a:t>
            </a:r>
            <a:r>
              <a:rPr lang="en-US" sz="4600" dirty="0" err="1" smtClean="0"/>
              <a:t>wali</a:t>
            </a:r>
            <a:r>
              <a:rPr lang="en-US" sz="4600" dirty="0" smtClean="0"/>
              <a:t>  </a:t>
            </a:r>
            <a:r>
              <a:rPr lang="en-US" sz="4600" dirty="0" err="1" smtClean="0"/>
              <a:t>kota</a:t>
            </a:r>
            <a:r>
              <a:rPr lang="en-US" sz="4600" dirty="0" smtClean="0"/>
              <a:t> </a:t>
            </a:r>
            <a:r>
              <a:rPr lang="en-US" sz="4600" dirty="0" err="1" smtClean="0"/>
              <a:t>untuk</a:t>
            </a:r>
            <a:r>
              <a:rPr lang="en-US" sz="4600" dirty="0" smtClean="0"/>
              <a:t> </a:t>
            </a:r>
            <a:r>
              <a:rPr lang="en-US" sz="4600" dirty="0" err="1" smtClean="0"/>
              <a:t>melaksanakan</a:t>
            </a:r>
            <a:r>
              <a:rPr lang="en-US" sz="4600" dirty="0" smtClean="0"/>
              <a:t> </a:t>
            </a:r>
            <a:r>
              <a:rPr lang="en-US" sz="4600" dirty="0" err="1" smtClean="0"/>
              <a:t>sebagian</a:t>
            </a:r>
            <a:r>
              <a:rPr lang="en-US" sz="4600" dirty="0" smtClean="0"/>
              <a:t> </a:t>
            </a:r>
            <a:r>
              <a:rPr lang="en-US" sz="4600" dirty="0" err="1" smtClean="0"/>
              <a:t>Urusan</a:t>
            </a:r>
            <a:r>
              <a:rPr lang="en-US" sz="4600" dirty="0" smtClean="0"/>
              <a:t> </a:t>
            </a:r>
            <a:r>
              <a:rPr lang="en-US" sz="4600" dirty="0" err="1" smtClean="0"/>
              <a:t>Pemerintahan</a:t>
            </a:r>
            <a:r>
              <a:rPr lang="en-US" sz="4600" dirty="0" smtClean="0"/>
              <a:t> yang </a:t>
            </a:r>
            <a:r>
              <a:rPr lang="en-US" sz="4600" dirty="0" err="1" smtClean="0"/>
              <a:t>menjadi</a:t>
            </a:r>
            <a:r>
              <a:rPr lang="en-US" sz="4600" dirty="0" smtClean="0"/>
              <a:t> </a:t>
            </a:r>
            <a:r>
              <a:rPr lang="en-US" sz="4600" dirty="0" err="1" smtClean="0"/>
              <a:t>kewenangan</a:t>
            </a:r>
            <a:r>
              <a:rPr lang="en-US" sz="4600" dirty="0" smtClean="0"/>
              <a:t> Daerah </a:t>
            </a:r>
            <a:r>
              <a:rPr lang="en-US" sz="4600" dirty="0" err="1" smtClean="0"/>
              <a:t>kabupaten</a:t>
            </a:r>
            <a:r>
              <a:rPr lang="en-US" sz="4600" dirty="0" smtClean="0"/>
              <a:t>/</a:t>
            </a:r>
            <a:r>
              <a:rPr lang="en-US" sz="4600" dirty="0" err="1" smtClean="0"/>
              <a:t>kota</a:t>
            </a:r>
            <a:r>
              <a:rPr lang="en-US" sz="4600" dirty="0" smtClean="0"/>
              <a:t>. </a:t>
            </a:r>
            <a:endParaRPr lang="id-ID" sz="4600" dirty="0" smtClean="0"/>
          </a:p>
          <a:p>
            <a:pPr lvl="0" fontAlgn="base"/>
            <a:r>
              <a:rPr lang="en-US" sz="4600" dirty="0" err="1" smtClean="0"/>
              <a:t>Pelimpahan</a:t>
            </a:r>
            <a:r>
              <a:rPr lang="en-US" sz="4600" dirty="0" smtClean="0"/>
              <a:t> </a:t>
            </a:r>
            <a:r>
              <a:rPr lang="en-US" sz="4600" dirty="0" err="1" smtClean="0"/>
              <a:t>kewenangan</a:t>
            </a:r>
            <a:r>
              <a:rPr lang="en-US" sz="4600" dirty="0" smtClean="0"/>
              <a:t> </a:t>
            </a:r>
            <a:r>
              <a:rPr lang="en-US" sz="4600" dirty="0" err="1" smtClean="0"/>
              <a:t>bupati</a:t>
            </a:r>
            <a:r>
              <a:rPr lang="en-US" sz="4600" dirty="0" smtClean="0"/>
              <a:t>/</a:t>
            </a:r>
            <a:r>
              <a:rPr lang="en-US" sz="4600" dirty="0" err="1" smtClean="0"/>
              <a:t>wali</a:t>
            </a:r>
            <a:r>
              <a:rPr lang="en-US" sz="4600" dirty="0" smtClean="0"/>
              <a:t> </a:t>
            </a:r>
            <a:r>
              <a:rPr lang="en-US" sz="4600" dirty="0" err="1" smtClean="0"/>
              <a:t>kota</a:t>
            </a:r>
            <a:r>
              <a:rPr lang="en-US" sz="4600" dirty="0" smtClean="0"/>
              <a:t> </a:t>
            </a:r>
            <a:r>
              <a:rPr lang="en-US" sz="4600" dirty="0" err="1" smtClean="0"/>
              <a:t>dilakukan</a:t>
            </a:r>
            <a:r>
              <a:rPr lang="en-US" sz="4600" dirty="0" smtClean="0"/>
              <a:t> </a:t>
            </a:r>
            <a:r>
              <a:rPr lang="en-US" sz="4600" dirty="0" err="1" smtClean="0"/>
              <a:t>berdasarkan</a:t>
            </a:r>
            <a:r>
              <a:rPr lang="en-US" sz="4600" dirty="0" smtClean="0"/>
              <a:t> </a:t>
            </a:r>
            <a:r>
              <a:rPr lang="en-US" sz="4600" dirty="0" err="1" smtClean="0"/>
              <a:t>pemetaan</a:t>
            </a:r>
            <a:r>
              <a:rPr lang="en-US" sz="4600" dirty="0" smtClean="0"/>
              <a:t>  </a:t>
            </a:r>
            <a:r>
              <a:rPr lang="en-US" sz="4600" dirty="0" err="1" smtClean="0"/>
              <a:t>pelayanan</a:t>
            </a:r>
            <a:r>
              <a:rPr lang="en-US" sz="4600" dirty="0" smtClean="0"/>
              <a:t> </a:t>
            </a:r>
            <a:r>
              <a:rPr lang="en-US" sz="4600" dirty="0" err="1" smtClean="0"/>
              <a:t>publik</a:t>
            </a:r>
            <a:r>
              <a:rPr lang="en-US" sz="4600" dirty="0" smtClean="0"/>
              <a:t> yang </a:t>
            </a:r>
            <a:r>
              <a:rPr lang="en-US" sz="4600" dirty="0" err="1" smtClean="0"/>
              <a:t>sesuai</a:t>
            </a:r>
            <a:r>
              <a:rPr lang="en-US" sz="4600" dirty="0" smtClean="0"/>
              <a:t> </a:t>
            </a:r>
            <a:r>
              <a:rPr lang="en-US" sz="4600" dirty="0" err="1" smtClean="0"/>
              <a:t>dengan</a:t>
            </a:r>
            <a:r>
              <a:rPr lang="en-US" sz="4600" dirty="0" smtClean="0"/>
              <a:t> </a:t>
            </a:r>
            <a:r>
              <a:rPr lang="en-US" sz="4600" dirty="0" err="1" smtClean="0"/>
              <a:t>karakteristik</a:t>
            </a:r>
            <a:r>
              <a:rPr lang="en-US" sz="4600" dirty="0" smtClean="0"/>
              <a:t> </a:t>
            </a:r>
            <a:r>
              <a:rPr lang="en-US" sz="4600" dirty="0" err="1" smtClean="0"/>
              <a:t>Kecamatan</a:t>
            </a:r>
            <a:r>
              <a:rPr lang="en-US" sz="4600" dirty="0" smtClean="0"/>
              <a:t> </a:t>
            </a:r>
            <a:r>
              <a:rPr lang="en-US" sz="4600" dirty="0" err="1" smtClean="0"/>
              <a:t>dan</a:t>
            </a:r>
            <a:r>
              <a:rPr lang="en-US" sz="4600" dirty="0" smtClean="0"/>
              <a:t>/</a:t>
            </a:r>
            <a:r>
              <a:rPr lang="en-US" sz="4600" dirty="0" err="1" smtClean="0"/>
              <a:t>atau</a:t>
            </a:r>
            <a:r>
              <a:rPr lang="en-US" sz="4600" dirty="0" smtClean="0"/>
              <a:t> </a:t>
            </a:r>
            <a:r>
              <a:rPr lang="en-US" sz="4600" dirty="0" err="1" smtClean="0"/>
              <a:t>kebutuhan</a:t>
            </a:r>
            <a:r>
              <a:rPr lang="en-US" sz="4600" dirty="0" smtClean="0"/>
              <a:t> </a:t>
            </a:r>
            <a:r>
              <a:rPr lang="en-US" sz="4600" dirty="0" err="1" smtClean="0"/>
              <a:t>masyarakat</a:t>
            </a:r>
            <a:r>
              <a:rPr lang="en-US" sz="4600" dirty="0" smtClean="0"/>
              <a:t> </a:t>
            </a:r>
            <a:r>
              <a:rPr lang="en-US" sz="4600" dirty="0" err="1" smtClean="0"/>
              <a:t>pada</a:t>
            </a:r>
            <a:r>
              <a:rPr lang="en-US" sz="4600" dirty="0" smtClean="0"/>
              <a:t> </a:t>
            </a:r>
            <a:r>
              <a:rPr lang="en-US" sz="4600" dirty="0" err="1" smtClean="0"/>
              <a:t>Kecamatan</a:t>
            </a:r>
            <a:r>
              <a:rPr lang="en-US" sz="4600" dirty="0" smtClean="0"/>
              <a:t> yang </a:t>
            </a:r>
            <a:r>
              <a:rPr lang="en-US" sz="4600" dirty="0" err="1" smtClean="0"/>
              <a:t>bersangkutan</a:t>
            </a:r>
            <a:r>
              <a:rPr lang="en-US" sz="4600" dirty="0" smtClean="0"/>
              <a:t>. </a:t>
            </a:r>
            <a:endParaRPr lang="id-ID" sz="4600" dirty="0" smtClean="0"/>
          </a:p>
          <a:p>
            <a:pPr lvl="0" fontAlgn="base"/>
            <a:r>
              <a:rPr lang="en-US" sz="4600" dirty="0" err="1" smtClean="0"/>
              <a:t>Pelimpahan</a:t>
            </a:r>
            <a:r>
              <a:rPr lang="en-US" sz="4600" dirty="0" smtClean="0"/>
              <a:t> </a:t>
            </a:r>
            <a:r>
              <a:rPr lang="en-US" sz="4600" dirty="0" err="1" smtClean="0"/>
              <a:t>kewenangan</a:t>
            </a:r>
            <a:r>
              <a:rPr lang="en-US" sz="4600" dirty="0" smtClean="0"/>
              <a:t> </a:t>
            </a:r>
            <a:r>
              <a:rPr lang="en-US" sz="4600" dirty="0" err="1" smtClean="0"/>
              <a:t>bupati</a:t>
            </a:r>
            <a:r>
              <a:rPr lang="en-US" sz="4600" dirty="0" smtClean="0"/>
              <a:t>/</a:t>
            </a:r>
            <a:r>
              <a:rPr lang="en-US" sz="4600" dirty="0" err="1" smtClean="0"/>
              <a:t>wali</a:t>
            </a:r>
            <a:r>
              <a:rPr lang="en-US" sz="4600" dirty="0" smtClean="0"/>
              <a:t> </a:t>
            </a:r>
            <a:r>
              <a:rPr lang="en-US" sz="4600" dirty="0" err="1" smtClean="0"/>
              <a:t>kota</a:t>
            </a:r>
            <a:r>
              <a:rPr lang="en-US" sz="4600" dirty="0" smtClean="0"/>
              <a:t> </a:t>
            </a:r>
            <a:r>
              <a:rPr lang="en-US" sz="4600" dirty="0" err="1" smtClean="0"/>
              <a:t>ditetapkan</a:t>
            </a:r>
            <a:r>
              <a:rPr lang="en-US" sz="4600" dirty="0" smtClean="0"/>
              <a:t> </a:t>
            </a:r>
            <a:r>
              <a:rPr lang="en-US" sz="4600" dirty="0" err="1" smtClean="0"/>
              <a:t>dengan</a:t>
            </a:r>
            <a:r>
              <a:rPr lang="en-US" sz="4600" dirty="0" smtClean="0"/>
              <a:t> </a:t>
            </a:r>
            <a:r>
              <a:rPr lang="en-US" sz="4600" dirty="0" err="1" smtClean="0"/>
              <a:t>keputusan</a:t>
            </a:r>
            <a:r>
              <a:rPr lang="en-US" sz="4600" dirty="0" smtClean="0"/>
              <a:t> </a:t>
            </a:r>
            <a:r>
              <a:rPr lang="en-US" sz="4600" dirty="0" err="1" smtClean="0"/>
              <a:t>bupati</a:t>
            </a:r>
            <a:r>
              <a:rPr lang="en-US" sz="4600" dirty="0" smtClean="0"/>
              <a:t>/</a:t>
            </a:r>
            <a:r>
              <a:rPr lang="en-US" sz="4600" dirty="0" err="1" smtClean="0"/>
              <a:t>wali</a:t>
            </a:r>
            <a:r>
              <a:rPr lang="en-US" sz="4600" dirty="0" smtClean="0"/>
              <a:t> </a:t>
            </a:r>
            <a:r>
              <a:rPr lang="en-US" sz="4600" dirty="0" err="1" smtClean="0"/>
              <a:t>kota</a:t>
            </a:r>
            <a:r>
              <a:rPr lang="en-US" sz="4600" dirty="0" smtClean="0"/>
              <a:t> </a:t>
            </a:r>
            <a:r>
              <a:rPr lang="en-US" sz="4600" dirty="0" err="1" smtClean="0"/>
              <a:t>berpedoman</a:t>
            </a:r>
            <a:r>
              <a:rPr lang="en-US" sz="4600" dirty="0" smtClean="0"/>
              <a:t> </a:t>
            </a:r>
            <a:r>
              <a:rPr lang="en-US" sz="4600" dirty="0" err="1" smtClean="0"/>
              <a:t>pada</a:t>
            </a:r>
            <a:r>
              <a:rPr lang="en-US" sz="4600" dirty="0" smtClean="0"/>
              <a:t> </a:t>
            </a:r>
            <a:r>
              <a:rPr lang="en-US" sz="4600" dirty="0" err="1" smtClean="0"/>
              <a:t>peraturan</a:t>
            </a:r>
            <a:r>
              <a:rPr lang="en-US" sz="4600" dirty="0" smtClean="0"/>
              <a:t> </a:t>
            </a:r>
            <a:r>
              <a:rPr lang="en-US" sz="4600" dirty="0" err="1" smtClean="0"/>
              <a:t>pemerintah</a:t>
            </a:r>
            <a:r>
              <a:rPr lang="en-US" sz="4600" dirty="0" smtClean="0"/>
              <a:t>. </a:t>
            </a:r>
            <a:endParaRPr lang="id-ID" sz="4600" dirty="0" smtClean="0"/>
          </a:p>
          <a:p>
            <a:r>
              <a:rPr lang="en-US" sz="4600" dirty="0" err="1" smtClean="0"/>
              <a:t>Pendanaan</a:t>
            </a:r>
            <a:r>
              <a:rPr lang="en-US" sz="4600" dirty="0" smtClean="0"/>
              <a:t> </a:t>
            </a:r>
            <a:r>
              <a:rPr lang="en-US" sz="4600" dirty="0" err="1" smtClean="0"/>
              <a:t>dalam</a:t>
            </a:r>
            <a:r>
              <a:rPr lang="en-US" sz="4600" dirty="0" smtClean="0"/>
              <a:t> </a:t>
            </a:r>
            <a:r>
              <a:rPr lang="en-US" sz="4600" dirty="0" err="1" smtClean="0"/>
              <a:t>penyelenggaraan</a:t>
            </a:r>
            <a:r>
              <a:rPr lang="en-US" sz="4600" dirty="0" smtClean="0"/>
              <a:t> </a:t>
            </a:r>
            <a:r>
              <a:rPr lang="en-US" sz="4600" dirty="0" err="1" smtClean="0"/>
              <a:t>tugas</a:t>
            </a:r>
            <a:r>
              <a:rPr lang="en-US" sz="4600" dirty="0" smtClean="0"/>
              <a:t> </a:t>
            </a:r>
            <a:r>
              <a:rPr lang="en-US" sz="4600" dirty="0" err="1" smtClean="0"/>
              <a:t>pemerintahan</a:t>
            </a:r>
            <a:r>
              <a:rPr lang="en-US" sz="4600" dirty="0" smtClean="0"/>
              <a:t> yang </a:t>
            </a:r>
            <a:r>
              <a:rPr lang="en-US" sz="4600" dirty="0" err="1" smtClean="0"/>
              <a:t>dilakukan</a:t>
            </a:r>
            <a:r>
              <a:rPr lang="en-US" sz="4600" dirty="0" smtClean="0"/>
              <a:t> </a:t>
            </a:r>
            <a:r>
              <a:rPr lang="en-US" sz="4600" dirty="0" err="1" smtClean="0"/>
              <a:t>oleh</a:t>
            </a:r>
            <a:r>
              <a:rPr lang="en-US" sz="4600" dirty="0" smtClean="0"/>
              <a:t> </a:t>
            </a:r>
            <a:r>
              <a:rPr lang="en-US" sz="4600" dirty="0" err="1" smtClean="0"/>
              <a:t>camat</a:t>
            </a:r>
            <a:r>
              <a:rPr lang="id-ID" sz="4600" dirty="0" smtClean="0"/>
              <a:t> </a:t>
            </a:r>
            <a:r>
              <a:rPr lang="en-US" sz="4600" dirty="0" smtClean="0"/>
              <a:t> </a:t>
            </a:r>
            <a:r>
              <a:rPr lang="en-US" sz="4600" dirty="0" err="1" smtClean="0"/>
              <a:t>dibebankan</a:t>
            </a:r>
            <a:r>
              <a:rPr lang="en-US" sz="4600" dirty="0" smtClean="0"/>
              <a:t> </a:t>
            </a:r>
            <a:r>
              <a:rPr lang="en-US" sz="4600" dirty="0" err="1" smtClean="0"/>
              <a:t>pada</a:t>
            </a:r>
            <a:r>
              <a:rPr lang="en-US" sz="4600" dirty="0" smtClean="0"/>
              <a:t> APBD </a:t>
            </a:r>
            <a:r>
              <a:rPr lang="en-US" sz="4600" dirty="0" err="1" smtClean="0"/>
              <a:t>kabupaten</a:t>
            </a:r>
            <a:r>
              <a:rPr lang="en-US" sz="4600" dirty="0" smtClean="0"/>
              <a:t>/</a:t>
            </a:r>
            <a:r>
              <a:rPr lang="en-US" sz="4600" dirty="0" err="1" smtClean="0"/>
              <a:t>kota</a:t>
            </a:r>
            <a:r>
              <a:rPr lang="en-US" sz="4600" dirty="0" smtClean="0"/>
              <a:t>.  </a:t>
            </a:r>
            <a:endParaRPr lang="id-ID" sz="4600" dirty="0" smtClean="0"/>
          </a:p>
          <a:p>
            <a:endParaRPr lang="id-ID" dirty="0"/>
          </a:p>
        </p:txBody>
      </p:sp>
    </p:spTree>
    <p:extLst>
      <p:ext uri="{BB962C8B-B14F-4D97-AF65-F5344CB8AC3E}">
        <p14:creationId xmlns:p14="http://schemas.microsoft.com/office/powerpoint/2010/main" val="2483838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Kelurahan</a:t>
            </a:r>
            <a:endParaRPr lang="id-ID" dirty="0"/>
          </a:p>
        </p:txBody>
      </p:sp>
      <p:sp>
        <p:nvSpPr>
          <p:cNvPr id="3" name="Content Placeholder 2"/>
          <p:cNvSpPr>
            <a:spLocks noGrp="1"/>
          </p:cNvSpPr>
          <p:nvPr>
            <p:ph idx="1"/>
          </p:nvPr>
        </p:nvSpPr>
        <p:spPr/>
        <p:txBody>
          <a:bodyPr>
            <a:normAutofit fontScale="62500" lnSpcReduction="20000"/>
          </a:bodyPr>
          <a:lstStyle/>
          <a:p>
            <a:pPr lvl="0" fontAlgn="base"/>
            <a:r>
              <a:rPr lang="en-US" dirty="0" err="1"/>
              <a:t>Kelurahan</a:t>
            </a:r>
            <a:r>
              <a:rPr lang="en-US" dirty="0"/>
              <a:t> </a:t>
            </a:r>
            <a:r>
              <a:rPr lang="en-US" dirty="0" err="1"/>
              <a:t>dibentuk</a:t>
            </a:r>
            <a:r>
              <a:rPr lang="en-US" dirty="0"/>
              <a:t> </a:t>
            </a:r>
            <a:r>
              <a:rPr lang="en-US" dirty="0" err="1"/>
              <a:t>dengan</a:t>
            </a:r>
            <a:r>
              <a:rPr lang="en-US" dirty="0"/>
              <a:t> </a:t>
            </a:r>
            <a:r>
              <a:rPr lang="en-US" dirty="0" err="1"/>
              <a:t>Perda</a:t>
            </a:r>
            <a:r>
              <a:rPr lang="en-US" dirty="0"/>
              <a:t> </a:t>
            </a:r>
            <a:r>
              <a:rPr lang="en-US" dirty="0" err="1"/>
              <a:t>Kabupaten</a:t>
            </a:r>
            <a:r>
              <a:rPr lang="en-US" dirty="0"/>
              <a:t>/Kota </a:t>
            </a:r>
            <a:r>
              <a:rPr lang="en-US" dirty="0" err="1"/>
              <a:t>berpedoman</a:t>
            </a:r>
            <a:r>
              <a:rPr lang="en-US" dirty="0"/>
              <a:t> </a:t>
            </a:r>
            <a:r>
              <a:rPr lang="en-US" dirty="0" err="1"/>
              <a:t>pada</a:t>
            </a:r>
            <a:r>
              <a:rPr lang="en-US" dirty="0"/>
              <a:t> </a:t>
            </a:r>
            <a:r>
              <a:rPr lang="en-US" dirty="0" err="1"/>
              <a:t>peraturan</a:t>
            </a:r>
            <a:r>
              <a:rPr lang="en-US" dirty="0"/>
              <a:t> </a:t>
            </a:r>
            <a:r>
              <a:rPr lang="en-US" dirty="0" err="1"/>
              <a:t>pemerintah</a:t>
            </a:r>
            <a:r>
              <a:rPr lang="en-US" dirty="0"/>
              <a:t>. </a:t>
            </a:r>
            <a:endParaRPr lang="id-ID" dirty="0"/>
          </a:p>
          <a:p>
            <a:pPr lvl="0" fontAlgn="base"/>
            <a:r>
              <a:rPr lang="en-US" dirty="0" err="1"/>
              <a:t>Kelurahan</a:t>
            </a:r>
            <a:r>
              <a:rPr lang="en-US" dirty="0"/>
              <a:t> </a:t>
            </a:r>
            <a:r>
              <a:rPr lang="en-US" dirty="0" err="1"/>
              <a:t>dipimpin</a:t>
            </a:r>
            <a:r>
              <a:rPr lang="en-US" dirty="0"/>
              <a:t> </a:t>
            </a:r>
            <a:r>
              <a:rPr lang="en-US" dirty="0" err="1"/>
              <a:t>oleh</a:t>
            </a:r>
            <a:r>
              <a:rPr lang="en-US" dirty="0"/>
              <a:t> </a:t>
            </a:r>
            <a:r>
              <a:rPr lang="en-US" dirty="0" err="1"/>
              <a:t>seorang</a:t>
            </a:r>
            <a:r>
              <a:rPr lang="en-US" dirty="0"/>
              <a:t> </a:t>
            </a:r>
            <a:r>
              <a:rPr lang="en-US" dirty="0" err="1"/>
              <a:t>kepala</a:t>
            </a:r>
            <a:r>
              <a:rPr lang="en-US" dirty="0"/>
              <a:t> </a:t>
            </a:r>
            <a:r>
              <a:rPr lang="en-US" dirty="0" err="1"/>
              <a:t>kelurahan</a:t>
            </a:r>
            <a:r>
              <a:rPr lang="en-US" dirty="0"/>
              <a:t> yang </a:t>
            </a:r>
            <a:r>
              <a:rPr lang="en-US" dirty="0" err="1"/>
              <a:t>disebut</a:t>
            </a:r>
            <a:r>
              <a:rPr lang="en-US" dirty="0"/>
              <a:t> </a:t>
            </a:r>
            <a:r>
              <a:rPr lang="en-US" dirty="0" err="1"/>
              <a:t>lurah</a:t>
            </a:r>
            <a:r>
              <a:rPr lang="en-US" dirty="0"/>
              <a:t> </a:t>
            </a:r>
            <a:r>
              <a:rPr lang="en-US" dirty="0" err="1"/>
              <a:t>selaku</a:t>
            </a:r>
            <a:r>
              <a:rPr lang="en-US" dirty="0"/>
              <a:t> </a:t>
            </a:r>
            <a:r>
              <a:rPr lang="en-US" dirty="0" err="1"/>
              <a:t>perangkat</a:t>
            </a:r>
            <a:r>
              <a:rPr lang="en-US" dirty="0"/>
              <a:t> </a:t>
            </a:r>
            <a:r>
              <a:rPr lang="en-US" dirty="0" err="1"/>
              <a:t>Kecamatan</a:t>
            </a:r>
            <a:r>
              <a:rPr lang="en-US" dirty="0"/>
              <a:t> </a:t>
            </a:r>
            <a:r>
              <a:rPr lang="en-US" dirty="0" err="1"/>
              <a:t>dan</a:t>
            </a:r>
            <a:r>
              <a:rPr lang="en-US" dirty="0"/>
              <a:t> </a:t>
            </a:r>
            <a:r>
              <a:rPr lang="en-US" dirty="0" err="1"/>
              <a:t>bertanggung</a:t>
            </a:r>
            <a:r>
              <a:rPr lang="en-US" dirty="0"/>
              <a:t> </a:t>
            </a:r>
            <a:r>
              <a:rPr lang="en-US" dirty="0" err="1"/>
              <a:t>jawab</a:t>
            </a:r>
            <a:r>
              <a:rPr lang="en-US" dirty="0"/>
              <a:t> </a:t>
            </a:r>
            <a:r>
              <a:rPr lang="en-US" dirty="0" err="1"/>
              <a:t>kepada</a:t>
            </a:r>
            <a:r>
              <a:rPr lang="en-US" dirty="0"/>
              <a:t> </a:t>
            </a:r>
            <a:r>
              <a:rPr lang="en-US" dirty="0" err="1"/>
              <a:t>camat</a:t>
            </a:r>
            <a:r>
              <a:rPr lang="en-US" dirty="0"/>
              <a:t>. </a:t>
            </a:r>
            <a:endParaRPr lang="id-ID" dirty="0"/>
          </a:p>
          <a:p>
            <a:pPr lvl="0" fontAlgn="base"/>
            <a:r>
              <a:rPr lang="en-US" dirty="0" err="1"/>
              <a:t>Lurah</a:t>
            </a:r>
            <a:r>
              <a:rPr lang="en-US" dirty="0"/>
              <a:t> </a:t>
            </a:r>
            <a:r>
              <a:rPr lang="en-US" dirty="0" err="1"/>
              <a:t>diangkat</a:t>
            </a:r>
            <a:r>
              <a:rPr lang="en-US" dirty="0"/>
              <a:t> </a:t>
            </a:r>
            <a:r>
              <a:rPr lang="en-US" dirty="0" err="1"/>
              <a:t>oleh</a:t>
            </a:r>
            <a:r>
              <a:rPr lang="en-US" dirty="0"/>
              <a:t> </a:t>
            </a:r>
            <a:r>
              <a:rPr lang="en-US" dirty="0" err="1"/>
              <a:t>bupati</a:t>
            </a:r>
            <a:r>
              <a:rPr lang="en-US" dirty="0"/>
              <a:t>/</a:t>
            </a:r>
            <a:r>
              <a:rPr lang="en-US" dirty="0" err="1"/>
              <a:t>wali</a:t>
            </a:r>
            <a:r>
              <a:rPr lang="en-US" dirty="0"/>
              <a:t> </a:t>
            </a:r>
            <a:r>
              <a:rPr lang="en-US" dirty="0" err="1"/>
              <a:t>kota</a:t>
            </a:r>
            <a:r>
              <a:rPr lang="en-US" dirty="0"/>
              <a:t> </a:t>
            </a:r>
            <a:r>
              <a:rPr lang="en-US" dirty="0" err="1"/>
              <a:t>atas</a:t>
            </a:r>
            <a:r>
              <a:rPr lang="en-US" dirty="0"/>
              <a:t> </a:t>
            </a:r>
            <a:r>
              <a:rPr lang="en-US" dirty="0" err="1"/>
              <a:t>usul</a:t>
            </a:r>
            <a:r>
              <a:rPr lang="en-US" dirty="0"/>
              <a:t> </a:t>
            </a:r>
            <a:r>
              <a:rPr lang="en-US" dirty="0" err="1"/>
              <a:t>sekretaris</a:t>
            </a:r>
            <a:r>
              <a:rPr lang="en-US" dirty="0"/>
              <a:t> </a:t>
            </a:r>
            <a:r>
              <a:rPr lang="en-US" dirty="0" err="1"/>
              <a:t>daerah</a:t>
            </a:r>
            <a:r>
              <a:rPr lang="en-US" dirty="0"/>
              <a:t> </a:t>
            </a:r>
            <a:r>
              <a:rPr lang="en-US" dirty="0" err="1"/>
              <a:t>dari</a:t>
            </a:r>
            <a:r>
              <a:rPr lang="en-US" dirty="0"/>
              <a:t> </a:t>
            </a:r>
            <a:r>
              <a:rPr lang="en-US" dirty="0" err="1"/>
              <a:t>pegawai</a:t>
            </a:r>
            <a:r>
              <a:rPr lang="en-US" dirty="0"/>
              <a:t> </a:t>
            </a:r>
            <a:r>
              <a:rPr lang="en-US" dirty="0" err="1"/>
              <a:t>negeri</a:t>
            </a:r>
            <a:r>
              <a:rPr lang="en-US" dirty="0"/>
              <a:t> </a:t>
            </a:r>
            <a:r>
              <a:rPr lang="en-US" dirty="0" err="1"/>
              <a:t>sipil</a:t>
            </a:r>
            <a:r>
              <a:rPr lang="en-US" dirty="0"/>
              <a:t> yang </a:t>
            </a:r>
            <a:r>
              <a:rPr lang="en-US" dirty="0" err="1"/>
              <a:t>memenuhi</a:t>
            </a:r>
            <a:r>
              <a:rPr lang="en-US" dirty="0"/>
              <a:t> </a:t>
            </a:r>
            <a:r>
              <a:rPr lang="en-US" dirty="0" err="1"/>
              <a:t>persyaratan</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id-ID" dirty="0"/>
          </a:p>
          <a:p>
            <a:pPr lvl="0" fontAlgn="base"/>
            <a:r>
              <a:rPr lang="en-US" dirty="0" err="1"/>
              <a:t>Lurah</a:t>
            </a:r>
            <a:r>
              <a:rPr lang="en-US" dirty="0"/>
              <a:t> </a:t>
            </a:r>
            <a:r>
              <a:rPr lang="en-US" dirty="0" err="1"/>
              <a:t>mempunyai</a:t>
            </a:r>
            <a:r>
              <a:rPr lang="en-US" dirty="0"/>
              <a:t> </a:t>
            </a:r>
            <a:r>
              <a:rPr lang="en-US" dirty="0" err="1"/>
              <a:t>tugas</a:t>
            </a:r>
            <a:r>
              <a:rPr lang="en-US" dirty="0"/>
              <a:t> </a:t>
            </a:r>
            <a:r>
              <a:rPr lang="en-US" dirty="0" err="1"/>
              <a:t>membantu</a:t>
            </a:r>
            <a:r>
              <a:rPr lang="en-US" dirty="0"/>
              <a:t> </a:t>
            </a:r>
            <a:r>
              <a:rPr lang="en-US" dirty="0" err="1"/>
              <a:t>camat</a:t>
            </a:r>
            <a:r>
              <a:rPr lang="en-US" dirty="0"/>
              <a:t> </a:t>
            </a:r>
            <a:r>
              <a:rPr lang="en-US" dirty="0" err="1"/>
              <a:t>dalam</a:t>
            </a:r>
            <a:r>
              <a:rPr lang="en-US" dirty="0"/>
              <a:t>: </a:t>
            </a:r>
            <a:endParaRPr lang="id-ID" dirty="0"/>
          </a:p>
          <a:p>
            <a:pPr lvl="1" fontAlgn="base"/>
            <a:r>
              <a:rPr lang="en-US" dirty="0" err="1"/>
              <a:t>melaksanakan</a:t>
            </a:r>
            <a:r>
              <a:rPr lang="en-US" dirty="0"/>
              <a:t> </a:t>
            </a:r>
            <a:r>
              <a:rPr lang="en-US" dirty="0" err="1"/>
              <a:t>kegiatan</a:t>
            </a:r>
            <a:r>
              <a:rPr lang="en-US" dirty="0"/>
              <a:t> </a:t>
            </a:r>
            <a:r>
              <a:rPr lang="en-US" dirty="0" err="1"/>
              <a:t>pemerintahan</a:t>
            </a:r>
            <a:r>
              <a:rPr lang="en-US" dirty="0"/>
              <a:t> </a:t>
            </a:r>
            <a:r>
              <a:rPr lang="en-US" dirty="0" err="1"/>
              <a:t>kelurahan</a:t>
            </a:r>
            <a:r>
              <a:rPr lang="en-US" dirty="0"/>
              <a:t>; </a:t>
            </a:r>
            <a:endParaRPr lang="id-ID" dirty="0"/>
          </a:p>
          <a:p>
            <a:pPr lvl="1" fontAlgn="base"/>
            <a:r>
              <a:rPr lang="en-US" dirty="0" err="1"/>
              <a:t>melakukan</a:t>
            </a:r>
            <a:r>
              <a:rPr lang="en-US" dirty="0"/>
              <a:t> </a:t>
            </a:r>
            <a:r>
              <a:rPr lang="en-US" dirty="0" err="1"/>
              <a:t>pemberdayaan</a:t>
            </a:r>
            <a:r>
              <a:rPr lang="en-US" dirty="0"/>
              <a:t> </a:t>
            </a:r>
            <a:r>
              <a:rPr lang="en-US" dirty="0" err="1"/>
              <a:t>masyarakat</a:t>
            </a:r>
            <a:r>
              <a:rPr lang="en-US" dirty="0"/>
              <a:t>; </a:t>
            </a:r>
            <a:endParaRPr lang="id-ID" dirty="0"/>
          </a:p>
          <a:p>
            <a:pPr lvl="1" fontAlgn="base"/>
            <a:r>
              <a:rPr lang="en-US" dirty="0" err="1"/>
              <a:t>melaksanakan</a:t>
            </a:r>
            <a:r>
              <a:rPr lang="en-US" dirty="0"/>
              <a:t> </a:t>
            </a:r>
            <a:r>
              <a:rPr lang="en-US" dirty="0" err="1"/>
              <a:t>pelayanan</a:t>
            </a:r>
            <a:r>
              <a:rPr lang="en-US" dirty="0"/>
              <a:t> </a:t>
            </a:r>
            <a:r>
              <a:rPr lang="en-US" dirty="0" err="1"/>
              <a:t>masyarakat</a:t>
            </a:r>
            <a:r>
              <a:rPr lang="en-US" dirty="0"/>
              <a:t>; </a:t>
            </a:r>
            <a:endParaRPr lang="id-ID" dirty="0"/>
          </a:p>
          <a:p>
            <a:pPr lvl="1" fontAlgn="base"/>
            <a:r>
              <a:rPr lang="en-US" dirty="0" err="1"/>
              <a:t>memelihara</a:t>
            </a:r>
            <a:r>
              <a:rPr lang="en-US" dirty="0"/>
              <a:t> </a:t>
            </a:r>
            <a:r>
              <a:rPr lang="en-US" dirty="0" err="1"/>
              <a:t>ketenteraman</a:t>
            </a:r>
            <a:r>
              <a:rPr lang="en-US" dirty="0"/>
              <a:t> </a:t>
            </a:r>
            <a:r>
              <a:rPr lang="en-US" dirty="0" err="1"/>
              <a:t>dan</a:t>
            </a:r>
            <a:r>
              <a:rPr lang="en-US" dirty="0"/>
              <a:t> </a:t>
            </a:r>
            <a:r>
              <a:rPr lang="en-US" dirty="0" err="1"/>
              <a:t>ketertiban</a:t>
            </a:r>
            <a:r>
              <a:rPr lang="en-US" dirty="0"/>
              <a:t> </a:t>
            </a:r>
            <a:r>
              <a:rPr lang="en-US" dirty="0" err="1"/>
              <a:t>umum</a:t>
            </a:r>
            <a:r>
              <a:rPr lang="en-US" dirty="0"/>
              <a:t>; </a:t>
            </a:r>
            <a:endParaRPr lang="id-ID" dirty="0"/>
          </a:p>
          <a:p>
            <a:pPr lvl="1" fontAlgn="base"/>
            <a:r>
              <a:rPr lang="en-US" dirty="0" err="1"/>
              <a:t>memelihara</a:t>
            </a:r>
            <a:r>
              <a:rPr lang="en-US" dirty="0"/>
              <a:t> </a:t>
            </a:r>
            <a:r>
              <a:rPr lang="en-US" dirty="0" err="1"/>
              <a:t>prasarana</a:t>
            </a:r>
            <a:r>
              <a:rPr lang="en-US" dirty="0"/>
              <a:t> </a:t>
            </a:r>
            <a:r>
              <a:rPr lang="en-US" dirty="0" err="1"/>
              <a:t>dan</a:t>
            </a:r>
            <a:r>
              <a:rPr lang="en-US" dirty="0"/>
              <a:t> </a:t>
            </a:r>
            <a:r>
              <a:rPr lang="en-US" dirty="0" err="1"/>
              <a:t>fasilitas</a:t>
            </a:r>
            <a:r>
              <a:rPr lang="en-US" dirty="0"/>
              <a:t> </a:t>
            </a:r>
            <a:r>
              <a:rPr lang="en-US" dirty="0" err="1"/>
              <a:t>pelayanan</a:t>
            </a:r>
            <a:r>
              <a:rPr lang="en-US" dirty="0"/>
              <a:t> </a:t>
            </a:r>
            <a:r>
              <a:rPr lang="en-US" dirty="0" err="1"/>
              <a:t>umum</a:t>
            </a:r>
            <a:r>
              <a:rPr lang="en-US" dirty="0"/>
              <a:t>; </a:t>
            </a:r>
            <a:endParaRPr lang="id-ID" dirty="0"/>
          </a:p>
          <a:p>
            <a:pPr lvl="1" fontAlgn="base"/>
            <a:r>
              <a:rPr lang="en-US" dirty="0" err="1"/>
              <a:t>melaksanakan</a:t>
            </a:r>
            <a:r>
              <a:rPr lang="en-US" dirty="0"/>
              <a:t> </a:t>
            </a:r>
            <a:r>
              <a:rPr lang="en-US" dirty="0" err="1"/>
              <a:t>tugas</a:t>
            </a:r>
            <a:r>
              <a:rPr lang="en-US" dirty="0"/>
              <a:t> lain yang </a:t>
            </a:r>
            <a:r>
              <a:rPr lang="en-US" dirty="0" err="1"/>
              <a:t>diberikan</a:t>
            </a:r>
            <a:r>
              <a:rPr lang="en-US" dirty="0"/>
              <a:t> </a:t>
            </a:r>
            <a:r>
              <a:rPr lang="en-US" dirty="0" err="1"/>
              <a:t>oleh</a:t>
            </a:r>
            <a:r>
              <a:rPr lang="en-US" dirty="0"/>
              <a:t>  </a:t>
            </a:r>
            <a:r>
              <a:rPr lang="en-US" dirty="0" err="1"/>
              <a:t>camat</a:t>
            </a:r>
            <a:r>
              <a:rPr lang="en-US" dirty="0"/>
              <a:t>; </a:t>
            </a:r>
            <a:r>
              <a:rPr lang="en-US" dirty="0" err="1"/>
              <a:t>dan</a:t>
            </a:r>
            <a:r>
              <a:rPr lang="en-US" dirty="0"/>
              <a:t> </a:t>
            </a:r>
            <a:endParaRPr lang="id-ID" dirty="0"/>
          </a:p>
          <a:p>
            <a:pPr lvl="1" fontAlgn="base"/>
            <a:r>
              <a:rPr lang="en-US" dirty="0" err="1"/>
              <a:t>melaksanakan</a:t>
            </a:r>
            <a:r>
              <a:rPr lang="en-US" dirty="0"/>
              <a:t> </a:t>
            </a:r>
            <a:r>
              <a:rPr lang="en-US" dirty="0" err="1"/>
              <a:t>tugas</a:t>
            </a:r>
            <a:r>
              <a:rPr lang="en-US" dirty="0"/>
              <a:t> lain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id-ID" dirty="0"/>
          </a:p>
          <a:p>
            <a:endParaRPr lang="id-ID" dirty="0"/>
          </a:p>
        </p:txBody>
      </p:sp>
    </p:spTree>
    <p:extLst>
      <p:ext uri="{BB962C8B-B14F-4D97-AF65-F5344CB8AC3E}">
        <p14:creationId xmlns:p14="http://schemas.microsoft.com/office/powerpoint/2010/main" val="2700023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pPr lvl="0" fontAlgn="base"/>
            <a:r>
              <a:rPr lang="en-US" dirty="0" err="1" smtClean="0"/>
              <a:t>Pemerintah</a:t>
            </a:r>
            <a:r>
              <a:rPr lang="en-US" dirty="0" smtClean="0"/>
              <a:t> Daerah </a:t>
            </a:r>
            <a:r>
              <a:rPr lang="en-US" dirty="0" err="1" smtClean="0"/>
              <a:t>kabupaten</a:t>
            </a:r>
            <a:r>
              <a:rPr lang="en-US" dirty="0" smtClean="0"/>
              <a:t>/</a:t>
            </a:r>
            <a:r>
              <a:rPr lang="en-US" dirty="0" err="1" smtClean="0"/>
              <a:t>kota</a:t>
            </a:r>
            <a:r>
              <a:rPr lang="en-US" dirty="0" smtClean="0"/>
              <a:t> </a:t>
            </a:r>
            <a:r>
              <a:rPr lang="en-US" dirty="0" err="1" smtClean="0"/>
              <a:t>mengalokasikan</a:t>
            </a:r>
            <a:r>
              <a:rPr lang="en-US" dirty="0" smtClean="0"/>
              <a:t> </a:t>
            </a:r>
            <a:r>
              <a:rPr lang="en-US" dirty="0" err="1" smtClean="0"/>
              <a:t>anggaran</a:t>
            </a:r>
            <a:r>
              <a:rPr lang="en-US" dirty="0" smtClean="0"/>
              <a:t> </a:t>
            </a:r>
            <a:r>
              <a:rPr lang="en-US" dirty="0" err="1" smtClean="0"/>
              <a:t>dalam</a:t>
            </a:r>
            <a:r>
              <a:rPr lang="en-US" dirty="0" smtClean="0"/>
              <a:t> APBD </a:t>
            </a:r>
            <a:r>
              <a:rPr lang="en-US" dirty="0" err="1" smtClean="0"/>
              <a:t>kabupaten</a:t>
            </a:r>
            <a:r>
              <a:rPr lang="en-US" dirty="0" smtClean="0"/>
              <a:t>/</a:t>
            </a:r>
            <a:r>
              <a:rPr lang="en-US" dirty="0" err="1" smtClean="0"/>
              <a:t>kota</a:t>
            </a:r>
            <a:r>
              <a:rPr lang="en-US" dirty="0" smtClean="0"/>
              <a:t> </a:t>
            </a:r>
            <a:r>
              <a:rPr lang="en-US" dirty="0" err="1" smtClean="0"/>
              <a:t>untuk</a:t>
            </a:r>
            <a:r>
              <a:rPr lang="en-US" dirty="0" smtClean="0"/>
              <a:t> </a:t>
            </a:r>
            <a:r>
              <a:rPr lang="en-US" dirty="0" err="1" smtClean="0"/>
              <a:t>pembangunan</a:t>
            </a:r>
            <a:r>
              <a:rPr lang="en-US" dirty="0" smtClean="0"/>
              <a:t> </a:t>
            </a:r>
            <a:r>
              <a:rPr lang="en-US" dirty="0" err="1" smtClean="0"/>
              <a:t>sarana</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lokal</a:t>
            </a:r>
            <a:r>
              <a:rPr lang="en-US" dirty="0" smtClean="0"/>
              <a:t> </a:t>
            </a:r>
            <a:r>
              <a:rPr lang="en-US" dirty="0" err="1" smtClean="0"/>
              <a:t>kelurahan</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masyarakat</a:t>
            </a:r>
            <a:r>
              <a:rPr lang="en-US" dirty="0" smtClean="0"/>
              <a:t> di </a:t>
            </a:r>
            <a:r>
              <a:rPr lang="en-US" dirty="0" err="1" smtClean="0"/>
              <a:t>kelurahan</a:t>
            </a:r>
            <a:r>
              <a:rPr lang="en-US" dirty="0" smtClean="0"/>
              <a:t>.  </a:t>
            </a:r>
            <a:endParaRPr lang="id-ID" dirty="0" smtClean="0"/>
          </a:p>
          <a:p>
            <a:pPr lvl="0" fontAlgn="base"/>
            <a:r>
              <a:rPr lang="en-US" dirty="0" err="1" smtClean="0"/>
              <a:t>Alokasi</a:t>
            </a:r>
            <a:r>
              <a:rPr lang="en-US" dirty="0" smtClean="0"/>
              <a:t> </a:t>
            </a:r>
            <a:r>
              <a:rPr lang="en-US" dirty="0" err="1" smtClean="0"/>
              <a:t>anggaran</a:t>
            </a:r>
            <a:r>
              <a:rPr lang="en-US" dirty="0" smtClean="0"/>
              <a:t> </a:t>
            </a:r>
            <a:r>
              <a:rPr lang="en-US" dirty="0" err="1" smtClean="0"/>
              <a:t>dimasukkan</a:t>
            </a:r>
            <a:r>
              <a:rPr lang="en-US" dirty="0" smtClean="0"/>
              <a:t> </a:t>
            </a:r>
            <a:r>
              <a:rPr lang="en-US" dirty="0" err="1" smtClean="0"/>
              <a:t>ke</a:t>
            </a:r>
            <a:r>
              <a:rPr lang="en-US" dirty="0" smtClean="0"/>
              <a:t> </a:t>
            </a:r>
            <a:r>
              <a:rPr lang="en-US" dirty="0" err="1" smtClean="0"/>
              <a:t>dalam</a:t>
            </a:r>
            <a:r>
              <a:rPr lang="en-US" dirty="0" smtClean="0"/>
              <a:t> </a:t>
            </a:r>
            <a:r>
              <a:rPr lang="en-US" dirty="0" err="1" smtClean="0"/>
              <a:t>anggaran</a:t>
            </a:r>
            <a:r>
              <a:rPr lang="en-US" dirty="0" smtClean="0"/>
              <a:t> </a:t>
            </a:r>
            <a:r>
              <a:rPr lang="en-US" dirty="0" err="1" smtClean="0"/>
              <a:t>Kecamatan</a:t>
            </a:r>
            <a:r>
              <a:rPr lang="en-US" dirty="0" smtClean="0"/>
              <a:t> </a:t>
            </a:r>
            <a:r>
              <a:rPr lang="en-US" dirty="0" err="1" smtClean="0"/>
              <a:t>pada</a:t>
            </a:r>
            <a:r>
              <a:rPr lang="en-US" dirty="0" smtClean="0"/>
              <a:t> </a:t>
            </a:r>
            <a:r>
              <a:rPr lang="en-US" dirty="0" err="1" smtClean="0"/>
              <a:t>bagian</a:t>
            </a:r>
            <a:r>
              <a:rPr lang="en-US" dirty="0" smtClean="0"/>
              <a:t> </a:t>
            </a:r>
            <a:r>
              <a:rPr lang="en-US" dirty="0" err="1" smtClean="0"/>
              <a:t>anggaran</a:t>
            </a:r>
            <a:r>
              <a:rPr lang="en-US" dirty="0" smtClean="0"/>
              <a:t> </a:t>
            </a:r>
            <a:r>
              <a:rPr lang="en-US" dirty="0" err="1" smtClean="0"/>
              <a:t>kelurahan</a:t>
            </a:r>
            <a:r>
              <a:rPr lang="en-US" dirty="0" smtClean="0"/>
              <a:t> </a:t>
            </a:r>
            <a:r>
              <a:rPr lang="en-US" dirty="0" err="1" smtClean="0"/>
              <a:t>untuk</a:t>
            </a:r>
            <a:r>
              <a:rPr lang="en-US" dirty="0" smtClean="0"/>
              <a:t> </a:t>
            </a:r>
            <a:r>
              <a:rPr lang="en-US" dirty="0" err="1" smtClean="0"/>
              <a:t>dimanfaatkan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endParaRPr lang="id-ID" dirty="0" smtClean="0"/>
          </a:p>
          <a:p>
            <a:pPr lvl="0" fontAlgn="base"/>
            <a:r>
              <a:rPr lang="en-US" dirty="0" err="1" smtClean="0"/>
              <a:t>Penentuan</a:t>
            </a:r>
            <a:r>
              <a:rPr lang="en-US" dirty="0" smtClean="0"/>
              <a:t> </a:t>
            </a:r>
            <a:r>
              <a:rPr lang="en-US" dirty="0" err="1" smtClean="0"/>
              <a:t>kegiatan</a:t>
            </a:r>
            <a:r>
              <a:rPr lang="en-US" dirty="0" smtClean="0"/>
              <a:t> </a:t>
            </a:r>
            <a:r>
              <a:rPr lang="en-US" dirty="0" err="1" smtClean="0"/>
              <a:t>pembangunan</a:t>
            </a:r>
            <a:r>
              <a:rPr lang="en-US" dirty="0" smtClean="0"/>
              <a:t> </a:t>
            </a:r>
            <a:r>
              <a:rPr lang="en-US" dirty="0" err="1" smtClean="0"/>
              <a:t>sarana</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lokal</a:t>
            </a:r>
            <a:r>
              <a:rPr lang="en-US" dirty="0" smtClean="0"/>
              <a:t> </a:t>
            </a:r>
            <a:r>
              <a:rPr lang="en-US" dirty="0" err="1" smtClean="0"/>
              <a:t>kelurahan</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masyarakat</a:t>
            </a:r>
            <a:r>
              <a:rPr lang="en-US" dirty="0" smtClean="0"/>
              <a:t> di </a:t>
            </a:r>
            <a:r>
              <a:rPr lang="en-US" dirty="0" err="1" smtClean="0"/>
              <a:t>kelurahan</a:t>
            </a:r>
            <a:r>
              <a:rPr lang="en-US" dirty="0" smtClean="0"/>
              <a:t> </a:t>
            </a:r>
            <a:r>
              <a:rPr lang="en-US" dirty="0" err="1" smtClean="0"/>
              <a:t>dilakukan</a:t>
            </a:r>
            <a:r>
              <a:rPr lang="en-US" dirty="0" smtClean="0"/>
              <a:t> </a:t>
            </a:r>
            <a:r>
              <a:rPr lang="en-US" dirty="0" err="1" smtClean="0"/>
              <a:t>melalui</a:t>
            </a:r>
            <a:r>
              <a:rPr lang="en-US" dirty="0" smtClean="0"/>
              <a:t> </a:t>
            </a:r>
            <a:r>
              <a:rPr lang="en-US" dirty="0" err="1" smtClean="0"/>
              <a:t>musyawarah</a:t>
            </a:r>
            <a:r>
              <a:rPr lang="en-US" dirty="0" smtClean="0"/>
              <a:t> </a:t>
            </a:r>
            <a:r>
              <a:rPr lang="en-US" dirty="0" err="1" smtClean="0"/>
              <a:t>pembangunan</a:t>
            </a:r>
            <a:r>
              <a:rPr lang="en-US" dirty="0" smtClean="0"/>
              <a:t> </a:t>
            </a:r>
            <a:r>
              <a:rPr lang="en-US" dirty="0" err="1" smtClean="0"/>
              <a:t>kelurahan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endParaRPr lang="id-ID" dirty="0" smtClean="0"/>
          </a:p>
          <a:p>
            <a:endParaRPr lang="id-ID" dirty="0"/>
          </a:p>
        </p:txBody>
      </p:sp>
    </p:spTree>
    <p:extLst>
      <p:ext uri="{BB962C8B-B14F-4D97-AF65-F5344CB8AC3E}">
        <p14:creationId xmlns:p14="http://schemas.microsoft.com/office/powerpoint/2010/main" val="113130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PERANGKAT DAERAH </a:t>
            </a:r>
            <a:endParaRPr lang="id-ID" dirty="0"/>
          </a:p>
        </p:txBody>
      </p:sp>
      <p:sp>
        <p:nvSpPr>
          <p:cNvPr id="3" name="Content Placeholder 2"/>
          <p:cNvSpPr>
            <a:spLocks noGrp="1"/>
          </p:cNvSpPr>
          <p:nvPr>
            <p:ph idx="1"/>
          </p:nvPr>
        </p:nvSpPr>
        <p:spPr/>
        <p:txBody>
          <a:bodyPr>
            <a:normAutofit/>
          </a:bodyPr>
          <a:lstStyle/>
          <a:p>
            <a:pPr lvl="0" fontAlgn="base"/>
            <a:r>
              <a:rPr lang="en-US" dirty="0" err="1" smtClean="0"/>
              <a:t>Kepala</a:t>
            </a:r>
            <a:r>
              <a:rPr lang="en-US" dirty="0" smtClean="0"/>
              <a:t> </a:t>
            </a:r>
            <a:r>
              <a:rPr lang="en-US" dirty="0" err="1"/>
              <a:t>daerah</a:t>
            </a:r>
            <a:r>
              <a:rPr lang="en-US" dirty="0"/>
              <a:t> </a:t>
            </a:r>
            <a:r>
              <a:rPr lang="en-US" dirty="0" err="1"/>
              <a:t>dan</a:t>
            </a:r>
            <a:r>
              <a:rPr lang="en-US" dirty="0"/>
              <a:t> DPRD </a:t>
            </a:r>
            <a:r>
              <a:rPr lang="en-US" dirty="0" err="1"/>
              <a:t>dalam</a:t>
            </a:r>
            <a:r>
              <a:rPr lang="en-US" dirty="0"/>
              <a:t> </a:t>
            </a:r>
            <a:r>
              <a:rPr lang="en-US" dirty="0" err="1"/>
              <a:t>menyelenggarakan</a:t>
            </a:r>
            <a:r>
              <a:rPr lang="en-US" dirty="0"/>
              <a:t> </a:t>
            </a:r>
            <a:r>
              <a:rPr lang="en-US" dirty="0" err="1"/>
              <a:t>Urusan</a:t>
            </a:r>
            <a:r>
              <a:rPr lang="en-US" dirty="0"/>
              <a:t> </a:t>
            </a:r>
            <a:r>
              <a:rPr lang="en-US" dirty="0" err="1"/>
              <a:t>Pemerintahan</a:t>
            </a:r>
            <a:r>
              <a:rPr lang="en-US" dirty="0"/>
              <a:t> </a:t>
            </a:r>
            <a:r>
              <a:rPr lang="en-US" dirty="0" err="1"/>
              <a:t>dibantu</a:t>
            </a:r>
            <a:r>
              <a:rPr lang="en-US" dirty="0"/>
              <a:t> </a:t>
            </a:r>
            <a:r>
              <a:rPr lang="en-US" dirty="0" err="1"/>
              <a:t>oleh</a:t>
            </a:r>
            <a:r>
              <a:rPr lang="en-US" dirty="0"/>
              <a:t> </a:t>
            </a:r>
            <a:r>
              <a:rPr lang="en-US" dirty="0" err="1"/>
              <a:t>Perangkat</a:t>
            </a:r>
            <a:r>
              <a:rPr lang="en-US" dirty="0"/>
              <a:t> Daerah.  </a:t>
            </a:r>
            <a:endParaRPr lang="id-ID" dirty="0"/>
          </a:p>
          <a:p>
            <a:pPr lvl="0" fontAlgn="base"/>
            <a:r>
              <a:rPr lang="en-US" dirty="0" err="1"/>
              <a:t>Perangkat</a:t>
            </a:r>
            <a:r>
              <a:rPr lang="en-US" dirty="0"/>
              <a:t> </a:t>
            </a:r>
            <a:r>
              <a:rPr lang="en-US" dirty="0" smtClean="0"/>
              <a:t>Daerah </a:t>
            </a:r>
            <a:r>
              <a:rPr lang="en-US" dirty="0" err="1"/>
              <a:t>diisi</a:t>
            </a:r>
            <a:r>
              <a:rPr lang="en-US" dirty="0"/>
              <a:t> </a:t>
            </a:r>
            <a:r>
              <a:rPr lang="en-US" dirty="0" err="1"/>
              <a:t>oleh</a:t>
            </a:r>
            <a:r>
              <a:rPr lang="en-US" dirty="0"/>
              <a:t> </a:t>
            </a:r>
            <a:r>
              <a:rPr lang="en-US" dirty="0" err="1"/>
              <a:t>pegawai</a:t>
            </a:r>
            <a:r>
              <a:rPr lang="en-US" dirty="0"/>
              <a:t> </a:t>
            </a:r>
            <a:r>
              <a:rPr lang="en-US" dirty="0" err="1"/>
              <a:t>aparatur</a:t>
            </a:r>
            <a:r>
              <a:rPr lang="en-US" dirty="0"/>
              <a:t> </a:t>
            </a:r>
            <a:r>
              <a:rPr lang="en-US" dirty="0" err="1"/>
              <a:t>sipil</a:t>
            </a:r>
            <a:r>
              <a:rPr lang="en-US" dirty="0"/>
              <a:t> </a:t>
            </a:r>
            <a:r>
              <a:rPr lang="en-US" dirty="0" err="1"/>
              <a:t>negara</a:t>
            </a:r>
            <a:r>
              <a:rPr lang="en-US" dirty="0"/>
              <a:t>. </a:t>
            </a:r>
            <a:endParaRPr lang="id-ID" dirty="0"/>
          </a:p>
          <a:p>
            <a:endParaRPr lang="id-ID" dirty="0"/>
          </a:p>
        </p:txBody>
      </p:sp>
    </p:spTree>
    <p:extLst>
      <p:ext uri="{BB962C8B-B14F-4D97-AF65-F5344CB8AC3E}">
        <p14:creationId xmlns:p14="http://schemas.microsoft.com/office/powerpoint/2010/main" val="1645169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lvl="0" fontAlgn="base"/>
            <a:r>
              <a:rPr lang="en-US" dirty="0" err="1" smtClean="0"/>
              <a:t>Untuk</a:t>
            </a:r>
            <a:r>
              <a:rPr lang="en-US" dirty="0" smtClean="0"/>
              <a:t> Daerah </a:t>
            </a:r>
            <a:r>
              <a:rPr lang="en-US" dirty="0" err="1" smtClean="0"/>
              <a:t>kota</a:t>
            </a:r>
            <a:r>
              <a:rPr lang="en-US" dirty="0" smtClean="0"/>
              <a:t> yang </a:t>
            </a:r>
            <a:r>
              <a:rPr lang="en-US" dirty="0" err="1" smtClean="0"/>
              <a:t>tidak</a:t>
            </a:r>
            <a:r>
              <a:rPr lang="en-US" dirty="0" smtClean="0"/>
              <a:t> </a:t>
            </a:r>
            <a:r>
              <a:rPr lang="en-US" dirty="0" err="1" smtClean="0"/>
              <a:t>memiliki</a:t>
            </a:r>
            <a:r>
              <a:rPr lang="en-US" dirty="0" smtClean="0"/>
              <a:t> </a:t>
            </a:r>
            <a:r>
              <a:rPr lang="en-US" dirty="0" err="1" smtClean="0"/>
              <a:t>Desa</a:t>
            </a:r>
            <a:r>
              <a:rPr lang="en-US" dirty="0" smtClean="0"/>
              <a:t>, </a:t>
            </a:r>
            <a:r>
              <a:rPr lang="en-US" dirty="0" err="1" smtClean="0"/>
              <a:t>alokasi</a:t>
            </a:r>
            <a:r>
              <a:rPr lang="en-US" dirty="0" smtClean="0"/>
              <a:t> </a:t>
            </a:r>
            <a:r>
              <a:rPr lang="en-US" dirty="0" err="1" smtClean="0"/>
              <a:t>anggaran</a:t>
            </a:r>
            <a:r>
              <a:rPr lang="en-US" dirty="0" smtClean="0"/>
              <a:t> paling </a:t>
            </a:r>
            <a:r>
              <a:rPr lang="en-US" dirty="0" err="1" smtClean="0"/>
              <a:t>sedikit</a:t>
            </a:r>
            <a:r>
              <a:rPr lang="en-US" dirty="0" smtClean="0"/>
              <a:t> 5 (lima) </a:t>
            </a:r>
            <a:r>
              <a:rPr lang="en-US" dirty="0" err="1" smtClean="0"/>
              <a:t>persen</a:t>
            </a:r>
            <a:r>
              <a:rPr lang="en-US" dirty="0" smtClean="0"/>
              <a:t> </a:t>
            </a:r>
            <a:r>
              <a:rPr lang="en-US" dirty="0" err="1" smtClean="0"/>
              <a:t>dari</a:t>
            </a:r>
            <a:r>
              <a:rPr lang="en-US" dirty="0" smtClean="0"/>
              <a:t> APBD </a:t>
            </a:r>
            <a:r>
              <a:rPr lang="en-US" dirty="0" err="1" smtClean="0"/>
              <a:t>setelah</a:t>
            </a:r>
            <a:r>
              <a:rPr lang="en-US" dirty="0" smtClean="0"/>
              <a:t> </a:t>
            </a:r>
            <a:r>
              <a:rPr lang="en-US" dirty="0" err="1" smtClean="0"/>
              <a:t>dikurangi</a:t>
            </a:r>
            <a:r>
              <a:rPr lang="en-US" dirty="0" smtClean="0"/>
              <a:t> DAK.  </a:t>
            </a:r>
            <a:endParaRPr lang="id-ID" dirty="0" smtClean="0"/>
          </a:p>
          <a:p>
            <a:pPr lvl="0" fontAlgn="base"/>
            <a:r>
              <a:rPr lang="en-US" dirty="0" err="1" smtClean="0"/>
              <a:t>Untuk</a:t>
            </a:r>
            <a:r>
              <a:rPr lang="en-US" dirty="0" smtClean="0"/>
              <a:t> Daerah </a:t>
            </a:r>
            <a:r>
              <a:rPr lang="en-US" dirty="0" err="1" smtClean="0"/>
              <a:t>kota</a:t>
            </a:r>
            <a:r>
              <a:rPr lang="en-US" dirty="0" smtClean="0"/>
              <a:t> yang </a:t>
            </a:r>
            <a:r>
              <a:rPr lang="en-US" dirty="0" err="1" smtClean="0"/>
              <a:t>memiliki</a:t>
            </a:r>
            <a:r>
              <a:rPr lang="en-US" dirty="0" smtClean="0"/>
              <a:t> </a:t>
            </a:r>
            <a:r>
              <a:rPr lang="en-US" dirty="0" err="1" smtClean="0"/>
              <a:t>Desa</a:t>
            </a:r>
            <a:r>
              <a:rPr lang="en-US" dirty="0" smtClean="0"/>
              <a:t>, </a:t>
            </a:r>
            <a:r>
              <a:rPr lang="en-US" dirty="0" err="1" smtClean="0"/>
              <a:t>alokasi</a:t>
            </a:r>
            <a:r>
              <a:rPr lang="en-US" dirty="0" smtClean="0"/>
              <a:t> </a:t>
            </a:r>
            <a:r>
              <a:rPr lang="en-US" dirty="0" err="1" smtClean="0"/>
              <a:t>anggaran</a:t>
            </a:r>
            <a:r>
              <a:rPr lang="en-US" dirty="0" smtClean="0"/>
              <a:t> </a:t>
            </a:r>
            <a:r>
              <a:rPr lang="en-US" dirty="0" err="1" smtClean="0"/>
              <a:t>berpedoman</a:t>
            </a:r>
            <a:r>
              <a:rPr lang="en-US" dirty="0" smtClean="0"/>
              <a:t> </a:t>
            </a:r>
            <a:r>
              <a:rPr lang="en-US" dirty="0" err="1" smtClean="0"/>
              <a:t>pada</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endParaRPr lang="id-ID" dirty="0" smtClean="0"/>
          </a:p>
          <a:p>
            <a:pPr lvl="0" fontAlgn="base"/>
            <a:r>
              <a:rPr lang="en-US" dirty="0" err="1" smtClean="0"/>
              <a:t>Ketentuan</a:t>
            </a:r>
            <a:r>
              <a:rPr lang="en-US" dirty="0" smtClean="0"/>
              <a:t> </a:t>
            </a:r>
            <a:r>
              <a:rPr lang="en-US" dirty="0" err="1" smtClean="0"/>
              <a:t>mengenai</a:t>
            </a:r>
            <a:r>
              <a:rPr lang="en-US" dirty="0" smtClean="0"/>
              <a:t> </a:t>
            </a:r>
            <a:r>
              <a:rPr lang="en-US" dirty="0" err="1" smtClean="0"/>
              <a:t>tata</a:t>
            </a:r>
            <a:r>
              <a:rPr lang="en-US" dirty="0" smtClean="0"/>
              <a:t> </a:t>
            </a:r>
            <a:r>
              <a:rPr lang="en-US" dirty="0" err="1" smtClean="0"/>
              <a:t>cara</a:t>
            </a:r>
            <a:r>
              <a:rPr lang="en-US" dirty="0" smtClean="0"/>
              <a:t> </a:t>
            </a:r>
            <a:r>
              <a:rPr lang="en-US" dirty="0" err="1" smtClean="0"/>
              <a:t>pengalokasian</a:t>
            </a:r>
            <a:r>
              <a:rPr lang="en-US" dirty="0" smtClean="0"/>
              <a:t>, </a:t>
            </a:r>
            <a:r>
              <a:rPr lang="en-US" dirty="0" err="1" smtClean="0"/>
              <a:t>pemanfaatan</a:t>
            </a:r>
            <a:r>
              <a:rPr lang="en-US" dirty="0" smtClean="0"/>
              <a:t>, </a:t>
            </a:r>
            <a:r>
              <a:rPr lang="en-US" dirty="0" err="1" smtClean="0"/>
              <a:t>pengelolaan</a:t>
            </a:r>
            <a:r>
              <a:rPr lang="en-US" dirty="0" smtClean="0"/>
              <a:t> </a:t>
            </a:r>
            <a:r>
              <a:rPr lang="en-US" dirty="0" err="1" smtClean="0"/>
              <a:t>dan</a:t>
            </a:r>
            <a:r>
              <a:rPr lang="en-US" dirty="0" smtClean="0"/>
              <a:t> </a:t>
            </a:r>
            <a:r>
              <a:rPr lang="en-US" dirty="0" err="1" smtClean="0"/>
              <a:t>pertanggungjawaban</a:t>
            </a:r>
            <a:r>
              <a:rPr lang="en-US" dirty="0" smtClean="0"/>
              <a:t> </a:t>
            </a:r>
            <a:r>
              <a:rPr lang="en-US" dirty="0" err="1" smtClean="0"/>
              <a:t>dana</a:t>
            </a:r>
            <a:r>
              <a:rPr lang="en-US" dirty="0" smtClean="0"/>
              <a:t> </a:t>
            </a:r>
            <a:r>
              <a:rPr lang="en-US" dirty="0" err="1" smtClean="0"/>
              <a:t>pembangunan</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masyarakat</a:t>
            </a:r>
            <a:r>
              <a:rPr lang="en-US" dirty="0" smtClean="0"/>
              <a:t> di </a:t>
            </a:r>
            <a:r>
              <a:rPr lang="en-US" dirty="0" err="1" smtClean="0"/>
              <a:t>kelurahan</a:t>
            </a:r>
            <a:r>
              <a:rPr lang="en-US" dirty="0" smtClean="0"/>
              <a:t> </a:t>
            </a:r>
            <a:r>
              <a:rPr lang="en-US" dirty="0" err="1" smtClean="0"/>
              <a:t>serta</a:t>
            </a:r>
            <a:r>
              <a:rPr lang="en-US" dirty="0" smtClean="0"/>
              <a:t> </a:t>
            </a:r>
            <a:r>
              <a:rPr lang="en-US" dirty="0" err="1" smtClean="0"/>
              <a:t>penyelenggaraan</a:t>
            </a:r>
            <a:r>
              <a:rPr lang="en-US" dirty="0" smtClean="0"/>
              <a:t> </a:t>
            </a:r>
            <a:r>
              <a:rPr lang="en-US" dirty="0" err="1" smtClean="0"/>
              <a:t>musyawarah</a:t>
            </a:r>
            <a:r>
              <a:rPr lang="en-US" dirty="0" smtClean="0"/>
              <a:t> </a:t>
            </a:r>
            <a:r>
              <a:rPr lang="en-US" dirty="0" err="1" smtClean="0"/>
              <a:t>pembangunan</a:t>
            </a:r>
            <a:r>
              <a:rPr lang="en-US" dirty="0" smtClean="0"/>
              <a:t> </a:t>
            </a:r>
            <a:r>
              <a:rPr lang="en-US" dirty="0" err="1" smtClean="0"/>
              <a:t>kelurahan</a:t>
            </a:r>
            <a:r>
              <a:rPr lang="en-US" dirty="0" smtClean="0"/>
              <a:t> </a:t>
            </a:r>
            <a:r>
              <a:rPr lang="en-US" dirty="0" err="1" smtClean="0"/>
              <a:t>diatur</a:t>
            </a:r>
            <a:r>
              <a:rPr lang="en-US" dirty="0" smtClean="0"/>
              <a:t> </a:t>
            </a:r>
            <a:r>
              <a:rPr lang="en-US" dirty="0" err="1" smtClean="0"/>
              <a:t>dalam</a:t>
            </a:r>
            <a:r>
              <a:rPr lang="en-US" dirty="0" smtClean="0"/>
              <a:t> </a:t>
            </a:r>
            <a:r>
              <a:rPr lang="en-US" dirty="0" err="1" smtClean="0"/>
              <a:t>peraturan</a:t>
            </a:r>
            <a:r>
              <a:rPr lang="en-US" dirty="0" smtClean="0"/>
              <a:t> </a:t>
            </a:r>
            <a:r>
              <a:rPr lang="en-US" dirty="0" err="1" smtClean="0"/>
              <a:t>pemerintah</a:t>
            </a:r>
            <a:r>
              <a:rPr lang="en-US" dirty="0" smtClean="0"/>
              <a:t>. </a:t>
            </a:r>
            <a:endParaRPr lang="id-ID" dirty="0" smtClean="0"/>
          </a:p>
          <a:p>
            <a:endParaRPr lang="id-ID" dirty="0"/>
          </a:p>
        </p:txBody>
      </p:sp>
    </p:spTree>
    <p:extLst>
      <p:ext uri="{BB962C8B-B14F-4D97-AF65-F5344CB8AC3E}">
        <p14:creationId xmlns:p14="http://schemas.microsoft.com/office/powerpoint/2010/main" val="3979338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en-US" dirty="0" err="1" smtClean="0"/>
              <a:t>Dalam</a:t>
            </a:r>
            <a:r>
              <a:rPr lang="en-US" dirty="0" smtClean="0"/>
              <a:t> </a:t>
            </a:r>
            <a:r>
              <a:rPr lang="en-US" dirty="0" err="1" smtClean="0"/>
              <a:t>hal</a:t>
            </a:r>
            <a:r>
              <a:rPr lang="en-US" dirty="0" smtClean="0"/>
              <a:t> </a:t>
            </a:r>
            <a:r>
              <a:rPr lang="en-US" dirty="0" err="1" smtClean="0"/>
              <a:t>ketentuan</a:t>
            </a:r>
            <a:r>
              <a:rPr lang="en-US" dirty="0" smtClean="0"/>
              <a:t> </a:t>
            </a:r>
            <a:r>
              <a:rPr lang="en-US" dirty="0" err="1" smtClean="0"/>
              <a:t>peraturan</a:t>
            </a:r>
            <a:r>
              <a:rPr lang="en-US" dirty="0" smtClean="0"/>
              <a:t> </a:t>
            </a:r>
            <a:r>
              <a:rPr lang="en-US" dirty="0" err="1" smtClean="0"/>
              <a:t>perundang-undangan</a:t>
            </a:r>
            <a:r>
              <a:rPr lang="en-US" dirty="0" smtClean="0"/>
              <a:t> </a:t>
            </a:r>
            <a:r>
              <a:rPr lang="en-US" dirty="0" err="1" smtClean="0"/>
              <a:t>memerintahkan</a:t>
            </a:r>
            <a:r>
              <a:rPr lang="en-US" dirty="0" smtClean="0"/>
              <a:t> </a:t>
            </a:r>
            <a:r>
              <a:rPr lang="en-US" dirty="0" err="1" smtClean="0"/>
              <a:t>pembentukan</a:t>
            </a:r>
            <a:r>
              <a:rPr lang="en-US" dirty="0" smtClean="0"/>
              <a:t> </a:t>
            </a:r>
            <a:r>
              <a:rPr lang="en-US" dirty="0" err="1" smtClean="0"/>
              <a:t>lembaga</a:t>
            </a:r>
            <a:r>
              <a:rPr lang="en-US" dirty="0" smtClean="0"/>
              <a:t> </a:t>
            </a:r>
            <a:r>
              <a:rPr lang="en-US" dirty="0" err="1" smtClean="0"/>
              <a:t>tertentu</a:t>
            </a:r>
            <a:r>
              <a:rPr lang="en-US" dirty="0" smtClean="0"/>
              <a:t> di Daerah, </a:t>
            </a:r>
            <a:r>
              <a:rPr lang="en-US" dirty="0" err="1" smtClean="0"/>
              <a:t>lembaga</a:t>
            </a:r>
            <a:r>
              <a:rPr lang="en-US" dirty="0" smtClean="0"/>
              <a:t> </a:t>
            </a:r>
            <a:r>
              <a:rPr lang="en-US" dirty="0" err="1" smtClean="0"/>
              <a:t>tersebut</a:t>
            </a:r>
            <a:r>
              <a:rPr lang="en-US" dirty="0" smtClean="0"/>
              <a:t>  </a:t>
            </a:r>
            <a:r>
              <a:rPr lang="en-US" dirty="0" err="1" smtClean="0"/>
              <a:t>dijadikan</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Perangkat</a:t>
            </a:r>
            <a:r>
              <a:rPr lang="en-US" dirty="0" smtClean="0"/>
              <a:t> Daerah yang </a:t>
            </a:r>
            <a:r>
              <a:rPr lang="en-US" dirty="0" err="1" smtClean="0"/>
              <a:t>ada</a:t>
            </a:r>
            <a:r>
              <a:rPr lang="en-US" dirty="0" smtClean="0"/>
              <a:t> </a:t>
            </a:r>
            <a:r>
              <a:rPr lang="en-US" dirty="0" err="1" smtClean="0"/>
              <a:t>setelah</a:t>
            </a:r>
            <a:r>
              <a:rPr lang="en-US" dirty="0" smtClean="0"/>
              <a:t> </a:t>
            </a:r>
            <a:r>
              <a:rPr lang="en-US" dirty="0" err="1" smtClean="0"/>
              <a:t>dikonsultasikan</a:t>
            </a:r>
            <a:r>
              <a:rPr lang="en-US" dirty="0" smtClean="0"/>
              <a:t> </a:t>
            </a:r>
            <a:r>
              <a:rPr lang="en-US" dirty="0" err="1" smtClean="0"/>
              <a:t>kepada</a:t>
            </a:r>
            <a:r>
              <a:rPr lang="en-US" dirty="0" smtClean="0"/>
              <a:t> </a:t>
            </a:r>
            <a:r>
              <a:rPr lang="en-US" dirty="0" err="1" smtClean="0"/>
              <a:t>Menteri</a:t>
            </a:r>
            <a:r>
              <a:rPr lang="en-US" dirty="0" smtClean="0"/>
              <a:t> </a:t>
            </a:r>
            <a:r>
              <a:rPr lang="en-US" dirty="0" err="1" smtClean="0"/>
              <a:t>dan</a:t>
            </a:r>
            <a:r>
              <a:rPr lang="en-US" dirty="0" smtClean="0"/>
              <a:t> </a:t>
            </a:r>
            <a:r>
              <a:rPr lang="en-US" dirty="0" err="1" smtClean="0"/>
              <a:t>menteri</a:t>
            </a:r>
            <a:r>
              <a:rPr lang="en-US" dirty="0" smtClean="0"/>
              <a:t> yang </a:t>
            </a:r>
            <a:r>
              <a:rPr lang="en-US" dirty="0" err="1" smtClean="0"/>
              <a:t>menyelenggarakan</a:t>
            </a:r>
            <a:r>
              <a:rPr lang="en-US" dirty="0" smtClean="0"/>
              <a:t> </a:t>
            </a:r>
            <a:r>
              <a:rPr lang="en-US" dirty="0" err="1" smtClean="0"/>
              <a:t>Urusan</a:t>
            </a:r>
            <a:r>
              <a:rPr lang="en-US" dirty="0" smtClean="0"/>
              <a:t> </a:t>
            </a:r>
            <a:r>
              <a:rPr lang="en-US" dirty="0" err="1" smtClean="0"/>
              <a:t>Pemerintahan</a:t>
            </a:r>
            <a:r>
              <a:rPr lang="en-US" dirty="0" smtClean="0"/>
              <a:t> </a:t>
            </a:r>
            <a:r>
              <a:rPr lang="en-US" dirty="0" err="1" smtClean="0"/>
              <a:t>bidang</a:t>
            </a:r>
            <a:r>
              <a:rPr lang="en-US" dirty="0" smtClean="0"/>
              <a:t> </a:t>
            </a:r>
            <a:r>
              <a:rPr lang="en-US" dirty="0" err="1" smtClean="0"/>
              <a:t>pendayagunaan</a:t>
            </a:r>
            <a:r>
              <a:rPr lang="en-US" dirty="0" smtClean="0"/>
              <a:t> </a:t>
            </a:r>
            <a:r>
              <a:rPr lang="en-US" dirty="0" err="1" smtClean="0"/>
              <a:t>aparatur</a:t>
            </a:r>
            <a:r>
              <a:rPr lang="en-US" dirty="0" smtClean="0"/>
              <a:t> </a:t>
            </a:r>
            <a:r>
              <a:rPr lang="en-US" dirty="0" err="1" smtClean="0"/>
              <a:t>negara</a:t>
            </a:r>
            <a:r>
              <a:rPr lang="en-US" dirty="0" smtClean="0"/>
              <a:t>. </a:t>
            </a:r>
            <a:endParaRPr lang="id-ID" dirty="0" smtClean="0"/>
          </a:p>
          <a:p>
            <a:pPr lvl="0" fontAlgn="base"/>
            <a:r>
              <a:rPr lang="en-US" dirty="0" err="1" smtClean="0"/>
              <a:t>Ketentuan</a:t>
            </a:r>
            <a:r>
              <a:rPr lang="en-US" dirty="0" smtClean="0"/>
              <a:t> </a:t>
            </a:r>
            <a:r>
              <a:rPr lang="en-US" dirty="0" err="1" smtClean="0"/>
              <a:t>lebih</a:t>
            </a:r>
            <a:r>
              <a:rPr lang="en-US" dirty="0" smtClean="0"/>
              <a:t> </a:t>
            </a:r>
            <a:r>
              <a:rPr lang="en-US" dirty="0" err="1" smtClean="0"/>
              <a:t>lanjut</a:t>
            </a:r>
            <a:r>
              <a:rPr lang="en-US" dirty="0" smtClean="0"/>
              <a:t> </a:t>
            </a:r>
            <a:r>
              <a:rPr lang="en-US" dirty="0" err="1" smtClean="0"/>
              <a:t>mengenai</a:t>
            </a:r>
            <a:r>
              <a:rPr lang="en-US" dirty="0" smtClean="0"/>
              <a:t> </a:t>
            </a:r>
            <a:r>
              <a:rPr lang="en-US" dirty="0" err="1" smtClean="0"/>
              <a:t>Perangkat</a:t>
            </a:r>
            <a:r>
              <a:rPr lang="en-US" dirty="0" smtClean="0"/>
              <a:t> Daerah </a:t>
            </a:r>
            <a:r>
              <a:rPr lang="en-US" dirty="0" err="1" smtClean="0"/>
              <a:t>diatur</a:t>
            </a:r>
            <a:r>
              <a:rPr lang="en-US" dirty="0" smtClean="0"/>
              <a:t> </a:t>
            </a:r>
            <a:r>
              <a:rPr lang="en-US" dirty="0" err="1" smtClean="0"/>
              <a:t>dengan</a:t>
            </a:r>
            <a:r>
              <a:rPr lang="en-US" dirty="0" smtClean="0"/>
              <a:t> </a:t>
            </a:r>
            <a:r>
              <a:rPr lang="en-US" dirty="0" err="1" smtClean="0"/>
              <a:t>peraturan</a:t>
            </a:r>
            <a:r>
              <a:rPr lang="en-US" dirty="0" smtClean="0"/>
              <a:t> </a:t>
            </a:r>
            <a:r>
              <a:rPr lang="en-US" dirty="0" err="1" smtClean="0"/>
              <a:t>pemerintah</a:t>
            </a:r>
            <a:r>
              <a:rPr lang="en-US" dirty="0" smtClean="0"/>
              <a:t>. </a:t>
            </a:r>
            <a:endParaRPr lang="id-ID" dirty="0" smtClean="0"/>
          </a:p>
          <a:p>
            <a:endParaRPr lang="id-ID" dirty="0"/>
          </a:p>
        </p:txBody>
      </p:sp>
    </p:spTree>
    <p:extLst>
      <p:ext uri="{BB962C8B-B14F-4D97-AF65-F5344CB8AC3E}">
        <p14:creationId xmlns:p14="http://schemas.microsoft.com/office/powerpoint/2010/main" val="1591422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rial" pitchFamily="34" charset="0"/>
                <a:cs typeface="Arial" pitchFamily="34" charset="0"/>
              </a:rPr>
              <a:t>KEPEGAWAIAN PEMERINTAH DAERAH</a:t>
            </a:r>
            <a:endParaRPr lang="id-ID" dirty="0"/>
          </a:p>
        </p:txBody>
      </p:sp>
      <p:sp>
        <p:nvSpPr>
          <p:cNvPr id="3" name="Content Placeholder 2"/>
          <p:cNvSpPr>
            <a:spLocks noGrp="1"/>
          </p:cNvSpPr>
          <p:nvPr>
            <p:ph idx="1"/>
          </p:nvPr>
        </p:nvSpPr>
        <p:spPr/>
        <p:txBody>
          <a:bodyPr>
            <a:normAutofit fontScale="55000" lnSpcReduction="20000"/>
          </a:bodyPr>
          <a:lstStyle/>
          <a:p>
            <a:r>
              <a:rPr lang="en-US" sz="3300" dirty="0" err="1" smtClean="0">
                <a:latin typeface="Arial" pitchFamily="34" charset="0"/>
                <a:cs typeface="Arial" pitchFamily="34" charset="0"/>
              </a:rPr>
              <a:t>Kepegawaian</a:t>
            </a:r>
            <a:r>
              <a:rPr lang="en-US" sz="3300" dirty="0" smtClean="0">
                <a:latin typeface="Arial" pitchFamily="34" charset="0"/>
                <a:cs typeface="Arial" pitchFamily="34" charset="0"/>
              </a:rPr>
              <a:t> </a:t>
            </a:r>
            <a:r>
              <a:rPr lang="en-US" sz="3300" dirty="0" err="1" smtClean="0">
                <a:latin typeface="Arial" pitchFamily="34" charset="0"/>
                <a:cs typeface="Arial" pitchFamily="34" charset="0"/>
              </a:rPr>
              <a:t>Pemerintah</a:t>
            </a:r>
            <a:r>
              <a:rPr lang="en-US" sz="3300" dirty="0" smtClean="0">
                <a:latin typeface="Arial" pitchFamily="34" charset="0"/>
                <a:cs typeface="Arial" pitchFamily="34" charset="0"/>
              </a:rPr>
              <a:t> Daerah</a:t>
            </a:r>
            <a:r>
              <a:rPr lang="id-ID" sz="3300" dirty="0" smtClean="0">
                <a:latin typeface="Arial" pitchFamily="34" charset="0"/>
                <a:cs typeface="Arial" pitchFamily="34" charset="0"/>
              </a:rPr>
              <a:t> mengacu pada Undang-undang Republik Indonesia Nomor 5 Tahun 2014 Tentang Aparatur Sipil Negara.</a:t>
            </a:r>
          </a:p>
          <a:p>
            <a:r>
              <a:rPr lang="id-ID" dirty="0" smtClean="0"/>
              <a:t>Aparatur </a:t>
            </a:r>
            <a:r>
              <a:rPr lang="id-ID" dirty="0"/>
              <a:t>Sipil Negara yang selanjutnya disingkat ASN adalah profesi bagi pegawai negeri sipil dan pegawai pemerintah dengan perjanjian kerja yang bekerja pada instansi </a:t>
            </a:r>
            <a:r>
              <a:rPr lang="id-ID" dirty="0" smtClean="0"/>
              <a:t>pemerintah.</a:t>
            </a:r>
            <a:endParaRPr lang="id-ID" sz="3600" dirty="0" smtClean="0"/>
          </a:p>
          <a:p>
            <a:r>
              <a:rPr lang="id-ID" dirty="0" smtClean="0"/>
              <a:t>Pegawai </a:t>
            </a:r>
            <a:r>
              <a:rPr lang="id-ID" dirty="0"/>
              <a:t>Aparatur Sipil Negara yang selanjutnya disebut Pegawai ASN adalah pegawai negeri sipil dan pegawai pemerintah dengan perjanjian kerja yang diangkat oleh pejabat pembina kepegawaian dan diserahi tugas dalam suatu jabatan pemerintahan atau diserahi tugas negara lainnya dan digaji berdasarkan peraturan </a:t>
            </a:r>
            <a:r>
              <a:rPr lang="id-ID" dirty="0" smtClean="0"/>
              <a:t>perundang-undangan.</a:t>
            </a:r>
            <a:endParaRPr lang="id-ID" sz="3600" dirty="0" smtClean="0"/>
          </a:p>
          <a:p>
            <a:r>
              <a:rPr lang="id-ID" dirty="0" smtClean="0"/>
              <a:t>Pegawai </a:t>
            </a:r>
            <a:r>
              <a:rPr lang="id-ID" dirty="0"/>
              <a:t>Negeri Sipil yang selanjutnya disingkat PNS adalah warga negara Indonesia yang memenuhi syarat tertentu, diangkat sebagai Pegawai ASN secara tetap oleh pejabat pembina kepegawaian untuk menduduki jabatan </a:t>
            </a:r>
            <a:r>
              <a:rPr lang="id-ID" dirty="0" smtClean="0"/>
              <a:t>pemerintahan.</a:t>
            </a:r>
            <a:endParaRPr lang="id-ID" sz="3600" dirty="0" smtClean="0"/>
          </a:p>
          <a:p>
            <a:r>
              <a:rPr lang="id-ID" dirty="0" smtClean="0"/>
              <a:t>Pegawai </a:t>
            </a:r>
            <a:r>
              <a:rPr lang="id-ID" dirty="0"/>
              <a:t>Pemerintah dengan Perjanjian Kerja yang selanjutnya disingkat PPPK adalah warga negara Indonesia yang memenuhi syarat tertentu, yang diangkat berdasarkan perjanjian kerja untuk jangka waktu tertentu dalam rangka melaksanakan tugas pemerintahan.</a:t>
            </a:r>
            <a:endParaRPr lang="id-ID" sz="3600" dirty="0"/>
          </a:p>
          <a:p>
            <a:endParaRPr lang="id-ID" dirty="0" smtClean="0"/>
          </a:p>
        </p:txBody>
      </p:sp>
    </p:spTree>
    <p:extLst>
      <p:ext uri="{BB962C8B-B14F-4D97-AF65-F5344CB8AC3E}">
        <p14:creationId xmlns:p14="http://schemas.microsoft.com/office/powerpoint/2010/main" val="1347009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Manajemen PNS</a:t>
            </a:r>
            <a:endParaRPr lang="id-ID" dirty="0"/>
          </a:p>
        </p:txBody>
      </p:sp>
      <p:sp>
        <p:nvSpPr>
          <p:cNvPr id="3" name="Content Placeholder 2"/>
          <p:cNvSpPr>
            <a:spLocks noGrp="1"/>
          </p:cNvSpPr>
          <p:nvPr>
            <p:ph idx="1"/>
          </p:nvPr>
        </p:nvSpPr>
        <p:spPr/>
        <p:txBody>
          <a:bodyPr>
            <a:normAutofit fontScale="55000" lnSpcReduction="20000"/>
          </a:bodyPr>
          <a:lstStyle/>
          <a:p>
            <a:pPr lvl="0"/>
            <a:r>
              <a:rPr lang="id-ID" sz="2900" dirty="0"/>
              <a:t>Manajemen PNS meliputi:</a:t>
            </a:r>
          </a:p>
          <a:p>
            <a:pPr lvl="1"/>
            <a:r>
              <a:rPr lang="id-ID" sz="2900" dirty="0"/>
              <a:t>penyusunan dan penetapan kebutuhan;</a:t>
            </a:r>
          </a:p>
          <a:p>
            <a:pPr lvl="1"/>
            <a:r>
              <a:rPr lang="id-ID" sz="2900" dirty="0"/>
              <a:t>pengadaan;</a:t>
            </a:r>
          </a:p>
          <a:p>
            <a:pPr lvl="1"/>
            <a:r>
              <a:rPr lang="id-ID" sz="2900" dirty="0"/>
              <a:t>pangkat dan jabatan;</a:t>
            </a:r>
          </a:p>
          <a:p>
            <a:pPr lvl="1"/>
            <a:r>
              <a:rPr lang="id-ID" sz="2900" dirty="0"/>
              <a:t>pengembangan karier;</a:t>
            </a:r>
          </a:p>
          <a:p>
            <a:pPr lvl="1"/>
            <a:r>
              <a:rPr lang="id-ID" sz="2900" dirty="0"/>
              <a:t>pola karier;</a:t>
            </a:r>
          </a:p>
          <a:p>
            <a:pPr lvl="1"/>
            <a:r>
              <a:rPr lang="id-ID" sz="2900" dirty="0"/>
              <a:t>promosi;</a:t>
            </a:r>
          </a:p>
          <a:p>
            <a:pPr lvl="1"/>
            <a:r>
              <a:rPr lang="id-ID" sz="2900" dirty="0"/>
              <a:t>mutasi;</a:t>
            </a:r>
          </a:p>
          <a:p>
            <a:pPr lvl="1"/>
            <a:r>
              <a:rPr lang="id-ID" sz="2900" dirty="0"/>
              <a:t>penilaian kinerja;</a:t>
            </a:r>
          </a:p>
          <a:p>
            <a:pPr lvl="1"/>
            <a:r>
              <a:rPr lang="id-ID" sz="2900" dirty="0"/>
              <a:t>penggajian dan tunjangan;</a:t>
            </a:r>
          </a:p>
          <a:p>
            <a:pPr lvl="1"/>
            <a:r>
              <a:rPr lang="id-ID" sz="2900" dirty="0"/>
              <a:t>penghargaan;</a:t>
            </a:r>
          </a:p>
          <a:p>
            <a:pPr lvl="1"/>
            <a:r>
              <a:rPr lang="id-ID" sz="2900" dirty="0"/>
              <a:t>disiplin;</a:t>
            </a:r>
          </a:p>
          <a:p>
            <a:pPr lvl="1"/>
            <a:r>
              <a:rPr lang="id-ID" sz="2900" dirty="0"/>
              <a:t>pemberhentian;</a:t>
            </a:r>
          </a:p>
          <a:p>
            <a:pPr lvl="1"/>
            <a:r>
              <a:rPr lang="id-ID" sz="2900" dirty="0"/>
              <a:t>jaminan pensiun dan jaminan hari tua; dan</a:t>
            </a:r>
          </a:p>
          <a:p>
            <a:pPr lvl="1"/>
            <a:r>
              <a:rPr lang="id-ID" sz="2900" dirty="0" smtClean="0"/>
              <a:t>perlindungan.</a:t>
            </a:r>
          </a:p>
          <a:p>
            <a:pPr marL="457200" lvl="1" indent="0">
              <a:buNone/>
            </a:pPr>
            <a:endParaRPr lang="id-ID" sz="2900" dirty="0"/>
          </a:p>
          <a:p>
            <a:pPr marL="457200" lvl="1" indent="0">
              <a:buNone/>
            </a:pPr>
            <a:r>
              <a:rPr lang="id-ID" sz="2900" dirty="0" smtClean="0"/>
              <a:t>Manajemen </a:t>
            </a:r>
            <a:r>
              <a:rPr lang="id-ID" sz="2900" dirty="0"/>
              <a:t>PNS pada Instansi Daerah dilaksanakan oleh pemerintah daerah sesuai dengan ketentuan peraturan perundang-undangan.</a:t>
            </a:r>
          </a:p>
          <a:p>
            <a:pPr marL="457200" lvl="1" indent="0">
              <a:buNone/>
            </a:pPr>
            <a:endParaRPr lang="id-ID" sz="3600" dirty="0"/>
          </a:p>
          <a:p>
            <a:endParaRPr lang="id-ID" dirty="0"/>
          </a:p>
        </p:txBody>
      </p:sp>
    </p:spTree>
    <p:extLst>
      <p:ext uri="{BB962C8B-B14F-4D97-AF65-F5344CB8AC3E}">
        <p14:creationId xmlns:p14="http://schemas.microsoft.com/office/powerpoint/2010/main" val="1361537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Manajemen PPPK</a:t>
            </a:r>
            <a:endParaRPr lang="id-ID" dirty="0"/>
          </a:p>
        </p:txBody>
      </p:sp>
      <p:sp>
        <p:nvSpPr>
          <p:cNvPr id="3" name="Content Placeholder 2"/>
          <p:cNvSpPr>
            <a:spLocks noGrp="1"/>
          </p:cNvSpPr>
          <p:nvPr>
            <p:ph idx="1"/>
          </p:nvPr>
        </p:nvSpPr>
        <p:spPr/>
        <p:txBody>
          <a:bodyPr>
            <a:normAutofit fontScale="85000" lnSpcReduction="20000"/>
          </a:bodyPr>
          <a:lstStyle/>
          <a:p>
            <a:pPr marL="0" indent="0">
              <a:buNone/>
            </a:pPr>
            <a:r>
              <a:rPr lang="id-ID" dirty="0"/>
              <a:t>Manajemen PPPK meliputi:</a:t>
            </a:r>
          </a:p>
          <a:p>
            <a:pPr lvl="0"/>
            <a:r>
              <a:rPr lang="id-ID" dirty="0"/>
              <a:t>penetapan kebutuhan;</a:t>
            </a:r>
          </a:p>
          <a:p>
            <a:pPr lvl="0"/>
            <a:r>
              <a:rPr lang="id-ID" dirty="0"/>
              <a:t>pengadaan;</a:t>
            </a:r>
          </a:p>
          <a:p>
            <a:pPr lvl="0"/>
            <a:r>
              <a:rPr lang="id-ID" dirty="0"/>
              <a:t>penilaian kinerja;</a:t>
            </a:r>
          </a:p>
          <a:p>
            <a:pPr lvl="0"/>
            <a:r>
              <a:rPr lang="id-ID" dirty="0"/>
              <a:t>penggajian dan tunjangan;</a:t>
            </a:r>
          </a:p>
          <a:p>
            <a:pPr lvl="0"/>
            <a:r>
              <a:rPr lang="id-ID" dirty="0"/>
              <a:t>pengembangan kompetensi;</a:t>
            </a:r>
          </a:p>
          <a:p>
            <a:pPr lvl="0"/>
            <a:r>
              <a:rPr lang="id-ID" dirty="0"/>
              <a:t>pemberian penghargaan;</a:t>
            </a:r>
          </a:p>
          <a:p>
            <a:pPr lvl="0"/>
            <a:r>
              <a:rPr lang="id-ID" dirty="0"/>
              <a:t>disiplin;</a:t>
            </a:r>
          </a:p>
          <a:p>
            <a:pPr lvl="0"/>
            <a:r>
              <a:rPr lang="id-ID" dirty="0"/>
              <a:t>pemutusan hubungan perjanjian kerja; dan</a:t>
            </a:r>
          </a:p>
          <a:p>
            <a:pPr lvl="0"/>
            <a:r>
              <a:rPr lang="id-ID" dirty="0"/>
              <a:t>perlindungan.</a:t>
            </a:r>
          </a:p>
          <a:p>
            <a:endParaRPr lang="id-ID" dirty="0"/>
          </a:p>
        </p:txBody>
      </p:sp>
    </p:spTree>
    <p:extLst>
      <p:ext uri="{BB962C8B-B14F-4D97-AF65-F5344CB8AC3E}">
        <p14:creationId xmlns:p14="http://schemas.microsoft.com/office/powerpoint/2010/main" val="2342519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SILAHKAN MEMBACA UNDANG UNDANG </a:t>
            </a:r>
            <a:r>
              <a:rPr lang="id-ID" dirty="0" smtClean="0">
                <a:latin typeface="Arial" pitchFamily="34" charset="0"/>
                <a:cs typeface="Arial" pitchFamily="34" charset="0"/>
              </a:rPr>
              <a:t>Republik Indonesia Nomor 5 Tahun 2014 Tentang Aparatur Sipil Negara.</a:t>
            </a:r>
            <a:r>
              <a:rPr lang="id-ID" dirty="0" smtClean="0"/>
              <a:t> </a:t>
            </a:r>
            <a:endParaRPr lang="id-ID" dirty="0"/>
          </a:p>
        </p:txBody>
      </p:sp>
    </p:spTree>
    <p:extLst>
      <p:ext uri="{BB962C8B-B14F-4D97-AF65-F5344CB8AC3E}">
        <p14:creationId xmlns:p14="http://schemas.microsoft.com/office/powerpoint/2010/main" val="1360216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dirty="0" smtClean="0"/>
              <a:t>MARI BERDISKUSI</a:t>
            </a:r>
            <a:endParaRPr lang="id-ID" dirty="0"/>
          </a:p>
        </p:txBody>
      </p:sp>
      <p:sp>
        <p:nvSpPr>
          <p:cNvPr id="5" name="Subtitle 4"/>
          <p:cNvSpPr>
            <a:spLocks noGrp="1"/>
          </p:cNvSpPr>
          <p:nvPr>
            <p:ph type="subTitle" idx="1"/>
          </p:nvPr>
        </p:nvSpPr>
        <p:spPr/>
        <p:txBody>
          <a:bodyPr/>
          <a:lstStyle/>
          <a:p>
            <a:endParaRPr lang="id-ID"/>
          </a:p>
        </p:txBody>
      </p:sp>
    </p:spTree>
    <p:extLst>
      <p:ext uri="{BB962C8B-B14F-4D97-AF65-F5344CB8AC3E}">
        <p14:creationId xmlns:p14="http://schemas.microsoft.com/office/powerpoint/2010/main" val="3093530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pPr lvl="0" fontAlgn="base"/>
            <a:r>
              <a:rPr lang="en-US" dirty="0" err="1"/>
              <a:t>Perangkat</a:t>
            </a:r>
            <a:r>
              <a:rPr lang="en-US" dirty="0"/>
              <a:t> Daerah </a:t>
            </a:r>
            <a:r>
              <a:rPr lang="en-US" dirty="0" err="1"/>
              <a:t>provinsi</a:t>
            </a:r>
            <a:r>
              <a:rPr lang="en-US" dirty="0"/>
              <a:t> </a:t>
            </a:r>
            <a:r>
              <a:rPr lang="en-US" dirty="0" err="1"/>
              <a:t>terdiri</a:t>
            </a:r>
            <a:r>
              <a:rPr lang="en-US" dirty="0"/>
              <a:t> </a:t>
            </a:r>
            <a:r>
              <a:rPr lang="en-US" dirty="0" err="1"/>
              <a:t>atas</a:t>
            </a:r>
            <a:r>
              <a:rPr lang="en-US" dirty="0"/>
              <a:t>: </a:t>
            </a:r>
            <a:endParaRPr lang="id-ID" dirty="0"/>
          </a:p>
          <a:p>
            <a:pPr lvl="1" fontAlgn="base"/>
            <a:r>
              <a:rPr lang="en-US" dirty="0" err="1"/>
              <a:t>sekretariat</a:t>
            </a:r>
            <a:r>
              <a:rPr lang="en-US" dirty="0"/>
              <a:t> </a:t>
            </a:r>
            <a:r>
              <a:rPr lang="en-US" dirty="0" err="1"/>
              <a:t>daerah</a:t>
            </a:r>
            <a:r>
              <a:rPr lang="en-US" dirty="0"/>
              <a:t>; </a:t>
            </a:r>
            <a:endParaRPr lang="id-ID" dirty="0"/>
          </a:p>
          <a:p>
            <a:pPr lvl="1" fontAlgn="base"/>
            <a:r>
              <a:rPr lang="en-US" dirty="0" err="1"/>
              <a:t>sekretariat</a:t>
            </a:r>
            <a:r>
              <a:rPr lang="en-US" dirty="0"/>
              <a:t> DPRD; </a:t>
            </a:r>
            <a:endParaRPr lang="id-ID" dirty="0"/>
          </a:p>
          <a:p>
            <a:pPr lvl="1" fontAlgn="base"/>
            <a:r>
              <a:rPr lang="en-US" dirty="0" err="1"/>
              <a:t>inspektorat</a:t>
            </a:r>
            <a:r>
              <a:rPr lang="en-US" dirty="0"/>
              <a:t>; </a:t>
            </a:r>
            <a:endParaRPr lang="id-ID" dirty="0"/>
          </a:p>
          <a:p>
            <a:pPr lvl="1" fontAlgn="base"/>
            <a:r>
              <a:rPr lang="en-US" dirty="0" err="1"/>
              <a:t>dinas</a:t>
            </a:r>
            <a:r>
              <a:rPr lang="en-US" dirty="0"/>
              <a:t>; </a:t>
            </a:r>
            <a:r>
              <a:rPr lang="en-US" dirty="0" err="1"/>
              <a:t>dan</a:t>
            </a:r>
            <a:r>
              <a:rPr lang="en-US" dirty="0"/>
              <a:t> </a:t>
            </a:r>
            <a:endParaRPr lang="id-ID" dirty="0"/>
          </a:p>
          <a:p>
            <a:pPr lvl="1" fontAlgn="base"/>
            <a:r>
              <a:rPr lang="en-US" dirty="0" err="1"/>
              <a:t>badan</a:t>
            </a:r>
            <a:r>
              <a:rPr lang="en-US" dirty="0"/>
              <a:t>. </a:t>
            </a:r>
            <a:endParaRPr lang="id-ID" dirty="0"/>
          </a:p>
          <a:p>
            <a:pPr lvl="0" fontAlgn="base"/>
            <a:r>
              <a:rPr lang="en-US" dirty="0" err="1"/>
              <a:t>Perangkat</a:t>
            </a:r>
            <a:r>
              <a:rPr lang="en-US" dirty="0"/>
              <a:t> Daerah </a:t>
            </a:r>
            <a:r>
              <a:rPr lang="en-US" dirty="0" err="1"/>
              <a:t>kabupaten</a:t>
            </a:r>
            <a:r>
              <a:rPr lang="en-US" dirty="0"/>
              <a:t>/</a:t>
            </a:r>
            <a:r>
              <a:rPr lang="en-US" dirty="0" err="1"/>
              <a:t>kota</a:t>
            </a:r>
            <a:r>
              <a:rPr lang="en-US" dirty="0"/>
              <a:t> </a:t>
            </a:r>
            <a:r>
              <a:rPr lang="en-US" dirty="0" err="1"/>
              <a:t>terdiri</a:t>
            </a:r>
            <a:r>
              <a:rPr lang="en-US" dirty="0"/>
              <a:t> </a:t>
            </a:r>
            <a:r>
              <a:rPr lang="en-US" dirty="0" err="1"/>
              <a:t>atas</a:t>
            </a:r>
            <a:r>
              <a:rPr lang="en-US" dirty="0"/>
              <a:t>: </a:t>
            </a:r>
            <a:endParaRPr lang="id-ID" dirty="0"/>
          </a:p>
          <a:p>
            <a:pPr lvl="1" fontAlgn="base"/>
            <a:r>
              <a:rPr lang="en-US" dirty="0" err="1"/>
              <a:t>sekretariat</a:t>
            </a:r>
            <a:r>
              <a:rPr lang="en-US" dirty="0"/>
              <a:t> </a:t>
            </a:r>
            <a:r>
              <a:rPr lang="en-US" dirty="0" err="1"/>
              <a:t>daerah</a:t>
            </a:r>
            <a:r>
              <a:rPr lang="en-US" dirty="0"/>
              <a:t>; </a:t>
            </a:r>
            <a:endParaRPr lang="id-ID" dirty="0"/>
          </a:p>
          <a:p>
            <a:pPr lvl="1" fontAlgn="base"/>
            <a:r>
              <a:rPr lang="en-US" dirty="0" err="1"/>
              <a:t>sekretariat</a:t>
            </a:r>
            <a:r>
              <a:rPr lang="en-US" dirty="0"/>
              <a:t> DPRD; </a:t>
            </a:r>
            <a:endParaRPr lang="id-ID" dirty="0"/>
          </a:p>
          <a:p>
            <a:pPr lvl="1" fontAlgn="base"/>
            <a:r>
              <a:rPr lang="en-US" dirty="0" err="1"/>
              <a:t>inspektorat</a:t>
            </a:r>
            <a:r>
              <a:rPr lang="en-US" dirty="0"/>
              <a:t>; </a:t>
            </a:r>
            <a:endParaRPr lang="id-ID" dirty="0"/>
          </a:p>
          <a:p>
            <a:pPr lvl="1" fontAlgn="base"/>
            <a:r>
              <a:rPr lang="en-US" dirty="0" err="1"/>
              <a:t>dinas</a:t>
            </a:r>
            <a:r>
              <a:rPr lang="en-US" dirty="0"/>
              <a:t>; </a:t>
            </a:r>
            <a:endParaRPr lang="id-ID" dirty="0"/>
          </a:p>
          <a:p>
            <a:pPr lvl="1" fontAlgn="base"/>
            <a:r>
              <a:rPr lang="en-US" dirty="0" err="1"/>
              <a:t>badan</a:t>
            </a:r>
            <a:r>
              <a:rPr lang="en-US" dirty="0"/>
              <a:t>; </a:t>
            </a:r>
            <a:r>
              <a:rPr lang="en-US" dirty="0" err="1"/>
              <a:t>dan</a:t>
            </a:r>
            <a:r>
              <a:rPr lang="en-US" dirty="0"/>
              <a:t> </a:t>
            </a:r>
            <a:endParaRPr lang="id-ID" dirty="0"/>
          </a:p>
          <a:p>
            <a:pPr lvl="1" fontAlgn="base"/>
            <a:r>
              <a:rPr lang="en-US" dirty="0" err="1"/>
              <a:t>Kecamatan</a:t>
            </a:r>
            <a:r>
              <a:rPr lang="en-US" dirty="0"/>
              <a:t>.  </a:t>
            </a:r>
            <a:endParaRPr lang="id-ID" dirty="0"/>
          </a:p>
          <a:p>
            <a:endParaRPr lang="id-ID" dirty="0"/>
          </a:p>
        </p:txBody>
      </p:sp>
    </p:spTree>
    <p:extLst>
      <p:ext uri="{BB962C8B-B14F-4D97-AF65-F5344CB8AC3E}">
        <p14:creationId xmlns:p14="http://schemas.microsoft.com/office/powerpoint/2010/main" val="340797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a:r>
              <a:rPr lang="en-US" dirty="0" err="1" smtClean="0"/>
              <a:t>Perangkat</a:t>
            </a:r>
            <a:r>
              <a:rPr lang="en-US" dirty="0" smtClean="0"/>
              <a:t> Daerah </a:t>
            </a:r>
            <a:r>
              <a:rPr lang="en-US" dirty="0" err="1" smtClean="0"/>
              <a:t>provinsi</a:t>
            </a:r>
            <a:r>
              <a:rPr lang="en-US" dirty="0" smtClean="0"/>
              <a:t> </a:t>
            </a:r>
            <a:r>
              <a:rPr lang="en-US" dirty="0" err="1" smtClean="0"/>
              <a:t>dan</a:t>
            </a:r>
            <a:r>
              <a:rPr lang="en-US" dirty="0" smtClean="0"/>
              <a:t> </a:t>
            </a:r>
            <a:r>
              <a:rPr lang="en-US" dirty="0" err="1" smtClean="0"/>
              <a:t>kabupaten</a:t>
            </a:r>
            <a:r>
              <a:rPr lang="en-US" dirty="0" smtClean="0"/>
              <a:t>/</a:t>
            </a:r>
            <a:r>
              <a:rPr lang="en-US" dirty="0" err="1" smtClean="0"/>
              <a:t>kota</a:t>
            </a:r>
            <a:r>
              <a:rPr lang="en-US" dirty="0" smtClean="0"/>
              <a:t> </a:t>
            </a:r>
            <a:r>
              <a:rPr lang="en-US" dirty="0" err="1" smtClean="0"/>
              <a:t>selain</a:t>
            </a:r>
            <a:r>
              <a:rPr lang="en-US" dirty="0" smtClean="0"/>
              <a:t> </a:t>
            </a:r>
            <a:r>
              <a:rPr lang="en-US" dirty="0" err="1" smtClean="0"/>
              <a:t>melaksanakan</a:t>
            </a:r>
            <a:r>
              <a:rPr lang="en-US" dirty="0" smtClean="0"/>
              <a:t> </a:t>
            </a:r>
            <a:r>
              <a:rPr lang="en-US" dirty="0" err="1" smtClean="0"/>
              <a:t>Urusan</a:t>
            </a:r>
            <a:r>
              <a:rPr lang="en-US" dirty="0" smtClean="0"/>
              <a:t> </a:t>
            </a:r>
            <a:r>
              <a:rPr lang="en-US" dirty="0" err="1" smtClean="0"/>
              <a:t>Pemerintahan</a:t>
            </a:r>
            <a:r>
              <a:rPr lang="en-US" dirty="0" smtClean="0"/>
              <a:t> yang </a:t>
            </a:r>
            <a:r>
              <a:rPr lang="en-US" dirty="0" err="1" smtClean="0"/>
              <a:t>menjadi</a:t>
            </a:r>
            <a:r>
              <a:rPr lang="en-US" dirty="0" smtClean="0"/>
              <a:t> </a:t>
            </a:r>
            <a:r>
              <a:rPr lang="en-US" dirty="0" err="1" smtClean="0"/>
              <a:t>kewenangan</a:t>
            </a:r>
            <a:r>
              <a:rPr lang="en-US" dirty="0" smtClean="0"/>
              <a:t> Daerah </a:t>
            </a:r>
            <a:r>
              <a:rPr lang="en-US" dirty="0" err="1" smtClean="0"/>
              <a:t>juga</a:t>
            </a:r>
            <a:r>
              <a:rPr lang="en-US" dirty="0" smtClean="0"/>
              <a:t> </a:t>
            </a:r>
            <a:r>
              <a:rPr lang="en-US" dirty="0" err="1" smtClean="0"/>
              <a:t>melaksanakan</a:t>
            </a:r>
            <a:r>
              <a:rPr lang="en-US" dirty="0" smtClean="0"/>
              <a:t> </a:t>
            </a:r>
            <a:r>
              <a:rPr lang="en-US" dirty="0" err="1" smtClean="0"/>
              <a:t>Tugas</a:t>
            </a:r>
            <a:r>
              <a:rPr lang="en-US" dirty="0" smtClean="0"/>
              <a:t> </a:t>
            </a:r>
            <a:r>
              <a:rPr lang="en-US" dirty="0" err="1" smtClean="0"/>
              <a:t>Pembantuan</a:t>
            </a:r>
            <a:r>
              <a:rPr lang="en-US" dirty="0" smtClean="0"/>
              <a:t>. </a:t>
            </a:r>
            <a:endParaRPr lang="id-ID" dirty="0" smtClean="0"/>
          </a:p>
          <a:p>
            <a:r>
              <a:rPr lang="en-US" dirty="0" err="1" smtClean="0"/>
              <a:t>Hubungan</a:t>
            </a:r>
            <a:r>
              <a:rPr lang="en-US" dirty="0" smtClean="0"/>
              <a:t> </a:t>
            </a:r>
            <a:r>
              <a:rPr lang="en-US" dirty="0" err="1"/>
              <a:t>kerja</a:t>
            </a:r>
            <a:r>
              <a:rPr lang="en-US" dirty="0"/>
              <a:t> </a:t>
            </a:r>
            <a:r>
              <a:rPr lang="en-US" dirty="0" err="1"/>
              <a:t>Perangkat</a:t>
            </a:r>
            <a:r>
              <a:rPr lang="en-US" dirty="0"/>
              <a:t> Daerah </a:t>
            </a:r>
            <a:r>
              <a:rPr lang="en-US" dirty="0" err="1"/>
              <a:t>provinsi</a:t>
            </a:r>
            <a:r>
              <a:rPr lang="en-US" dirty="0"/>
              <a:t> </a:t>
            </a:r>
            <a:r>
              <a:rPr lang="en-US" dirty="0" err="1"/>
              <a:t>dengan</a:t>
            </a:r>
            <a:r>
              <a:rPr lang="en-US" dirty="0"/>
              <a:t> </a:t>
            </a:r>
            <a:r>
              <a:rPr lang="en-US" dirty="0" err="1"/>
              <a:t>Perangkat</a:t>
            </a:r>
            <a:r>
              <a:rPr lang="en-US" dirty="0"/>
              <a:t> </a:t>
            </a:r>
            <a:r>
              <a:rPr lang="en-US" dirty="0" smtClean="0"/>
              <a:t>Daerah </a:t>
            </a:r>
            <a:r>
              <a:rPr lang="en-US" dirty="0" err="1"/>
              <a:t>kabupaten</a:t>
            </a:r>
            <a:r>
              <a:rPr lang="en-US" dirty="0"/>
              <a:t>/</a:t>
            </a:r>
            <a:r>
              <a:rPr lang="en-US" dirty="0" err="1"/>
              <a:t>kota</a:t>
            </a:r>
            <a:r>
              <a:rPr lang="en-US" dirty="0"/>
              <a:t> </a:t>
            </a:r>
            <a:r>
              <a:rPr lang="en-US" dirty="0" err="1" smtClean="0"/>
              <a:t>bersifat</a:t>
            </a:r>
            <a:r>
              <a:rPr lang="en-US" dirty="0" smtClean="0"/>
              <a:t> </a:t>
            </a:r>
            <a:r>
              <a:rPr lang="en-US" dirty="0" err="1"/>
              <a:t>koordinatif</a:t>
            </a:r>
            <a:r>
              <a:rPr lang="en-US" dirty="0"/>
              <a:t> </a:t>
            </a:r>
            <a:r>
              <a:rPr lang="en-US" dirty="0" err="1"/>
              <a:t>dan</a:t>
            </a:r>
            <a:r>
              <a:rPr lang="en-US" dirty="0"/>
              <a:t> </a:t>
            </a:r>
            <a:r>
              <a:rPr lang="en-US" dirty="0" err="1"/>
              <a:t>fungsional</a:t>
            </a:r>
            <a:r>
              <a:rPr lang="en-US" dirty="0"/>
              <a:t>. </a:t>
            </a:r>
            <a:endParaRPr lang="id-ID" dirty="0"/>
          </a:p>
          <a:p>
            <a:endParaRPr lang="id-ID" dirty="0"/>
          </a:p>
        </p:txBody>
      </p:sp>
    </p:spTree>
    <p:extLst>
      <p:ext uri="{BB962C8B-B14F-4D97-AF65-F5344CB8AC3E}">
        <p14:creationId xmlns:p14="http://schemas.microsoft.com/office/powerpoint/2010/main" val="2024124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pPr lvl="0" fontAlgn="base"/>
            <a:r>
              <a:rPr lang="en-US" dirty="0" err="1"/>
              <a:t>Pembinaan</a:t>
            </a:r>
            <a:r>
              <a:rPr lang="en-US" dirty="0"/>
              <a:t> </a:t>
            </a:r>
            <a:r>
              <a:rPr lang="en-US" dirty="0" err="1"/>
              <a:t>dan</a:t>
            </a:r>
            <a:r>
              <a:rPr lang="en-US" dirty="0"/>
              <a:t> </a:t>
            </a:r>
            <a:r>
              <a:rPr lang="en-US" dirty="0" err="1"/>
              <a:t>pengendalian</a:t>
            </a:r>
            <a:r>
              <a:rPr lang="en-US" dirty="0"/>
              <a:t> </a:t>
            </a:r>
            <a:r>
              <a:rPr lang="en-US" dirty="0" err="1"/>
              <a:t>penataan</a:t>
            </a:r>
            <a:r>
              <a:rPr lang="en-US" dirty="0"/>
              <a:t> </a:t>
            </a:r>
            <a:r>
              <a:rPr lang="en-US" dirty="0" err="1"/>
              <a:t>Perangkat</a:t>
            </a:r>
            <a:r>
              <a:rPr lang="en-US" dirty="0"/>
              <a:t> Daerah </a:t>
            </a:r>
            <a:r>
              <a:rPr lang="en-US" dirty="0" err="1"/>
              <a:t>dilakukan</a:t>
            </a:r>
            <a:r>
              <a:rPr lang="en-US" dirty="0"/>
              <a:t> </a:t>
            </a:r>
            <a:r>
              <a:rPr lang="en-US" dirty="0" err="1"/>
              <a:t>oleh</a:t>
            </a:r>
            <a:r>
              <a:rPr lang="en-US" dirty="0"/>
              <a:t> </a:t>
            </a:r>
            <a:r>
              <a:rPr lang="en-US" dirty="0" err="1"/>
              <a:t>Pemerintah</a:t>
            </a:r>
            <a:r>
              <a:rPr lang="en-US" dirty="0"/>
              <a:t> </a:t>
            </a:r>
            <a:r>
              <a:rPr lang="en-US" dirty="0" err="1"/>
              <a:t>Pusat</a:t>
            </a:r>
            <a:r>
              <a:rPr lang="en-US" dirty="0"/>
              <a:t> </a:t>
            </a:r>
            <a:r>
              <a:rPr lang="en-US" dirty="0" err="1"/>
              <a:t>untuk</a:t>
            </a:r>
            <a:r>
              <a:rPr lang="en-US" dirty="0"/>
              <a:t> Daerah </a:t>
            </a:r>
            <a:r>
              <a:rPr lang="en-US" dirty="0" err="1"/>
              <a:t>provinsi</a:t>
            </a:r>
            <a:r>
              <a:rPr lang="en-US" dirty="0"/>
              <a:t> </a:t>
            </a:r>
            <a:r>
              <a:rPr lang="en-US" dirty="0" err="1"/>
              <a:t>dan</a:t>
            </a:r>
            <a:r>
              <a:rPr lang="en-US" dirty="0"/>
              <a:t> </a:t>
            </a:r>
            <a:r>
              <a:rPr lang="en-US" dirty="0" err="1"/>
              <a:t>oleh</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untuk</a:t>
            </a:r>
            <a:r>
              <a:rPr lang="en-US" dirty="0"/>
              <a:t> Daerah </a:t>
            </a:r>
            <a:r>
              <a:rPr lang="en-US" dirty="0" err="1"/>
              <a:t>kabupaten</a:t>
            </a:r>
            <a:r>
              <a:rPr lang="en-US" dirty="0"/>
              <a:t>/</a:t>
            </a:r>
            <a:r>
              <a:rPr lang="en-US" dirty="0" err="1"/>
              <a:t>kota</a:t>
            </a:r>
            <a:r>
              <a:rPr lang="en-US" dirty="0"/>
              <a:t>. </a:t>
            </a:r>
            <a:endParaRPr lang="id-ID" dirty="0"/>
          </a:p>
          <a:p>
            <a:pPr lvl="0" fontAlgn="base"/>
            <a:r>
              <a:rPr lang="en-US" dirty="0" err="1"/>
              <a:t>Nomenklatur</a:t>
            </a:r>
            <a:r>
              <a:rPr lang="en-US" dirty="0"/>
              <a:t> </a:t>
            </a:r>
            <a:r>
              <a:rPr lang="en-US" dirty="0" err="1"/>
              <a:t>Perangkat</a:t>
            </a:r>
            <a:r>
              <a:rPr lang="en-US" dirty="0"/>
              <a:t> Daerah </a:t>
            </a:r>
            <a:r>
              <a:rPr lang="en-US" dirty="0" err="1"/>
              <a:t>dan</a:t>
            </a:r>
            <a:r>
              <a:rPr lang="en-US" dirty="0"/>
              <a:t> unit </a:t>
            </a:r>
            <a:r>
              <a:rPr lang="en-US" dirty="0" err="1"/>
              <a:t>kerja</a:t>
            </a:r>
            <a:r>
              <a:rPr lang="en-US" dirty="0"/>
              <a:t> </a:t>
            </a:r>
            <a:r>
              <a:rPr lang="en-US" dirty="0" err="1"/>
              <a:t>pada</a:t>
            </a:r>
            <a:r>
              <a:rPr lang="en-US" dirty="0"/>
              <a:t> </a:t>
            </a:r>
            <a:r>
              <a:rPr lang="en-US" dirty="0" err="1"/>
              <a:t>Perangkat</a:t>
            </a:r>
            <a:r>
              <a:rPr lang="en-US" dirty="0"/>
              <a:t> Daerah yang </a:t>
            </a:r>
            <a:r>
              <a:rPr lang="en-US" dirty="0" err="1"/>
              <a:t>melaksanakan</a:t>
            </a:r>
            <a:r>
              <a:rPr lang="en-US" dirty="0"/>
              <a:t> </a:t>
            </a:r>
            <a:r>
              <a:rPr lang="en-US" dirty="0" err="1"/>
              <a:t>Urusan</a:t>
            </a:r>
            <a:r>
              <a:rPr lang="en-US" dirty="0"/>
              <a:t> </a:t>
            </a:r>
            <a:r>
              <a:rPr lang="en-US" dirty="0" err="1"/>
              <a:t>Pemerintahan</a:t>
            </a:r>
            <a:r>
              <a:rPr lang="en-US" dirty="0"/>
              <a:t> </a:t>
            </a:r>
            <a:r>
              <a:rPr lang="en-US" dirty="0" err="1"/>
              <a:t>dibuat</a:t>
            </a:r>
            <a:r>
              <a:rPr lang="en-US" dirty="0"/>
              <a:t> </a:t>
            </a:r>
            <a:r>
              <a:rPr lang="en-US" dirty="0" err="1"/>
              <a:t>dengan</a:t>
            </a:r>
            <a:r>
              <a:rPr lang="en-US" dirty="0"/>
              <a:t> </a:t>
            </a:r>
            <a:r>
              <a:rPr lang="en-US" dirty="0" err="1"/>
              <a:t>memperhatikan</a:t>
            </a:r>
            <a:r>
              <a:rPr lang="en-US" dirty="0"/>
              <a:t> </a:t>
            </a:r>
            <a:r>
              <a:rPr lang="en-US" dirty="0" err="1"/>
              <a:t>pedoman</a:t>
            </a:r>
            <a:r>
              <a:rPr lang="en-US" dirty="0"/>
              <a:t> </a:t>
            </a:r>
            <a:r>
              <a:rPr lang="en-US" dirty="0" err="1"/>
              <a:t>dari</a:t>
            </a:r>
            <a:r>
              <a:rPr lang="en-US" dirty="0"/>
              <a:t> </a:t>
            </a:r>
            <a:r>
              <a:rPr lang="en-US" dirty="0" err="1"/>
              <a:t>kementerian</a:t>
            </a:r>
            <a:r>
              <a:rPr lang="en-US" dirty="0"/>
              <a:t>/</a:t>
            </a:r>
            <a:r>
              <a:rPr lang="en-US" dirty="0" err="1"/>
              <a:t>lembaga</a:t>
            </a:r>
            <a:r>
              <a:rPr lang="en-US" dirty="0"/>
              <a:t> </a:t>
            </a:r>
            <a:r>
              <a:rPr lang="en-US" dirty="0" err="1"/>
              <a:t>pemerintah</a:t>
            </a:r>
            <a:r>
              <a:rPr lang="en-US" dirty="0"/>
              <a:t> </a:t>
            </a:r>
            <a:r>
              <a:rPr lang="en-US" dirty="0" err="1"/>
              <a:t>nonkementerian</a:t>
            </a:r>
            <a:r>
              <a:rPr lang="en-US" dirty="0"/>
              <a:t> yang </a:t>
            </a:r>
            <a:r>
              <a:rPr lang="en-US" dirty="0" err="1"/>
              <a:t>membidangi</a:t>
            </a:r>
            <a:r>
              <a:rPr lang="en-US" dirty="0"/>
              <a:t> </a:t>
            </a:r>
            <a:r>
              <a:rPr lang="en-US" dirty="0" err="1"/>
              <a:t>Urusan</a:t>
            </a:r>
            <a:r>
              <a:rPr lang="en-US" dirty="0"/>
              <a:t> </a:t>
            </a:r>
            <a:r>
              <a:rPr lang="en-US" dirty="0" err="1"/>
              <a:t>Pemerintahan</a:t>
            </a:r>
            <a:r>
              <a:rPr lang="en-US" dirty="0"/>
              <a:t> </a:t>
            </a:r>
            <a:r>
              <a:rPr lang="en-US" dirty="0" err="1"/>
              <a:t>tersebut</a:t>
            </a:r>
            <a:r>
              <a:rPr lang="en-US" dirty="0"/>
              <a:t>.  </a:t>
            </a:r>
            <a:endParaRPr lang="id-ID" dirty="0"/>
          </a:p>
          <a:p>
            <a:endParaRPr lang="id-ID" dirty="0"/>
          </a:p>
        </p:txBody>
      </p:sp>
    </p:spTree>
    <p:extLst>
      <p:ext uri="{BB962C8B-B14F-4D97-AF65-F5344CB8AC3E}">
        <p14:creationId xmlns:p14="http://schemas.microsoft.com/office/powerpoint/2010/main" val="4149793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Pembentukan</a:t>
            </a:r>
            <a:r>
              <a:rPr lang="en-US" dirty="0" smtClean="0"/>
              <a:t> </a:t>
            </a:r>
            <a:r>
              <a:rPr lang="en-US" dirty="0" err="1" smtClean="0"/>
              <a:t>dan</a:t>
            </a:r>
            <a:r>
              <a:rPr lang="en-US" dirty="0" smtClean="0"/>
              <a:t> </a:t>
            </a:r>
            <a:r>
              <a:rPr lang="en-US" dirty="0" err="1" smtClean="0"/>
              <a:t>Susunan</a:t>
            </a:r>
            <a:r>
              <a:rPr lang="en-US" dirty="0" smtClean="0"/>
              <a:t> </a:t>
            </a:r>
            <a:r>
              <a:rPr lang="en-US" dirty="0" err="1" smtClean="0"/>
              <a:t>Perangkat</a:t>
            </a:r>
            <a:r>
              <a:rPr lang="en-US" dirty="0" smtClean="0"/>
              <a:t> Daerah </a:t>
            </a:r>
            <a:endParaRPr lang="id-ID" dirty="0"/>
          </a:p>
        </p:txBody>
      </p:sp>
      <p:sp>
        <p:nvSpPr>
          <p:cNvPr id="3" name="Content Placeholder 2"/>
          <p:cNvSpPr>
            <a:spLocks noGrp="1"/>
          </p:cNvSpPr>
          <p:nvPr>
            <p:ph idx="1"/>
          </p:nvPr>
        </p:nvSpPr>
        <p:spPr/>
        <p:txBody>
          <a:bodyPr>
            <a:normAutofit fontScale="77500" lnSpcReduction="20000"/>
          </a:bodyPr>
          <a:lstStyle/>
          <a:p>
            <a:pPr lvl="0" fontAlgn="base"/>
            <a:r>
              <a:rPr lang="en-US" dirty="0" err="1" smtClean="0"/>
              <a:t>Pembentukan</a:t>
            </a:r>
            <a:r>
              <a:rPr lang="en-US" dirty="0" smtClean="0"/>
              <a:t> </a:t>
            </a:r>
            <a:r>
              <a:rPr lang="en-US" dirty="0" err="1"/>
              <a:t>dan</a:t>
            </a:r>
            <a:r>
              <a:rPr lang="en-US" dirty="0"/>
              <a:t> </a:t>
            </a:r>
            <a:r>
              <a:rPr lang="en-US" dirty="0" err="1"/>
              <a:t>susunan</a:t>
            </a:r>
            <a:r>
              <a:rPr lang="en-US" dirty="0"/>
              <a:t> </a:t>
            </a:r>
            <a:r>
              <a:rPr lang="en-US" dirty="0" err="1"/>
              <a:t>Perangkat</a:t>
            </a:r>
            <a:r>
              <a:rPr lang="en-US" dirty="0"/>
              <a:t> </a:t>
            </a:r>
            <a:r>
              <a:rPr lang="en-US" dirty="0" smtClean="0"/>
              <a:t>Daerah) </a:t>
            </a:r>
            <a:r>
              <a:rPr lang="en-US" dirty="0" err="1"/>
              <a:t>ditetapkan</a:t>
            </a:r>
            <a:r>
              <a:rPr lang="en-US" dirty="0"/>
              <a:t> </a:t>
            </a:r>
            <a:r>
              <a:rPr lang="en-US" dirty="0" err="1"/>
              <a:t>dengan</a:t>
            </a:r>
            <a:r>
              <a:rPr lang="en-US" dirty="0"/>
              <a:t> </a:t>
            </a:r>
            <a:r>
              <a:rPr lang="en-US" dirty="0" err="1"/>
              <a:t>Perda</a:t>
            </a:r>
            <a:r>
              <a:rPr lang="en-US" dirty="0"/>
              <a:t>. </a:t>
            </a:r>
            <a:endParaRPr lang="id-ID" dirty="0"/>
          </a:p>
          <a:p>
            <a:pPr lvl="0" fontAlgn="base"/>
            <a:r>
              <a:rPr lang="en-US" dirty="0" err="1"/>
              <a:t>Perda</a:t>
            </a:r>
            <a:r>
              <a:rPr lang="en-US" dirty="0"/>
              <a:t> </a:t>
            </a:r>
            <a:r>
              <a:rPr lang="en-US" dirty="0" err="1" smtClean="0"/>
              <a:t>berlaku</a:t>
            </a:r>
            <a:r>
              <a:rPr lang="en-US" dirty="0" smtClean="0"/>
              <a:t> </a:t>
            </a:r>
            <a:r>
              <a:rPr lang="en-US" dirty="0" err="1"/>
              <a:t>setelah</a:t>
            </a:r>
            <a:r>
              <a:rPr lang="en-US" dirty="0"/>
              <a:t> </a:t>
            </a:r>
            <a:r>
              <a:rPr lang="en-US" dirty="0" err="1"/>
              <a:t>mendapat</a:t>
            </a:r>
            <a:r>
              <a:rPr lang="en-US" dirty="0"/>
              <a:t> </a:t>
            </a:r>
            <a:r>
              <a:rPr lang="en-US" dirty="0" err="1"/>
              <a:t>persetujuan</a:t>
            </a:r>
            <a:r>
              <a:rPr lang="en-US" dirty="0"/>
              <a:t> </a:t>
            </a:r>
            <a:r>
              <a:rPr lang="en-US" dirty="0" err="1"/>
              <a:t>dari</a:t>
            </a:r>
            <a:r>
              <a:rPr lang="en-US" dirty="0"/>
              <a:t> </a:t>
            </a:r>
            <a:r>
              <a:rPr lang="en-US" dirty="0" err="1"/>
              <a:t>Menteri</a:t>
            </a:r>
            <a:r>
              <a:rPr lang="en-US" dirty="0"/>
              <a:t> </a:t>
            </a:r>
            <a:r>
              <a:rPr lang="en-US" dirty="0" err="1"/>
              <a:t>bagi</a:t>
            </a:r>
            <a:r>
              <a:rPr lang="en-US" dirty="0"/>
              <a:t> </a:t>
            </a:r>
            <a:r>
              <a:rPr lang="en-US" dirty="0" err="1"/>
              <a:t>Perangkat</a:t>
            </a:r>
            <a:r>
              <a:rPr lang="en-US" dirty="0"/>
              <a:t> Daerah </a:t>
            </a:r>
            <a:r>
              <a:rPr lang="en-US" dirty="0" err="1"/>
              <a:t>provinsi</a:t>
            </a:r>
            <a:r>
              <a:rPr lang="en-US" dirty="0"/>
              <a:t> </a:t>
            </a:r>
            <a:r>
              <a:rPr lang="en-US" dirty="0" err="1"/>
              <a:t>dan</a:t>
            </a:r>
            <a:r>
              <a:rPr lang="en-US" dirty="0"/>
              <a:t> </a:t>
            </a:r>
            <a:r>
              <a:rPr lang="en-US" dirty="0" err="1"/>
              <a:t>dari</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bagi</a:t>
            </a:r>
            <a:r>
              <a:rPr lang="en-US" dirty="0"/>
              <a:t> </a:t>
            </a:r>
            <a:r>
              <a:rPr lang="en-US" dirty="0" err="1"/>
              <a:t>Perangkat</a:t>
            </a:r>
            <a:r>
              <a:rPr lang="en-US" dirty="0"/>
              <a:t> Daerah </a:t>
            </a:r>
            <a:r>
              <a:rPr lang="en-US" dirty="0" err="1"/>
              <a:t>kabupaten</a:t>
            </a:r>
            <a:r>
              <a:rPr lang="en-US" dirty="0"/>
              <a:t>/</a:t>
            </a:r>
            <a:r>
              <a:rPr lang="en-US" dirty="0" err="1"/>
              <a:t>kota</a:t>
            </a:r>
            <a:r>
              <a:rPr lang="en-US" dirty="0"/>
              <a:t>. </a:t>
            </a:r>
            <a:endParaRPr lang="id-ID" dirty="0"/>
          </a:p>
          <a:p>
            <a:pPr lvl="0" fontAlgn="base"/>
            <a:r>
              <a:rPr lang="en-US" dirty="0" err="1"/>
              <a:t>Persetujuan</a:t>
            </a:r>
            <a:r>
              <a:rPr lang="en-US" dirty="0"/>
              <a:t> </a:t>
            </a:r>
            <a:r>
              <a:rPr lang="en-US" dirty="0" err="1"/>
              <a:t>Menteri</a:t>
            </a:r>
            <a:r>
              <a:rPr lang="en-US" dirty="0"/>
              <a:t> </a:t>
            </a:r>
            <a:r>
              <a:rPr lang="en-US" dirty="0" err="1"/>
              <a:t>atau</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smtClean="0"/>
              <a:t>diberikan</a:t>
            </a:r>
            <a:r>
              <a:rPr lang="en-US" dirty="0" smtClean="0"/>
              <a:t> </a:t>
            </a:r>
            <a:r>
              <a:rPr lang="en-US" dirty="0" err="1"/>
              <a:t>berdasarkan</a:t>
            </a:r>
            <a:r>
              <a:rPr lang="en-US" dirty="0"/>
              <a:t> </a:t>
            </a:r>
            <a:r>
              <a:rPr lang="en-US" dirty="0" err="1"/>
              <a:t>pemetaan</a:t>
            </a:r>
            <a:r>
              <a:rPr lang="en-US" dirty="0"/>
              <a:t> </a:t>
            </a:r>
            <a:r>
              <a:rPr lang="en-US" dirty="0" err="1"/>
              <a:t>Urusan</a:t>
            </a:r>
            <a:r>
              <a:rPr lang="en-US" dirty="0"/>
              <a:t> </a:t>
            </a:r>
            <a:r>
              <a:rPr lang="en-US" dirty="0" err="1"/>
              <a:t>Pemerintahan</a:t>
            </a:r>
            <a:r>
              <a:rPr lang="en-US" dirty="0"/>
              <a:t> </a:t>
            </a:r>
            <a:r>
              <a:rPr lang="en-US" dirty="0" err="1"/>
              <a:t>Wajib</a:t>
            </a:r>
            <a:r>
              <a:rPr lang="en-US" dirty="0"/>
              <a:t> yang </a:t>
            </a:r>
            <a:r>
              <a:rPr lang="en-US" dirty="0" err="1"/>
              <a:t>tidak</a:t>
            </a:r>
            <a:r>
              <a:rPr lang="en-US" dirty="0"/>
              <a:t> </a:t>
            </a:r>
            <a:r>
              <a:rPr lang="en-US" dirty="0" err="1"/>
              <a:t>berkaitan</a:t>
            </a:r>
            <a:r>
              <a:rPr lang="en-US" dirty="0"/>
              <a:t> </a:t>
            </a:r>
            <a:r>
              <a:rPr lang="en-US" dirty="0" err="1"/>
              <a:t>dengan</a:t>
            </a:r>
            <a:r>
              <a:rPr lang="en-US" dirty="0"/>
              <a:t> </a:t>
            </a:r>
            <a:r>
              <a:rPr lang="en-US" dirty="0" err="1"/>
              <a:t>Pelayanan</a:t>
            </a:r>
            <a:r>
              <a:rPr lang="en-US" dirty="0"/>
              <a:t> </a:t>
            </a:r>
            <a:r>
              <a:rPr lang="en-US" dirty="0" err="1"/>
              <a:t>Dasar</a:t>
            </a:r>
            <a:r>
              <a:rPr lang="en-US" dirty="0"/>
              <a:t> </a:t>
            </a:r>
            <a:r>
              <a:rPr lang="en-US" dirty="0" err="1"/>
              <a:t>dan</a:t>
            </a:r>
            <a:r>
              <a:rPr lang="en-US" dirty="0"/>
              <a:t> </a:t>
            </a:r>
            <a:r>
              <a:rPr lang="en-US" dirty="0" err="1"/>
              <a:t>Urusan</a:t>
            </a:r>
            <a:r>
              <a:rPr lang="en-US" dirty="0"/>
              <a:t> </a:t>
            </a:r>
            <a:r>
              <a:rPr lang="en-US" dirty="0" err="1"/>
              <a:t>Pemerintahan</a:t>
            </a:r>
            <a:r>
              <a:rPr lang="en-US" dirty="0"/>
              <a:t> </a:t>
            </a:r>
            <a:r>
              <a:rPr lang="en-US" dirty="0" err="1" smtClean="0"/>
              <a:t>Pilihan</a:t>
            </a:r>
            <a:endParaRPr lang="id-ID" dirty="0" smtClean="0"/>
          </a:p>
          <a:p>
            <a:pPr lvl="0" fontAlgn="base"/>
            <a:r>
              <a:rPr lang="en-US" dirty="0" err="1" smtClean="0"/>
              <a:t>Kedudukan</a:t>
            </a:r>
            <a:r>
              <a:rPr lang="en-US" dirty="0"/>
              <a:t>, </a:t>
            </a:r>
            <a:r>
              <a:rPr lang="en-US" dirty="0" err="1"/>
              <a:t>susunan</a:t>
            </a:r>
            <a:r>
              <a:rPr lang="en-US" dirty="0"/>
              <a:t> </a:t>
            </a:r>
            <a:r>
              <a:rPr lang="en-US" dirty="0" err="1"/>
              <a:t>organisasi</a:t>
            </a:r>
            <a:r>
              <a:rPr lang="en-US" dirty="0"/>
              <a:t>, </a:t>
            </a:r>
            <a:r>
              <a:rPr lang="en-US" dirty="0" err="1"/>
              <a:t>perincian</a:t>
            </a:r>
            <a:r>
              <a:rPr lang="en-US" dirty="0"/>
              <a:t> </a:t>
            </a:r>
            <a:r>
              <a:rPr lang="en-US" dirty="0" err="1"/>
              <a:t>tugas</a:t>
            </a:r>
            <a:r>
              <a:rPr lang="en-US" dirty="0"/>
              <a:t> </a:t>
            </a:r>
            <a:r>
              <a:rPr lang="en-US" dirty="0" err="1"/>
              <a:t>dan</a:t>
            </a:r>
            <a:r>
              <a:rPr lang="en-US" dirty="0"/>
              <a:t> </a:t>
            </a:r>
            <a:r>
              <a:rPr lang="en-US" dirty="0" err="1"/>
              <a:t>fungsi</a:t>
            </a:r>
            <a:r>
              <a:rPr lang="en-US" dirty="0"/>
              <a:t>, </a:t>
            </a:r>
            <a:r>
              <a:rPr lang="en-US" dirty="0" err="1"/>
              <a:t>serta</a:t>
            </a:r>
            <a:r>
              <a:rPr lang="en-US" dirty="0"/>
              <a:t> </a:t>
            </a:r>
            <a:r>
              <a:rPr lang="en-US" dirty="0" err="1"/>
              <a:t>tata</a:t>
            </a:r>
            <a:r>
              <a:rPr lang="en-US" dirty="0"/>
              <a:t> </a:t>
            </a:r>
            <a:r>
              <a:rPr lang="en-US" dirty="0" err="1"/>
              <a:t>kerja</a:t>
            </a:r>
            <a:r>
              <a:rPr lang="en-US" dirty="0"/>
              <a:t> </a:t>
            </a:r>
            <a:r>
              <a:rPr lang="en-US" dirty="0" err="1"/>
              <a:t>Perangkat</a:t>
            </a:r>
            <a:r>
              <a:rPr lang="en-US" dirty="0"/>
              <a:t> Daerah </a:t>
            </a:r>
            <a:r>
              <a:rPr lang="en-US" dirty="0" err="1" smtClean="0"/>
              <a:t>ditetapkan</a:t>
            </a:r>
            <a:r>
              <a:rPr lang="en-US" dirty="0" smtClean="0"/>
              <a:t> </a:t>
            </a:r>
            <a:r>
              <a:rPr lang="en-US" dirty="0" err="1"/>
              <a:t>dengan</a:t>
            </a:r>
            <a:r>
              <a:rPr lang="en-US" dirty="0"/>
              <a:t> </a:t>
            </a:r>
            <a:r>
              <a:rPr lang="en-US" dirty="0" err="1"/>
              <a:t>Perkada</a:t>
            </a:r>
            <a:r>
              <a:rPr lang="en-US" dirty="0"/>
              <a:t>. </a:t>
            </a:r>
            <a:r>
              <a:rPr lang="en-US" dirty="0" smtClean="0"/>
              <a:t> </a:t>
            </a:r>
            <a:endParaRPr lang="id-ID" dirty="0"/>
          </a:p>
          <a:p>
            <a:endParaRPr lang="id-ID" dirty="0"/>
          </a:p>
        </p:txBody>
      </p:sp>
    </p:spTree>
    <p:extLst>
      <p:ext uri="{BB962C8B-B14F-4D97-AF65-F5344CB8AC3E}">
        <p14:creationId xmlns:p14="http://schemas.microsoft.com/office/powerpoint/2010/main" val="2251799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Sekretariat</a:t>
            </a:r>
            <a:r>
              <a:rPr lang="en-US" dirty="0" smtClean="0"/>
              <a:t> Daerah </a:t>
            </a:r>
            <a:endParaRPr lang="id-ID" dirty="0"/>
          </a:p>
        </p:txBody>
      </p:sp>
      <p:sp>
        <p:nvSpPr>
          <p:cNvPr id="3" name="Content Placeholder 2"/>
          <p:cNvSpPr>
            <a:spLocks noGrp="1"/>
          </p:cNvSpPr>
          <p:nvPr>
            <p:ph idx="1"/>
          </p:nvPr>
        </p:nvSpPr>
        <p:spPr/>
        <p:txBody>
          <a:bodyPr>
            <a:normAutofit fontScale="62500" lnSpcReduction="20000"/>
          </a:bodyPr>
          <a:lstStyle/>
          <a:p>
            <a:pPr lvl="0" fontAlgn="base"/>
            <a:r>
              <a:rPr lang="en-US" dirty="0" err="1" smtClean="0"/>
              <a:t>Sekretariat</a:t>
            </a:r>
            <a:r>
              <a:rPr lang="en-US" dirty="0" smtClean="0"/>
              <a:t> </a:t>
            </a:r>
            <a:r>
              <a:rPr lang="en-US" dirty="0"/>
              <a:t>Daerah </a:t>
            </a:r>
            <a:r>
              <a:rPr lang="en-US" dirty="0" err="1" smtClean="0"/>
              <a:t>dipimpin</a:t>
            </a:r>
            <a:r>
              <a:rPr lang="en-US" dirty="0" smtClean="0"/>
              <a:t> </a:t>
            </a:r>
            <a:r>
              <a:rPr lang="en-US" dirty="0" err="1"/>
              <a:t>oleh</a:t>
            </a:r>
            <a:r>
              <a:rPr lang="en-US" dirty="0"/>
              <a:t> </a:t>
            </a:r>
            <a:r>
              <a:rPr lang="en-US" dirty="0" err="1"/>
              <a:t>sekretaris</a:t>
            </a:r>
            <a:r>
              <a:rPr lang="en-US" dirty="0"/>
              <a:t> Daerah. </a:t>
            </a:r>
            <a:endParaRPr lang="id-ID" dirty="0"/>
          </a:p>
          <a:p>
            <a:pPr lvl="0" fontAlgn="base"/>
            <a:r>
              <a:rPr lang="en-US" dirty="0" err="1"/>
              <a:t>Sekretaris</a:t>
            </a:r>
            <a:r>
              <a:rPr lang="en-US" dirty="0"/>
              <a:t> Daerah </a:t>
            </a:r>
            <a:r>
              <a:rPr lang="en-US" dirty="0" err="1" smtClean="0"/>
              <a:t>mempunyai</a:t>
            </a:r>
            <a:r>
              <a:rPr lang="en-US" dirty="0" smtClean="0"/>
              <a:t> </a:t>
            </a:r>
            <a:r>
              <a:rPr lang="en-US" dirty="0" err="1"/>
              <a:t>tugas</a:t>
            </a:r>
            <a:r>
              <a:rPr lang="en-US" dirty="0"/>
              <a:t> </a:t>
            </a:r>
            <a:r>
              <a:rPr lang="en-US" dirty="0" err="1"/>
              <a:t>membantu</a:t>
            </a:r>
            <a:r>
              <a:rPr lang="en-US" dirty="0"/>
              <a:t> </a:t>
            </a:r>
            <a:r>
              <a:rPr lang="en-US" dirty="0" err="1"/>
              <a:t>kepala</a:t>
            </a:r>
            <a:r>
              <a:rPr lang="en-US" dirty="0"/>
              <a:t> </a:t>
            </a:r>
            <a:r>
              <a:rPr lang="en-US" dirty="0" err="1"/>
              <a:t>daerah</a:t>
            </a:r>
            <a:r>
              <a:rPr lang="en-US" dirty="0"/>
              <a:t> </a:t>
            </a:r>
            <a:r>
              <a:rPr lang="en-US" dirty="0" err="1"/>
              <a:t>dalam</a:t>
            </a:r>
            <a:r>
              <a:rPr lang="en-US" dirty="0"/>
              <a:t> </a:t>
            </a:r>
            <a:r>
              <a:rPr lang="en-US" dirty="0" err="1"/>
              <a:t>penyusunan</a:t>
            </a:r>
            <a:r>
              <a:rPr lang="en-US" dirty="0"/>
              <a:t> </a:t>
            </a:r>
            <a:r>
              <a:rPr lang="en-US" dirty="0" err="1"/>
              <a:t>kebijakan</a:t>
            </a:r>
            <a:r>
              <a:rPr lang="en-US" dirty="0"/>
              <a:t> </a:t>
            </a:r>
            <a:r>
              <a:rPr lang="en-US" dirty="0" err="1"/>
              <a:t>dan</a:t>
            </a:r>
            <a:r>
              <a:rPr lang="en-US" dirty="0"/>
              <a:t> </a:t>
            </a:r>
            <a:r>
              <a:rPr lang="en-US" dirty="0" err="1"/>
              <a:t>pengoordinasian</a:t>
            </a:r>
            <a:r>
              <a:rPr lang="en-US" dirty="0"/>
              <a:t> </a:t>
            </a:r>
            <a:r>
              <a:rPr lang="en-US" dirty="0" err="1"/>
              <a:t>administratif</a:t>
            </a:r>
            <a:r>
              <a:rPr lang="en-US" dirty="0"/>
              <a:t> </a:t>
            </a:r>
            <a:r>
              <a:rPr lang="en-US" dirty="0" err="1"/>
              <a:t>terhadap</a:t>
            </a:r>
            <a:r>
              <a:rPr lang="en-US" dirty="0"/>
              <a:t> </a:t>
            </a:r>
            <a:r>
              <a:rPr lang="en-US" dirty="0" err="1"/>
              <a:t>pelaksanaan</a:t>
            </a:r>
            <a:r>
              <a:rPr lang="en-US" dirty="0"/>
              <a:t> </a:t>
            </a:r>
            <a:r>
              <a:rPr lang="en-US" dirty="0" err="1"/>
              <a:t>tugas</a:t>
            </a:r>
            <a:r>
              <a:rPr lang="en-US" dirty="0"/>
              <a:t> </a:t>
            </a:r>
            <a:r>
              <a:rPr lang="en-US" dirty="0" err="1"/>
              <a:t>Perangkat</a:t>
            </a:r>
            <a:r>
              <a:rPr lang="en-US" dirty="0"/>
              <a:t> Daerah </a:t>
            </a:r>
            <a:r>
              <a:rPr lang="en-US" dirty="0" err="1"/>
              <a:t>serta</a:t>
            </a:r>
            <a:r>
              <a:rPr lang="en-US" dirty="0"/>
              <a:t> </a:t>
            </a:r>
            <a:r>
              <a:rPr lang="en-US" dirty="0" err="1"/>
              <a:t>pelayanan</a:t>
            </a:r>
            <a:r>
              <a:rPr lang="en-US" dirty="0"/>
              <a:t> </a:t>
            </a:r>
            <a:r>
              <a:rPr lang="en-US" dirty="0" err="1"/>
              <a:t>administratif</a:t>
            </a:r>
            <a:r>
              <a:rPr lang="en-US" dirty="0"/>
              <a:t>.  </a:t>
            </a:r>
            <a:endParaRPr lang="id-ID" dirty="0"/>
          </a:p>
          <a:p>
            <a:pPr lvl="0" fontAlgn="base"/>
            <a:r>
              <a:rPr lang="en-US" dirty="0" err="1"/>
              <a:t>Dalam</a:t>
            </a:r>
            <a:r>
              <a:rPr lang="en-US" dirty="0"/>
              <a:t> </a:t>
            </a:r>
            <a:r>
              <a:rPr lang="en-US" dirty="0" err="1"/>
              <a:t>pelaksanaan</a:t>
            </a:r>
            <a:r>
              <a:rPr lang="en-US" dirty="0"/>
              <a:t> </a:t>
            </a:r>
            <a:r>
              <a:rPr lang="en-US" dirty="0" err="1" smtClean="0"/>
              <a:t>tugas</a:t>
            </a:r>
            <a:r>
              <a:rPr lang="en-US" dirty="0" smtClean="0"/>
              <a:t>, </a:t>
            </a:r>
            <a:r>
              <a:rPr lang="en-US" dirty="0" err="1"/>
              <a:t>sekretaris</a:t>
            </a:r>
            <a:r>
              <a:rPr lang="en-US" dirty="0"/>
              <a:t> Daerah </a:t>
            </a:r>
            <a:r>
              <a:rPr lang="en-US" dirty="0" err="1"/>
              <a:t>bertanggung</a:t>
            </a:r>
            <a:r>
              <a:rPr lang="en-US" dirty="0"/>
              <a:t> </a:t>
            </a:r>
            <a:r>
              <a:rPr lang="en-US" dirty="0" err="1"/>
              <a:t>jawab</a:t>
            </a:r>
            <a:r>
              <a:rPr lang="en-US" dirty="0"/>
              <a:t> </a:t>
            </a:r>
            <a:r>
              <a:rPr lang="en-US" dirty="0" err="1"/>
              <a:t>kepada</a:t>
            </a:r>
            <a:r>
              <a:rPr lang="en-US" dirty="0"/>
              <a:t> </a:t>
            </a:r>
            <a:r>
              <a:rPr lang="en-US" dirty="0" err="1"/>
              <a:t>kepala</a:t>
            </a:r>
            <a:r>
              <a:rPr lang="en-US" dirty="0"/>
              <a:t> </a:t>
            </a:r>
            <a:r>
              <a:rPr lang="en-US" dirty="0" err="1"/>
              <a:t>daerah</a:t>
            </a:r>
            <a:r>
              <a:rPr lang="en-US" dirty="0"/>
              <a:t>. </a:t>
            </a:r>
            <a:endParaRPr lang="id-ID" dirty="0"/>
          </a:p>
          <a:p>
            <a:pPr lvl="0" fontAlgn="base"/>
            <a:r>
              <a:rPr lang="en-US" dirty="0" err="1" smtClean="0"/>
              <a:t>Apabila</a:t>
            </a:r>
            <a:r>
              <a:rPr lang="en-US" dirty="0" smtClean="0"/>
              <a:t> </a:t>
            </a:r>
            <a:r>
              <a:rPr lang="en-US" dirty="0" err="1"/>
              <a:t>sekretaris</a:t>
            </a:r>
            <a:r>
              <a:rPr lang="en-US" dirty="0"/>
              <a:t> Daerah </a:t>
            </a:r>
            <a:r>
              <a:rPr lang="en-US" dirty="0" err="1"/>
              <a:t>provinsi</a:t>
            </a:r>
            <a:r>
              <a:rPr lang="en-US" dirty="0"/>
              <a:t> </a:t>
            </a:r>
            <a:r>
              <a:rPr lang="en-US" dirty="0" err="1"/>
              <a:t>berhalangan</a:t>
            </a:r>
            <a:r>
              <a:rPr lang="en-US" dirty="0"/>
              <a:t> </a:t>
            </a:r>
            <a:r>
              <a:rPr lang="en-US" dirty="0" err="1"/>
              <a:t>melaksanakan</a:t>
            </a:r>
            <a:r>
              <a:rPr lang="en-US" dirty="0"/>
              <a:t> </a:t>
            </a:r>
            <a:r>
              <a:rPr lang="en-US" dirty="0" err="1"/>
              <a:t>tugasnya</a:t>
            </a:r>
            <a:r>
              <a:rPr lang="en-US" dirty="0"/>
              <a:t>, </a:t>
            </a:r>
            <a:r>
              <a:rPr lang="en-US" dirty="0" err="1"/>
              <a:t>tugas</a:t>
            </a:r>
            <a:r>
              <a:rPr lang="en-US" dirty="0"/>
              <a:t> </a:t>
            </a:r>
            <a:r>
              <a:rPr lang="en-US" dirty="0" err="1"/>
              <a:t>sekretaris</a:t>
            </a:r>
            <a:r>
              <a:rPr lang="en-US" dirty="0"/>
              <a:t> Daerah </a:t>
            </a:r>
            <a:r>
              <a:rPr lang="en-US" dirty="0" err="1"/>
              <a:t>provinsi</a:t>
            </a:r>
            <a:r>
              <a:rPr lang="en-US" dirty="0"/>
              <a:t> </a:t>
            </a:r>
            <a:r>
              <a:rPr lang="en-US" dirty="0" err="1"/>
              <a:t>dilaksanakan</a:t>
            </a:r>
            <a:r>
              <a:rPr lang="en-US" dirty="0"/>
              <a:t> </a:t>
            </a:r>
            <a:r>
              <a:rPr lang="en-US" dirty="0" err="1"/>
              <a:t>oleh</a:t>
            </a:r>
            <a:r>
              <a:rPr lang="en-US" dirty="0"/>
              <a:t> </a:t>
            </a:r>
            <a:r>
              <a:rPr lang="en-US" dirty="0" err="1"/>
              <a:t>penjabat</a:t>
            </a:r>
            <a:r>
              <a:rPr lang="en-US" dirty="0"/>
              <a:t> yang </a:t>
            </a:r>
            <a:r>
              <a:rPr lang="en-US" dirty="0" err="1"/>
              <a:t>ditunjuk</a:t>
            </a:r>
            <a:r>
              <a:rPr lang="en-US" dirty="0"/>
              <a:t> </a:t>
            </a:r>
            <a:r>
              <a:rPr lang="en-US" dirty="0" err="1"/>
              <a:t>oleh</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atas</a:t>
            </a:r>
            <a:r>
              <a:rPr lang="en-US" dirty="0"/>
              <a:t> </a:t>
            </a:r>
            <a:r>
              <a:rPr lang="en-US" dirty="0" err="1"/>
              <a:t>persetujuan</a:t>
            </a:r>
            <a:r>
              <a:rPr lang="en-US" dirty="0"/>
              <a:t> </a:t>
            </a:r>
            <a:r>
              <a:rPr lang="en-US" dirty="0" err="1"/>
              <a:t>Menteri</a:t>
            </a:r>
            <a:r>
              <a:rPr lang="en-US" dirty="0"/>
              <a:t>. </a:t>
            </a:r>
            <a:endParaRPr lang="id-ID" dirty="0"/>
          </a:p>
          <a:p>
            <a:pPr lvl="0" fontAlgn="base"/>
            <a:r>
              <a:rPr lang="en-US" dirty="0" err="1"/>
              <a:t>Apabila</a:t>
            </a:r>
            <a:r>
              <a:rPr lang="en-US" dirty="0"/>
              <a:t> </a:t>
            </a:r>
            <a:r>
              <a:rPr lang="en-US" dirty="0" err="1"/>
              <a:t>sekretaris</a:t>
            </a:r>
            <a:r>
              <a:rPr lang="en-US" dirty="0"/>
              <a:t> Daerah </a:t>
            </a:r>
            <a:r>
              <a:rPr lang="en-US" dirty="0" err="1"/>
              <a:t>kabupaten</a:t>
            </a:r>
            <a:r>
              <a:rPr lang="en-US" dirty="0"/>
              <a:t>/</a:t>
            </a:r>
            <a:r>
              <a:rPr lang="en-US" dirty="0" err="1"/>
              <a:t>kota</a:t>
            </a:r>
            <a:r>
              <a:rPr lang="en-US" dirty="0"/>
              <a:t> </a:t>
            </a:r>
            <a:r>
              <a:rPr lang="en-US" dirty="0" err="1"/>
              <a:t>berhalangan</a:t>
            </a:r>
            <a:r>
              <a:rPr lang="en-US" dirty="0"/>
              <a:t> </a:t>
            </a:r>
            <a:r>
              <a:rPr lang="en-US" dirty="0" err="1"/>
              <a:t>melaksanakan</a:t>
            </a:r>
            <a:r>
              <a:rPr lang="en-US" dirty="0"/>
              <a:t> </a:t>
            </a:r>
            <a:r>
              <a:rPr lang="en-US" dirty="0" err="1"/>
              <a:t>tugasnya</a:t>
            </a:r>
            <a:r>
              <a:rPr lang="en-US" dirty="0"/>
              <a:t>, </a:t>
            </a:r>
            <a:r>
              <a:rPr lang="en-US" dirty="0" err="1"/>
              <a:t>tugas</a:t>
            </a:r>
            <a:r>
              <a:rPr lang="en-US" dirty="0"/>
              <a:t> </a:t>
            </a:r>
            <a:r>
              <a:rPr lang="en-US" dirty="0" err="1"/>
              <a:t>sekretaris</a:t>
            </a:r>
            <a:r>
              <a:rPr lang="en-US" dirty="0"/>
              <a:t> Daerah </a:t>
            </a:r>
            <a:r>
              <a:rPr lang="en-US" dirty="0" err="1"/>
              <a:t>kabupaten</a:t>
            </a:r>
            <a:r>
              <a:rPr lang="en-US" dirty="0"/>
              <a:t>/</a:t>
            </a:r>
            <a:r>
              <a:rPr lang="en-US" dirty="0" err="1"/>
              <a:t>kota</a:t>
            </a:r>
            <a:r>
              <a:rPr lang="en-US" dirty="0"/>
              <a:t> </a:t>
            </a:r>
            <a:r>
              <a:rPr lang="en-US" dirty="0" err="1"/>
              <a:t>dilaksanakan</a:t>
            </a:r>
            <a:r>
              <a:rPr lang="en-US" dirty="0"/>
              <a:t> </a:t>
            </a:r>
            <a:r>
              <a:rPr lang="en-US" dirty="0" err="1"/>
              <a:t>oleh</a:t>
            </a:r>
            <a:r>
              <a:rPr lang="en-US" dirty="0"/>
              <a:t> </a:t>
            </a:r>
            <a:r>
              <a:rPr lang="en-US" dirty="0" err="1"/>
              <a:t>penjabat</a:t>
            </a:r>
            <a:r>
              <a:rPr lang="en-US" dirty="0"/>
              <a:t> yang </a:t>
            </a:r>
            <a:r>
              <a:rPr lang="en-US" dirty="0" err="1"/>
              <a:t>ditunjuk</a:t>
            </a:r>
            <a:r>
              <a:rPr lang="en-US" dirty="0"/>
              <a:t> </a:t>
            </a:r>
            <a:r>
              <a:rPr lang="en-US" dirty="0" err="1"/>
              <a:t>oleh</a:t>
            </a:r>
            <a:r>
              <a:rPr lang="en-US" dirty="0"/>
              <a:t> </a:t>
            </a:r>
            <a:r>
              <a:rPr lang="en-US" dirty="0" err="1"/>
              <a:t>bupati</a:t>
            </a:r>
            <a:r>
              <a:rPr lang="en-US" dirty="0"/>
              <a:t>/</a:t>
            </a:r>
            <a:r>
              <a:rPr lang="en-US" dirty="0" err="1"/>
              <a:t>wali</a:t>
            </a:r>
            <a:r>
              <a:rPr lang="en-US" dirty="0"/>
              <a:t> </a:t>
            </a:r>
            <a:r>
              <a:rPr lang="en-US" dirty="0" err="1"/>
              <a:t>kota</a:t>
            </a:r>
            <a:r>
              <a:rPr lang="en-US" dirty="0"/>
              <a:t> </a:t>
            </a:r>
            <a:r>
              <a:rPr lang="en-US" dirty="0" err="1"/>
              <a:t>atas</a:t>
            </a:r>
            <a:r>
              <a:rPr lang="en-US" dirty="0"/>
              <a:t> </a:t>
            </a:r>
            <a:r>
              <a:rPr lang="en-US" dirty="0" err="1"/>
              <a:t>persetujuan</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endParaRPr lang="id-ID" dirty="0"/>
          </a:p>
          <a:p>
            <a:pPr lvl="0" fontAlgn="base"/>
            <a:r>
              <a:rPr lang="en-US" dirty="0" err="1"/>
              <a:t>Masa</a:t>
            </a:r>
            <a:r>
              <a:rPr lang="en-US" dirty="0"/>
              <a:t> </a:t>
            </a:r>
            <a:r>
              <a:rPr lang="en-US" dirty="0" err="1"/>
              <a:t>jabatan</a:t>
            </a:r>
            <a:r>
              <a:rPr lang="en-US" dirty="0"/>
              <a:t> </a:t>
            </a:r>
            <a:r>
              <a:rPr lang="en-US" dirty="0" err="1"/>
              <a:t>penjabat</a:t>
            </a:r>
            <a:r>
              <a:rPr lang="en-US" dirty="0"/>
              <a:t> </a:t>
            </a:r>
            <a:r>
              <a:rPr lang="en-US" dirty="0" err="1"/>
              <a:t>sekretaris</a:t>
            </a:r>
            <a:r>
              <a:rPr lang="en-US" dirty="0"/>
              <a:t> Daerah </a:t>
            </a:r>
            <a:r>
              <a:rPr lang="en-US" dirty="0" smtClean="0"/>
              <a:t>paling </a:t>
            </a:r>
            <a:r>
              <a:rPr lang="en-US" dirty="0"/>
              <a:t>lama 6 (</a:t>
            </a:r>
            <a:r>
              <a:rPr lang="en-US" dirty="0" err="1"/>
              <a:t>enam</a:t>
            </a:r>
            <a:r>
              <a:rPr lang="en-US" dirty="0"/>
              <a:t>) </a:t>
            </a:r>
            <a:r>
              <a:rPr lang="en-US" dirty="0" err="1"/>
              <a:t>bulan</a:t>
            </a:r>
            <a:r>
              <a:rPr lang="en-US" dirty="0"/>
              <a:t> </a:t>
            </a:r>
            <a:r>
              <a:rPr lang="en-US" dirty="0" err="1"/>
              <a:t>dalam</a:t>
            </a:r>
            <a:r>
              <a:rPr lang="en-US" dirty="0"/>
              <a:t> </a:t>
            </a:r>
            <a:r>
              <a:rPr lang="en-US" dirty="0" err="1"/>
              <a:t>hal</a:t>
            </a:r>
            <a:r>
              <a:rPr lang="en-US" dirty="0"/>
              <a:t> </a:t>
            </a:r>
            <a:r>
              <a:rPr lang="en-US" dirty="0" err="1"/>
              <a:t>sekretaris</a:t>
            </a:r>
            <a:r>
              <a:rPr lang="en-US" dirty="0"/>
              <a:t> Daerah </a:t>
            </a:r>
            <a:r>
              <a:rPr lang="en-US" dirty="0" err="1"/>
              <a:t>tidak</a:t>
            </a:r>
            <a:r>
              <a:rPr lang="en-US" dirty="0"/>
              <a:t> </a:t>
            </a:r>
            <a:r>
              <a:rPr lang="en-US" dirty="0" err="1"/>
              <a:t>bisa</a:t>
            </a:r>
            <a:r>
              <a:rPr lang="en-US" dirty="0"/>
              <a:t> </a:t>
            </a:r>
            <a:r>
              <a:rPr lang="en-US" dirty="0" err="1"/>
              <a:t>melaksanakan</a:t>
            </a:r>
            <a:r>
              <a:rPr lang="en-US" dirty="0"/>
              <a:t> </a:t>
            </a:r>
            <a:r>
              <a:rPr lang="en-US" dirty="0" err="1"/>
              <a:t>tugas</a:t>
            </a:r>
            <a:r>
              <a:rPr lang="en-US" dirty="0"/>
              <a:t> </a:t>
            </a:r>
            <a:r>
              <a:rPr lang="en-US" dirty="0" err="1"/>
              <a:t>atau</a:t>
            </a:r>
            <a:r>
              <a:rPr lang="en-US" dirty="0"/>
              <a:t> paling lama 3 (</a:t>
            </a:r>
            <a:r>
              <a:rPr lang="en-US" dirty="0" err="1"/>
              <a:t>tiga</a:t>
            </a:r>
            <a:r>
              <a:rPr lang="en-US" dirty="0"/>
              <a:t>) </a:t>
            </a:r>
            <a:r>
              <a:rPr lang="en-US" dirty="0" err="1"/>
              <a:t>bulan</a:t>
            </a:r>
            <a:r>
              <a:rPr lang="en-US" dirty="0"/>
              <a:t> </a:t>
            </a:r>
            <a:r>
              <a:rPr lang="en-US" dirty="0" err="1"/>
              <a:t>dalam</a:t>
            </a:r>
            <a:r>
              <a:rPr lang="en-US" dirty="0"/>
              <a:t> </a:t>
            </a:r>
            <a:r>
              <a:rPr lang="en-US" dirty="0" err="1"/>
              <a:t>hal</a:t>
            </a:r>
            <a:r>
              <a:rPr lang="en-US" dirty="0"/>
              <a:t> </a:t>
            </a:r>
            <a:r>
              <a:rPr lang="en-US" dirty="0" err="1"/>
              <a:t>terjadi</a:t>
            </a:r>
            <a:r>
              <a:rPr lang="en-US" dirty="0"/>
              <a:t> </a:t>
            </a:r>
            <a:r>
              <a:rPr lang="en-US" dirty="0" err="1"/>
              <a:t>kekosongan</a:t>
            </a:r>
            <a:r>
              <a:rPr lang="en-US" dirty="0"/>
              <a:t> </a:t>
            </a:r>
            <a:r>
              <a:rPr lang="en-US" dirty="0" err="1"/>
              <a:t>sekretaris</a:t>
            </a:r>
            <a:r>
              <a:rPr lang="en-US" dirty="0"/>
              <a:t> Daerah.  </a:t>
            </a:r>
            <a:endParaRPr lang="id-ID" dirty="0"/>
          </a:p>
        </p:txBody>
      </p:sp>
    </p:spTree>
    <p:extLst>
      <p:ext uri="{BB962C8B-B14F-4D97-AF65-F5344CB8AC3E}">
        <p14:creationId xmlns:p14="http://schemas.microsoft.com/office/powerpoint/2010/main" val="3194567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Sekretariat</a:t>
            </a:r>
            <a:r>
              <a:rPr lang="en-US" dirty="0" smtClean="0"/>
              <a:t> DPRD </a:t>
            </a:r>
            <a:endParaRPr lang="id-ID" dirty="0"/>
          </a:p>
        </p:txBody>
      </p:sp>
      <p:sp>
        <p:nvSpPr>
          <p:cNvPr id="3" name="Content Placeholder 2"/>
          <p:cNvSpPr>
            <a:spLocks noGrp="1"/>
          </p:cNvSpPr>
          <p:nvPr>
            <p:ph idx="1"/>
          </p:nvPr>
        </p:nvSpPr>
        <p:spPr/>
        <p:txBody>
          <a:bodyPr>
            <a:normAutofit fontScale="40000" lnSpcReduction="20000"/>
          </a:bodyPr>
          <a:lstStyle/>
          <a:p>
            <a:pPr lvl="0" fontAlgn="base"/>
            <a:r>
              <a:rPr lang="en-US" sz="6000" dirty="0" err="1" smtClean="0"/>
              <a:t>Sekretariat</a:t>
            </a:r>
            <a:r>
              <a:rPr lang="en-US" sz="6000" dirty="0" smtClean="0"/>
              <a:t> </a:t>
            </a:r>
            <a:r>
              <a:rPr lang="en-US" sz="6000" dirty="0"/>
              <a:t>DPRD </a:t>
            </a:r>
            <a:r>
              <a:rPr lang="en-US" sz="6000" dirty="0" err="1" smtClean="0"/>
              <a:t>dipimpin</a:t>
            </a:r>
            <a:r>
              <a:rPr lang="en-US" sz="6000" dirty="0" smtClean="0"/>
              <a:t> </a:t>
            </a:r>
            <a:r>
              <a:rPr lang="en-US" sz="6000" dirty="0" err="1"/>
              <a:t>oleh</a:t>
            </a:r>
            <a:r>
              <a:rPr lang="en-US" sz="6000" dirty="0"/>
              <a:t> </a:t>
            </a:r>
            <a:r>
              <a:rPr lang="en-US" sz="6000" dirty="0" err="1"/>
              <a:t>sekretaris</a:t>
            </a:r>
            <a:r>
              <a:rPr lang="en-US" sz="6000" dirty="0"/>
              <a:t> DPRD. </a:t>
            </a:r>
            <a:endParaRPr lang="id-ID" sz="6000" dirty="0"/>
          </a:p>
          <a:p>
            <a:pPr lvl="0" fontAlgn="base"/>
            <a:r>
              <a:rPr lang="en-US" sz="6000" dirty="0" err="1"/>
              <a:t>Sekretaris</a:t>
            </a:r>
            <a:r>
              <a:rPr lang="en-US" sz="6000" dirty="0"/>
              <a:t> DPRD </a:t>
            </a:r>
            <a:r>
              <a:rPr lang="en-US" sz="6000" dirty="0" err="1"/>
              <a:t>mempunyai</a:t>
            </a:r>
            <a:r>
              <a:rPr lang="en-US" sz="6000" dirty="0"/>
              <a:t> </a:t>
            </a:r>
            <a:r>
              <a:rPr lang="en-US" sz="6000" dirty="0" err="1"/>
              <a:t>tugas</a:t>
            </a:r>
            <a:r>
              <a:rPr lang="en-US" sz="6000" dirty="0"/>
              <a:t>: </a:t>
            </a:r>
            <a:endParaRPr lang="id-ID" sz="6000" dirty="0"/>
          </a:p>
          <a:p>
            <a:pPr lvl="1" fontAlgn="base"/>
            <a:r>
              <a:rPr lang="en-US" sz="6000" dirty="0" err="1"/>
              <a:t>menyelenggarakan</a:t>
            </a:r>
            <a:r>
              <a:rPr lang="en-US" sz="6000" dirty="0"/>
              <a:t> </a:t>
            </a:r>
            <a:r>
              <a:rPr lang="en-US" sz="6000" dirty="0" err="1"/>
              <a:t>administrasi</a:t>
            </a:r>
            <a:r>
              <a:rPr lang="en-US" sz="6000" dirty="0"/>
              <a:t> </a:t>
            </a:r>
            <a:r>
              <a:rPr lang="en-US" sz="6000" dirty="0" err="1"/>
              <a:t>kesekretariatan</a:t>
            </a:r>
            <a:r>
              <a:rPr lang="en-US" sz="6000" dirty="0"/>
              <a:t>; </a:t>
            </a:r>
            <a:endParaRPr lang="id-ID" sz="6000" dirty="0"/>
          </a:p>
          <a:p>
            <a:pPr lvl="1" fontAlgn="base"/>
            <a:r>
              <a:rPr lang="en-US" sz="6000" dirty="0" err="1"/>
              <a:t>menyelenggarakan</a:t>
            </a:r>
            <a:r>
              <a:rPr lang="en-US" sz="6000" dirty="0"/>
              <a:t> </a:t>
            </a:r>
            <a:r>
              <a:rPr lang="en-US" sz="6000" dirty="0" err="1"/>
              <a:t>administrasi</a:t>
            </a:r>
            <a:r>
              <a:rPr lang="en-US" sz="6000" dirty="0"/>
              <a:t> </a:t>
            </a:r>
            <a:r>
              <a:rPr lang="en-US" sz="6000" dirty="0" err="1"/>
              <a:t>keuangan</a:t>
            </a:r>
            <a:r>
              <a:rPr lang="en-US" sz="6000" dirty="0"/>
              <a:t>; </a:t>
            </a:r>
            <a:endParaRPr lang="id-ID" sz="6000" dirty="0"/>
          </a:p>
          <a:p>
            <a:pPr lvl="1" fontAlgn="base"/>
            <a:r>
              <a:rPr lang="en-US" sz="6000" dirty="0" err="1"/>
              <a:t>mendukung</a:t>
            </a:r>
            <a:r>
              <a:rPr lang="en-US" sz="6000" dirty="0"/>
              <a:t> </a:t>
            </a:r>
            <a:r>
              <a:rPr lang="en-US" sz="6000" dirty="0" err="1"/>
              <a:t>pelaksanaan</a:t>
            </a:r>
            <a:r>
              <a:rPr lang="en-US" sz="6000" dirty="0"/>
              <a:t> </a:t>
            </a:r>
            <a:r>
              <a:rPr lang="en-US" sz="6000" dirty="0" err="1"/>
              <a:t>tugas</a:t>
            </a:r>
            <a:r>
              <a:rPr lang="en-US" sz="6000" dirty="0"/>
              <a:t> </a:t>
            </a:r>
            <a:r>
              <a:rPr lang="en-US" sz="6000" dirty="0" err="1"/>
              <a:t>dan</a:t>
            </a:r>
            <a:r>
              <a:rPr lang="en-US" sz="6000" dirty="0"/>
              <a:t> </a:t>
            </a:r>
            <a:r>
              <a:rPr lang="en-US" sz="6000" dirty="0" err="1"/>
              <a:t>fungsi</a:t>
            </a:r>
            <a:r>
              <a:rPr lang="en-US" sz="6000" dirty="0"/>
              <a:t> DPRD; </a:t>
            </a:r>
            <a:r>
              <a:rPr lang="en-US" sz="6000" dirty="0" err="1"/>
              <a:t>dan</a:t>
            </a:r>
            <a:r>
              <a:rPr lang="en-US" sz="6000" dirty="0"/>
              <a:t> </a:t>
            </a:r>
            <a:endParaRPr lang="id-ID" sz="6000" dirty="0"/>
          </a:p>
          <a:p>
            <a:pPr lvl="1" fontAlgn="base"/>
            <a:r>
              <a:rPr lang="en-US" sz="6000" dirty="0" err="1"/>
              <a:t>menyediakan</a:t>
            </a:r>
            <a:r>
              <a:rPr lang="en-US" sz="6000" dirty="0"/>
              <a:t> </a:t>
            </a:r>
            <a:r>
              <a:rPr lang="en-US" sz="6000" dirty="0" err="1"/>
              <a:t>dan</a:t>
            </a:r>
            <a:r>
              <a:rPr lang="en-US" sz="6000" dirty="0"/>
              <a:t> </a:t>
            </a:r>
            <a:r>
              <a:rPr lang="en-US" sz="6000" dirty="0" err="1"/>
              <a:t>mengoordinasikan</a:t>
            </a:r>
            <a:r>
              <a:rPr lang="en-US" sz="6000" dirty="0"/>
              <a:t> </a:t>
            </a:r>
            <a:r>
              <a:rPr lang="en-US" sz="6000" dirty="0" err="1"/>
              <a:t>tenaga</a:t>
            </a:r>
            <a:r>
              <a:rPr lang="en-US" sz="6000" dirty="0"/>
              <a:t> </a:t>
            </a:r>
            <a:r>
              <a:rPr lang="en-US" sz="6000" dirty="0" err="1"/>
              <a:t>ahli</a:t>
            </a:r>
            <a:r>
              <a:rPr lang="en-US" sz="6000" dirty="0"/>
              <a:t> yang </a:t>
            </a:r>
            <a:r>
              <a:rPr lang="en-US" sz="6000" dirty="0" err="1"/>
              <a:t>diperlukan</a:t>
            </a:r>
            <a:r>
              <a:rPr lang="en-US" sz="6000" dirty="0"/>
              <a:t> </a:t>
            </a:r>
            <a:r>
              <a:rPr lang="en-US" sz="6000" dirty="0" err="1"/>
              <a:t>oleh</a:t>
            </a:r>
            <a:r>
              <a:rPr lang="en-US" sz="6000" dirty="0"/>
              <a:t> DPRD </a:t>
            </a:r>
            <a:r>
              <a:rPr lang="en-US" sz="6000" dirty="0" err="1"/>
              <a:t>dalam</a:t>
            </a:r>
            <a:r>
              <a:rPr lang="en-US" sz="6000" dirty="0"/>
              <a:t> </a:t>
            </a:r>
            <a:r>
              <a:rPr lang="en-US" sz="6000" dirty="0" err="1"/>
              <a:t>melaksanakan</a:t>
            </a:r>
            <a:r>
              <a:rPr lang="en-US" sz="6000" dirty="0"/>
              <a:t> </a:t>
            </a:r>
            <a:r>
              <a:rPr lang="en-US" sz="6000" dirty="0" err="1"/>
              <a:t>fungsinya</a:t>
            </a:r>
            <a:r>
              <a:rPr lang="en-US" sz="6000" dirty="0"/>
              <a:t> </a:t>
            </a:r>
            <a:r>
              <a:rPr lang="en-US" sz="6000" dirty="0" err="1"/>
              <a:t>sesuai</a:t>
            </a:r>
            <a:r>
              <a:rPr lang="en-US" sz="6000" dirty="0"/>
              <a:t> </a:t>
            </a:r>
            <a:r>
              <a:rPr lang="en-US" sz="6000" dirty="0" err="1"/>
              <a:t>dengan</a:t>
            </a:r>
            <a:r>
              <a:rPr lang="en-US" sz="6000" dirty="0"/>
              <a:t> </a:t>
            </a:r>
            <a:r>
              <a:rPr lang="en-US" sz="6000" dirty="0" err="1"/>
              <a:t>kebutuhan</a:t>
            </a:r>
            <a:r>
              <a:rPr lang="en-US" sz="6000" dirty="0"/>
              <a:t>. </a:t>
            </a:r>
            <a:endParaRPr lang="id-ID" sz="6000" dirty="0"/>
          </a:p>
          <a:p>
            <a:pPr lvl="0" fontAlgn="base"/>
            <a:r>
              <a:rPr lang="en-US" sz="6000" dirty="0" err="1"/>
              <a:t>Sekretaris</a:t>
            </a:r>
            <a:r>
              <a:rPr lang="en-US" sz="6000" dirty="0"/>
              <a:t> DPRD </a:t>
            </a:r>
            <a:r>
              <a:rPr lang="en-US" sz="6000" dirty="0" err="1"/>
              <a:t>dalam</a:t>
            </a:r>
            <a:r>
              <a:rPr lang="en-US" sz="6000" dirty="0"/>
              <a:t> </a:t>
            </a:r>
            <a:r>
              <a:rPr lang="en-US" sz="6000" dirty="0" err="1"/>
              <a:t>melaksanakan</a:t>
            </a:r>
            <a:r>
              <a:rPr lang="en-US" sz="6000" dirty="0"/>
              <a:t> </a:t>
            </a:r>
            <a:r>
              <a:rPr lang="en-US" sz="6000" dirty="0" err="1"/>
              <a:t>tugasnya</a:t>
            </a:r>
            <a:r>
              <a:rPr lang="en-US" sz="6000" dirty="0"/>
              <a:t> </a:t>
            </a:r>
            <a:r>
              <a:rPr lang="en-US" sz="6000" dirty="0" err="1"/>
              <a:t>secara</a:t>
            </a:r>
            <a:r>
              <a:rPr lang="en-US" sz="6000" dirty="0"/>
              <a:t> </a:t>
            </a:r>
            <a:r>
              <a:rPr lang="en-US" sz="6000" dirty="0" err="1"/>
              <a:t>teknis</a:t>
            </a:r>
            <a:r>
              <a:rPr lang="en-US" sz="6000" dirty="0"/>
              <a:t> </a:t>
            </a:r>
            <a:r>
              <a:rPr lang="en-US" sz="6000" dirty="0" err="1"/>
              <a:t>operasional</a:t>
            </a:r>
            <a:r>
              <a:rPr lang="en-US" sz="6000" dirty="0"/>
              <a:t> </a:t>
            </a:r>
            <a:r>
              <a:rPr lang="en-US" sz="6000" dirty="0" err="1"/>
              <a:t>bertanggung</a:t>
            </a:r>
            <a:r>
              <a:rPr lang="en-US" sz="6000" dirty="0"/>
              <a:t> </a:t>
            </a:r>
            <a:r>
              <a:rPr lang="en-US" sz="6000" dirty="0" err="1"/>
              <a:t>jawab</a:t>
            </a:r>
            <a:r>
              <a:rPr lang="en-US" sz="6000" dirty="0"/>
              <a:t> </a:t>
            </a:r>
            <a:r>
              <a:rPr lang="en-US" sz="6000" dirty="0" err="1"/>
              <a:t>kepada</a:t>
            </a:r>
            <a:r>
              <a:rPr lang="en-US" sz="6000" dirty="0"/>
              <a:t> </a:t>
            </a:r>
            <a:r>
              <a:rPr lang="en-US" sz="6000" dirty="0" err="1"/>
              <a:t>pimpinan</a:t>
            </a:r>
            <a:r>
              <a:rPr lang="en-US" sz="6000" dirty="0"/>
              <a:t> DPRD </a:t>
            </a:r>
            <a:r>
              <a:rPr lang="en-US" sz="6000" dirty="0" err="1"/>
              <a:t>dan</a:t>
            </a:r>
            <a:r>
              <a:rPr lang="en-US" sz="6000" dirty="0"/>
              <a:t> </a:t>
            </a:r>
            <a:r>
              <a:rPr lang="en-US" sz="6000" dirty="0" err="1"/>
              <a:t>secara</a:t>
            </a:r>
            <a:r>
              <a:rPr lang="en-US" sz="6000" dirty="0"/>
              <a:t> </a:t>
            </a:r>
            <a:r>
              <a:rPr lang="en-US" sz="6000" dirty="0" err="1"/>
              <a:t>administratif</a:t>
            </a:r>
            <a:r>
              <a:rPr lang="en-US" sz="6000" dirty="0"/>
              <a:t> </a:t>
            </a:r>
            <a:r>
              <a:rPr lang="en-US" sz="6000" dirty="0" err="1"/>
              <a:t>bertanggung</a:t>
            </a:r>
            <a:r>
              <a:rPr lang="en-US" sz="6000" dirty="0"/>
              <a:t> </a:t>
            </a:r>
            <a:r>
              <a:rPr lang="en-US" sz="6000" dirty="0" err="1"/>
              <a:t>jawab</a:t>
            </a:r>
            <a:r>
              <a:rPr lang="en-US" sz="6000" dirty="0"/>
              <a:t> </a:t>
            </a:r>
            <a:r>
              <a:rPr lang="en-US" sz="6000" dirty="0" err="1"/>
              <a:t>kepada</a:t>
            </a:r>
            <a:r>
              <a:rPr lang="en-US" sz="6000" dirty="0"/>
              <a:t> </a:t>
            </a:r>
            <a:r>
              <a:rPr lang="en-US" sz="6000" dirty="0" err="1"/>
              <a:t>kepala</a:t>
            </a:r>
            <a:r>
              <a:rPr lang="en-US" sz="6000" dirty="0"/>
              <a:t> </a:t>
            </a:r>
            <a:r>
              <a:rPr lang="en-US" sz="6000" dirty="0" err="1"/>
              <a:t>daerah</a:t>
            </a:r>
            <a:r>
              <a:rPr lang="en-US" sz="6000" dirty="0"/>
              <a:t> </a:t>
            </a:r>
            <a:r>
              <a:rPr lang="en-US" sz="6000" dirty="0" err="1"/>
              <a:t>melalui</a:t>
            </a:r>
            <a:r>
              <a:rPr lang="en-US" sz="6000" dirty="0"/>
              <a:t> </a:t>
            </a:r>
            <a:r>
              <a:rPr lang="en-US" sz="6000" dirty="0" err="1"/>
              <a:t>sekretaris</a:t>
            </a:r>
            <a:r>
              <a:rPr lang="en-US" sz="6000" dirty="0"/>
              <a:t> Daerah. </a:t>
            </a:r>
            <a:endParaRPr lang="id-ID" sz="6000" dirty="0"/>
          </a:p>
          <a:p>
            <a:endParaRPr lang="id-ID" dirty="0"/>
          </a:p>
        </p:txBody>
      </p:sp>
    </p:spTree>
    <p:extLst>
      <p:ext uri="{BB962C8B-B14F-4D97-AF65-F5344CB8AC3E}">
        <p14:creationId xmlns:p14="http://schemas.microsoft.com/office/powerpoint/2010/main" val="1503022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Inspektorat</a:t>
            </a:r>
            <a:r>
              <a:rPr lang="en-US" dirty="0" smtClean="0"/>
              <a:t> </a:t>
            </a:r>
            <a:endParaRPr lang="id-ID" dirty="0"/>
          </a:p>
        </p:txBody>
      </p:sp>
      <p:sp>
        <p:nvSpPr>
          <p:cNvPr id="3" name="Content Placeholder 2"/>
          <p:cNvSpPr>
            <a:spLocks noGrp="1"/>
          </p:cNvSpPr>
          <p:nvPr>
            <p:ph idx="1"/>
          </p:nvPr>
        </p:nvSpPr>
        <p:spPr/>
        <p:txBody>
          <a:bodyPr>
            <a:normAutofit lnSpcReduction="10000"/>
          </a:bodyPr>
          <a:lstStyle/>
          <a:p>
            <a:pPr lvl="0" fontAlgn="base"/>
            <a:r>
              <a:rPr lang="en-US" dirty="0" err="1" smtClean="0"/>
              <a:t>Inspektorat</a:t>
            </a:r>
            <a:r>
              <a:rPr lang="en-US" dirty="0" smtClean="0"/>
              <a:t> </a:t>
            </a:r>
            <a:r>
              <a:rPr lang="en-US" dirty="0"/>
              <a:t>Daerah </a:t>
            </a:r>
            <a:r>
              <a:rPr lang="en-US" dirty="0" err="1" smtClean="0"/>
              <a:t>dipimpin</a:t>
            </a:r>
            <a:r>
              <a:rPr lang="en-US" dirty="0" smtClean="0"/>
              <a:t> </a:t>
            </a:r>
            <a:r>
              <a:rPr lang="en-US" dirty="0" err="1"/>
              <a:t>oleh</a:t>
            </a:r>
            <a:r>
              <a:rPr lang="en-US" dirty="0"/>
              <a:t> </a:t>
            </a:r>
            <a:r>
              <a:rPr lang="en-US" dirty="0" err="1"/>
              <a:t>inspektur</a:t>
            </a:r>
            <a:r>
              <a:rPr lang="en-US" dirty="0"/>
              <a:t>. </a:t>
            </a:r>
            <a:endParaRPr lang="id-ID" dirty="0"/>
          </a:p>
          <a:p>
            <a:pPr lvl="0" fontAlgn="base"/>
            <a:r>
              <a:rPr lang="en-US" dirty="0" err="1"/>
              <a:t>Inspektorat</a:t>
            </a:r>
            <a:r>
              <a:rPr lang="en-US" dirty="0"/>
              <a:t> Daerah </a:t>
            </a:r>
            <a:r>
              <a:rPr lang="en-US" dirty="0" err="1"/>
              <a:t>mempunyai</a:t>
            </a:r>
            <a:r>
              <a:rPr lang="en-US" dirty="0"/>
              <a:t> </a:t>
            </a:r>
            <a:r>
              <a:rPr lang="en-US" dirty="0" err="1"/>
              <a:t>tugas</a:t>
            </a:r>
            <a:r>
              <a:rPr lang="en-US" dirty="0"/>
              <a:t> </a:t>
            </a:r>
            <a:r>
              <a:rPr lang="en-US" dirty="0" err="1"/>
              <a:t>membantu</a:t>
            </a:r>
            <a:r>
              <a:rPr lang="en-US" dirty="0"/>
              <a:t> </a:t>
            </a:r>
            <a:r>
              <a:rPr lang="en-US" dirty="0" err="1"/>
              <a:t>kepala</a:t>
            </a:r>
            <a:r>
              <a:rPr lang="en-US" dirty="0"/>
              <a:t> </a:t>
            </a:r>
            <a:r>
              <a:rPr lang="en-US" dirty="0" err="1"/>
              <a:t>daerah</a:t>
            </a:r>
            <a:r>
              <a:rPr lang="en-US" dirty="0"/>
              <a:t> </a:t>
            </a:r>
            <a:r>
              <a:rPr lang="en-US" dirty="0" err="1"/>
              <a:t>membina</a:t>
            </a:r>
            <a:r>
              <a:rPr lang="en-US" dirty="0"/>
              <a:t> </a:t>
            </a:r>
            <a:r>
              <a:rPr lang="en-US" dirty="0" err="1"/>
              <a:t>dan</a:t>
            </a:r>
            <a:r>
              <a:rPr lang="en-US" dirty="0"/>
              <a:t> </a:t>
            </a:r>
            <a:r>
              <a:rPr lang="en-US" dirty="0" err="1"/>
              <a:t>mengawasi</a:t>
            </a:r>
            <a:r>
              <a:rPr lang="en-US" dirty="0"/>
              <a:t> </a:t>
            </a:r>
            <a:r>
              <a:rPr lang="en-US" dirty="0" err="1"/>
              <a:t>pelaksanaan</a:t>
            </a:r>
            <a:r>
              <a:rPr lang="en-US" dirty="0"/>
              <a:t> </a:t>
            </a:r>
            <a:r>
              <a:rPr lang="en-US" dirty="0" err="1"/>
              <a:t>Urusan</a:t>
            </a:r>
            <a:r>
              <a:rPr lang="en-US" dirty="0"/>
              <a:t> </a:t>
            </a:r>
            <a:r>
              <a:rPr lang="en-US" dirty="0" err="1"/>
              <a:t>Pemerintahan</a:t>
            </a:r>
            <a:r>
              <a:rPr lang="en-US" dirty="0"/>
              <a:t> yang </a:t>
            </a:r>
            <a:r>
              <a:rPr lang="en-US" dirty="0" err="1"/>
              <a:t>menjadi</a:t>
            </a:r>
            <a:r>
              <a:rPr lang="en-US" dirty="0"/>
              <a:t> </a:t>
            </a:r>
            <a:r>
              <a:rPr lang="en-US" dirty="0" err="1"/>
              <a:t>kewenangan</a:t>
            </a:r>
            <a:r>
              <a:rPr lang="en-US" dirty="0"/>
              <a:t> Daerah </a:t>
            </a:r>
            <a:r>
              <a:rPr lang="en-US" dirty="0" err="1"/>
              <a:t>dan</a:t>
            </a:r>
            <a:r>
              <a:rPr lang="en-US" dirty="0"/>
              <a:t> </a:t>
            </a:r>
            <a:r>
              <a:rPr lang="en-US" dirty="0" err="1"/>
              <a:t>Tugas</a:t>
            </a:r>
            <a:r>
              <a:rPr lang="en-US" dirty="0"/>
              <a:t> </a:t>
            </a:r>
            <a:r>
              <a:rPr lang="en-US" dirty="0" err="1"/>
              <a:t>Pembantuan</a:t>
            </a:r>
            <a:r>
              <a:rPr lang="en-US" dirty="0"/>
              <a:t> </a:t>
            </a:r>
            <a:r>
              <a:rPr lang="en-US" dirty="0" err="1"/>
              <a:t>oleh</a:t>
            </a:r>
            <a:r>
              <a:rPr lang="en-US" dirty="0"/>
              <a:t> </a:t>
            </a:r>
            <a:r>
              <a:rPr lang="en-US" dirty="0" err="1"/>
              <a:t>Perangkat</a:t>
            </a:r>
            <a:r>
              <a:rPr lang="en-US" dirty="0"/>
              <a:t> Daerah. </a:t>
            </a:r>
            <a:endParaRPr lang="id-ID" dirty="0"/>
          </a:p>
          <a:p>
            <a:pPr lvl="0" fontAlgn="base"/>
            <a:r>
              <a:rPr lang="en-US" dirty="0" err="1"/>
              <a:t>Inspektorat</a:t>
            </a:r>
            <a:r>
              <a:rPr lang="en-US" dirty="0"/>
              <a:t> Daerah </a:t>
            </a:r>
            <a:r>
              <a:rPr lang="en-US" dirty="0" err="1"/>
              <a:t>dalam</a:t>
            </a:r>
            <a:r>
              <a:rPr lang="en-US" dirty="0"/>
              <a:t> </a:t>
            </a:r>
            <a:r>
              <a:rPr lang="en-US" dirty="0" err="1"/>
              <a:t>melaksanakan</a:t>
            </a:r>
            <a:r>
              <a:rPr lang="en-US" dirty="0"/>
              <a:t> </a:t>
            </a:r>
            <a:r>
              <a:rPr lang="en-US" dirty="0" err="1"/>
              <a:t>tugasnya</a:t>
            </a:r>
            <a:r>
              <a:rPr lang="en-US" dirty="0"/>
              <a:t> </a:t>
            </a:r>
            <a:r>
              <a:rPr lang="en-US" dirty="0" err="1"/>
              <a:t>bertanggung</a:t>
            </a:r>
            <a:r>
              <a:rPr lang="en-US" dirty="0"/>
              <a:t> </a:t>
            </a:r>
            <a:r>
              <a:rPr lang="en-US" dirty="0" err="1"/>
              <a:t>jawab</a:t>
            </a:r>
            <a:r>
              <a:rPr lang="en-US" dirty="0"/>
              <a:t> </a:t>
            </a:r>
            <a:r>
              <a:rPr lang="en-US" dirty="0" err="1"/>
              <a:t>kepada</a:t>
            </a:r>
            <a:r>
              <a:rPr lang="en-US" dirty="0"/>
              <a:t> </a:t>
            </a:r>
            <a:r>
              <a:rPr lang="en-US" dirty="0" err="1"/>
              <a:t>kepala</a:t>
            </a:r>
            <a:r>
              <a:rPr lang="en-US" dirty="0"/>
              <a:t> </a:t>
            </a:r>
            <a:r>
              <a:rPr lang="en-US" dirty="0" err="1"/>
              <a:t>daerah</a:t>
            </a:r>
            <a:r>
              <a:rPr lang="en-US" dirty="0"/>
              <a:t> </a:t>
            </a:r>
            <a:r>
              <a:rPr lang="en-US" dirty="0" err="1"/>
              <a:t>melalui</a:t>
            </a:r>
            <a:r>
              <a:rPr lang="en-US" dirty="0"/>
              <a:t> </a:t>
            </a:r>
            <a:r>
              <a:rPr lang="en-US" dirty="0" err="1"/>
              <a:t>sekretaris</a:t>
            </a:r>
            <a:r>
              <a:rPr lang="en-US" dirty="0"/>
              <a:t> Daerah. </a:t>
            </a:r>
            <a:endParaRPr lang="id-ID" dirty="0"/>
          </a:p>
          <a:p>
            <a:endParaRPr lang="id-ID" dirty="0"/>
          </a:p>
        </p:txBody>
      </p:sp>
    </p:spTree>
    <p:extLst>
      <p:ext uri="{BB962C8B-B14F-4D97-AF65-F5344CB8AC3E}">
        <p14:creationId xmlns:p14="http://schemas.microsoft.com/office/powerpoint/2010/main" val="4143496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1819</Words>
  <Application>Microsoft Office PowerPoint</Application>
  <PresentationFormat>On-screen Show (4:3)</PresentationFormat>
  <Paragraphs>163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Organisasi Perangkat Daerah  dan Kepegawaian Pemerintah Daerah</vt:lpstr>
      <vt:lpstr>PERANGKAT DAERAH </vt:lpstr>
      <vt:lpstr>PowerPoint Presentation</vt:lpstr>
      <vt:lpstr>PowerPoint Presentation</vt:lpstr>
      <vt:lpstr>PowerPoint Presentation</vt:lpstr>
      <vt:lpstr>Pembentukan dan Susunan Perangkat Daerah </vt:lpstr>
      <vt:lpstr>Sekretariat Daerah </vt:lpstr>
      <vt:lpstr>Sekretariat DPRD </vt:lpstr>
      <vt:lpstr>Inspektorat </vt:lpstr>
      <vt:lpstr>Dinas  </vt:lpstr>
      <vt:lpstr>PowerPoint Presentation</vt:lpstr>
      <vt:lpstr>Badan </vt:lpstr>
      <vt:lpstr>Kecamatan </vt:lpstr>
      <vt:lpstr>PowerPoint Presentation</vt:lpstr>
      <vt:lpstr>PowerPoint Presentation</vt:lpstr>
      <vt:lpstr>PowerPoint Presentation</vt:lpstr>
      <vt:lpstr>PowerPoint Presentation</vt:lpstr>
      <vt:lpstr>Kelurahan</vt:lpstr>
      <vt:lpstr>PowerPoint Presentation</vt:lpstr>
      <vt:lpstr>PowerPoint Presentation</vt:lpstr>
      <vt:lpstr>PowerPoint Presentation</vt:lpstr>
      <vt:lpstr>KEPEGAWAIAN PEMERINTAH DAERAH</vt:lpstr>
      <vt:lpstr>Manajemen PNS</vt:lpstr>
      <vt:lpstr>Manajemen PPPK</vt:lpstr>
      <vt:lpstr>PowerPoint Presentation</vt:lpstr>
      <vt:lpstr>MARI BERDISKUSI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14</cp:revision>
  <dcterms:created xsi:type="dcterms:W3CDTF">2020-12-01T08:32:31Z</dcterms:created>
  <dcterms:modified xsi:type="dcterms:W3CDTF">2020-12-01T11:20:05Z</dcterms:modified>
</cp:coreProperties>
</file>