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1"/>
  </p:handout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59" r:id="rId9"/>
    <p:sldId id="260" r:id="rId10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80713-C7B5-468D-8CDC-A34D93A581C9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1CE35-E9FD-4F10-AF02-797FEE128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880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924800" cy="4038600"/>
          </a:xfr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Konsep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bermakna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menjalankan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kegiatan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jurnalistiknya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wartawan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menggunakan</a:t>
            </a:r>
            <a:r>
              <a:rPr lang="en-US" dirty="0" smtClean="0">
                <a:solidFill>
                  <a:schemeClr val="tx1"/>
                </a:solidFill>
              </a:rPr>
              <a:t> KUH </a:t>
            </a:r>
            <a:r>
              <a:rPr lang="en-US" dirty="0" err="1" smtClean="0">
                <a:solidFill>
                  <a:schemeClr val="tx1"/>
                </a:solidFill>
              </a:rPr>
              <a:t>Pidana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ketentuan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umum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Lex</a:t>
            </a:r>
            <a:r>
              <a:rPr lang="en-US" dirty="0" smtClean="0">
                <a:solidFill>
                  <a:schemeClr val="tx1"/>
                </a:solidFill>
              </a:rPr>
              <a:t> general). 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UU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menginginkan</a:t>
            </a:r>
            <a:r>
              <a:rPr lang="en-US" dirty="0" smtClean="0">
                <a:solidFill>
                  <a:schemeClr val="tx1"/>
                </a:solidFill>
              </a:rPr>
              <a:t> UU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specialis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menyelesaikan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permasalahan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akibat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pemberitaan</a:t>
            </a:r>
            <a:r>
              <a:rPr lang="en-US" dirty="0" smtClean="0">
                <a:solidFill>
                  <a:schemeClr val="tx1"/>
                </a:solidFill>
              </a:rPr>
              <a:t> pers.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UU PERS LEX SPECIALIS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,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jurnalis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algn="just"/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, </a:t>
            </a:r>
            <a:r>
              <a:rPr lang="en-US" dirty="0" err="1" smtClean="0"/>
              <a:t>mengadopsi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memasukkannya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UU Pers. 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jurnalis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teoritis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rinci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; </a:t>
            </a:r>
            <a:r>
              <a:rPr lang="en-US" dirty="0" err="1" smtClean="0"/>
              <a:t>mencari</a:t>
            </a:r>
            <a:r>
              <a:rPr lang="en-US" dirty="0" smtClean="0"/>
              <a:t>, </a:t>
            </a:r>
            <a:r>
              <a:rPr lang="en-US" dirty="0" err="1" smtClean="0"/>
              <a:t>memilah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; </a:t>
            </a:r>
            <a:r>
              <a:rPr lang="en-US" dirty="0" err="1" smtClean="0"/>
              <a:t>aktual</a:t>
            </a:r>
            <a:r>
              <a:rPr lang="en-US" dirty="0" smtClean="0"/>
              <a:t>/</a:t>
            </a:r>
            <a:r>
              <a:rPr lang="en-US" dirty="0" err="1" smtClean="0"/>
              <a:t>baru</a:t>
            </a:r>
            <a:r>
              <a:rPr lang="en-US" dirty="0" smtClean="0"/>
              <a:t> , </a:t>
            </a:r>
            <a:r>
              <a:rPr lang="en-US" dirty="0" err="1" smtClean="0"/>
              <a:t>penting,terkenal</a:t>
            </a:r>
            <a:r>
              <a:rPr lang="en-US" dirty="0" smtClean="0"/>
              <a:t> , </a:t>
            </a:r>
            <a:r>
              <a:rPr lang="en-US" dirty="0" err="1" smtClean="0"/>
              <a:t>kedekatan,human</a:t>
            </a:r>
            <a:r>
              <a:rPr lang="en-US" dirty="0" smtClean="0"/>
              <a:t>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agar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(</a:t>
            </a:r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Bill Kovach)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lolos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meja</a:t>
            </a:r>
            <a:r>
              <a:rPr lang="en-US" dirty="0" smtClean="0"/>
              <a:t> </a:t>
            </a:r>
            <a:r>
              <a:rPr lang="en-US" dirty="0" err="1" smtClean="0"/>
              <a:t>redaksi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Laras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media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6.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jurnalistik</a:t>
            </a:r>
            <a:r>
              <a:rPr lang="en-US" sz="2800" dirty="0" smtClean="0"/>
              <a:t> </a:t>
            </a:r>
            <a:r>
              <a:rPr lang="en-US" sz="2800" dirty="0" err="1" smtClean="0"/>
              <a:t>berpotensi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r>
              <a:rPr lang="en-US" sz="2800" dirty="0" smtClean="0"/>
              <a:t>,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endParaRPr lang="en-US" sz="2800" dirty="0" smtClean="0"/>
          </a:p>
          <a:p>
            <a:pPr marL="514350" indent="-514350">
              <a:buAutoNum type="arabicPeriod" startAt="7"/>
            </a:pP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hakikatnya</a:t>
            </a:r>
            <a:r>
              <a:rPr lang="en-US" sz="2800" dirty="0" smtClean="0"/>
              <a:t> </a:t>
            </a:r>
            <a:r>
              <a:rPr lang="en-US" sz="2800" dirty="0" err="1" smtClean="0"/>
              <a:t>kesalahan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pemberitaan</a:t>
            </a:r>
            <a:r>
              <a:rPr lang="en-US" sz="2800" dirty="0" smtClean="0"/>
              <a:t> </a:t>
            </a:r>
            <a:r>
              <a:rPr lang="en-US" sz="2800" dirty="0" err="1" smtClean="0"/>
              <a:t>menciderai</a:t>
            </a:r>
            <a:r>
              <a:rPr lang="en-US" sz="2800" dirty="0" smtClean="0"/>
              <a:t>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perbaikannya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pemberitaan</a:t>
            </a:r>
            <a:r>
              <a:rPr lang="en-US" sz="2800" dirty="0" smtClean="0"/>
              <a:t>.</a:t>
            </a:r>
          </a:p>
          <a:p>
            <a:pPr marL="514350" indent="-514350">
              <a:buAutoNum type="arabicPeriod" startAt="7"/>
            </a:pP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lilin</a:t>
            </a:r>
            <a:r>
              <a:rPr lang="en-US" sz="2800" dirty="0" smtClean="0"/>
              <a:t> </a:t>
            </a:r>
            <a:r>
              <a:rPr lang="en-US" sz="2800" dirty="0" err="1" smtClean="0"/>
              <a:t>pemandu</a:t>
            </a:r>
            <a:endParaRPr lang="en-US" sz="2800" dirty="0" smtClean="0"/>
          </a:p>
          <a:p>
            <a:pPr marL="514350" indent="-514350">
              <a:buAutoNum type="arabicPeriod" startAt="7"/>
            </a:pPr>
            <a:r>
              <a:rPr lang="en-US" sz="2800" dirty="0" smtClean="0"/>
              <a:t>Yang </a:t>
            </a:r>
            <a:r>
              <a:rPr lang="en-US" sz="2800" dirty="0" err="1" smtClean="0"/>
              <a:t>diadili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jurnalistik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jurnalistik</a:t>
            </a:r>
            <a:endParaRPr lang="en-US" sz="2800" dirty="0" smtClean="0"/>
          </a:p>
          <a:p>
            <a:pPr marL="514350" indent="-514350">
              <a:buAutoNum type="arabicPeriod" startAt="7"/>
            </a:pPr>
            <a:r>
              <a:rPr lang="en-US" sz="2800" dirty="0" err="1" smtClean="0"/>
              <a:t>Objektivitas</a:t>
            </a:r>
            <a:r>
              <a:rPr lang="en-US" sz="2800" dirty="0" smtClean="0"/>
              <a:t>, </a:t>
            </a:r>
            <a:r>
              <a:rPr lang="en-US" sz="2800" dirty="0" err="1" smtClean="0"/>
              <a:t>independensi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kredibilitas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tolak</a:t>
            </a:r>
            <a:r>
              <a:rPr lang="en-US" sz="2800" dirty="0" smtClean="0"/>
              <a:t> </a:t>
            </a:r>
            <a:r>
              <a:rPr lang="en-US" sz="2800" dirty="0" err="1" smtClean="0"/>
              <a:t>ukur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endParaRPr lang="en-US" sz="2800" dirty="0" smtClean="0"/>
          </a:p>
          <a:p>
            <a:pPr marL="514350" indent="-514350">
              <a:buAutoNum type="arabicPeriod" startAt="7"/>
            </a:pP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disajikan</a:t>
            </a:r>
            <a:r>
              <a:rPr lang="en-US" sz="2800" dirty="0" smtClean="0"/>
              <a:t> agar </a:t>
            </a:r>
            <a:r>
              <a:rPr lang="en-US" sz="2800" dirty="0" err="1" smtClean="0"/>
              <a:t>E</a:t>
            </a:r>
            <a:r>
              <a:rPr lang="en-US" sz="2800" b="1" dirty="0" err="1" smtClean="0"/>
              <a:t>nak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Perlu</a:t>
            </a:r>
            <a:endParaRPr lang="en-US" sz="2800" b="1" dirty="0" smtClean="0"/>
          </a:p>
          <a:p>
            <a:pPr marL="514350" indent="-514350">
              <a:buAutoNum type="arabicPeriod" startAt="7"/>
            </a:pPr>
            <a:r>
              <a:rPr lang="en-US" sz="2800" dirty="0" smtClean="0"/>
              <a:t>5w +1 H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rumus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speciallis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yang </a:t>
            </a:r>
            <a:r>
              <a:rPr lang="en-US" dirty="0" err="1" smtClean="0"/>
              <a:t>terkenal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Speciallis</a:t>
            </a:r>
            <a:r>
              <a:rPr lang="en-US" i="1" dirty="0" smtClean="0"/>
              <a:t> </a:t>
            </a:r>
            <a:r>
              <a:rPr lang="en-US" i="1" dirty="0" err="1" smtClean="0"/>
              <a:t>derogat</a:t>
            </a:r>
            <a:r>
              <a:rPr lang="en-US" i="1" dirty="0" smtClean="0"/>
              <a:t> </a:t>
            </a:r>
            <a:r>
              <a:rPr lang="en-US" i="1" dirty="0" err="1" smtClean="0"/>
              <a:t>Legi</a:t>
            </a:r>
            <a:r>
              <a:rPr lang="en-US" i="1" dirty="0" smtClean="0"/>
              <a:t> </a:t>
            </a:r>
            <a:r>
              <a:rPr lang="en-US" i="1" dirty="0" err="1" smtClean="0"/>
              <a:t>Generali</a:t>
            </a:r>
            <a:r>
              <a:rPr lang="en-US" i="1" dirty="0" smtClean="0"/>
              <a:t>” </a:t>
            </a:r>
            <a:r>
              <a:rPr lang="en-US" dirty="0" smtClean="0"/>
              <a:t>(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mengalahkan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permasalhan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Pasal-pasal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memuat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kebebasan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kemerdekaan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wujud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kedaulatan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keadilan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supremasi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hukum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4: </a:t>
            </a:r>
          </a:p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kemerdekaan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negara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penyensoran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pembredelan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pelarangan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penyiaran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3: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kemerdekaan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menyebarluaskan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gagasan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mempertanggungjawabkan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pemberitaan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Tolak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5: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514350" indent="-514350" algn="just">
              <a:buAutoNum type="arabicParenR"/>
            </a:pP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memberitakan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agama </a:t>
            </a:r>
            <a:r>
              <a:rPr lang="en-US" dirty="0" err="1" smtClean="0"/>
              <a:t>dan</a:t>
            </a:r>
            <a:r>
              <a:rPr lang="en-US" dirty="0" smtClean="0"/>
              <a:t> rasa </a:t>
            </a:r>
            <a:r>
              <a:rPr lang="en-US" dirty="0" err="1" smtClean="0"/>
              <a:t>kesusilaan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 algn="just">
              <a:buAutoNum type="arabicParenR"/>
            </a:pP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pPr marL="514350" indent="-514350" algn="just">
              <a:buAutoNum type="arabicParenR"/>
            </a:pP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6: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mengetahui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Menegakkan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demokrasi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mendorong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terwujudnya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supremasi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serta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menghormati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kebhinekaan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pendapat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akurat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benar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kritik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koreksi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saran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hal-hal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berkaitan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umum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Memperjuangkan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keadilan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kebenaran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16: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Peredaran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pendirian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perwakilan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disesuaikan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ketentuan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perundang-undangan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berlaku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</TotalTime>
  <Words>467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UU PERS LEX SPECIALIS</vt:lpstr>
      <vt:lpstr>Alasan teoritis </vt:lpstr>
      <vt:lpstr>Alasan teoritis secara rinci</vt:lpstr>
      <vt:lpstr>PowerPoint Presentation</vt:lpstr>
      <vt:lpstr>Alasan yuridis</vt:lpstr>
      <vt:lpstr>Pasal-pasal yang memuat kebebasan Pers</vt:lpstr>
      <vt:lpstr>Pasal 5: Kewajiban Pers</vt:lpstr>
      <vt:lpstr>Pasal 6: Peranan Pers</vt:lpstr>
      <vt:lpstr>Pasal 16:  Pers Asing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 PERS LEX SPECIALIS</dc:title>
  <dc:creator/>
  <cp:lastModifiedBy>BU FAJAR</cp:lastModifiedBy>
  <cp:revision>9</cp:revision>
  <cp:lastPrinted>2016-08-08T15:53:59Z</cp:lastPrinted>
  <dcterms:created xsi:type="dcterms:W3CDTF">2006-08-16T00:00:00Z</dcterms:created>
  <dcterms:modified xsi:type="dcterms:W3CDTF">2018-10-17T05:50:15Z</dcterms:modified>
</cp:coreProperties>
</file>