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7619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143000"/>
            <a:ext cx="8458200" cy="4495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Pawito</a:t>
            </a:r>
            <a:r>
              <a:rPr lang="en-US" sz="2400" dirty="0" smtClean="0">
                <a:solidFill>
                  <a:schemeClr val="tx1"/>
                </a:solidFill>
              </a:rPr>
              <a:t>, 36: 2007), </a:t>
            </a:r>
            <a:r>
              <a:rPr lang="en-US" sz="2400" dirty="0" err="1" smtClean="0">
                <a:solidFill>
                  <a:schemeClr val="tx1"/>
                </a:solidFill>
              </a:rPr>
              <a:t>Penelitian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kualitatif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biasanya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dimaksudkan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memberikan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penjelasan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eksplanation</a:t>
            </a:r>
            <a:r>
              <a:rPr lang="en-US" sz="2400" dirty="0" smtClean="0">
                <a:solidFill>
                  <a:schemeClr val="tx1"/>
                </a:solidFill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</a:rPr>
              <a:t>mengontrol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gejala-gejala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mengemukakan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prediksi</a:t>
            </a:r>
            <a:r>
              <a:rPr lang="en-US" sz="2400" dirty="0" smtClean="0">
                <a:solidFill>
                  <a:schemeClr val="tx1"/>
                </a:solidFill>
              </a:rPr>
              <a:t> tau </a:t>
            </a:r>
            <a:r>
              <a:rPr lang="en-US" sz="2400" dirty="0" err="1" smtClean="0">
                <a:solidFill>
                  <a:schemeClr val="tx1"/>
                </a:solidFill>
              </a:rPr>
              <a:t>menguji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teori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namun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lebih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dimaksudkan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mengemukakan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gambaran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pemahaman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mengenai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bagaiman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mengapa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gejala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realitas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terjadi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</a:rPr>
              <a:t>Penjelasan</a:t>
            </a:r>
            <a:r>
              <a:rPr lang="en-US" sz="2400" dirty="0" smtClean="0">
                <a:solidFill>
                  <a:schemeClr val="tx1"/>
                </a:solidFill>
              </a:rPr>
              <a:t>:  </a:t>
            </a:r>
            <a:r>
              <a:rPr lang="en-US" sz="2400" dirty="0" err="1" smtClean="0">
                <a:solidFill>
                  <a:schemeClr val="tx1"/>
                </a:solidFill>
              </a:rPr>
              <a:t>mengupayakan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langkah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pertama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memberikan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gambaran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mengenai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gejala-gejala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tertentu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kedua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mengemukakan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mengenai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hubungan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mengenai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gejala-gejala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tertentu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 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bukti</a:t>
            </a:r>
            <a:r>
              <a:rPr lang="en-US" sz="2800" dirty="0" smtClean="0"/>
              <a:t> –</a:t>
            </a:r>
            <a:r>
              <a:rPr lang="en-US" sz="2800" dirty="0" err="1" smtClean="0"/>
              <a:t>bukti</a:t>
            </a:r>
            <a:r>
              <a:rPr lang="en-US" sz="2800" dirty="0" smtClean="0"/>
              <a:t> </a:t>
            </a:r>
            <a:r>
              <a:rPr lang="en-US" sz="2800" dirty="0" err="1" smtClean="0"/>
              <a:t>empirik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logika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matematik</a:t>
            </a:r>
            <a:r>
              <a:rPr lang="en-US" sz="2800" dirty="0" smtClean="0"/>
              <a:t>,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analisisi</a:t>
            </a:r>
            <a:r>
              <a:rPr lang="en-US" sz="2800" dirty="0" smtClean="0"/>
              <a:t> </a:t>
            </a:r>
            <a:r>
              <a:rPr lang="en-US" sz="2800" dirty="0" err="1" smtClean="0"/>
              <a:t>statistik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hal-hal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diskursif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transkrip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, </a:t>
            </a:r>
            <a:r>
              <a:rPr lang="en-US" sz="2800" dirty="0" err="1" smtClean="0"/>
              <a:t>catatan</a:t>
            </a:r>
            <a:r>
              <a:rPr lang="en-US" sz="2800" dirty="0" smtClean="0"/>
              <a:t>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,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,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nondiskursif</a:t>
            </a:r>
            <a:r>
              <a:rPr lang="en-US" sz="2800" dirty="0" smtClean="0"/>
              <a:t> (</a:t>
            </a:r>
            <a:r>
              <a:rPr lang="en-US" sz="2800" dirty="0" err="1" smtClean="0"/>
              <a:t>candi</a:t>
            </a:r>
            <a:r>
              <a:rPr lang="en-US" sz="2800" dirty="0" smtClean="0"/>
              <a:t>, </a:t>
            </a:r>
            <a:r>
              <a:rPr lang="en-US" sz="2800" dirty="0" err="1" smtClean="0"/>
              <a:t>patung</a:t>
            </a:r>
            <a:r>
              <a:rPr lang="en-US" sz="2800" dirty="0" smtClean="0"/>
              <a:t>, </a:t>
            </a:r>
            <a:r>
              <a:rPr lang="en-US" sz="2800" dirty="0" err="1" smtClean="0"/>
              <a:t>musik</a:t>
            </a:r>
            <a:r>
              <a:rPr lang="en-US" sz="2800" dirty="0" smtClean="0"/>
              <a:t>, film, video)</a:t>
            </a:r>
          </a:p>
          <a:p>
            <a:pPr algn="just"/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interpretatif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subjektif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Abrar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epistemologi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humaniora</a:t>
            </a:r>
            <a:r>
              <a:rPr lang="en-US" dirty="0" smtClean="0"/>
              <a:t> yang lain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sosiologi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study.</a:t>
            </a:r>
          </a:p>
          <a:p>
            <a:pPr algn="just"/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media,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media </a:t>
            </a:r>
            <a:r>
              <a:rPr lang="en-US" dirty="0" err="1" smtClean="0"/>
              <a:t>empiris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Periode</a:t>
            </a:r>
            <a:r>
              <a:rPr lang="en-US" dirty="0" smtClean="0"/>
              <a:t> 1960an-1980an ,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, </a:t>
            </a:r>
            <a:r>
              <a:rPr lang="en-US" dirty="0" err="1" smtClean="0"/>
              <a:t>Deppen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magang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skripsi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pertengahan</a:t>
            </a:r>
            <a:r>
              <a:rPr lang="en-US" dirty="0" smtClean="0"/>
              <a:t> 1980-an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1990an,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Tren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Indonesia (</a:t>
            </a:r>
            <a:r>
              <a:rPr lang="en-US" sz="2800" dirty="0" err="1" smtClean="0"/>
              <a:t>Kuswarno</a:t>
            </a:r>
            <a:r>
              <a:rPr lang="en-US" sz="2800" dirty="0" smtClean="0"/>
              <a:t>: 2007)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aktif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1990an-2000an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lompatan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ditandai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paradigma</a:t>
            </a:r>
            <a:r>
              <a:rPr lang="en-US" sz="2800" dirty="0" smtClean="0"/>
              <a:t> </a:t>
            </a:r>
            <a:r>
              <a:rPr lang="en-US" sz="2800" dirty="0" err="1" smtClean="0"/>
              <a:t>kuantitatif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. 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</a:t>
            </a:r>
            <a:r>
              <a:rPr lang="en-US" sz="2800" dirty="0" err="1" smtClean="0"/>
              <a:t>konstruktivis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fenomenologi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simbolik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. </a:t>
            </a:r>
            <a:r>
              <a:rPr lang="en-US" sz="2800" dirty="0" err="1" smtClean="0"/>
              <a:t>Munculnya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penelitian-penelitian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framing,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wacana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semiotika</a:t>
            </a:r>
            <a:r>
              <a:rPr lang="en-US" sz="280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317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Pemahaman penelitian kualitatif</vt:lpstr>
      <vt:lpstr>Slide 2</vt:lpstr>
      <vt:lpstr>Konsep ilmu komunikasi berdasarkan eksplorasi ilmuwan komunikasi 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 penelitian Ilmu Komunikasi di Indonesia (Kuswarno: 2007)</dc:title>
  <dc:creator/>
  <cp:lastModifiedBy>FADJARINI</cp:lastModifiedBy>
  <cp:revision>9</cp:revision>
  <dcterms:created xsi:type="dcterms:W3CDTF">2006-08-16T00:00:00Z</dcterms:created>
  <dcterms:modified xsi:type="dcterms:W3CDTF">2013-02-24T13:40:58Z</dcterms:modified>
</cp:coreProperties>
</file>