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13" r:id="rId2"/>
    <p:sldId id="315" r:id="rId3"/>
    <p:sldId id="319" r:id="rId4"/>
    <p:sldId id="318" r:id="rId5"/>
    <p:sldId id="306" r:id="rId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</a:t>
            </a:r>
            <a:r>
              <a:rPr lang="en-US" dirty="0" smtClean="0"/>
              <a:t>08</a:t>
            </a:r>
            <a:r>
              <a:rPr lang="id-ID" dirty="0" smtClean="0"/>
              <a:t>1229517297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KEPEMIMPINAN</a:t>
            </a:r>
            <a:br>
              <a:rPr lang="id-ID" dirty="0" smtClean="0"/>
            </a:b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id-ID" sz="2400" dirty="0" smtClean="0"/>
              <a:t>Presensi dilakukan 30 menit pertama  pada jadwal kuliah.</a:t>
            </a:r>
          </a:p>
          <a:p>
            <a:pPr>
              <a:defRPr/>
            </a:pPr>
            <a:r>
              <a:rPr lang="id-ID" sz="2400" dirty="0" smtClean="0"/>
              <a:t>Mahasiswa wajib mengerjakan tugas (minimal ada 5 tugas).</a:t>
            </a:r>
          </a:p>
          <a:p>
            <a:pPr>
              <a:defRPr/>
            </a:pPr>
            <a:r>
              <a:rPr lang="id-ID" sz="2400" dirty="0" smtClean="0"/>
              <a:t>Tugas dikumpulkan di portal akademik, sesuai batas waktu yang ditentukan.</a:t>
            </a:r>
          </a:p>
          <a:p>
            <a:pPr>
              <a:defRPr/>
            </a:pPr>
            <a:r>
              <a:rPr lang="id-ID" sz="2400" dirty="0" smtClean="0"/>
              <a:t>Tidak </a:t>
            </a:r>
            <a:r>
              <a:rPr lang="id-ID" sz="2400" dirty="0" smtClean="0"/>
              <a:t>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maksimal</a:t>
            </a:r>
            <a:r>
              <a:rPr lang="en-US" dirty="0"/>
              <a:t> 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/>
              <a:t>.</a:t>
            </a:r>
          </a:p>
          <a:p>
            <a:r>
              <a:rPr lang="id-ID" smtClean="0"/>
              <a:t>Pada </a:t>
            </a:r>
            <a:r>
              <a:rPr lang="id-ID" dirty="0" smtClean="0"/>
              <a:t>setiap perkuliahan mahasiswa wajib aktif, dengan memberikan respon/komentar/ tanggapan.</a:t>
            </a:r>
          </a:p>
          <a:p>
            <a:r>
              <a:rPr lang="id-ID" dirty="0" smtClean="0"/>
              <a:t>Mahasiswa mempersiapkan tugas 5 (pertemuan ke 13) mahasiswa ada tugas mendeskripsikan pengalaman pribadi terkait dengan kepemimpinannya.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6487987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</a:t>
            </a:r>
            <a:r>
              <a:rPr lang="en-US" dirty="0" smtClean="0"/>
              <a:t>1</a:t>
            </a:r>
            <a:r>
              <a:rPr lang="id-ID" dirty="0"/>
              <a:t>0</a:t>
            </a:r>
            <a:r>
              <a:rPr lang="en-US" dirty="0" smtClean="0"/>
              <a:t>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</a:t>
            </a:r>
            <a:r>
              <a:rPr lang="en-US" dirty="0" smtClean="0"/>
              <a:t>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T</a:t>
            </a:r>
            <a:r>
              <a:rPr lang="id-ID" dirty="0" smtClean="0"/>
              <a:t>ugas – tugas 	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id-ID" dirty="0" smtClean="0"/>
              <a:t>Ujian Tengah Semester	= 20%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</a:t>
            </a:r>
            <a:r>
              <a:rPr lang="id-ID" dirty="0" smtClean="0"/>
              <a:t>30</a:t>
            </a:r>
            <a:r>
              <a:rPr lang="en-US" dirty="0" smtClean="0"/>
              <a:t>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4058</TotalTime>
  <Words>116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Slit</vt:lpstr>
      <vt:lpstr>KEPEMIMPINAN </vt:lpstr>
      <vt:lpstr>Kontrak belajar (KESEKAPATAN)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150</cp:revision>
  <dcterms:created xsi:type="dcterms:W3CDTF">2008-06-22T15:35:50Z</dcterms:created>
  <dcterms:modified xsi:type="dcterms:W3CDTF">2021-03-01T02:41:22Z</dcterms:modified>
</cp:coreProperties>
</file>