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9C6E5BF-8065-45B7-9136-4411EA09A146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5593817-1FA9-4E03-8DC7-900043792DA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Perkuliahan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30 April 2019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jog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762000"/>
            <a:ext cx="7239000" cy="40538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Kepemerintahan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6000"/>
          </a:xfrm>
        </p:spPr>
        <p:txBody>
          <a:bodyPr/>
          <a:lstStyle/>
          <a:p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Hindia-Belanda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kepemerintahan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kepemerintahan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/>
              <a:t> </a:t>
            </a:r>
            <a:r>
              <a:rPr lang="en-US" dirty="0" smtClean="0"/>
              <a:t>Madura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 smtClean="0"/>
              <a:t> Madura.</a:t>
            </a:r>
          </a:p>
          <a:p>
            <a:r>
              <a:rPr lang="en-US" dirty="0" err="1" smtClean="0"/>
              <a:t>Asas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dekonsentrasi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371600" y="3886200"/>
            <a:ext cx="7010400" cy="2667000"/>
            <a:chOff x="1371600" y="3886200"/>
            <a:chExt cx="7010400" cy="2667000"/>
          </a:xfrm>
        </p:grpSpPr>
        <p:sp>
          <p:nvSpPr>
            <p:cNvPr id="7" name="Oval 6"/>
            <p:cNvSpPr/>
            <p:nvPr/>
          </p:nvSpPr>
          <p:spPr>
            <a:xfrm>
              <a:off x="5257800" y="5181600"/>
              <a:ext cx="3124200" cy="1371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WILAYAH ADMINISTRATIF KHUSUS</a:t>
              </a:r>
              <a:endParaRPr lang="en-US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371600" y="3886200"/>
              <a:ext cx="5105400" cy="2667000"/>
              <a:chOff x="1371600" y="3886200"/>
              <a:chExt cx="5105400" cy="2667000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3581400" y="3886200"/>
                <a:ext cx="2895600" cy="7620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DEKONSENTRASI</a:t>
                </a:r>
                <a:endParaRPr lang="en-US" dirty="0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1371600" y="5181600"/>
                <a:ext cx="3124200" cy="1371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WILAYAH ADMINISTRATIF UMUM</a:t>
                </a:r>
                <a:endParaRPr lang="en-US" dirty="0"/>
              </a:p>
            </p:txBody>
          </p:sp>
          <p:sp>
            <p:nvSpPr>
              <p:cNvPr id="9" name="Right Arrow 8"/>
              <p:cNvSpPr/>
              <p:nvPr/>
            </p:nvSpPr>
            <p:spPr>
              <a:xfrm rot="2947094">
                <a:off x="4920197" y="4850943"/>
                <a:ext cx="744174" cy="454864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ight Arrow 9"/>
              <p:cNvSpPr/>
              <p:nvPr/>
            </p:nvSpPr>
            <p:spPr>
              <a:xfrm rot="7514751">
                <a:off x="4066979" y="4855892"/>
                <a:ext cx="744174" cy="454864"/>
              </a:xfrm>
              <a:prstGeom prst="rightArrow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8600" y="609600"/>
            <a:ext cx="28194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WILAYAH ADMINISTRATIF UMUM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81400" y="685800"/>
            <a:ext cx="2667000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PROVINSI</a:t>
            </a:r>
          </a:p>
          <a:p>
            <a:pPr algn="ctr"/>
            <a:r>
              <a:rPr lang="en-US" dirty="0" smtClean="0"/>
              <a:t>GUBERNUR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81400" y="1981200"/>
            <a:ext cx="2667000" cy="838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KARESIDENAN</a:t>
            </a:r>
          </a:p>
          <a:p>
            <a:pPr algn="ctr"/>
            <a:r>
              <a:rPr lang="en-US" dirty="0" smtClean="0"/>
              <a:t>RESIDEN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05200" y="4419600"/>
            <a:ext cx="2667000" cy="838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KECAMATAN</a:t>
            </a:r>
          </a:p>
          <a:p>
            <a:pPr algn="ctr"/>
            <a:r>
              <a:rPr lang="en-US" dirty="0" smtClean="0"/>
              <a:t>ASISTEN WEDONO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81400" y="5638800"/>
            <a:ext cx="2667000" cy="838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DESA</a:t>
            </a:r>
          </a:p>
          <a:p>
            <a:pPr algn="ctr"/>
            <a:r>
              <a:rPr lang="en-US" dirty="0" smtClean="0"/>
              <a:t>KEPALA DESA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81400" y="3200400"/>
            <a:ext cx="2667000" cy="838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KABUPATEN</a:t>
            </a:r>
          </a:p>
          <a:p>
            <a:pPr algn="ctr"/>
            <a:r>
              <a:rPr lang="en-US" dirty="0" smtClean="0"/>
              <a:t>BUPATI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05600" y="1905000"/>
            <a:ext cx="1752600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AFDELING</a:t>
            </a:r>
          </a:p>
          <a:p>
            <a:pPr algn="ctr"/>
            <a:r>
              <a:rPr lang="en-US" dirty="0" smtClean="0"/>
              <a:t>ASISTEN RESIDEN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705600" y="3048000"/>
            <a:ext cx="1752600" cy="838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KAWEDANAN</a:t>
            </a:r>
          </a:p>
          <a:p>
            <a:pPr algn="ctr"/>
            <a:r>
              <a:rPr lang="en-US" dirty="0" smtClean="0"/>
              <a:t>WEDONO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200400" y="12192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5" idx="2"/>
            <a:endCxn id="6" idx="0"/>
          </p:cNvCxnSpPr>
          <p:nvPr/>
        </p:nvCxnSpPr>
        <p:spPr>
          <a:xfrm rot="5400000">
            <a:off x="4686300" y="17526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6" idx="2"/>
            <a:endCxn id="9" idx="0"/>
          </p:cNvCxnSpPr>
          <p:nvPr/>
        </p:nvCxnSpPr>
        <p:spPr>
          <a:xfrm rot="5400000">
            <a:off x="4724400" y="30099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4763294" y="4228306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4763294" y="5447506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324600" y="24384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400800" y="35052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1" idx="2"/>
          </p:cNvCxnSpPr>
          <p:nvPr/>
        </p:nvCxnSpPr>
        <p:spPr>
          <a:xfrm rot="5400000">
            <a:off x="6267450" y="3028950"/>
            <a:ext cx="457200" cy="2171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3429001"/>
          </a:xfrm>
        </p:spPr>
        <p:txBody>
          <a:bodyPr/>
          <a:lstStyle/>
          <a:p>
            <a:r>
              <a:rPr lang="en-US" dirty="0" err="1" smtClean="0"/>
              <a:t>Gubernur</a:t>
            </a:r>
            <a:r>
              <a:rPr lang="en-US" dirty="0" smtClean="0"/>
              <a:t>, </a:t>
            </a:r>
            <a:r>
              <a:rPr lang="en-US" dirty="0" err="1" smtClean="0"/>
              <a:t>Residen</a:t>
            </a:r>
            <a:r>
              <a:rPr lang="en-US" dirty="0" smtClean="0"/>
              <a:t>, </a:t>
            </a:r>
            <a:r>
              <a:rPr lang="en-US" dirty="0" err="1" smtClean="0"/>
              <a:t>Asisten</a:t>
            </a:r>
            <a:r>
              <a:rPr lang="en-US" dirty="0" smtClean="0"/>
              <a:t> </a:t>
            </a:r>
            <a:r>
              <a:rPr lang="en-US" dirty="0" err="1" smtClean="0"/>
              <a:t>Residen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kontrol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kolonial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belanda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err="1" smtClean="0">
                <a:sym typeface="Wingdings" pitchFamily="2" charset="2"/>
              </a:rPr>
              <a:t>Desa</a:t>
            </a:r>
            <a:r>
              <a:rPr lang="en-US" b="1" dirty="0" smtClean="0">
                <a:sym typeface="Wingdings" pitchFamily="2" charset="2"/>
              </a:rPr>
              <a:t>  </a:t>
            </a:r>
            <a:r>
              <a:rPr lang="en-US" b="1" dirty="0" err="1" smtClean="0">
                <a:sym typeface="Wingdings" pitchFamily="2" charset="2"/>
              </a:rPr>
              <a:t>daerah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otonom</a:t>
            </a:r>
            <a:r>
              <a:rPr lang="en-US" b="1" dirty="0" smtClean="0">
                <a:sym typeface="Wingdings" pitchFamily="2" charset="2"/>
              </a:rPr>
              <a:t> yang </a:t>
            </a:r>
            <a:r>
              <a:rPr lang="en-US" b="1" dirty="0" err="1" smtClean="0">
                <a:sym typeface="Wingdings" pitchFamily="2" charset="2"/>
              </a:rPr>
              <a:t>dibentuk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berdasarkan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hukum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asli</a:t>
            </a:r>
            <a:r>
              <a:rPr lang="en-US" b="1" dirty="0" smtClean="0">
                <a:sym typeface="Wingdings" pitchFamily="2" charset="2"/>
              </a:rPr>
              <a:t> Indonesia</a:t>
            </a:r>
          </a:p>
          <a:p>
            <a:r>
              <a:rPr lang="en-US" b="1" dirty="0" smtClean="0">
                <a:sym typeface="Wingdings" pitchFamily="2" charset="2"/>
              </a:rPr>
              <a:t>Daerah </a:t>
            </a:r>
            <a:r>
              <a:rPr lang="en-US" b="1" dirty="0" err="1" smtClean="0">
                <a:sym typeface="Wingdings" pitchFamily="2" charset="2"/>
              </a:rPr>
              <a:t>Otonom</a:t>
            </a:r>
            <a:r>
              <a:rPr lang="en-US" b="1" dirty="0" smtClean="0">
                <a:sym typeface="Wingdings" pitchFamily="2" charset="2"/>
              </a:rPr>
              <a:t>: </a:t>
            </a:r>
            <a:r>
              <a:rPr lang="en-US" b="1" dirty="0" err="1" smtClean="0">
                <a:sym typeface="Wingdings" pitchFamily="2" charset="2"/>
              </a:rPr>
              <a:t>Swapraja</a:t>
            </a:r>
            <a:r>
              <a:rPr lang="en-US" b="1" dirty="0">
                <a:sym typeface="Wingdings" pitchFamily="2" charset="2"/>
              </a:rPr>
              <a:t> </a:t>
            </a:r>
            <a:r>
              <a:rPr lang="en-US" b="1" dirty="0" smtClean="0">
                <a:sym typeface="Wingdings" pitchFamily="2" charset="2"/>
              </a:rPr>
              <a:t>(</a:t>
            </a:r>
            <a:r>
              <a:rPr lang="en-US" b="1" dirty="0" err="1" smtClean="0">
                <a:sym typeface="Wingdings" pitchFamily="2" charset="2"/>
              </a:rPr>
              <a:t>Kerajaan</a:t>
            </a:r>
            <a:r>
              <a:rPr lang="en-US" b="1" dirty="0" smtClean="0">
                <a:sym typeface="Wingdings" pitchFamily="2" charset="2"/>
              </a:rPr>
              <a:t>) </a:t>
            </a:r>
            <a:r>
              <a:rPr lang="en-US" b="1" dirty="0" err="1" smtClean="0">
                <a:sym typeface="Wingdings" pitchFamily="2" charset="2"/>
              </a:rPr>
              <a:t>dan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Desa</a:t>
            </a:r>
            <a:endParaRPr lang="en-US" b="1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90600" y="4114800"/>
            <a:ext cx="27432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DEKONSENTRASI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029200" y="4114800"/>
            <a:ext cx="2743200" cy="152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DESENTRALISASI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3962400" y="4572000"/>
            <a:ext cx="838200" cy="3810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NAMA-NAMA DESA DI WILAYAH NUSANTARA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686800" cy="4191000"/>
          </a:xfrm>
        </p:spPr>
        <p:txBody>
          <a:bodyPr/>
          <a:lstStyle/>
          <a:p>
            <a:r>
              <a:rPr lang="en-US" dirty="0" smtClean="0"/>
              <a:t>Sumatera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Kampung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Mukim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Negeri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Marga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Kalimantan  </a:t>
            </a:r>
            <a:r>
              <a:rPr lang="en-US" dirty="0" err="1" smtClean="0">
                <a:sym typeface="Wingdings" pitchFamily="2" charset="2"/>
              </a:rPr>
              <a:t>Kampung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Temenggungan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Sulawesi  </a:t>
            </a:r>
            <a:r>
              <a:rPr lang="en-US" dirty="0" err="1" smtClean="0">
                <a:sym typeface="Wingdings" pitchFamily="2" charset="2"/>
              </a:rPr>
              <a:t>Wanua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Distrik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Pekasaan</a:t>
            </a:r>
            <a:r>
              <a:rPr lang="en-US" dirty="0" smtClean="0">
                <a:sym typeface="Wingdings" pitchFamily="2" charset="2"/>
              </a:rPr>
              <a:t>, </a:t>
            </a:r>
          </a:p>
          <a:p>
            <a:r>
              <a:rPr lang="en-US" dirty="0" smtClean="0">
                <a:sym typeface="Wingdings" pitchFamily="2" charset="2"/>
              </a:rPr>
              <a:t>NTB  </a:t>
            </a:r>
            <a:r>
              <a:rPr lang="en-US" dirty="0" err="1" smtClean="0">
                <a:sym typeface="Wingdings" pitchFamily="2" charset="2"/>
              </a:rPr>
              <a:t>Banjar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Lomblan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NTT </a:t>
            </a:r>
            <a:r>
              <a:rPr lang="en-US" dirty="0" err="1" smtClean="0">
                <a:sym typeface="Wingdings" pitchFamily="2" charset="2"/>
              </a:rPr>
              <a:t>Manoa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Laraingu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Kenaian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Kefeteran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Kedaton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Kedaluan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Maluku, Papua  </a:t>
            </a:r>
            <a:r>
              <a:rPr lang="en-US" dirty="0" err="1" smtClean="0">
                <a:sym typeface="Wingdings" pitchFamily="2" charset="2"/>
              </a:rPr>
              <a:t>Soa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Hoana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Negory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029200" y="5257800"/>
            <a:ext cx="3352800" cy="1295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Inlandsche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r>
              <a:rPr lang="en-US" dirty="0" smtClean="0"/>
              <a:t> </a:t>
            </a:r>
            <a:r>
              <a:rPr lang="en-US" dirty="0" err="1" smtClean="0"/>
              <a:t>Ordonnantie</a:t>
            </a:r>
            <a:r>
              <a:rPr lang="en-US" dirty="0" smtClean="0"/>
              <a:t> </a:t>
            </a:r>
            <a:r>
              <a:rPr lang="en-US" dirty="0" err="1" smtClean="0"/>
              <a:t>Buitengewesten</a:t>
            </a:r>
            <a:r>
              <a:rPr lang="en-US" dirty="0" smtClean="0"/>
              <a:t> (IGOB)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295400" y="5257800"/>
            <a:ext cx="33528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Inlandsche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r>
              <a:rPr lang="en-US" dirty="0" smtClean="0"/>
              <a:t> </a:t>
            </a:r>
            <a:r>
              <a:rPr lang="en-US" dirty="0" err="1" smtClean="0"/>
              <a:t>Ordonnantie</a:t>
            </a:r>
            <a:r>
              <a:rPr lang="en-US" dirty="0" smtClean="0"/>
              <a:t> java en Madura (IGO)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Bersambung</a:t>
            </a:r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5" name="Picture 4" descr="tano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295400"/>
            <a:ext cx="4343400" cy="444122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90</TotalTime>
  <Words>157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Trek</vt:lpstr>
      <vt:lpstr>Perkuliahan Sejarah Pergerakan Nasional 30 April 2019</vt:lpstr>
      <vt:lpstr>Kepemerintahan Pada Zaman Hindia Belanda</vt:lpstr>
      <vt:lpstr>Slide 3</vt:lpstr>
      <vt:lpstr>Slide 4</vt:lpstr>
      <vt:lpstr>NAMA-NAMA DESA DI WILAYAH NUSANTARA</vt:lpstr>
      <vt:lpstr>Bersambung…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Perkuliahan  Sejarah Pergerakan Nasional 30 April 2019</dc:title>
  <dc:creator>Heri</dc:creator>
  <cp:lastModifiedBy>Heri</cp:lastModifiedBy>
  <cp:revision>7</cp:revision>
  <dcterms:created xsi:type="dcterms:W3CDTF">2019-04-30T07:24:14Z</dcterms:created>
  <dcterms:modified xsi:type="dcterms:W3CDTF">2019-04-30T08:54:44Z</dcterms:modified>
</cp:coreProperties>
</file>