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543800" cy="1066800"/>
          </a:xfrm>
        </p:spPr>
        <p:txBody>
          <a:bodyPr/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4495800" cy="3733800"/>
          </a:xfr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ontologis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mengetahuinya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epistemologis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aksiologis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diperoleh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mengapa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nelayan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purnama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surut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tjd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purnama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828800"/>
            <a:ext cx="289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0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Cara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kebenaran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3886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kebetulan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trial and error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otoritas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kewibawaan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spekulatif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lewat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berpikir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kritis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Penemuan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ilmiah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4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563562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Kebenaran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dipahami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proses,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prosedur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nl-NL" sz="2000" i="1" dirty="0">
                <a:latin typeface="Arial" pitchFamily="34" charset="0"/>
                <a:cs typeface="Arial" pitchFamily="34" charset="0"/>
              </a:rPr>
              <a:t>dan produk (The Liang Gie, 2004)</a:t>
            </a:r>
          </a:p>
          <a:p>
            <a:pPr marL="114300" indent="0"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Sistematisasi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Keumuman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Rasionalitas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Objektivitas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Verifiabilitas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Komunalitas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kebenaran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rasional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logis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empiris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diterapkan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pragmatis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4300" indent="0" algn="just">
              <a:buNone/>
            </a:pPr>
            <a:r>
              <a:rPr lang="sv-SE" sz="2000" i="1" dirty="0" smtClean="0">
                <a:latin typeface="Arial" pitchFamily="34" charset="0"/>
                <a:cs typeface="Arial" pitchFamily="34" charset="0"/>
              </a:rPr>
              <a:t>Sifat </a:t>
            </a:r>
            <a:r>
              <a:rPr lang="sv-SE" sz="2000" i="1" dirty="0">
                <a:latin typeface="Arial" pitchFamily="34" charset="0"/>
                <a:cs typeface="Arial" pitchFamily="34" charset="0"/>
              </a:rPr>
              <a:t>kebenaran dapat dibedakan menjadi 3: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Dikaitkan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membangun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pengetahuannya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Dikaitkan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ketergantungan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90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perluasan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membuktikan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kebenaran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Dimanakah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memulai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Kemanakah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tujuannya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disimpulkan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pemahaman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ttg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gejala-gejala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; 1)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, 2)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berkenaan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dirty="0">
                <a:latin typeface="Arial" pitchFamily="34" charset="0"/>
                <a:cs typeface="Arial" pitchFamily="34" charset="0"/>
              </a:rPr>
              <a:t> itu,3)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interpretasi</a:t>
            </a:r>
            <a:r>
              <a:rPr lang="en-US" dirty="0">
                <a:latin typeface="Arial" pitchFamily="34" charset="0"/>
                <a:cs typeface="Arial" pitchFamily="34" charset="0"/>
              </a:rPr>
              <a:t> data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kaitan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didefinisikan</a:t>
            </a:r>
            <a:r>
              <a:rPr lang="en-US" dirty="0">
                <a:latin typeface="Arial" pitchFamily="34" charset="0"/>
                <a:cs typeface="Arial" pitchFamily="34" charset="0"/>
              </a:rPr>
              <a:t>; 4)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mengkomunikasikan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lain.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Judistira</a:t>
            </a:r>
            <a:r>
              <a:rPr lang="en-US" dirty="0">
                <a:latin typeface="Arial" pitchFamily="34" charset="0"/>
                <a:cs typeface="Arial" pitchFamily="34" charset="0"/>
              </a:rPr>
              <a:t>, 1999: 18 )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8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Apakah</a:t>
            </a:r>
            <a:r>
              <a:rPr lang="en-US" sz="4800" dirty="0"/>
              <a:t> </a:t>
            </a:r>
            <a:r>
              <a:rPr lang="en-US" sz="4800" dirty="0" err="1" smtClean="0"/>
              <a:t>paradigma</a:t>
            </a:r>
            <a:r>
              <a:rPr lang="en-US" sz="48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3657600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(1990: 17)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serangkaian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keyakinan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membimbing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berurusan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pandangan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peneliti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6143"/>
            <a:ext cx="2209799" cy="27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mencakup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15000" cy="426720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Ontologis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Yakni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asumsi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realitas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diteliti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Epistemolog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mengetahuinya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Yakni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asumsi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peneliti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diteliti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objek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diteliti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metodologis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--.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Aksiologi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yakni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value judgment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pilihan</a:t>
            </a:r>
            <a:r>
              <a:rPr lang="en-US" dirty="0">
                <a:latin typeface="Arial" pitchFamily="34" charset="0"/>
                <a:cs typeface="Arial" pitchFamily="34" charset="0"/>
              </a:rPr>
              <a:t> moral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peneliti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Terkadang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dimaknai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bentuknya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217849"/>
            <a:ext cx="2057399" cy="29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715962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paradigma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mempresentasikan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dipahami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lingkup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peneliti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pijakan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digunakan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positivisme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positivisme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subjektivisme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kuantitatif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objektif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bersandar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positivisme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kualitatif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bersandar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positivisme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objektif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hipotesis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dikuantifikasikan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objektif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statistik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subjektif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 visual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verbal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mencerminkan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2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715962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subjektif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257800" cy="4800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Fokus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subjektif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Studi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humanistik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mengasumsikan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objektif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interpretatif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kontekstual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pandangan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manusialah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dirty="0">
                <a:latin typeface="Arial" pitchFamily="34" charset="0"/>
                <a:cs typeface="Arial" pitchFamily="34" charset="0"/>
              </a:rPr>
              <a:t> pun,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justru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>
                <a:latin typeface="Arial" pitchFamily="34" charset="0"/>
                <a:cs typeface="Arial" pitchFamily="34" charset="0"/>
              </a:rPr>
              <a:t>.  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58272"/>
            <a:ext cx="2743199" cy="379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4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5791200" cy="51054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Kaum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subjektivis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diartikan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pandangan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lain,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diramalkan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Bahkan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tatanan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kausal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fenomena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tatanan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begitu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tercapai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permanen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sekarang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didahului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terdahulu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07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</TotalTime>
  <Words>667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Tiga hal utama dalam pengetahuan</vt:lpstr>
      <vt:lpstr>Cara menemukan kebenaran</vt:lpstr>
      <vt:lpstr>Kebenaran ilmiah </vt:lpstr>
      <vt:lpstr>Metode ilmiah</vt:lpstr>
      <vt:lpstr>Apakah paradigma?</vt:lpstr>
      <vt:lpstr>Perbedaan paradigma mencakup:  </vt:lpstr>
      <vt:lpstr>Sifat paradigma</vt:lpstr>
      <vt:lpstr>Pendekatan subjektif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Tiga hal utama dalam pengetahuan</dc:title>
  <dc:creator>BU FAJAR</dc:creator>
  <cp:lastModifiedBy>BU FAJAR</cp:lastModifiedBy>
  <cp:revision>8</cp:revision>
  <dcterms:created xsi:type="dcterms:W3CDTF">2006-08-16T00:00:00Z</dcterms:created>
  <dcterms:modified xsi:type="dcterms:W3CDTF">2020-03-10T23:39:27Z</dcterms:modified>
</cp:coreProperties>
</file>