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FC3A6-AF52-4D68-ADE4-8345029FB007}" type="datetimeFigureOut">
              <a:rPr lang="id-ID" smtClean="0"/>
              <a:t>31/08/2021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6488F-DD47-4591-B81A-DE3B36266E6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08492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FC3A6-AF52-4D68-ADE4-8345029FB007}" type="datetimeFigureOut">
              <a:rPr lang="id-ID" smtClean="0"/>
              <a:t>31/08/2021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6488F-DD47-4591-B81A-DE3B36266E6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13694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FC3A6-AF52-4D68-ADE4-8345029FB007}" type="datetimeFigureOut">
              <a:rPr lang="id-ID" smtClean="0"/>
              <a:t>31/08/2021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6488F-DD47-4591-B81A-DE3B36266E6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34884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FC3A6-AF52-4D68-ADE4-8345029FB007}" type="datetimeFigureOut">
              <a:rPr lang="id-ID" smtClean="0"/>
              <a:t>31/08/2021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6488F-DD47-4591-B81A-DE3B36266E6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38527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FC3A6-AF52-4D68-ADE4-8345029FB007}" type="datetimeFigureOut">
              <a:rPr lang="id-ID" smtClean="0"/>
              <a:t>31/08/2021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6488F-DD47-4591-B81A-DE3B36266E6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96451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FC3A6-AF52-4D68-ADE4-8345029FB007}" type="datetimeFigureOut">
              <a:rPr lang="id-ID" smtClean="0"/>
              <a:t>31/08/2021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6488F-DD47-4591-B81A-DE3B36266E6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07005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FC3A6-AF52-4D68-ADE4-8345029FB007}" type="datetimeFigureOut">
              <a:rPr lang="id-ID" smtClean="0"/>
              <a:t>31/08/2021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6488F-DD47-4591-B81A-DE3B36266E6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53075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FC3A6-AF52-4D68-ADE4-8345029FB007}" type="datetimeFigureOut">
              <a:rPr lang="id-ID" smtClean="0"/>
              <a:t>31/08/2021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6488F-DD47-4591-B81A-DE3B36266E6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81607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FC3A6-AF52-4D68-ADE4-8345029FB007}" type="datetimeFigureOut">
              <a:rPr lang="id-ID" smtClean="0"/>
              <a:t>31/08/2021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6488F-DD47-4591-B81A-DE3B36266E6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31799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FC3A6-AF52-4D68-ADE4-8345029FB007}" type="datetimeFigureOut">
              <a:rPr lang="id-ID" smtClean="0"/>
              <a:t>31/08/2021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6488F-DD47-4591-B81A-DE3B36266E6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03613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FC3A6-AF52-4D68-ADE4-8345029FB007}" type="datetimeFigureOut">
              <a:rPr lang="id-ID" smtClean="0"/>
              <a:t>31/08/2021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6488F-DD47-4591-B81A-DE3B36266E6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78534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FC3A6-AF52-4D68-ADE4-8345029FB007}" type="datetimeFigureOut">
              <a:rPr lang="id-ID" smtClean="0"/>
              <a:t>31/08/2021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6488F-DD47-4591-B81A-DE3B36266E6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04136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562074"/>
          </a:xfrm>
        </p:spPr>
        <p:txBody>
          <a:bodyPr>
            <a:normAutofit fontScale="90000"/>
          </a:bodyPr>
          <a:lstStyle/>
          <a:p>
            <a:r>
              <a:rPr lang="id-ID" sz="3600" dirty="0" smtClean="0"/>
              <a:t>Review Materi Kuliah 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052736"/>
            <a:ext cx="8003232" cy="54006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sz="2800" dirty="0" smtClean="0"/>
              <a:t>Review Materi Kuliah yang sudah di share di portal akademik :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800" dirty="0" smtClean="0"/>
              <a:t>Konsep Organisasi dan Manajemen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800" dirty="0" smtClean="0"/>
              <a:t>Pemerintah Daerah dan Perencanaan Pembangunan Daerah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800" dirty="0" smtClean="0"/>
              <a:t>Pembentukan Perangkat Daerah dan Keuangan Daerah 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800" dirty="0" smtClean="0"/>
              <a:t>Kepegawaian Daerah dan Biroktasi 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800" dirty="0" smtClean="0"/>
              <a:t>Road Map Reformasi Birokrasi dan Reformulasi SDM Aparatur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800" dirty="0" smtClean="0"/>
              <a:t>Reformasi Pelayanan Publik dan Pelayanan Publik </a:t>
            </a:r>
            <a:r>
              <a:rPr lang="id-ID" sz="2800" dirty="0"/>
              <a:t>D</a:t>
            </a:r>
            <a:r>
              <a:rPr lang="id-ID" sz="2800" dirty="0" smtClean="0"/>
              <a:t>aerah .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800" dirty="0" smtClean="0"/>
              <a:t> Review Materi Kuliah </a:t>
            </a:r>
          </a:p>
          <a:p>
            <a:pPr marL="514350" indent="-514350">
              <a:buFont typeface="+mj-lt"/>
              <a:buAutoNum type="arabicPeriod"/>
            </a:pPr>
            <a:endParaRPr lang="id-ID" sz="2800" dirty="0" smtClean="0"/>
          </a:p>
          <a:p>
            <a:pPr marL="514350" indent="-514350">
              <a:buFont typeface="+mj-lt"/>
              <a:buAutoNum type="arabicPeriod"/>
            </a:pP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25533558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54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Review Materi Kuliah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Materi Kuliah</dc:title>
  <dc:creator>My PC</dc:creator>
  <cp:lastModifiedBy>My PC</cp:lastModifiedBy>
  <cp:revision>3</cp:revision>
  <dcterms:created xsi:type="dcterms:W3CDTF">2021-08-31T05:09:01Z</dcterms:created>
  <dcterms:modified xsi:type="dcterms:W3CDTF">2021-08-31T05:33:55Z</dcterms:modified>
</cp:coreProperties>
</file>