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2" r:id="rId5"/>
    <p:sldId id="267" r:id="rId6"/>
    <p:sldId id="266" r:id="rId7"/>
    <p:sldId id="265" r:id="rId8"/>
    <p:sldId id="269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05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0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0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77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9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56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0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4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3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85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2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10DD1-6A60-413F-B168-A8A05D65E643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1512E-4255-4F23-961B-625BB0FDB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09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/>
              <a:t>Isu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Strategis</a:t>
            </a:r>
            <a:r>
              <a:rPr lang="en-US" sz="3200" b="1" dirty="0" smtClean="0"/>
              <a:t> Pelaksanaan </a:t>
            </a:r>
            <a:r>
              <a:rPr lang="en-US" sz="3200" b="1" dirty="0" err="1" smtClean="0"/>
              <a:t>Reformasi</a:t>
            </a:r>
            <a:r>
              <a:rPr lang="en-US" sz="3200" b="1" dirty="0" smtClean="0"/>
              <a:t> Birokrasi Internal (RBI) 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846853"/>
              </p:ext>
            </p:extLst>
          </p:nvPr>
        </p:nvGraphicFramePr>
        <p:xfrm>
          <a:off x="381000" y="1600200"/>
          <a:ext cx="83058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2133600"/>
                <a:gridCol w="548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Aspek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Kondosi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Obyektif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Organisasi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Pengembangan 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organisasi yang </a:t>
                      </a:r>
                      <a:r>
                        <a:rPr lang="en-US" dirty="0" err="1" smtClean="0"/>
                        <a:t>lebih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sederhana</a:t>
                      </a:r>
                      <a:r>
                        <a:rPr lang="en-US" dirty="0" smtClean="0"/>
                        <a:t>/ramping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penguatan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fungsional</a:t>
                      </a:r>
                      <a:r>
                        <a:rPr lang="en-US" dirty="0" smtClean="0"/>
                        <a:t>.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 dirty="0" smtClean="0"/>
                        <a:t>Tata Laksana dan elektronisasi pemerintahan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1.</a:t>
                      </a:r>
                      <a:r>
                        <a:rPr lang="en-US" i="1" dirty="0" smtClean="0"/>
                        <a:t> </a:t>
                      </a:r>
                      <a:r>
                        <a:rPr lang="en-US" i="0" dirty="0" err="1" smtClean="0"/>
                        <a:t>Penerapan</a:t>
                      </a:r>
                      <a:r>
                        <a:rPr lang="en-US" i="0" dirty="0" smtClean="0"/>
                        <a:t> </a:t>
                      </a:r>
                      <a:r>
                        <a:rPr lang="en-US" i="1" dirty="0" smtClean="0"/>
                        <a:t>standard operating procedures (SOP)</a:t>
                      </a:r>
                      <a:r>
                        <a:rPr lang="en-US" dirty="0" smtClean="0"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en-US" dirty="0" smtClean="0"/>
                        <a:t>3. </a:t>
                      </a:r>
                      <a:r>
                        <a:rPr lang="en-US" dirty="0" err="1" smtClean="0"/>
                        <a:t>Pengintegrasian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sistem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aplikasi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egovernment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3.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Sumber </a:t>
                      </a:r>
                      <a:r>
                        <a:rPr lang="en-US" b="1" dirty="0" err="1" smtClean="0"/>
                        <a:t>Daya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Manusia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1.Penerapan IHRMS (</a:t>
                      </a:r>
                      <a:r>
                        <a:rPr lang="en-US" i="1" dirty="0" smtClean="0"/>
                        <a:t>Integrated Human Resources </a:t>
                      </a:r>
                    </a:p>
                    <a:p>
                      <a:r>
                        <a:rPr lang="en-US" i="1" dirty="0" smtClean="0"/>
                        <a:t>    Management System) </a:t>
                      </a:r>
                    </a:p>
                    <a:p>
                      <a:r>
                        <a:rPr lang="sv-SE" dirty="0" smtClean="0"/>
                        <a:t>-    Penempatan pegawai</a:t>
                      </a:r>
                      <a:r>
                        <a:rPr lang="sv-SE" baseline="0" dirty="0" smtClean="0"/>
                        <a:t> /</a:t>
                      </a:r>
                      <a:r>
                        <a:rPr lang="sv-SE" dirty="0" smtClean="0"/>
                        <a:t>jabatan sesuai kompetensi;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v-SE" dirty="0" smtClean="0"/>
                        <a:t>Penguatan dg</a:t>
                      </a:r>
                      <a:r>
                        <a:rPr lang="sv-SE" baseline="0" dirty="0" smtClean="0"/>
                        <a:t> </a:t>
                      </a:r>
                      <a:r>
                        <a:rPr lang="sv-SE" dirty="0" smtClean="0"/>
                        <a:t>pendidikan</a:t>
                      </a:r>
                      <a:r>
                        <a:rPr lang="sv-SE" baseline="0" dirty="0" smtClean="0"/>
                        <a:t> &amp;</a:t>
                      </a:r>
                      <a:r>
                        <a:rPr lang="sv-SE" dirty="0" smtClean="0"/>
                        <a:t> pelatihan kompetensi </a:t>
                      </a:r>
                      <a:r>
                        <a:rPr lang="sv-SE" baseline="0" dirty="0" smtClean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sv-SE" baseline="0" dirty="0" smtClean="0"/>
                        <a:t>     sesuai   </a:t>
                      </a:r>
                      <a:r>
                        <a:rPr lang="sv-SE" dirty="0" smtClean="0"/>
                        <a:t>kebutuhan organisasi; ‐</a:t>
                      </a:r>
                    </a:p>
                    <a:p>
                      <a:r>
                        <a:rPr lang="sv-SE" dirty="0" smtClean="0"/>
                        <a:t> -  Penyusunan pedoman pola karier dan rotasi pegawai</a:t>
                      </a:r>
                      <a:r>
                        <a:rPr lang="sv-SE" baseline="0" dirty="0" smtClean="0"/>
                        <a:t>  </a:t>
                      </a:r>
                    </a:p>
                    <a:p>
                      <a:r>
                        <a:rPr lang="sv-SE" baseline="0" dirty="0" smtClean="0"/>
                        <a:t> -     </a:t>
                      </a:r>
                      <a:r>
                        <a:rPr lang="sv-SE" dirty="0" smtClean="0"/>
                        <a:t>Penilaian kinerja dikaitkan tunjangan kinerja</a:t>
                      </a:r>
                    </a:p>
                    <a:p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Pengalihan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struktural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fungsional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3. Pengembangan database </a:t>
                      </a:r>
                      <a:r>
                        <a:rPr lang="en-US" dirty="0" err="1" smtClean="0"/>
                        <a:t>pegawai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      </a:t>
                      </a:r>
                      <a:r>
                        <a:rPr lang="en-US" dirty="0" err="1" smtClean="0"/>
                        <a:t>komprehensif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sesuai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kebutuhan</a:t>
                      </a:r>
                      <a:r>
                        <a:rPr lang="en-US" dirty="0" smtClean="0"/>
                        <a:t> organisasi</a:t>
                      </a:r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42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4207655"/>
              </p:ext>
            </p:extLst>
          </p:nvPr>
        </p:nvGraphicFramePr>
        <p:xfrm>
          <a:off x="457200" y="1143000"/>
          <a:ext cx="8229600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2057400"/>
                <a:gridCol w="5562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Aspek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Kondisi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Obyektif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4.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Pengawasan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Pengintegrasian</a:t>
                      </a:r>
                      <a:r>
                        <a:rPr lang="en-US" dirty="0" smtClean="0"/>
                        <a:t> pelaksanaan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pemberantasan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Korupsi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melalui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Pembentukan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WBK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(Wilayah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Bebas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Korupsi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&amp; </a:t>
                      </a:r>
                      <a:r>
                        <a:rPr lang="en-U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WBBM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(Wilayah Birokrasi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Bersih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Melayani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) , </a:t>
                      </a:r>
                      <a:r>
                        <a:rPr lang="en-US" dirty="0" err="1" smtClean="0"/>
                        <a:t>Penerapan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Gratifikasi</a:t>
                      </a:r>
                      <a:r>
                        <a:rPr lang="en-US" dirty="0" smtClean="0"/>
                        <a:t>,  </a:t>
                      </a:r>
                      <a:r>
                        <a:rPr lang="en-US" dirty="0" err="1" smtClean="0"/>
                        <a:t>Konflik</a:t>
                      </a:r>
                      <a:r>
                        <a:rPr lang="en-US" dirty="0" smtClean="0"/>
                        <a:t> Kepentingan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b="1" i="1" dirty="0" smtClean="0"/>
                        <a:t>whistle blowing system</a:t>
                      </a:r>
                      <a:r>
                        <a:rPr lang="en-US" b="1" i="1" baseline="0" dirty="0" smtClean="0"/>
                        <a:t>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adalah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aplikasi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Kemen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Keuangan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bagi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Anda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memiliki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informasi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ingin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melaporkan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indikasi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pelanggaran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di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lingkungan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Kemen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Keuangan RI 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Penerapan</a:t>
                      </a:r>
                      <a:r>
                        <a:rPr lang="en-US" dirty="0" smtClean="0"/>
                        <a:t> manajemen </a:t>
                      </a:r>
                      <a:r>
                        <a:rPr lang="en-US" dirty="0" err="1" smtClean="0"/>
                        <a:t>resiko</a:t>
                      </a:r>
                      <a:r>
                        <a:rPr lang="en-US" dirty="0" smtClean="0"/>
                        <a:t>; </a:t>
                      </a:r>
                    </a:p>
                    <a:p>
                      <a:r>
                        <a:rPr lang="en-US" dirty="0" smtClean="0"/>
                        <a:t>3. Penguatan </a:t>
                      </a:r>
                      <a:r>
                        <a:rPr lang="en-US" dirty="0" err="1" smtClean="0"/>
                        <a:t>pengawasan</a:t>
                      </a:r>
                      <a:r>
                        <a:rPr lang="en-US" dirty="0" smtClean="0"/>
                        <a:t> </a:t>
                      </a:r>
                      <a:r>
                        <a:rPr lang="en-US" b="1" dirty="0" smtClean="0"/>
                        <a:t>TLHP  (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Tindak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Lanjut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Hasil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Pengawasan)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dirty="0" err="1" smtClean="0"/>
                        <a:t>terutama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terkait</a:t>
                      </a:r>
                      <a:r>
                        <a:rPr lang="en-US" dirty="0" smtClean="0"/>
                        <a:t> Audit BPK-RI </a:t>
                      </a:r>
                      <a:endParaRPr lang="en-US" dirty="0"/>
                    </a:p>
                  </a:txBody>
                  <a:tcPr/>
                </a:tc>
              </a:tr>
              <a:tr h="2006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5.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Akuntabilitas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sv-SE" dirty="0" smtClean="0"/>
                        <a:t>Penguatan perencanaan kinerja u</a:t>
                      </a:r>
                      <a:r>
                        <a:rPr lang="sv-SE" baseline="0" dirty="0" smtClean="0"/>
                        <a:t>ntuk </a:t>
                      </a:r>
                      <a:r>
                        <a:rPr lang="sv-SE" dirty="0" smtClean="0"/>
                        <a:t>keselarasan antara dokumen perencanaan nasional dan internal Kementerian (RPJMN, Renstra, RKP dan RKA-KL);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sv-SE" dirty="0" smtClean="0"/>
                        <a:t> Penjabaran target kinerja organisasi/unit kerja secara berjenjang sampai tingkat individu; </a:t>
                      </a:r>
                    </a:p>
                    <a:p>
                      <a:pPr marL="0" indent="0">
                        <a:buNone/>
                      </a:pPr>
                      <a:r>
                        <a:rPr lang="sv-SE" dirty="0" smtClean="0"/>
                        <a:t> 3. Penguatan monitoring, evaluasi dan pelaporan kinerja </a:t>
                      </a:r>
                    </a:p>
                    <a:p>
                      <a:pPr marL="0" indent="0">
                        <a:buNone/>
                      </a:pPr>
                      <a:r>
                        <a:rPr lang="sv-SE" dirty="0" smtClean="0"/>
                        <a:t>      dan anggaran di unit kerja;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35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066833"/>
              </p:ext>
            </p:extLst>
          </p:nvPr>
        </p:nvGraphicFramePr>
        <p:xfrm>
          <a:off x="609600" y="762000"/>
          <a:ext cx="82296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3581400"/>
                <a:gridCol w="3962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Aspek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Kondisi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Obyektif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6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Pelayanan </a:t>
                      </a:r>
                      <a:r>
                        <a:rPr lang="en-US" b="1" dirty="0" err="1" smtClean="0"/>
                        <a:t>Publik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 Penguatan </a:t>
                      </a:r>
                      <a:r>
                        <a:rPr lang="en-US" dirty="0" err="1" smtClean="0"/>
                        <a:t>penerapan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standar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pelayanan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Kementerian</a:t>
                      </a:r>
                      <a:r>
                        <a:rPr lang="en-US" dirty="0" smtClean="0"/>
                        <a:t> PANRB </a:t>
                      </a:r>
                    </a:p>
                    <a:p>
                      <a:r>
                        <a:rPr lang="en-US" dirty="0" smtClean="0"/>
                        <a:t>2. Penguatan </a:t>
                      </a:r>
                      <a:r>
                        <a:rPr lang="en-US" dirty="0" err="1" smtClean="0"/>
                        <a:t>pelayanan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informasi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pengaduan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terkait</a:t>
                      </a:r>
                      <a:r>
                        <a:rPr lang="en-US" dirty="0" smtClean="0"/>
                        <a:t> pelaksanaan </a:t>
                      </a:r>
                      <a:r>
                        <a:rPr lang="en-US" dirty="0" err="1" smtClean="0"/>
                        <a:t>tugas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Kementerian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7.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Peraturan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Perundangundangan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Reviu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PANRB yang </a:t>
                      </a:r>
                      <a:r>
                        <a:rPr lang="en-US" dirty="0" err="1" smtClean="0"/>
                        <a:t>sudah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relevan</a:t>
                      </a:r>
                      <a:r>
                        <a:rPr lang="en-US" dirty="0" smtClean="0"/>
                        <a:t>. </a:t>
                      </a:r>
                    </a:p>
                    <a:p>
                      <a:r>
                        <a:rPr lang="en-US" dirty="0" smtClean="0"/>
                        <a:t>2. Pelaksanaan </a:t>
                      </a:r>
                      <a:r>
                        <a:rPr lang="en-US" dirty="0" err="1" smtClean="0"/>
                        <a:t>harmonisasi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revisi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Kementerian</a:t>
                      </a:r>
                      <a:r>
                        <a:rPr lang="en-US" dirty="0" smtClean="0"/>
                        <a:t> PANRB </a:t>
                      </a:r>
                    </a:p>
                    <a:p>
                      <a:r>
                        <a:rPr lang="en-US" dirty="0" smtClean="0"/>
                        <a:t>3. </a:t>
                      </a:r>
                      <a:r>
                        <a:rPr lang="en-US" dirty="0" err="1" smtClean="0"/>
                        <a:t>Pemutakhiran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Indeks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peraturan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perundang-undangan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cetak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maupun</a:t>
                      </a:r>
                      <a:r>
                        <a:rPr lang="en-US" dirty="0" smtClean="0"/>
                        <a:t> digital di website;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8.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err="1" smtClean="0"/>
                        <a:t>Pola</a:t>
                      </a:r>
                      <a:r>
                        <a:rPr lang="es-ES" b="1" dirty="0" smtClean="0"/>
                        <a:t> </a:t>
                      </a:r>
                      <a:r>
                        <a:rPr lang="es-ES" b="1" dirty="0" err="1" smtClean="0"/>
                        <a:t>Pikir</a:t>
                      </a:r>
                      <a:r>
                        <a:rPr lang="es-ES" b="1" dirty="0" smtClean="0"/>
                        <a:t> dan Budaya </a:t>
                      </a:r>
                      <a:r>
                        <a:rPr lang="es-ES" b="1" dirty="0" err="1" smtClean="0"/>
                        <a:t>Kerja</a:t>
                      </a:r>
                      <a:r>
                        <a:rPr lang="es-ES" b="1" dirty="0" smtClean="0"/>
                        <a:t> </a:t>
                      </a:r>
                      <a:r>
                        <a:rPr lang="es-ES" b="1" dirty="0" err="1" smtClean="0"/>
                        <a:t>Aparatur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Penguatan </a:t>
                      </a:r>
                      <a:r>
                        <a:rPr lang="en-US" dirty="0" err="1" smtClean="0"/>
                        <a:t>internalisasi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nilai-nilai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budaya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unggul</a:t>
                      </a:r>
                      <a:r>
                        <a:rPr lang="en-US" dirty="0" smtClean="0"/>
                        <a:t> (Integritas, Profesional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Akuntabel</a:t>
                      </a:r>
                      <a:r>
                        <a:rPr lang="en-US" dirty="0" smtClean="0"/>
                        <a:t> (IPA); </a:t>
                      </a:r>
                    </a:p>
                    <a:p>
                      <a:r>
                        <a:rPr lang="en-US" dirty="0" smtClean="0"/>
                        <a:t>2. Pengembangan </a:t>
                      </a:r>
                      <a:r>
                        <a:rPr lang="en-US" dirty="0" err="1" smtClean="0"/>
                        <a:t>agen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perubahan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lingkungan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Kementerian</a:t>
                      </a:r>
                      <a:r>
                        <a:rPr lang="en-US" dirty="0" smtClean="0"/>
                        <a:t> PANRB.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090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rmAutofit/>
          </a:bodyPr>
          <a:lstStyle/>
          <a:p>
            <a:r>
              <a:rPr lang="id-ID" sz="2800" b="1" dirty="0" smtClean="0"/>
              <a:t>Kegiatan yang Dilakukan </a:t>
            </a:r>
            <a:r>
              <a:rPr lang="id-ID" sz="2800" b="1" dirty="0"/>
              <a:t>D</a:t>
            </a:r>
            <a:r>
              <a:rPr lang="id-ID" sz="2800" b="1" dirty="0" smtClean="0"/>
              <a:t>alam </a:t>
            </a:r>
            <a:r>
              <a:rPr lang="id-ID" sz="2800" b="1" dirty="0"/>
              <a:t>P</a:t>
            </a:r>
            <a:r>
              <a:rPr lang="id-ID" sz="2800" b="1" dirty="0" smtClean="0"/>
              <a:t>rogram Mikro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720217"/>
              </p:ext>
            </p:extLst>
          </p:nvPr>
        </p:nvGraphicFramePr>
        <p:xfrm>
          <a:off x="457200" y="1219200"/>
          <a:ext cx="8229600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533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PROGRAM  MIKRO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KEGIATAN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a. Manajemen Perubahan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sv-SE" dirty="0" smtClean="0"/>
                        <a:t>Pengembangan nilai-nilai untuk menegakan integritas;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sv-SE" dirty="0" smtClean="0"/>
                        <a:t> Pembentukan agen perubahan yang dapat mendorong terjadinya perubahan pola pikir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b. Penguatan Pengawasan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Pembangunan unit </a:t>
                      </a:r>
                      <a:r>
                        <a:rPr lang="en-US" dirty="0" err="1" smtClean="0"/>
                        <a:t>kerja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memperoleh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predikat</a:t>
                      </a:r>
                      <a:r>
                        <a:rPr lang="en-US" dirty="0" smtClean="0"/>
                        <a:t> WBK/WBBM 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kementerian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Pelaksanaan </a:t>
                      </a:r>
                      <a:r>
                        <a:rPr lang="en-US" dirty="0" err="1" smtClean="0"/>
                        <a:t>pengendalian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Gratifikasi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kementerian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Pelaksanaan whistle blowing system di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kementerian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 Pelaksanaan </a:t>
                      </a:r>
                      <a:r>
                        <a:rPr lang="en-US" dirty="0" err="1" smtClean="0"/>
                        <a:t>pemantauan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benturan</a:t>
                      </a:r>
                      <a:r>
                        <a:rPr lang="en-US" dirty="0" smtClean="0"/>
                        <a:t> kepentingan di </a:t>
                      </a:r>
                      <a:r>
                        <a:rPr lang="en-US" dirty="0" err="1" smtClean="0"/>
                        <a:t>kementerian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Pembangunan SPIP di </a:t>
                      </a:r>
                      <a:r>
                        <a:rPr lang="en-US" dirty="0" err="1" smtClean="0"/>
                        <a:t>lingkungan</a:t>
                      </a:r>
                      <a:r>
                        <a:rPr lang="en-US" dirty="0" smtClean="0"/>
                        <a:t> unit </a:t>
                      </a:r>
                      <a:r>
                        <a:rPr lang="en-US" dirty="0" err="1" smtClean="0"/>
                        <a:t>kerjadi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kementerian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Penanganan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pengaduan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masyarakat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kementerian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94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049816"/>
              </p:ext>
            </p:extLst>
          </p:nvPr>
        </p:nvGraphicFramePr>
        <p:xfrm>
          <a:off x="533400" y="914400"/>
          <a:ext cx="8153400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Program </a:t>
                      </a:r>
                      <a:r>
                        <a:rPr lang="en-US" dirty="0" err="1" smtClean="0"/>
                        <a:t>Mikro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c.   Penguatan  Akuntabilitas </a:t>
                      </a:r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en-US" dirty="0" err="1" smtClean="0"/>
                        <a:t>Kinerja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Pembangunan/</a:t>
                      </a:r>
                      <a:r>
                        <a:rPr lang="en-US" dirty="0" err="1" smtClean="0"/>
                        <a:t>pengembangan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teknologi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informasi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manajemen </a:t>
                      </a:r>
                      <a:r>
                        <a:rPr lang="en-US" dirty="0" err="1" smtClean="0"/>
                        <a:t>kinerja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d. Penguatan </a:t>
                      </a:r>
                      <a:r>
                        <a:rPr lang="en-US" dirty="0" err="1" smtClean="0"/>
                        <a:t>Kelembagaan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Restrukturisasi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kelembagaan</a:t>
                      </a:r>
                      <a:r>
                        <a:rPr lang="en-US" dirty="0" smtClean="0"/>
                        <a:t> ASN di </a:t>
                      </a:r>
                      <a:r>
                        <a:rPr lang="en-US" dirty="0" err="1" smtClean="0"/>
                        <a:t>masingmasing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e.  Penguatan </a:t>
                      </a:r>
                      <a:r>
                        <a:rPr lang="en-US" dirty="0" err="1" smtClean="0"/>
                        <a:t>Tatalaksana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Perluasan </a:t>
                      </a:r>
                      <a:r>
                        <a:rPr lang="en-US" dirty="0" err="1" smtClean="0"/>
                        <a:t>penerapan</a:t>
                      </a:r>
                      <a:r>
                        <a:rPr lang="en-US" dirty="0" smtClean="0"/>
                        <a:t> e-government yang </a:t>
                      </a:r>
                      <a:r>
                        <a:rPr lang="en-US" dirty="0" err="1" smtClean="0"/>
                        <a:t>terintegrasi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penyelenggaraan </a:t>
                      </a:r>
                      <a:r>
                        <a:rPr lang="en-US" dirty="0" err="1" smtClean="0"/>
                        <a:t>pemerintahan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pembangunan di </a:t>
                      </a:r>
                      <a:r>
                        <a:rPr lang="en-US" dirty="0" err="1" smtClean="0"/>
                        <a:t>masingmasing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Penerapan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efisiensi</a:t>
                      </a:r>
                      <a:r>
                        <a:rPr lang="en-US" dirty="0" smtClean="0"/>
                        <a:t> penyelenggaraan </a:t>
                      </a:r>
                      <a:r>
                        <a:rPr lang="en-US" dirty="0" err="1" smtClean="0"/>
                        <a:t>pemerintahan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Implementasi</a:t>
                      </a:r>
                      <a:r>
                        <a:rPr lang="en-US" dirty="0" smtClean="0"/>
                        <a:t> Undang-Undang </a:t>
                      </a:r>
                      <a:r>
                        <a:rPr lang="en-US" dirty="0" err="1" smtClean="0"/>
                        <a:t>Keterbukaan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Informasi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Publik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Penerapan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kearsipan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handal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467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5759275"/>
              </p:ext>
            </p:extLst>
          </p:nvPr>
        </p:nvGraphicFramePr>
        <p:xfrm>
          <a:off x="533400" y="848360"/>
          <a:ext cx="8153400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6248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 </a:t>
                      </a:r>
                      <a:r>
                        <a:rPr lang="en-US" dirty="0" err="1" smtClean="0"/>
                        <a:t>Mikro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f. </a:t>
                      </a:r>
                      <a:r>
                        <a:rPr lang="en-US" dirty="0" err="1" smtClean="0"/>
                        <a:t>Penguatan</a:t>
                      </a:r>
                      <a:r>
                        <a:rPr lang="en-US" dirty="0" smtClean="0"/>
                        <a:t> Sistem Manajemen SDM </a:t>
                      </a:r>
                      <a:r>
                        <a:rPr lang="en-US" dirty="0" err="1" smtClean="0"/>
                        <a:t>Aparatur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Perbaikan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berkelanjutan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perencanaan </a:t>
                      </a:r>
                      <a:r>
                        <a:rPr lang="en-US" dirty="0" err="1" smtClean="0"/>
                        <a:t>kebutuhan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pegawai</a:t>
                      </a:r>
                      <a:r>
                        <a:rPr lang="en-US" dirty="0" smtClean="0"/>
                        <a:t> ASN di </a:t>
                      </a:r>
                      <a:r>
                        <a:rPr lang="en-US" dirty="0" err="1" smtClean="0"/>
                        <a:t>lingkungan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.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Penyempurnaan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pengendalian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pegawai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lingkungan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Perumusan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pendistribusian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pegawai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lingkungan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Perumusan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penetapan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rekruitmen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seleksi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transparan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berbasis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kompetensi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lingkungan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masingmasing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 smtClean="0"/>
                        <a:t>Perumusan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penetapan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promosi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terbuka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lingkungan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 Perumusan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penetapan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pemanfaatan</a:t>
                      </a:r>
                      <a:r>
                        <a:rPr lang="en-US" dirty="0" smtClean="0"/>
                        <a:t> assessment center;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Perumusan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penetapan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penilaian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kinerja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pegawai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Perumusan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penetapan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reward and punishment </a:t>
                      </a:r>
                      <a:r>
                        <a:rPr lang="en-US" dirty="0" err="1" smtClean="0"/>
                        <a:t>berbasis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kinerja</a:t>
                      </a:r>
                      <a:r>
                        <a:rPr lang="en-US" dirty="0" smtClean="0"/>
                        <a:t> di </a:t>
                      </a:r>
                      <a:r>
                        <a:rPr lang="en-US" dirty="0" err="1" smtClean="0"/>
                        <a:t>masingmasing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Pembangunan/</a:t>
                      </a:r>
                      <a:r>
                        <a:rPr lang="en-US" dirty="0" err="1" smtClean="0"/>
                        <a:t>pengembangan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informasi</a:t>
                      </a:r>
                      <a:r>
                        <a:rPr lang="en-US" dirty="0" smtClean="0"/>
                        <a:t> ASN di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</a:t>
                      </a:r>
                      <a:r>
                        <a:rPr lang="fi-FI" dirty="0" smtClean="0"/>
                        <a:t> </a:t>
                      </a:r>
                    </a:p>
                    <a:p>
                      <a:pPr marL="0" indent="0">
                        <a:buNone/>
                      </a:pPr>
                      <a:endParaRPr lang="en-US" dirty="0"/>
                    </a:p>
                  </a:txBody>
                  <a:tcPr/>
                </a:tc>
              </a:tr>
              <a:tr h="147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841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9420520"/>
              </p:ext>
            </p:extLst>
          </p:nvPr>
        </p:nvGraphicFramePr>
        <p:xfrm>
          <a:off x="533400" y="1066800"/>
          <a:ext cx="8153400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5410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Program Mikro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Kegiatan 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f. </a:t>
                      </a:r>
                      <a:r>
                        <a:rPr lang="en-US" dirty="0" err="1" smtClean="0"/>
                        <a:t>Penguatan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Manajemen</a:t>
                      </a:r>
                      <a:r>
                        <a:rPr lang="en-US" dirty="0" smtClean="0"/>
                        <a:t> SDM </a:t>
                      </a:r>
                      <a:r>
                        <a:rPr lang="en-US" dirty="0" err="1" smtClean="0"/>
                        <a:t>Aparatur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10 .</a:t>
                      </a:r>
                      <a:r>
                        <a:rPr lang="fi-FI" dirty="0" smtClean="0"/>
                        <a:t>Perumusan dan penetapan kebijakan sistem</a:t>
                      </a:r>
                      <a:r>
                        <a:rPr lang="id-ID" dirty="0" smtClean="0"/>
                        <a:t> </a:t>
                      </a:r>
                      <a:r>
                        <a:rPr lang="en-US" dirty="0" err="1" smtClean="0"/>
                        <a:t>pengkaderan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pegawai</a:t>
                      </a:r>
                      <a:r>
                        <a:rPr lang="en-US" dirty="0" smtClean="0"/>
                        <a:t> ASN di </a:t>
                      </a:r>
                      <a:r>
                        <a:rPr lang="en-US" dirty="0" err="1" smtClean="0"/>
                        <a:t>masing-masing</a:t>
                      </a:r>
                      <a:r>
                        <a:rPr lang="en-US" dirty="0" smtClean="0"/>
                        <a:t> K/L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Pemda</a:t>
                      </a:r>
                      <a:r>
                        <a:rPr lang="en-US" dirty="0" smtClean="0"/>
                        <a:t>;</a:t>
                      </a:r>
                      <a:endParaRPr lang="id-ID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11. </a:t>
                      </a:r>
                      <a:r>
                        <a:rPr lang="fi-FI" dirty="0" smtClean="0"/>
                        <a:t>Perumusan dan penetapan kebijakan </a:t>
                      </a:r>
                      <a:r>
                        <a:rPr lang="id-ID" dirty="0" smtClean="0"/>
                        <a:t>pemanfaatan</a:t>
                      </a:r>
                      <a:r>
                        <a:rPr lang="id-ID" baseline="0" dirty="0" smtClean="0"/>
                        <a:t> data base  kompetensi profil calon pejabat ASN di K/L dan Pemda.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aseline="0" dirty="0" smtClean="0"/>
                        <a:t>12.</a:t>
                      </a:r>
                      <a:r>
                        <a:rPr lang="fi-FI" dirty="0" smtClean="0"/>
                        <a:t> Perumusan dan penetapan kebijakan </a:t>
                      </a:r>
                      <a:r>
                        <a:rPr lang="id-ID" dirty="0" smtClean="0"/>
                        <a:t>pengendalian </a:t>
                      </a:r>
                      <a:endParaRPr lang="id-ID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Kualitas diklat masing-masing K/L dan Pemda. </a:t>
                      </a:r>
                      <a:endParaRPr lang="en-US" dirty="0" smtClean="0"/>
                    </a:p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g.</a:t>
                      </a:r>
                      <a:r>
                        <a:rPr lang="id-ID" baseline="0" dirty="0" smtClean="0"/>
                        <a:t> Penguatan Peraturan Perundang-undangan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id-ID" dirty="0" smtClean="0"/>
                        <a:t>Evaluasi berkala </a:t>
                      </a:r>
                      <a:r>
                        <a:rPr lang="id-ID" baseline="0" dirty="0" smtClean="0"/>
                        <a:t>Peraturan Perundang-undangan yang sedang diberlakukan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id-ID" baseline="0" dirty="0" smtClean="0"/>
                        <a:t>Menyempurnakan /merubah  berbagai peraturan Perundang-undangan yang tidak relevan dan tumpang tindih dengan Peraturan Perundang-undangan lain.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id-ID" baseline="0" dirty="0" smtClean="0"/>
                        <a:t>Melakukan deregulasi untuk memangkasPeraturan Perundang-undangan yang menghambat pelayanan</a:t>
                      </a:r>
                      <a:endParaRPr lang="id-ID" dirty="0" smtClean="0"/>
                    </a:p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83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7662936"/>
              </p:ext>
            </p:extLst>
          </p:nvPr>
        </p:nvGraphicFramePr>
        <p:xfrm>
          <a:off x="381000" y="1219201"/>
          <a:ext cx="8305800" cy="5569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14800"/>
              </a:tblGrid>
              <a:tr h="399395">
                <a:tc>
                  <a:txBody>
                    <a:bodyPr/>
                    <a:lstStyle/>
                    <a:p>
                      <a:r>
                        <a:rPr lang="id-ID" dirty="0" smtClean="0"/>
                        <a:t>Program Mikro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Kegiatan</a:t>
                      </a:r>
                      <a:endParaRPr lang="id-ID" dirty="0"/>
                    </a:p>
                  </a:txBody>
                  <a:tcPr/>
                </a:tc>
              </a:tr>
              <a:tr h="4530129">
                <a:tc>
                  <a:txBody>
                    <a:bodyPr/>
                    <a:lstStyle/>
                    <a:p>
                      <a:r>
                        <a:rPr lang="id-ID" dirty="0" smtClean="0"/>
                        <a:t>h. Peningkatan kualitas Pelayanan</a:t>
                      </a:r>
                      <a:r>
                        <a:rPr lang="id-ID" baseline="0" dirty="0" smtClean="0"/>
                        <a:t> Publik </a:t>
                      </a:r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  <a:p>
                      <a:endParaRPr lang="id-ID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baseline="0" dirty="0" smtClean="0"/>
                        <a:t>Penerapan pelayanan satu atap  di masing-masing Kementerian /Lembaga dan Pemda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id-ID" baseline="0" dirty="0" smtClean="0"/>
                        <a:t>Percepatan pelayanan menjadi maksimal 15 hari di masing-masing Kementerian /Lembaga dan Pemda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id-ID" dirty="0" smtClean="0"/>
                        <a:t>Deregulasi  dalam rangka mempercepat pelayanan </a:t>
                      </a:r>
                      <a:r>
                        <a:rPr lang="id-ID" baseline="0" dirty="0" smtClean="0"/>
                        <a:t>di masing-masing Kementerian /Lembaga dan Pemda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id-ID" dirty="0" smtClean="0"/>
                        <a:t>Pembangunan / pengembangan  tekologi informasi  dalam pelayanan di </a:t>
                      </a:r>
                      <a:r>
                        <a:rPr lang="id-ID" baseline="0" dirty="0" smtClean="0"/>
                        <a:t>masing-masing Kementerian /Lembaga dan Pemda</a:t>
                      </a:r>
                    </a:p>
                  </a:txBody>
                  <a:tcPr/>
                </a:tc>
              </a:tr>
              <a:tr h="399395">
                <a:tc>
                  <a:txBody>
                    <a:bodyPr/>
                    <a:lstStyle/>
                    <a:p>
                      <a:r>
                        <a:rPr lang="id-ID" dirty="0" smtClean="0"/>
                        <a:t>i.</a:t>
                      </a:r>
                      <a:r>
                        <a:rPr lang="id-ID" baseline="0" dirty="0" smtClean="0"/>
                        <a:t> Quicks Wins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Percepatan Pelayanan di masing-masing</a:t>
                      </a:r>
                      <a:r>
                        <a:rPr lang="id-ID" baseline="0" dirty="0" smtClean="0"/>
                        <a:t> instansi pemerintah. 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74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352648"/>
              </p:ext>
            </p:extLst>
          </p:nvPr>
        </p:nvGraphicFramePr>
        <p:xfrm>
          <a:off x="609600" y="1066800"/>
          <a:ext cx="80010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49530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Program Mikro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Kegiatan 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Peningkatan kualitas Pelayanan</a:t>
                      </a:r>
                      <a:r>
                        <a:rPr lang="id-ID" baseline="0" dirty="0" smtClean="0"/>
                        <a:t> Publik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baseline="0" dirty="0" smtClean="0"/>
                        <a:t>Penerapan pelayanan satu atap  di masing-masing Kementerian /Lembaga dan Pemda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id-ID" baseline="0" dirty="0" smtClean="0"/>
                        <a:t>Percepatan pelayanan menjadi maksimal 15 hari di masing-masing Kementerian /Lembaga dan Pemda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id-ID" dirty="0" smtClean="0"/>
                        <a:t>Deregulasi  dalam rangka mempercepat pelayanan </a:t>
                      </a:r>
                      <a:r>
                        <a:rPr lang="id-ID" baseline="0" dirty="0" smtClean="0"/>
                        <a:t>di masing-masing Kementerian /Lembaga dan Pemda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id-ID" dirty="0" smtClean="0"/>
                        <a:t>Pembangunan / pengembangan  tekologi informasi  dalam pelayanan di </a:t>
                      </a:r>
                      <a:r>
                        <a:rPr lang="id-ID" baseline="0" dirty="0" smtClean="0"/>
                        <a:t>masing-masing Kementerian /Lembaga dan Pemda</a:t>
                      </a:r>
                    </a:p>
                    <a:p>
                      <a:pPr marL="0" indent="0">
                        <a:buNone/>
                      </a:pP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469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811</Words>
  <Application>Microsoft Office PowerPoint</Application>
  <PresentationFormat>On-screen Show (4:3)</PresentationFormat>
  <Paragraphs>128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Isu Strategis Pelaksanaan Reformasi Birokrasi Internal (RBI) </vt:lpstr>
      <vt:lpstr>PowerPoint Presentation</vt:lpstr>
      <vt:lpstr>PowerPoint Presentation</vt:lpstr>
      <vt:lpstr>Kegiatan yang Dilakukan Dalam Program Mikro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MAP REFORMASI BIROKRASI   KEMEN PAN – RB TAHUN 2015-2019</dc:title>
  <dc:creator>asus</dc:creator>
  <cp:lastModifiedBy>My PC</cp:lastModifiedBy>
  <cp:revision>19</cp:revision>
  <dcterms:created xsi:type="dcterms:W3CDTF">2021-04-15T03:52:03Z</dcterms:created>
  <dcterms:modified xsi:type="dcterms:W3CDTF">2021-04-28T06:11:51Z</dcterms:modified>
</cp:coreProperties>
</file>