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5F213A-966F-41D7-9E51-D0B9C9C8655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B4646A-B0BD-4E0E-9ADA-21A81C200232}">
      <dgm:prSet phldrT="[Text]"/>
      <dgm:spPr/>
      <dgm:t>
        <a:bodyPr/>
        <a:lstStyle/>
        <a:p>
          <a:r>
            <a:rPr lang="en-US" dirty="0" err="1" smtClean="0"/>
            <a:t>Semua</a:t>
          </a:r>
          <a:r>
            <a:rPr lang="en-US" dirty="0" smtClean="0"/>
            <a:t> </a:t>
          </a:r>
          <a:r>
            <a:rPr lang="en-US" dirty="0" err="1" smtClean="0"/>
            <a:t>Proyek</a:t>
          </a:r>
          <a:endParaRPr lang="en-US" dirty="0"/>
        </a:p>
      </dgm:t>
    </dgm:pt>
    <dgm:pt modelId="{889E1F8F-84B3-4298-971C-36188BB794EF}" type="parTrans" cxnId="{C1127894-8E4B-42A1-A77B-8E02ED938A17}">
      <dgm:prSet/>
      <dgm:spPr/>
      <dgm:t>
        <a:bodyPr/>
        <a:lstStyle/>
        <a:p>
          <a:endParaRPr lang="en-US"/>
        </a:p>
      </dgm:t>
    </dgm:pt>
    <dgm:pt modelId="{7E2B5FDB-F4F2-4AB9-AEA8-E1CD2F4CC487}" type="sibTrans" cxnId="{C1127894-8E4B-42A1-A77B-8E02ED938A17}">
      <dgm:prSet/>
      <dgm:spPr/>
      <dgm:t>
        <a:bodyPr/>
        <a:lstStyle/>
        <a:p>
          <a:endParaRPr lang="en-US"/>
        </a:p>
      </dgm:t>
    </dgm:pt>
    <dgm:pt modelId="{2F625421-84EF-40D9-A781-DF234EC0B9DC}" type="asst">
      <dgm:prSet phldrT="[Text]"/>
      <dgm:spPr/>
      <dgm:t>
        <a:bodyPr/>
        <a:lstStyle/>
        <a:p>
          <a:r>
            <a:rPr lang="en-US" dirty="0" err="1" smtClean="0"/>
            <a:t>Penapisan</a:t>
          </a:r>
          <a:r>
            <a:rPr lang="en-US" dirty="0" smtClean="0"/>
            <a:t> TK I</a:t>
          </a:r>
          <a:endParaRPr lang="en-US" dirty="0"/>
        </a:p>
      </dgm:t>
    </dgm:pt>
    <dgm:pt modelId="{06972C2E-1696-4F27-A358-0957A8ADB2FE}" type="parTrans" cxnId="{FA973495-E78B-4102-931C-CF38A86E6D50}">
      <dgm:prSet/>
      <dgm:spPr/>
      <dgm:t>
        <a:bodyPr/>
        <a:lstStyle/>
        <a:p>
          <a:endParaRPr lang="en-US"/>
        </a:p>
      </dgm:t>
    </dgm:pt>
    <dgm:pt modelId="{DA8B711A-A8AD-477D-8A08-1E0E361F13BC}" type="sibTrans" cxnId="{FA973495-E78B-4102-931C-CF38A86E6D50}">
      <dgm:prSet/>
      <dgm:spPr/>
      <dgm:t>
        <a:bodyPr/>
        <a:lstStyle/>
        <a:p>
          <a:endParaRPr lang="en-US"/>
        </a:p>
      </dgm:t>
    </dgm:pt>
    <dgm:pt modelId="{F323D60E-912D-4169-9927-DEAD0FDEB546}">
      <dgm:prSet phldrT="[Text]"/>
      <dgm:spPr/>
      <dgm:t>
        <a:bodyPr/>
        <a:lstStyle/>
        <a:p>
          <a:r>
            <a:rPr lang="en-US" dirty="0" err="1" smtClean="0"/>
            <a:t>Kelompok</a:t>
          </a:r>
          <a:r>
            <a:rPr lang="en-US" dirty="0" smtClean="0"/>
            <a:t> 2</a:t>
          </a:r>
        </a:p>
        <a:p>
          <a:r>
            <a:rPr lang="en-US" dirty="0" smtClean="0"/>
            <a:t>Ada </a:t>
          </a:r>
          <a:r>
            <a:rPr lang="en-US" dirty="0" err="1" smtClean="0"/>
            <a:t>keraguan</a:t>
          </a:r>
          <a:r>
            <a:rPr lang="en-US" dirty="0" smtClean="0"/>
            <a:t> </a:t>
          </a:r>
          <a:r>
            <a:rPr lang="en-US" dirty="0" err="1" smtClean="0"/>
            <a:t>apakah</a:t>
          </a:r>
          <a:r>
            <a:rPr lang="en-US" dirty="0" smtClean="0"/>
            <a:t> </a:t>
          </a:r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akan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endParaRPr lang="en-US" dirty="0"/>
        </a:p>
      </dgm:t>
    </dgm:pt>
    <dgm:pt modelId="{097C8086-3A1E-43AC-8721-7C464DA972AA}" type="parTrans" cxnId="{85EEFB95-2F04-4F05-B6C5-1FBD824E05ED}">
      <dgm:prSet/>
      <dgm:spPr/>
      <dgm:t>
        <a:bodyPr/>
        <a:lstStyle/>
        <a:p>
          <a:endParaRPr lang="en-US"/>
        </a:p>
      </dgm:t>
    </dgm:pt>
    <dgm:pt modelId="{E191D7A4-6105-4557-A75F-A7886AA9F245}" type="sibTrans" cxnId="{85EEFB95-2F04-4F05-B6C5-1FBD824E05ED}">
      <dgm:prSet/>
      <dgm:spPr/>
      <dgm:t>
        <a:bodyPr/>
        <a:lstStyle/>
        <a:p>
          <a:endParaRPr lang="en-US"/>
        </a:p>
      </dgm:t>
    </dgm:pt>
    <dgm:pt modelId="{ECCA7964-2188-4E70-AE4B-793FFE176F1E}">
      <dgm:prSet phldrT="[Text]"/>
      <dgm:spPr/>
      <dgm:t>
        <a:bodyPr/>
        <a:lstStyle/>
        <a:p>
          <a:r>
            <a:rPr lang="en-US" dirty="0" err="1" smtClean="0"/>
            <a:t>Kelompok</a:t>
          </a:r>
          <a:r>
            <a:rPr lang="en-US" dirty="0" smtClean="0"/>
            <a:t> 3</a:t>
          </a:r>
        </a:p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endParaRPr lang="en-US" dirty="0"/>
        </a:p>
      </dgm:t>
    </dgm:pt>
    <dgm:pt modelId="{14ABE8CB-5C85-4B42-ABD1-8DB98866180A}" type="parTrans" cxnId="{15A57A2C-8C7A-4C07-8EF0-F89F8AC84B47}">
      <dgm:prSet/>
      <dgm:spPr/>
      <dgm:t>
        <a:bodyPr/>
        <a:lstStyle/>
        <a:p>
          <a:endParaRPr lang="en-US"/>
        </a:p>
      </dgm:t>
    </dgm:pt>
    <dgm:pt modelId="{9A41D3AF-D1B8-47D1-B08D-62D37EDEA2DD}" type="sibTrans" cxnId="{15A57A2C-8C7A-4C07-8EF0-F89F8AC84B47}">
      <dgm:prSet/>
      <dgm:spPr/>
      <dgm:t>
        <a:bodyPr/>
        <a:lstStyle/>
        <a:p>
          <a:endParaRPr lang="en-US"/>
        </a:p>
      </dgm:t>
    </dgm:pt>
    <dgm:pt modelId="{B47C03C9-102C-4DDB-8470-94F6F23E3ED9}">
      <dgm:prSet/>
      <dgm:spPr/>
      <dgm:t>
        <a:bodyPr/>
        <a:lstStyle/>
        <a:p>
          <a:r>
            <a:rPr lang="en-US" dirty="0" err="1" smtClean="0"/>
            <a:t>Kelompok</a:t>
          </a:r>
          <a:r>
            <a:rPr lang="en-US" dirty="0" smtClean="0"/>
            <a:t> 1</a:t>
          </a:r>
        </a:p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endParaRPr lang="en-US" dirty="0"/>
        </a:p>
      </dgm:t>
    </dgm:pt>
    <dgm:pt modelId="{23A33529-9E30-4816-ABDF-1B8AABC1258F}" type="parTrans" cxnId="{8C6B06F2-F495-47E4-8015-A8BAD58F1682}">
      <dgm:prSet/>
      <dgm:spPr/>
      <dgm:t>
        <a:bodyPr/>
        <a:lstStyle/>
        <a:p>
          <a:endParaRPr lang="en-US"/>
        </a:p>
      </dgm:t>
    </dgm:pt>
    <dgm:pt modelId="{5C633A57-9A3B-4C7D-B847-D8C028410AC6}" type="sibTrans" cxnId="{8C6B06F2-F495-47E4-8015-A8BAD58F1682}">
      <dgm:prSet/>
      <dgm:spPr/>
      <dgm:t>
        <a:bodyPr/>
        <a:lstStyle/>
        <a:p>
          <a:endParaRPr lang="en-US"/>
        </a:p>
      </dgm:t>
    </dgm:pt>
    <dgm:pt modelId="{FC2E6E76-2FD8-412F-9001-625951EAB5C0}" type="pres">
      <dgm:prSet presAssocID="{A85F213A-966F-41D7-9E51-D0B9C9C8655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DC99DEB-E3CC-4F5C-A1B8-42686FF0FBE9}" type="pres">
      <dgm:prSet presAssocID="{5CB4646A-B0BD-4E0E-9ADA-21A81C200232}" presName="hierRoot1" presStyleCnt="0">
        <dgm:presLayoutVars>
          <dgm:hierBranch val="init"/>
        </dgm:presLayoutVars>
      </dgm:prSet>
      <dgm:spPr/>
    </dgm:pt>
    <dgm:pt modelId="{8E1093C3-B1D6-40EA-B273-11F3F80ECB4C}" type="pres">
      <dgm:prSet presAssocID="{5CB4646A-B0BD-4E0E-9ADA-21A81C200232}" presName="rootComposite1" presStyleCnt="0"/>
      <dgm:spPr/>
    </dgm:pt>
    <dgm:pt modelId="{E827F660-DF9E-4961-AE66-1B6364506CF1}" type="pres">
      <dgm:prSet presAssocID="{5CB4646A-B0BD-4E0E-9ADA-21A81C200232}" presName="rootText1" presStyleLbl="node0" presStyleIdx="0" presStyleCnt="1" custScaleY="497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2B8346-4B35-41FA-A0B6-E4AB1A21420B}" type="pres">
      <dgm:prSet presAssocID="{5CB4646A-B0BD-4E0E-9ADA-21A81C20023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44F3131-9FA4-4F86-BB47-8A99CD691DEC}" type="pres">
      <dgm:prSet presAssocID="{5CB4646A-B0BD-4E0E-9ADA-21A81C200232}" presName="hierChild2" presStyleCnt="0"/>
      <dgm:spPr/>
    </dgm:pt>
    <dgm:pt modelId="{6EDA7ED4-8E94-4641-BD1F-CA477A5C8E43}" type="pres">
      <dgm:prSet presAssocID="{23A33529-9E30-4816-ABDF-1B8AABC1258F}" presName="Name37" presStyleLbl="parChTrans1D2" presStyleIdx="0" presStyleCnt="4"/>
      <dgm:spPr/>
      <dgm:t>
        <a:bodyPr/>
        <a:lstStyle/>
        <a:p>
          <a:endParaRPr lang="en-US"/>
        </a:p>
      </dgm:t>
    </dgm:pt>
    <dgm:pt modelId="{2AA73E2F-03CB-451B-BE7A-5B56B5C7B8B6}" type="pres">
      <dgm:prSet presAssocID="{B47C03C9-102C-4DDB-8470-94F6F23E3ED9}" presName="hierRoot2" presStyleCnt="0">
        <dgm:presLayoutVars>
          <dgm:hierBranch val="init"/>
        </dgm:presLayoutVars>
      </dgm:prSet>
      <dgm:spPr/>
    </dgm:pt>
    <dgm:pt modelId="{C1392F38-AD8B-441E-A8AB-0B3C2F9B73FF}" type="pres">
      <dgm:prSet presAssocID="{B47C03C9-102C-4DDB-8470-94F6F23E3ED9}" presName="rootComposite" presStyleCnt="0"/>
      <dgm:spPr/>
    </dgm:pt>
    <dgm:pt modelId="{D390EE31-D19C-4903-A5C1-1BD6958655F6}" type="pres">
      <dgm:prSet presAssocID="{B47C03C9-102C-4DDB-8470-94F6F23E3ED9}" presName="rootText" presStyleLbl="node2" presStyleIdx="0" presStyleCnt="3" custScaleX="119457" custLinFactNeighborX="-23252" custLinFactNeighborY="1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B21EAA-99B2-4E9A-A147-BC51127249FC}" type="pres">
      <dgm:prSet presAssocID="{B47C03C9-102C-4DDB-8470-94F6F23E3ED9}" presName="rootConnector" presStyleLbl="node2" presStyleIdx="0" presStyleCnt="3"/>
      <dgm:spPr/>
      <dgm:t>
        <a:bodyPr/>
        <a:lstStyle/>
        <a:p>
          <a:endParaRPr lang="en-US"/>
        </a:p>
      </dgm:t>
    </dgm:pt>
    <dgm:pt modelId="{4EEA05B4-4C40-464E-A129-78224107ED86}" type="pres">
      <dgm:prSet presAssocID="{B47C03C9-102C-4DDB-8470-94F6F23E3ED9}" presName="hierChild4" presStyleCnt="0"/>
      <dgm:spPr/>
    </dgm:pt>
    <dgm:pt modelId="{0A45D45C-07B0-4FD8-A0B1-446DFE6E7A99}" type="pres">
      <dgm:prSet presAssocID="{B47C03C9-102C-4DDB-8470-94F6F23E3ED9}" presName="hierChild5" presStyleCnt="0"/>
      <dgm:spPr/>
    </dgm:pt>
    <dgm:pt modelId="{B844EC24-F5D7-4758-8037-6134630D4A58}" type="pres">
      <dgm:prSet presAssocID="{097C8086-3A1E-43AC-8721-7C464DA972AA}" presName="Name37" presStyleLbl="parChTrans1D2" presStyleIdx="1" presStyleCnt="4"/>
      <dgm:spPr/>
      <dgm:t>
        <a:bodyPr/>
        <a:lstStyle/>
        <a:p>
          <a:endParaRPr lang="en-US"/>
        </a:p>
      </dgm:t>
    </dgm:pt>
    <dgm:pt modelId="{9B254AFD-238D-484F-9DE4-D392C2B6B1A9}" type="pres">
      <dgm:prSet presAssocID="{F323D60E-912D-4169-9927-DEAD0FDEB546}" presName="hierRoot2" presStyleCnt="0">
        <dgm:presLayoutVars>
          <dgm:hierBranch val="init"/>
        </dgm:presLayoutVars>
      </dgm:prSet>
      <dgm:spPr/>
    </dgm:pt>
    <dgm:pt modelId="{A75ED58C-4A94-4B77-B7A7-521817DD6C5D}" type="pres">
      <dgm:prSet presAssocID="{F323D60E-912D-4169-9927-DEAD0FDEB546}" presName="rootComposite" presStyleCnt="0"/>
      <dgm:spPr/>
    </dgm:pt>
    <dgm:pt modelId="{87B46FC3-1BC3-4BE3-BDEA-CD155D7A2311}" type="pres">
      <dgm:prSet presAssocID="{F323D60E-912D-4169-9927-DEAD0FDEB546}" presName="rootText" presStyleLbl="node2" presStyleIdx="1" presStyleCnt="3" custScaleX="1320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00A4C0-CE39-434E-BF12-F3900FDD6687}" type="pres">
      <dgm:prSet presAssocID="{F323D60E-912D-4169-9927-DEAD0FDEB546}" presName="rootConnector" presStyleLbl="node2" presStyleIdx="1" presStyleCnt="3"/>
      <dgm:spPr/>
      <dgm:t>
        <a:bodyPr/>
        <a:lstStyle/>
        <a:p>
          <a:endParaRPr lang="en-US"/>
        </a:p>
      </dgm:t>
    </dgm:pt>
    <dgm:pt modelId="{CB300DC6-E58B-4B04-B4AF-4F31D4134A1D}" type="pres">
      <dgm:prSet presAssocID="{F323D60E-912D-4169-9927-DEAD0FDEB546}" presName="hierChild4" presStyleCnt="0"/>
      <dgm:spPr/>
    </dgm:pt>
    <dgm:pt modelId="{26AE6931-C593-496B-8245-78D2B2534924}" type="pres">
      <dgm:prSet presAssocID="{F323D60E-912D-4169-9927-DEAD0FDEB546}" presName="hierChild5" presStyleCnt="0"/>
      <dgm:spPr/>
    </dgm:pt>
    <dgm:pt modelId="{6679B6F7-C1AE-429D-9601-2AAE656BBC66}" type="pres">
      <dgm:prSet presAssocID="{14ABE8CB-5C85-4B42-ABD1-8DB98866180A}" presName="Name37" presStyleLbl="parChTrans1D2" presStyleIdx="2" presStyleCnt="4"/>
      <dgm:spPr/>
      <dgm:t>
        <a:bodyPr/>
        <a:lstStyle/>
        <a:p>
          <a:endParaRPr lang="en-US"/>
        </a:p>
      </dgm:t>
    </dgm:pt>
    <dgm:pt modelId="{3C586152-2EA0-49DB-A0BA-449EA9ACA3EB}" type="pres">
      <dgm:prSet presAssocID="{ECCA7964-2188-4E70-AE4B-793FFE176F1E}" presName="hierRoot2" presStyleCnt="0">
        <dgm:presLayoutVars>
          <dgm:hierBranch val="init"/>
        </dgm:presLayoutVars>
      </dgm:prSet>
      <dgm:spPr/>
    </dgm:pt>
    <dgm:pt modelId="{AD1DE58A-B267-4414-BCF8-794F4C53C08E}" type="pres">
      <dgm:prSet presAssocID="{ECCA7964-2188-4E70-AE4B-793FFE176F1E}" presName="rootComposite" presStyleCnt="0"/>
      <dgm:spPr/>
    </dgm:pt>
    <dgm:pt modelId="{41047435-9E55-4216-80CD-1A82FADBF553}" type="pres">
      <dgm:prSet presAssocID="{ECCA7964-2188-4E70-AE4B-793FFE176F1E}" presName="rootText" presStyleLbl="node2" presStyleIdx="2" presStyleCnt="3" custScaleX="133102" custLinFactNeighborX="271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F07ADC-CC42-4926-A2E1-5450D8AE864A}" type="pres">
      <dgm:prSet presAssocID="{ECCA7964-2188-4E70-AE4B-793FFE176F1E}" presName="rootConnector" presStyleLbl="node2" presStyleIdx="2" presStyleCnt="3"/>
      <dgm:spPr/>
      <dgm:t>
        <a:bodyPr/>
        <a:lstStyle/>
        <a:p>
          <a:endParaRPr lang="en-US"/>
        </a:p>
      </dgm:t>
    </dgm:pt>
    <dgm:pt modelId="{90884821-BD9E-4ABF-AF53-6CCDD77D6AFA}" type="pres">
      <dgm:prSet presAssocID="{ECCA7964-2188-4E70-AE4B-793FFE176F1E}" presName="hierChild4" presStyleCnt="0"/>
      <dgm:spPr/>
    </dgm:pt>
    <dgm:pt modelId="{4AF35F89-20E9-4F93-B484-1A8E33BD813E}" type="pres">
      <dgm:prSet presAssocID="{ECCA7964-2188-4E70-AE4B-793FFE176F1E}" presName="hierChild5" presStyleCnt="0"/>
      <dgm:spPr/>
    </dgm:pt>
    <dgm:pt modelId="{EE460D37-301B-49C7-B793-2DD54EA42CE0}" type="pres">
      <dgm:prSet presAssocID="{5CB4646A-B0BD-4E0E-9ADA-21A81C200232}" presName="hierChild3" presStyleCnt="0"/>
      <dgm:spPr/>
    </dgm:pt>
    <dgm:pt modelId="{0E1107AD-3C0E-4C4B-8C9D-384666C72FB0}" type="pres">
      <dgm:prSet presAssocID="{06972C2E-1696-4F27-A358-0957A8ADB2FE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300523C6-A1D4-44A9-B981-8C1B9FFA77F1}" type="pres">
      <dgm:prSet presAssocID="{2F625421-84EF-40D9-A781-DF234EC0B9DC}" presName="hierRoot3" presStyleCnt="0">
        <dgm:presLayoutVars>
          <dgm:hierBranch val="init"/>
        </dgm:presLayoutVars>
      </dgm:prSet>
      <dgm:spPr/>
    </dgm:pt>
    <dgm:pt modelId="{BD646869-671E-4E58-984D-F03FAC694AA5}" type="pres">
      <dgm:prSet presAssocID="{2F625421-84EF-40D9-A781-DF234EC0B9DC}" presName="rootComposite3" presStyleCnt="0"/>
      <dgm:spPr/>
    </dgm:pt>
    <dgm:pt modelId="{92A7D207-00F0-4996-BACC-4245CA9A98D9}" type="pres">
      <dgm:prSet presAssocID="{2F625421-84EF-40D9-A781-DF234EC0B9DC}" presName="rootText3" presStyleLbl="asst1" presStyleIdx="0" presStyleCnt="1" custScaleY="61651" custLinFactNeighborX="57531" custLinFactNeighborY="-355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53DDA2-2AED-45B4-ADC7-40C124E778A3}" type="pres">
      <dgm:prSet presAssocID="{2F625421-84EF-40D9-A781-DF234EC0B9DC}" presName="rootConnector3" presStyleLbl="asst1" presStyleIdx="0" presStyleCnt="1"/>
      <dgm:spPr/>
      <dgm:t>
        <a:bodyPr/>
        <a:lstStyle/>
        <a:p>
          <a:endParaRPr lang="en-US"/>
        </a:p>
      </dgm:t>
    </dgm:pt>
    <dgm:pt modelId="{CA361931-1CE9-48FC-A10B-34D7619A42FC}" type="pres">
      <dgm:prSet presAssocID="{2F625421-84EF-40D9-A781-DF234EC0B9DC}" presName="hierChild6" presStyleCnt="0"/>
      <dgm:spPr/>
    </dgm:pt>
    <dgm:pt modelId="{8FF1412D-0636-4347-A050-88805031068F}" type="pres">
      <dgm:prSet presAssocID="{2F625421-84EF-40D9-A781-DF234EC0B9DC}" presName="hierChild7" presStyleCnt="0"/>
      <dgm:spPr/>
    </dgm:pt>
  </dgm:ptLst>
  <dgm:cxnLst>
    <dgm:cxn modelId="{C6FECD61-17FC-4D28-92A7-C96B29C46BE4}" type="presOf" srcId="{14ABE8CB-5C85-4B42-ABD1-8DB98866180A}" destId="{6679B6F7-C1AE-429D-9601-2AAE656BBC66}" srcOrd="0" destOrd="0" presId="urn:microsoft.com/office/officeart/2005/8/layout/orgChart1"/>
    <dgm:cxn modelId="{EC24A53D-6B6D-45D2-A686-0456D7B661AF}" type="presOf" srcId="{A85F213A-966F-41D7-9E51-D0B9C9C8655A}" destId="{FC2E6E76-2FD8-412F-9001-625951EAB5C0}" srcOrd="0" destOrd="0" presId="urn:microsoft.com/office/officeart/2005/8/layout/orgChart1"/>
    <dgm:cxn modelId="{A23BB603-771E-4CB2-9899-78CCC66ADCAB}" type="presOf" srcId="{F323D60E-912D-4169-9927-DEAD0FDEB546}" destId="{0500A4C0-CE39-434E-BF12-F3900FDD6687}" srcOrd="1" destOrd="0" presId="urn:microsoft.com/office/officeart/2005/8/layout/orgChart1"/>
    <dgm:cxn modelId="{C1127894-8E4B-42A1-A77B-8E02ED938A17}" srcId="{A85F213A-966F-41D7-9E51-D0B9C9C8655A}" destId="{5CB4646A-B0BD-4E0E-9ADA-21A81C200232}" srcOrd="0" destOrd="0" parTransId="{889E1F8F-84B3-4298-971C-36188BB794EF}" sibTransId="{7E2B5FDB-F4F2-4AB9-AEA8-E1CD2F4CC487}"/>
    <dgm:cxn modelId="{FA973495-E78B-4102-931C-CF38A86E6D50}" srcId="{5CB4646A-B0BD-4E0E-9ADA-21A81C200232}" destId="{2F625421-84EF-40D9-A781-DF234EC0B9DC}" srcOrd="0" destOrd="0" parTransId="{06972C2E-1696-4F27-A358-0957A8ADB2FE}" sibTransId="{DA8B711A-A8AD-477D-8A08-1E0E361F13BC}"/>
    <dgm:cxn modelId="{07A02BC0-8ADC-4AE7-96A6-44A697345CE8}" type="presOf" srcId="{B47C03C9-102C-4DDB-8470-94F6F23E3ED9}" destId="{23B21EAA-99B2-4E9A-A147-BC51127249FC}" srcOrd="1" destOrd="0" presId="urn:microsoft.com/office/officeart/2005/8/layout/orgChart1"/>
    <dgm:cxn modelId="{0DF9F64E-502F-4BF2-86DB-DCBFE5F80B1B}" type="presOf" srcId="{097C8086-3A1E-43AC-8721-7C464DA972AA}" destId="{B844EC24-F5D7-4758-8037-6134630D4A58}" srcOrd="0" destOrd="0" presId="urn:microsoft.com/office/officeart/2005/8/layout/orgChart1"/>
    <dgm:cxn modelId="{5E615427-C7D0-4DE4-AAE0-AF75DA841FD7}" type="presOf" srcId="{B47C03C9-102C-4DDB-8470-94F6F23E3ED9}" destId="{D390EE31-D19C-4903-A5C1-1BD6958655F6}" srcOrd="0" destOrd="0" presId="urn:microsoft.com/office/officeart/2005/8/layout/orgChart1"/>
    <dgm:cxn modelId="{3396471A-8D4C-4958-8F8F-FC3A96D0DD23}" type="presOf" srcId="{ECCA7964-2188-4E70-AE4B-793FFE176F1E}" destId="{50F07ADC-CC42-4926-A2E1-5450D8AE864A}" srcOrd="1" destOrd="0" presId="urn:microsoft.com/office/officeart/2005/8/layout/orgChart1"/>
    <dgm:cxn modelId="{FA864C23-D99E-447D-BDBE-582C739DD5B6}" type="presOf" srcId="{06972C2E-1696-4F27-A358-0957A8ADB2FE}" destId="{0E1107AD-3C0E-4C4B-8C9D-384666C72FB0}" srcOrd="0" destOrd="0" presId="urn:microsoft.com/office/officeart/2005/8/layout/orgChart1"/>
    <dgm:cxn modelId="{E3323CFA-5A32-4FFC-BC3E-F3680D0DBB32}" type="presOf" srcId="{F323D60E-912D-4169-9927-DEAD0FDEB546}" destId="{87B46FC3-1BC3-4BE3-BDEA-CD155D7A2311}" srcOrd="0" destOrd="0" presId="urn:microsoft.com/office/officeart/2005/8/layout/orgChart1"/>
    <dgm:cxn modelId="{87953228-7AE1-402B-9E93-7A46AEC670C8}" type="presOf" srcId="{23A33529-9E30-4816-ABDF-1B8AABC1258F}" destId="{6EDA7ED4-8E94-4641-BD1F-CA477A5C8E43}" srcOrd="0" destOrd="0" presId="urn:microsoft.com/office/officeart/2005/8/layout/orgChart1"/>
    <dgm:cxn modelId="{2A71A528-91A9-4475-8A4D-B4498B53504B}" type="presOf" srcId="{5CB4646A-B0BD-4E0E-9ADA-21A81C200232}" destId="{AE2B8346-4B35-41FA-A0B6-E4AB1A21420B}" srcOrd="1" destOrd="0" presId="urn:microsoft.com/office/officeart/2005/8/layout/orgChart1"/>
    <dgm:cxn modelId="{0EDC8941-43F7-4A37-BFB5-F769D03F9609}" type="presOf" srcId="{2F625421-84EF-40D9-A781-DF234EC0B9DC}" destId="{3953DDA2-2AED-45B4-ADC7-40C124E778A3}" srcOrd="1" destOrd="0" presId="urn:microsoft.com/office/officeart/2005/8/layout/orgChart1"/>
    <dgm:cxn modelId="{15A57A2C-8C7A-4C07-8EF0-F89F8AC84B47}" srcId="{5CB4646A-B0BD-4E0E-9ADA-21A81C200232}" destId="{ECCA7964-2188-4E70-AE4B-793FFE176F1E}" srcOrd="3" destOrd="0" parTransId="{14ABE8CB-5C85-4B42-ABD1-8DB98866180A}" sibTransId="{9A41D3AF-D1B8-47D1-B08D-62D37EDEA2DD}"/>
    <dgm:cxn modelId="{EA8AC446-FAA9-4F5B-9C00-5FF09509ACA0}" type="presOf" srcId="{5CB4646A-B0BD-4E0E-9ADA-21A81C200232}" destId="{E827F660-DF9E-4961-AE66-1B6364506CF1}" srcOrd="0" destOrd="0" presId="urn:microsoft.com/office/officeart/2005/8/layout/orgChart1"/>
    <dgm:cxn modelId="{09F6619E-8177-4903-8E25-A892400F06DA}" type="presOf" srcId="{ECCA7964-2188-4E70-AE4B-793FFE176F1E}" destId="{41047435-9E55-4216-80CD-1A82FADBF553}" srcOrd="0" destOrd="0" presId="urn:microsoft.com/office/officeart/2005/8/layout/orgChart1"/>
    <dgm:cxn modelId="{85EEFB95-2F04-4F05-B6C5-1FBD824E05ED}" srcId="{5CB4646A-B0BD-4E0E-9ADA-21A81C200232}" destId="{F323D60E-912D-4169-9927-DEAD0FDEB546}" srcOrd="2" destOrd="0" parTransId="{097C8086-3A1E-43AC-8721-7C464DA972AA}" sibTransId="{E191D7A4-6105-4557-A75F-A7886AA9F245}"/>
    <dgm:cxn modelId="{6E707684-AFF0-4F24-A5BB-06FBD1FC03B9}" type="presOf" srcId="{2F625421-84EF-40D9-A781-DF234EC0B9DC}" destId="{92A7D207-00F0-4996-BACC-4245CA9A98D9}" srcOrd="0" destOrd="0" presId="urn:microsoft.com/office/officeart/2005/8/layout/orgChart1"/>
    <dgm:cxn modelId="{8C6B06F2-F495-47E4-8015-A8BAD58F1682}" srcId="{5CB4646A-B0BD-4E0E-9ADA-21A81C200232}" destId="{B47C03C9-102C-4DDB-8470-94F6F23E3ED9}" srcOrd="1" destOrd="0" parTransId="{23A33529-9E30-4816-ABDF-1B8AABC1258F}" sibTransId="{5C633A57-9A3B-4C7D-B847-D8C028410AC6}"/>
    <dgm:cxn modelId="{C87E062D-D835-4DC6-B9C2-949FABF34B5D}" type="presParOf" srcId="{FC2E6E76-2FD8-412F-9001-625951EAB5C0}" destId="{4DC99DEB-E3CC-4F5C-A1B8-42686FF0FBE9}" srcOrd="0" destOrd="0" presId="urn:microsoft.com/office/officeart/2005/8/layout/orgChart1"/>
    <dgm:cxn modelId="{FAC33C6B-0772-4765-A88A-EA6F9ADC9134}" type="presParOf" srcId="{4DC99DEB-E3CC-4F5C-A1B8-42686FF0FBE9}" destId="{8E1093C3-B1D6-40EA-B273-11F3F80ECB4C}" srcOrd="0" destOrd="0" presId="urn:microsoft.com/office/officeart/2005/8/layout/orgChart1"/>
    <dgm:cxn modelId="{28C71175-8542-4393-8F37-6D7B59BDAB85}" type="presParOf" srcId="{8E1093C3-B1D6-40EA-B273-11F3F80ECB4C}" destId="{E827F660-DF9E-4961-AE66-1B6364506CF1}" srcOrd="0" destOrd="0" presId="urn:microsoft.com/office/officeart/2005/8/layout/orgChart1"/>
    <dgm:cxn modelId="{B1A1C26B-F8F3-4695-BAE5-C7CFC5C2E423}" type="presParOf" srcId="{8E1093C3-B1D6-40EA-B273-11F3F80ECB4C}" destId="{AE2B8346-4B35-41FA-A0B6-E4AB1A21420B}" srcOrd="1" destOrd="0" presId="urn:microsoft.com/office/officeart/2005/8/layout/orgChart1"/>
    <dgm:cxn modelId="{7A6BE0F3-1D6F-4D6B-B9EF-84003F54EE92}" type="presParOf" srcId="{4DC99DEB-E3CC-4F5C-A1B8-42686FF0FBE9}" destId="{644F3131-9FA4-4F86-BB47-8A99CD691DEC}" srcOrd="1" destOrd="0" presId="urn:microsoft.com/office/officeart/2005/8/layout/orgChart1"/>
    <dgm:cxn modelId="{1F805565-044D-4630-8D11-7738BA96D48B}" type="presParOf" srcId="{644F3131-9FA4-4F86-BB47-8A99CD691DEC}" destId="{6EDA7ED4-8E94-4641-BD1F-CA477A5C8E43}" srcOrd="0" destOrd="0" presId="urn:microsoft.com/office/officeart/2005/8/layout/orgChart1"/>
    <dgm:cxn modelId="{69E4AF55-FB09-485C-914E-4D3938D2942E}" type="presParOf" srcId="{644F3131-9FA4-4F86-BB47-8A99CD691DEC}" destId="{2AA73E2F-03CB-451B-BE7A-5B56B5C7B8B6}" srcOrd="1" destOrd="0" presId="urn:microsoft.com/office/officeart/2005/8/layout/orgChart1"/>
    <dgm:cxn modelId="{A20F0102-FF91-403E-B8D2-839955471871}" type="presParOf" srcId="{2AA73E2F-03CB-451B-BE7A-5B56B5C7B8B6}" destId="{C1392F38-AD8B-441E-A8AB-0B3C2F9B73FF}" srcOrd="0" destOrd="0" presId="urn:microsoft.com/office/officeart/2005/8/layout/orgChart1"/>
    <dgm:cxn modelId="{1055B654-7802-47F5-8765-592EE3FB984C}" type="presParOf" srcId="{C1392F38-AD8B-441E-A8AB-0B3C2F9B73FF}" destId="{D390EE31-D19C-4903-A5C1-1BD6958655F6}" srcOrd="0" destOrd="0" presId="urn:microsoft.com/office/officeart/2005/8/layout/orgChart1"/>
    <dgm:cxn modelId="{6CA2DD91-D592-41AC-AF4B-AE1F56992EB1}" type="presParOf" srcId="{C1392F38-AD8B-441E-A8AB-0B3C2F9B73FF}" destId="{23B21EAA-99B2-4E9A-A147-BC51127249FC}" srcOrd="1" destOrd="0" presId="urn:microsoft.com/office/officeart/2005/8/layout/orgChart1"/>
    <dgm:cxn modelId="{46D665A5-DC46-437B-8537-6EE666B4A67E}" type="presParOf" srcId="{2AA73E2F-03CB-451B-BE7A-5B56B5C7B8B6}" destId="{4EEA05B4-4C40-464E-A129-78224107ED86}" srcOrd="1" destOrd="0" presId="urn:microsoft.com/office/officeart/2005/8/layout/orgChart1"/>
    <dgm:cxn modelId="{E22F1B0C-5253-4530-8C85-6CB876B34862}" type="presParOf" srcId="{2AA73E2F-03CB-451B-BE7A-5B56B5C7B8B6}" destId="{0A45D45C-07B0-4FD8-A0B1-446DFE6E7A99}" srcOrd="2" destOrd="0" presId="urn:microsoft.com/office/officeart/2005/8/layout/orgChart1"/>
    <dgm:cxn modelId="{D5E1EA9C-528D-4E77-97F6-49DE0B31F898}" type="presParOf" srcId="{644F3131-9FA4-4F86-BB47-8A99CD691DEC}" destId="{B844EC24-F5D7-4758-8037-6134630D4A58}" srcOrd="2" destOrd="0" presId="urn:microsoft.com/office/officeart/2005/8/layout/orgChart1"/>
    <dgm:cxn modelId="{8E084169-C313-4AFE-BCD8-FB36163FF084}" type="presParOf" srcId="{644F3131-9FA4-4F86-BB47-8A99CD691DEC}" destId="{9B254AFD-238D-484F-9DE4-D392C2B6B1A9}" srcOrd="3" destOrd="0" presId="urn:microsoft.com/office/officeart/2005/8/layout/orgChart1"/>
    <dgm:cxn modelId="{201C8473-6F86-44EC-92E6-581C4A2F08BB}" type="presParOf" srcId="{9B254AFD-238D-484F-9DE4-D392C2B6B1A9}" destId="{A75ED58C-4A94-4B77-B7A7-521817DD6C5D}" srcOrd="0" destOrd="0" presId="urn:microsoft.com/office/officeart/2005/8/layout/orgChart1"/>
    <dgm:cxn modelId="{0D311D48-0E1B-473A-A25F-2241E63B5486}" type="presParOf" srcId="{A75ED58C-4A94-4B77-B7A7-521817DD6C5D}" destId="{87B46FC3-1BC3-4BE3-BDEA-CD155D7A2311}" srcOrd="0" destOrd="0" presId="urn:microsoft.com/office/officeart/2005/8/layout/orgChart1"/>
    <dgm:cxn modelId="{C02041A0-1AC7-49FC-A80B-4A8BB5A5EA33}" type="presParOf" srcId="{A75ED58C-4A94-4B77-B7A7-521817DD6C5D}" destId="{0500A4C0-CE39-434E-BF12-F3900FDD6687}" srcOrd="1" destOrd="0" presId="urn:microsoft.com/office/officeart/2005/8/layout/orgChart1"/>
    <dgm:cxn modelId="{9A8358C6-7F1F-440E-819E-94DA4F7F4210}" type="presParOf" srcId="{9B254AFD-238D-484F-9DE4-D392C2B6B1A9}" destId="{CB300DC6-E58B-4B04-B4AF-4F31D4134A1D}" srcOrd="1" destOrd="0" presId="urn:microsoft.com/office/officeart/2005/8/layout/orgChart1"/>
    <dgm:cxn modelId="{B61E427E-A19E-4D29-B8AD-78430BB9E3B9}" type="presParOf" srcId="{9B254AFD-238D-484F-9DE4-D392C2B6B1A9}" destId="{26AE6931-C593-496B-8245-78D2B2534924}" srcOrd="2" destOrd="0" presId="urn:microsoft.com/office/officeart/2005/8/layout/orgChart1"/>
    <dgm:cxn modelId="{FD621AD2-D7D7-41B1-B71B-BBB893CB976D}" type="presParOf" srcId="{644F3131-9FA4-4F86-BB47-8A99CD691DEC}" destId="{6679B6F7-C1AE-429D-9601-2AAE656BBC66}" srcOrd="4" destOrd="0" presId="urn:microsoft.com/office/officeart/2005/8/layout/orgChart1"/>
    <dgm:cxn modelId="{9B5750E9-44AC-4270-ABE9-21A661BCA6B4}" type="presParOf" srcId="{644F3131-9FA4-4F86-BB47-8A99CD691DEC}" destId="{3C586152-2EA0-49DB-A0BA-449EA9ACA3EB}" srcOrd="5" destOrd="0" presId="urn:microsoft.com/office/officeart/2005/8/layout/orgChart1"/>
    <dgm:cxn modelId="{803425E4-F17B-4F05-B287-9CDCAC58ECCC}" type="presParOf" srcId="{3C586152-2EA0-49DB-A0BA-449EA9ACA3EB}" destId="{AD1DE58A-B267-4414-BCF8-794F4C53C08E}" srcOrd="0" destOrd="0" presId="urn:microsoft.com/office/officeart/2005/8/layout/orgChart1"/>
    <dgm:cxn modelId="{00CAC806-E727-4BDA-B04A-581B58DCEB4E}" type="presParOf" srcId="{AD1DE58A-B267-4414-BCF8-794F4C53C08E}" destId="{41047435-9E55-4216-80CD-1A82FADBF553}" srcOrd="0" destOrd="0" presId="urn:microsoft.com/office/officeart/2005/8/layout/orgChart1"/>
    <dgm:cxn modelId="{37A07B35-F5BD-47CF-B8F6-4BCFBDEC6A4B}" type="presParOf" srcId="{AD1DE58A-B267-4414-BCF8-794F4C53C08E}" destId="{50F07ADC-CC42-4926-A2E1-5450D8AE864A}" srcOrd="1" destOrd="0" presId="urn:microsoft.com/office/officeart/2005/8/layout/orgChart1"/>
    <dgm:cxn modelId="{06B3DD7B-1DB0-41C8-93CA-59F8F4623296}" type="presParOf" srcId="{3C586152-2EA0-49DB-A0BA-449EA9ACA3EB}" destId="{90884821-BD9E-4ABF-AF53-6CCDD77D6AFA}" srcOrd="1" destOrd="0" presId="urn:microsoft.com/office/officeart/2005/8/layout/orgChart1"/>
    <dgm:cxn modelId="{5B5E4E07-D367-4EDF-ACED-1297226EB080}" type="presParOf" srcId="{3C586152-2EA0-49DB-A0BA-449EA9ACA3EB}" destId="{4AF35F89-20E9-4F93-B484-1A8E33BD813E}" srcOrd="2" destOrd="0" presId="urn:microsoft.com/office/officeart/2005/8/layout/orgChart1"/>
    <dgm:cxn modelId="{73E1227C-49BF-406E-B80F-7525667612BC}" type="presParOf" srcId="{4DC99DEB-E3CC-4F5C-A1B8-42686FF0FBE9}" destId="{EE460D37-301B-49C7-B793-2DD54EA42CE0}" srcOrd="2" destOrd="0" presId="urn:microsoft.com/office/officeart/2005/8/layout/orgChart1"/>
    <dgm:cxn modelId="{8D2793D0-59EF-422B-82AE-215BC23DA614}" type="presParOf" srcId="{EE460D37-301B-49C7-B793-2DD54EA42CE0}" destId="{0E1107AD-3C0E-4C4B-8C9D-384666C72FB0}" srcOrd="0" destOrd="0" presId="urn:microsoft.com/office/officeart/2005/8/layout/orgChart1"/>
    <dgm:cxn modelId="{F74D8F91-C6A0-4CBD-A9D3-162191923BF8}" type="presParOf" srcId="{EE460D37-301B-49C7-B793-2DD54EA42CE0}" destId="{300523C6-A1D4-44A9-B981-8C1B9FFA77F1}" srcOrd="1" destOrd="0" presId="urn:microsoft.com/office/officeart/2005/8/layout/orgChart1"/>
    <dgm:cxn modelId="{D6BE8C4D-9E72-465A-82A7-7C27700416ED}" type="presParOf" srcId="{300523C6-A1D4-44A9-B981-8C1B9FFA77F1}" destId="{BD646869-671E-4E58-984D-F03FAC694AA5}" srcOrd="0" destOrd="0" presId="urn:microsoft.com/office/officeart/2005/8/layout/orgChart1"/>
    <dgm:cxn modelId="{3DA6B7FD-BD8A-4F0E-A6C8-CB967332D028}" type="presParOf" srcId="{BD646869-671E-4E58-984D-F03FAC694AA5}" destId="{92A7D207-00F0-4996-BACC-4245CA9A98D9}" srcOrd="0" destOrd="0" presId="urn:microsoft.com/office/officeart/2005/8/layout/orgChart1"/>
    <dgm:cxn modelId="{892530E3-4002-4602-B77B-45C7CC4DEFDA}" type="presParOf" srcId="{BD646869-671E-4E58-984D-F03FAC694AA5}" destId="{3953DDA2-2AED-45B4-ADC7-40C124E778A3}" srcOrd="1" destOrd="0" presId="urn:microsoft.com/office/officeart/2005/8/layout/orgChart1"/>
    <dgm:cxn modelId="{B9B5E827-B6A3-4474-9AC8-21E2305B9D80}" type="presParOf" srcId="{300523C6-A1D4-44A9-B981-8C1B9FFA77F1}" destId="{CA361931-1CE9-48FC-A10B-34D7619A42FC}" srcOrd="1" destOrd="0" presId="urn:microsoft.com/office/officeart/2005/8/layout/orgChart1"/>
    <dgm:cxn modelId="{67AEC641-F266-499C-8E7F-57133BF390E2}" type="presParOf" srcId="{300523C6-A1D4-44A9-B981-8C1B9FFA77F1}" destId="{8FF1412D-0636-4347-A050-88805031068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DB10B5-DC02-4EDC-911A-3DE6809BB5D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082DEE-F8DD-46D0-9B6B-778026550580}">
      <dgm:prSet phldrT="[Text]"/>
      <dgm:spPr/>
      <dgm:t>
        <a:bodyPr/>
        <a:lstStyle/>
        <a:p>
          <a:r>
            <a:rPr lang="en-US" dirty="0" err="1" smtClean="0"/>
            <a:t>Penapisan</a:t>
          </a:r>
          <a:r>
            <a:rPr lang="en-US" dirty="0" smtClean="0"/>
            <a:t> TK II</a:t>
          </a:r>
          <a:endParaRPr lang="en-US" dirty="0"/>
        </a:p>
      </dgm:t>
    </dgm:pt>
    <dgm:pt modelId="{206B5DD6-1A85-4337-BBA4-4F05F1324BD2}" type="parTrans" cxnId="{38FF7C1D-C3BF-46DD-AAEE-F1D8D8495056}">
      <dgm:prSet/>
      <dgm:spPr/>
      <dgm:t>
        <a:bodyPr/>
        <a:lstStyle/>
        <a:p>
          <a:endParaRPr lang="en-US"/>
        </a:p>
      </dgm:t>
    </dgm:pt>
    <dgm:pt modelId="{30AEDBF9-1066-4DA1-A2D1-54F923E512FC}" type="sibTrans" cxnId="{38FF7C1D-C3BF-46DD-AAEE-F1D8D8495056}">
      <dgm:prSet/>
      <dgm:spPr/>
      <dgm:t>
        <a:bodyPr/>
        <a:lstStyle/>
        <a:p>
          <a:endParaRPr lang="en-US"/>
        </a:p>
      </dgm:t>
    </dgm:pt>
    <dgm:pt modelId="{F0D1F9AC-FF7B-4658-8BBA-6B9A5A27E9F8}">
      <dgm:prSet phldrT="[Text]"/>
      <dgm:spPr/>
      <dgm:t>
        <a:bodyPr/>
        <a:lstStyle/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endParaRPr lang="en-US" dirty="0"/>
        </a:p>
      </dgm:t>
    </dgm:pt>
    <dgm:pt modelId="{CCA8CF18-77A1-4B0E-AC1E-B01B649E4EA1}" type="parTrans" cxnId="{10C55698-80C3-4631-B0FA-F2CA39E50701}">
      <dgm:prSet/>
      <dgm:spPr/>
      <dgm:t>
        <a:bodyPr/>
        <a:lstStyle/>
        <a:p>
          <a:endParaRPr lang="en-US"/>
        </a:p>
      </dgm:t>
    </dgm:pt>
    <dgm:pt modelId="{1768171A-7D30-482A-9FCE-00AF699301A7}" type="sibTrans" cxnId="{10C55698-80C3-4631-B0FA-F2CA39E50701}">
      <dgm:prSet/>
      <dgm:spPr/>
      <dgm:t>
        <a:bodyPr/>
        <a:lstStyle/>
        <a:p>
          <a:endParaRPr lang="en-US"/>
        </a:p>
      </dgm:t>
    </dgm:pt>
    <dgm:pt modelId="{750E3249-9471-4FA1-96BA-2E871BAA1B60}">
      <dgm:prSet phldrT="[Text]"/>
      <dgm:spPr/>
      <dgm:t>
        <a:bodyPr/>
        <a:lstStyle/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r>
            <a:rPr lang="en-US" dirty="0" smtClean="0"/>
            <a:t> </a:t>
          </a:r>
          <a:endParaRPr lang="en-US" dirty="0"/>
        </a:p>
      </dgm:t>
    </dgm:pt>
    <dgm:pt modelId="{5496EA82-91DF-4391-A2F1-BB6AA6198C8F}" type="parTrans" cxnId="{71D07BD9-4CEB-4520-BA2C-EAC8985F5F86}">
      <dgm:prSet/>
      <dgm:spPr/>
      <dgm:t>
        <a:bodyPr/>
        <a:lstStyle/>
        <a:p>
          <a:endParaRPr lang="en-US"/>
        </a:p>
      </dgm:t>
    </dgm:pt>
    <dgm:pt modelId="{19492F81-D190-480D-B25A-03E63A3C2DFE}" type="sibTrans" cxnId="{71D07BD9-4CEB-4520-BA2C-EAC8985F5F86}">
      <dgm:prSet/>
      <dgm:spPr/>
      <dgm:t>
        <a:bodyPr/>
        <a:lstStyle/>
        <a:p>
          <a:endParaRPr lang="en-US"/>
        </a:p>
      </dgm:t>
    </dgm:pt>
    <dgm:pt modelId="{A408087F-2549-407E-BE9E-33DCEB6930A1}" type="pres">
      <dgm:prSet presAssocID="{61DB10B5-DC02-4EDC-911A-3DE6809BB5D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BC84F8F-4471-45BB-AA94-52A49D722C9E}" type="pres">
      <dgm:prSet presAssocID="{97082DEE-F8DD-46D0-9B6B-778026550580}" presName="hierRoot1" presStyleCnt="0">
        <dgm:presLayoutVars>
          <dgm:hierBranch val="init"/>
        </dgm:presLayoutVars>
      </dgm:prSet>
      <dgm:spPr/>
    </dgm:pt>
    <dgm:pt modelId="{3CBB8AF5-6286-427C-BF77-318EA7DD4880}" type="pres">
      <dgm:prSet presAssocID="{97082DEE-F8DD-46D0-9B6B-778026550580}" presName="rootComposite1" presStyleCnt="0"/>
      <dgm:spPr/>
    </dgm:pt>
    <dgm:pt modelId="{ED8E6FC7-DC38-453F-8F94-D2DBCC8A33BB}" type="pres">
      <dgm:prSet presAssocID="{97082DEE-F8DD-46D0-9B6B-778026550580}" presName="rootText1" presStyleLbl="node0" presStyleIdx="0" presStyleCnt="1" custLinFactNeighborY="-42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A28B37-9AC0-413A-85E3-FC10B998BF25}" type="pres">
      <dgm:prSet presAssocID="{97082DEE-F8DD-46D0-9B6B-77802655058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2707DDA-0FF4-4EFE-9365-9F331CF0A607}" type="pres">
      <dgm:prSet presAssocID="{97082DEE-F8DD-46D0-9B6B-778026550580}" presName="hierChild2" presStyleCnt="0"/>
      <dgm:spPr/>
    </dgm:pt>
    <dgm:pt modelId="{A6E82834-B2FD-44E4-9E6F-B7F33DE80CB6}" type="pres">
      <dgm:prSet presAssocID="{CCA8CF18-77A1-4B0E-AC1E-B01B649E4EA1}" presName="Name37" presStyleLbl="parChTrans1D2" presStyleIdx="0" presStyleCnt="2"/>
      <dgm:spPr/>
      <dgm:t>
        <a:bodyPr/>
        <a:lstStyle/>
        <a:p>
          <a:endParaRPr lang="en-US"/>
        </a:p>
      </dgm:t>
    </dgm:pt>
    <dgm:pt modelId="{7C4D5D4A-614A-422F-B401-19858FB20692}" type="pres">
      <dgm:prSet presAssocID="{F0D1F9AC-FF7B-4658-8BBA-6B9A5A27E9F8}" presName="hierRoot2" presStyleCnt="0">
        <dgm:presLayoutVars>
          <dgm:hierBranch val="init"/>
        </dgm:presLayoutVars>
      </dgm:prSet>
      <dgm:spPr/>
    </dgm:pt>
    <dgm:pt modelId="{9C8A6183-886A-4239-8D7B-B305EE8926AA}" type="pres">
      <dgm:prSet presAssocID="{F0D1F9AC-FF7B-4658-8BBA-6B9A5A27E9F8}" presName="rootComposite" presStyleCnt="0"/>
      <dgm:spPr/>
    </dgm:pt>
    <dgm:pt modelId="{9427F643-C348-4130-BD54-BA6074B6F417}" type="pres">
      <dgm:prSet presAssocID="{F0D1F9AC-FF7B-4658-8BBA-6B9A5A27E9F8}" presName="rootText" presStyleLbl="node2" presStyleIdx="0" presStyleCnt="2" custScaleX="165630" custLinFactNeighborX="-80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75A461-F396-4FAB-8B51-08CEC866540B}" type="pres">
      <dgm:prSet presAssocID="{F0D1F9AC-FF7B-4658-8BBA-6B9A5A27E9F8}" presName="rootConnector" presStyleLbl="node2" presStyleIdx="0" presStyleCnt="2"/>
      <dgm:spPr/>
      <dgm:t>
        <a:bodyPr/>
        <a:lstStyle/>
        <a:p>
          <a:endParaRPr lang="en-US"/>
        </a:p>
      </dgm:t>
    </dgm:pt>
    <dgm:pt modelId="{2008E04C-3B32-45A4-B83A-C116242A9BAC}" type="pres">
      <dgm:prSet presAssocID="{F0D1F9AC-FF7B-4658-8BBA-6B9A5A27E9F8}" presName="hierChild4" presStyleCnt="0"/>
      <dgm:spPr/>
    </dgm:pt>
    <dgm:pt modelId="{F53820BB-466B-491C-979C-97FA7D9813CD}" type="pres">
      <dgm:prSet presAssocID="{F0D1F9AC-FF7B-4658-8BBA-6B9A5A27E9F8}" presName="hierChild5" presStyleCnt="0"/>
      <dgm:spPr/>
    </dgm:pt>
    <dgm:pt modelId="{C716EED0-678A-48B6-9AB1-933387E558F3}" type="pres">
      <dgm:prSet presAssocID="{5496EA82-91DF-4391-A2F1-BB6AA6198C8F}" presName="Name37" presStyleLbl="parChTrans1D2" presStyleIdx="1" presStyleCnt="2"/>
      <dgm:spPr/>
      <dgm:t>
        <a:bodyPr/>
        <a:lstStyle/>
        <a:p>
          <a:endParaRPr lang="en-US"/>
        </a:p>
      </dgm:t>
    </dgm:pt>
    <dgm:pt modelId="{48AE48D2-9CFC-4F42-BEFC-03F7E3AF7707}" type="pres">
      <dgm:prSet presAssocID="{750E3249-9471-4FA1-96BA-2E871BAA1B60}" presName="hierRoot2" presStyleCnt="0">
        <dgm:presLayoutVars>
          <dgm:hierBranch val="init"/>
        </dgm:presLayoutVars>
      </dgm:prSet>
      <dgm:spPr/>
    </dgm:pt>
    <dgm:pt modelId="{A9E3C8C0-C8E0-422A-84B1-5AE071A17FA4}" type="pres">
      <dgm:prSet presAssocID="{750E3249-9471-4FA1-96BA-2E871BAA1B60}" presName="rootComposite" presStyleCnt="0"/>
      <dgm:spPr/>
    </dgm:pt>
    <dgm:pt modelId="{F169DE33-9C0E-42EB-922D-F086E58112A5}" type="pres">
      <dgm:prSet presAssocID="{750E3249-9471-4FA1-96BA-2E871BAA1B60}" presName="rootText" presStyleLbl="node2" presStyleIdx="1" presStyleCnt="2" custScaleX="161194" custLinFactNeighborX="315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680F14-AAD8-4F7C-B45A-0F46D9A3887B}" type="pres">
      <dgm:prSet presAssocID="{750E3249-9471-4FA1-96BA-2E871BAA1B60}" presName="rootConnector" presStyleLbl="node2" presStyleIdx="1" presStyleCnt="2"/>
      <dgm:spPr/>
      <dgm:t>
        <a:bodyPr/>
        <a:lstStyle/>
        <a:p>
          <a:endParaRPr lang="en-US"/>
        </a:p>
      </dgm:t>
    </dgm:pt>
    <dgm:pt modelId="{D9AF0558-FC89-4805-AD2B-99A91B91A0FC}" type="pres">
      <dgm:prSet presAssocID="{750E3249-9471-4FA1-96BA-2E871BAA1B60}" presName="hierChild4" presStyleCnt="0"/>
      <dgm:spPr/>
    </dgm:pt>
    <dgm:pt modelId="{C70F053C-2A6B-4F4C-BD35-9CED3FD401F0}" type="pres">
      <dgm:prSet presAssocID="{750E3249-9471-4FA1-96BA-2E871BAA1B60}" presName="hierChild5" presStyleCnt="0"/>
      <dgm:spPr/>
    </dgm:pt>
    <dgm:pt modelId="{E227EF14-5CDC-4E5C-898C-53A3CA7E55AE}" type="pres">
      <dgm:prSet presAssocID="{97082DEE-F8DD-46D0-9B6B-778026550580}" presName="hierChild3" presStyleCnt="0"/>
      <dgm:spPr/>
    </dgm:pt>
  </dgm:ptLst>
  <dgm:cxnLst>
    <dgm:cxn modelId="{1312DF38-EEEF-48B1-A59A-12F0A2949B10}" type="presOf" srcId="{97082DEE-F8DD-46D0-9B6B-778026550580}" destId="{89A28B37-9AC0-413A-85E3-FC10B998BF25}" srcOrd="1" destOrd="0" presId="urn:microsoft.com/office/officeart/2005/8/layout/orgChart1"/>
    <dgm:cxn modelId="{870A01B9-3F56-4797-8388-B67657F6A20F}" type="presOf" srcId="{5496EA82-91DF-4391-A2F1-BB6AA6198C8F}" destId="{C716EED0-678A-48B6-9AB1-933387E558F3}" srcOrd="0" destOrd="0" presId="urn:microsoft.com/office/officeart/2005/8/layout/orgChart1"/>
    <dgm:cxn modelId="{B12ECE66-F67A-45AB-8007-25D66DBF4DF6}" type="presOf" srcId="{97082DEE-F8DD-46D0-9B6B-778026550580}" destId="{ED8E6FC7-DC38-453F-8F94-D2DBCC8A33BB}" srcOrd="0" destOrd="0" presId="urn:microsoft.com/office/officeart/2005/8/layout/orgChart1"/>
    <dgm:cxn modelId="{38FF7C1D-C3BF-46DD-AAEE-F1D8D8495056}" srcId="{61DB10B5-DC02-4EDC-911A-3DE6809BB5D4}" destId="{97082DEE-F8DD-46D0-9B6B-778026550580}" srcOrd="0" destOrd="0" parTransId="{206B5DD6-1A85-4337-BBA4-4F05F1324BD2}" sibTransId="{30AEDBF9-1066-4DA1-A2D1-54F923E512FC}"/>
    <dgm:cxn modelId="{BD0DAA31-A457-4545-8B8F-860B84BAF4AC}" type="presOf" srcId="{61DB10B5-DC02-4EDC-911A-3DE6809BB5D4}" destId="{A408087F-2549-407E-BE9E-33DCEB6930A1}" srcOrd="0" destOrd="0" presId="urn:microsoft.com/office/officeart/2005/8/layout/orgChart1"/>
    <dgm:cxn modelId="{F6A53203-D7FD-4BCC-A1FD-984D2203208B}" type="presOf" srcId="{750E3249-9471-4FA1-96BA-2E871BAA1B60}" destId="{F169DE33-9C0E-42EB-922D-F086E58112A5}" srcOrd="0" destOrd="0" presId="urn:microsoft.com/office/officeart/2005/8/layout/orgChart1"/>
    <dgm:cxn modelId="{71D07BD9-4CEB-4520-BA2C-EAC8985F5F86}" srcId="{97082DEE-F8DD-46D0-9B6B-778026550580}" destId="{750E3249-9471-4FA1-96BA-2E871BAA1B60}" srcOrd="1" destOrd="0" parTransId="{5496EA82-91DF-4391-A2F1-BB6AA6198C8F}" sibTransId="{19492F81-D190-480D-B25A-03E63A3C2DFE}"/>
    <dgm:cxn modelId="{110DB8DE-44F6-45E3-BE86-FC3E1CA44679}" type="presOf" srcId="{F0D1F9AC-FF7B-4658-8BBA-6B9A5A27E9F8}" destId="{9427F643-C348-4130-BD54-BA6074B6F417}" srcOrd="0" destOrd="0" presId="urn:microsoft.com/office/officeart/2005/8/layout/orgChart1"/>
    <dgm:cxn modelId="{1F10BDCB-F1C5-4BB1-A9FC-FB9987696D43}" type="presOf" srcId="{CCA8CF18-77A1-4B0E-AC1E-B01B649E4EA1}" destId="{A6E82834-B2FD-44E4-9E6F-B7F33DE80CB6}" srcOrd="0" destOrd="0" presId="urn:microsoft.com/office/officeart/2005/8/layout/orgChart1"/>
    <dgm:cxn modelId="{0E2B3A83-F1D4-4C01-AD77-7E9A5B757393}" type="presOf" srcId="{750E3249-9471-4FA1-96BA-2E871BAA1B60}" destId="{42680F14-AAD8-4F7C-B45A-0F46D9A3887B}" srcOrd="1" destOrd="0" presId="urn:microsoft.com/office/officeart/2005/8/layout/orgChart1"/>
    <dgm:cxn modelId="{C14AFE45-B05A-4AAB-AED5-C1C305547660}" type="presOf" srcId="{F0D1F9AC-FF7B-4658-8BBA-6B9A5A27E9F8}" destId="{3075A461-F396-4FAB-8B51-08CEC866540B}" srcOrd="1" destOrd="0" presId="urn:microsoft.com/office/officeart/2005/8/layout/orgChart1"/>
    <dgm:cxn modelId="{10C55698-80C3-4631-B0FA-F2CA39E50701}" srcId="{97082DEE-F8DD-46D0-9B6B-778026550580}" destId="{F0D1F9AC-FF7B-4658-8BBA-6B9A5A27E9F8}" srcOrd="0" destOrd="0" parTransId="{CCA8CF18-77A1-4B0E-AC1E-B01B649E4EA1}" sibTransId="{1768171A-7D30-482A-9FCE-00AF699301A7}"/>
    <dgm:cxn modelId="{A5857D40-9424-40E2-82BE-C144EE36DCEA}" type="presParOf" srcId="{A408087F-2549-407E-BE9E-33DCEB6930A1}" destId="{5BC84F8F-4471-45BB-AA94-52A49D722C9E}" srcOrd="0" destOrd="0" presId="urn:microsoft.com/office/officeart/2005/8/layout/orgChart1"/>
    <dgm:cxn modelId="{A130255F-6B7C-4670-BD69-7FAD00326FCC}" type="presParOf" srcId="{5BC84F8F-4471-45BB-AA94-52A49D722C9E}" destId="{3CBB8AF5-6286-427C-BF77-318EA7DD4880}" srcOrd="0" destOrd="0" presId="urn:microsoft.com/office/officeart/2005/8/layout/orgChart1"/>
    <dgm:cxn modelId="{55309C7E-461A-436E-9730-C1D76E2CCA57}" type="presParOf" srcId="{3CBB8AF5-6286-427C-BF77-318EA7DD4880}" destId="{ED8E6FC7-DC38-453F-8F94-D2DBCC8A33BB}" srcOrd="0" destOrd="0" presId="urn:microsoft.com/office/officeart/2005/8/layout/orgChart1"/>
    <dgm:cxn modelId="{C3ABEE5D-CE3F-4915-B3A1-E730A149CE7E}" type="presParOf" srcId="{3CBB8AF5-6286-427C-BF77-318EA7DD4880}" destId="{89A28B37-9AC0-413A-85E3-FC10B998BF25}" srcOrd="1" destOrd="0" presId="urn:microsoft.com/office/officeart/2005/8/layout/orgChart1"/>
    <dgm:cxn modelId="{A27F41E8-C2DE-4621-A260-6A87D15A0291}" type="presParOf" srcId="{5BC84F8F-4471-45BB-AA94-52A49D722C9E}" destId="{52707DDA-0FF4-4EFE-9365-9F331CF0A607}" srcOrd="1" destOrd="0" presId="urn:microsoft.com/office/officeart/2005/8/layout/orgChart1"/>
    <dgm:cxn modelId="{D28B4BFC-B8C9-4EFE-87C8-E4ED6963D1E8}" type="presParOf" srcId="{52707DDA-0FF4-4EFE-9365-9F331CF0A607}" destId="{A6E82834-B2FD-44E4-9E6F-B7F33DE80CB6}" srcOrd="0" destOrd="0" presId="urn:microsoft.com/office/officeart/2005/8/layout/orgChart1"/>
    <dgm:cxn modelId="{39D6CA62-CB4B-44FF-BDDA-675EFA54358F}" type="presParOf" srcId="{52707DDA-0FF4-4EFE-9365-9F331CF0A607}" destId="{7C4D5D4A-614A-422F-B401-19858FB20692}" srcOrd="1" destOrd="0" presId="urn:microsoft.com/office/officeart/2005/8/layout/orgChart1"/>
    <dgm:cxn modelId="{02B5AC52-B4E7-4CEF-80A8-45FA7069F44B}" type="presParOf" srcId="{7C4D5D4A-614A-422F-B401-19858FB20692}" destId="{9C8A6183-886A-4239-8D7B-B305EE8926AA}" srcOrd="0" destOrd="0" presId="urn:microsoft.com/office/officeart/2005/8/layout/orgChart1"/>
    <dgm:cxn modelId="{54FCFF7B-19B9-4C5B-A6DE-E8B7318AA62B}" type="presParOf" srcId="{9C8A6183-886A-4239-8D7B-B305EE8926AA}" destId="{9427F643-C348-4130-BD54-BA6074B6F417}" srcOrd="0" destOrd="0" presId="urn:microsoft.com/office/officeart/2005/8/layout/orgChart1"/>
    <dgm:cxn modelId="{AD3AD800-FC32-4AB6-A3A2-2176A9584B9A}" type="presParOf" srcId="{9C8A6183-886A-4239-8D7B-B305EE8926AA}" destId="{3075A461-F396-4FAB-8B51-08CEC866540B}" srcOrd="1" destOrd="0" presId="urn:microsoft.com/office/officeart/2005/8/layout/orgChart1"/>
    <dgm:cxn modelId="{261FB4CD-58F2-48E3-9970-CCFAD26135CF}" type="presParOf" srcId="{7C4D5D4A-614A-422F-B401-19858FB20692}" destId="{2008E04C-3B32-45A4-B83A-C116242A9BAC}" srcOrd="1" destOrd="0" presId="urn:microsoft.com/office/officeart/2005/8/layout/orgChart1"/>
    <dgm:cxn modelId="{D48BC46A-FDCA-46A1-BA1A-2C8EB0B9BDD7}" type="presParOf" srcId="{7C4D5D4A-614A-422F-B401-19858FB20692}" destId="{F53820BB-466B-491C-979C-97FA7D9813CD}" srcOrd="2" destOrd="0" presId="urn:microsoft.com/office/officeart/2005/8/layout/orgChart1"/>
    <dgm:cxn modelId="{30747D0E-6419-4CB1-B7BB-BE45B0990F87}" type="presParOf" srcId="{52707DDA-0FF4-4EFE-9365-9F331CF0A607}" destId="{C716EED0-678A-48B6-9AB1-933387E558F3}" srcOrd="2" destOrd="0" presId="urn:microsoft.com/office/officeart/2005/8/layout/orgChart1"/>
    <dgm:cxn modelId="{DCF8F116-6AB6-4207-9D54-F7A08D00AA20}" type="presParOf" srcId="{52707DDA-0FF4-4EFE-9365-9F331CF0A607}" destId="{48AE48D2-9CFC-4F42-BEFC-03F7E3AF7707}" srcOrd="3" destOrd="0" presId="urn:microsoft.com/office/officeart/2005/8/layout/orgChart1"/>
    <dgm:cxn modelId="{E1A852E2-8BF2-4791-859A-CC8FDC1DA87A}" type="presParOf" srcId="{48AE48D2-9CFC-4F42-BEFC-03F7E3AF7707}" destId="{A9E3C8C0-C8E0-422A-84B1-5AE071A17FA4}" srcOrd="0" destOrd="0" presId="urn:microsoft.com/office/officeart/2005/8/layout/orgChart1"/>
    <dgm:cxn modelId="{CD2A27F6-25AD-47AA-93F8-389B68A3EB82}" type="presParOf" srcId="{A9E3C8C0-C8E0-422A-84B1-5AE071A17FA4}" destId="{F169DE33-9C0E-42EB-922D-F086E58112A5}" srcOrd="0" destOrd="0" presId="urn:microsoft.com/office/officeart/2005/8/layout/orgChart1"/>
    <dgm:cxn modelId="{DF6550B8-556A-4DC6-951F-6EC2FA051827}" type="presParOf" srcId="{A9E3C8C0-C8E0-422A-84B1-5AE071A17FA4}" destId="{42680F14-AAD8-4F7C-B45A-0F46D9A3887B}" srcOrd="1" destOrd="0" presId="urn:microsoft.com/office/officeart/2005/8/layout/orgChart1"/>
    <dgm:cxn modelId="{86F7B371-164C-4B6E-879B-E206030C8039}" type="presParOf" srcId="{48AE48D2-9CFC-4F42-BEFC-03F7E3AF7707}" destId="{D9AF0558-FC89-4805-AD2B-99A91B91A0FC}" srcOrd="1" destOrd="0" presId="urn:microsoft.com/office/officeart/2005/8/layout/orgChart1"/>
    <dgm:cxn modelId="{F7174408-EBB2-47AC-9C9C-50626454CEBE}" type="presParOf" srcId="{48AE48D2-9CFC-4F42-BEFC-03F7E3AF7707}" destId="{C70F053C-2A6B-4F4C-BD35-9CED3FD401F0}" srcOrd="2" destOrd="0" presId="urn:microsoft.com/office/officeart/2005/8/layout/orgChart1"/>
    <dgm:cxn modelId="{10189D4A-7DB1-4790-8CF5-34CBA4EA298E}" type="presParOf" srcId="{5BC84F8F-4471-45BB-AA94-52A49D722C9E}" destId="{E227EF14-5CDC-4E5C-898C-53A3CA7E55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E8DB13-26D5-48DD-9184-8BC32DB979D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073634-96C5-4B02-8EEF-573972E47994}">
      <dgm:prSet phldrT="[Text]"/>
      <dgm:spPr/>
      <dgm:t>
        <a:bodyPr/>
        <a:lstStyle/>
        <a:p>
          <a:r>
            <a:rPr lang="en-US" dirty="0" err="1" smtClean="0"/>
            <a:t>Penapisan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smtClean="0"/>
            <a:t> </a:t>
          </a:r>
          <a:r>
            <a:rPr lang="en-US" dirty="0" err="1" smtClean="0"/>
            <a:t>dasar</a:t>
          </a:r>
          <a:r>
            <a:rPr lang="en-US" dirty="0" smtClean="0"/>
            <a:t> </a:t>
          </a:r>
          <a:r>
            <a:rPr lang="en-US" dirty="0" err="1" smtClean="0"/>
            <a:t>positif</a:t>
          </a:r>
          <a:r>
            <a:rPr lang="en-US" dirty="0" smtClean="0"/>
            <a:t> </a:t>
          </a:r>
          <a:r>
            <a:rPr lang="en-US" dirty="0" err="1" smtClean="0"/>
            <a:t>kriteria</a:t>
          </a:r>
          <a:endParaRPr lang="en-US" dirty="0"/>
        </a:p>
      </dgm:t>
    </dgm:pt>
    <dgm:pt modelId="{390F4FDF-2356-4A1B-A781-5A2477E0D0F1}" type="parTrans" cxnId="{B4505635-956B-42B5-9325-F2F629290C5E}">
      <dgm:prSet/>
      <dgm:spPr/>
      <dgm:t>
        <a:bodyPr/>
        <a:lstStyle/>
        <a:p>
          <a:endParaRPr lang="en-US"/>
        </a:p>
      </dgm:t>
    </dgm:pt>
    <dgm:pt modelId="{88515D54-36A5-4381-AAAF-6EBE3494B08C}" type="sibTrans" cxnId="{B4505635-956B-42B5-9325-F2F629290C5E}">
      <dgm:prSet/>
      <dgm:spPr/>
      <dgm:t>
        <a:bodyPr/>
        <a:lstStyle/>
        <a:p>
          <a:endParaRPr lang="en-US"/>
        </a:p>
      </dgm:t>
    </dgm:pt>
    <dgm:pt modelId="{C133B5AC-4CCF-4362-BCAB-8EBC615FD532}">
      <dgm:prSet phldrT="[Text]"/>
      <dgm:spPr/>
      <dgm:t>
        <a:bodyPr/>
        <a:lstStyle/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termasuk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daftra</a:t>
          </a:r>
          <a:endParaRPr lang="en-US" dirty="0"/>
        </a:p>
      </dgm:t>
    </dgm:pt>
    <dgm:pt modelId="{25AF50D0-3569-4A7F-A84E-BE66ECFBA51B}" type="parTrans" cxnId="{867354CF-A39E-427C-B0A3-DA6891D7D6B5}">
      <dgm:prSet/>
      <dgm:spPr/>
      <dgm:t>
        <a:bodyPr/>
        <a:lstStyle/>
        <a:p>
          <a:endParaRPr lang="en-US"/>
        </a:p>
      </dgm:t>
    </dgm:pt>
    <dgm:pt modelId="{9685BA92-4ED7-488F-8A92-A425E7212BAF}" type="sibTrans" cxnId="{867354CF-A39E-427C-B0A3-DA6891D7D6B5}">
      <dgm:prSet/>
      <dgm:spPr/>
      <dgm:t>
        <a:bodyPr/>
        <a:lstStyle/>
        <a:p>
          <a:endParaRPr lang="en-US"/>
        </a:p>
      </dgm:t>
    </dgm:pt>
    <dgm:pt modelId="{ED823EE6-4DD8-49E0-A795-3FC4641CCB1D}">
      <dgm:prSet phldrT="[Text]"/>
      <dgm:spPr/>
      <dgm:t>
        <a:bodyPr/>
        <a:lstStyle/>
        <a:p>
          <a:r>
            <a:rPr lang="en-US" dirty="0" err="1" smtClean="0"/>
            <a:t>Perlu</a:t>
          </a:r>
          <a:r>
            <a:rPr lang="en-US" dirty="0" smtClean="0"/>
            <a:t> AMDAL</a:t>
          </a:r>
          <a:endParaRPr lang="en-US" dirty="0"/>
        </a:p>
      </dgm:t>
    </dgm:pt>
    <dgm:pt modelId="{85635FDD-909E-41AD-8A8E-5B3665320C8D}" type="parTrans" cxnId="{566510DC-8644-4016-8F03-D32CB507D9E4}">
      <dgm:prSet/>
      <dgm:spPr/>
      <dgm:t>
        <a:bodyPr/>
        <a:lstStyle/>
        <a:p>
          <a:endParaRPr lang="en-US"/>
        </a:p>
      </dgm:t>
    </dgm:pt>
    <dgm:pt modelId="{B61E237C-A09D-424D-8DB7-B7E935EB0B58}" type="sibTrans" cxnId="{566510DC-8644-4016-8F03-D32CB507D9E4}">
      <dgm:prSet/>
      <dgm:spPr/>
      <dgm:t>
        <a:bodyPr/>
        <a:lstStyle/>
        <a:p>
          <a:endParaRPr lang="en-US"/>
        </a:p>
      </dgm:t>
    </dgm:pt>
    <dgm:pt modelId="{6CEAA541-ABD1-4293-B86B-26B215F4E5A3}">
      <dgm:prSet phldrT="[Text]"/>
      <dgm:spPr/>
      <dgm:t>
        <a:bodyPr/>
        <a:lstStyle/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diluar</a:t>
          </a:r>
          <a:r>
            <a:rPr lang="en-US" dirty="0" smtClean="0"/>
            <a:t> </a:t>
          </a:r>
          <a:r>
            <a:rPr lang="en-US" dirty="0" err="1" smtClean="0"/>
            <a:t>daftar</a:t>
          </a:r>
          <a:endParaRPr lang="en-US" dirty="0"/>
        </a:p>
      </dgm:t>
    </dgm:pt>
    <dgm:pt modelId="{F0492F5E-D697-469C-A314-F1E53CB5B16A}" type="parTrans" cxnId="{9EB38289-E48F-47CE-99F1-4AB8E40916B5}">
      <dgm:prSet/>
      <dgm:spPr/>
      <dgm:t>
        <a:bodyPr/>
        <a:lstStyle/>
        <a:p>
          <a:endParaRPr lang="en-US"/>
        </a:p>
      </dgm:t>
    </dgm:pt>
    <dgm:pt modelId="{5340DB51-C810-4527-9FE4-4BBE57F58BD5}" type="sibTrans" cxnId="{9EB38289-E48F-47CE-99F1-4AB8E40916B5}">
      <dgm:prSet/>
      <dgm:spPr/>
      <dgm:t>
        <a:bodyPr/>
        <a:lstStyle/>
        <a:p>
          <a:endParaRPr lang="en-US"/>
        </a:p>
      </dgm:t>
    </dgm:pt>
    <dgm:pt modelId="{7A78DC67-9E77-42F4-8FC1-AEF387FC0786}">
      <dgm:prSet phldrT="[Text]"/>
      <dgm:spPr/>
      <dgm:t>
        <a:bodyPr/>
        <a:lstStyle/>
        <a:p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perlu</a:t>
          </a:r>
          <a:r>
            <a:rPr lang="en-US" dirty="0" smtClean="0"/>
            <a:t> AMDAL</a:t>
          </a:r>
          <a:endParaRPr lang="en-US" dirty="0"/>
        </a:p>
      </dgm:t>
    </dgm:pt>
    <dgm:pt modelId="{B7C9FA5B-7C8F-4FB4-A490-521BD5F831E2}" type="parTrans" cxnId="{AA8B9FBC-CA88-4125-8EF7-514FA7314602}">
      <dgm:prSet/>
      <dgm:spPr/>
      <dgm:t>
        <a:bodyPr/>
        <a:lstStyle/>
        <a:p>
          <a:endParaRPr lang="en-US"/>
        </a:p>
      </dgm:t>
    </dgm:pt>
    <dgm:pt modelId="{87A83355-7133-4B5F-8F6B-66F2AB1A3E65}" type="sibTrans" cxnId="{AA8B9FBC-CA88-4125-8EF7-514FA7314602}">
      <dgm:prSet/>
      <dgm:spPr/>
      <dgm:t>
        <a:bodyPr/>
        <a:lstStyle/>
        <a:p>
          <a:endParaRPr lang="en-US"/>
        </a:p>
      </dgm:t>
    </dgm:pt>
    <dgm:pt modelId="{FE552723-3662-4121-AFD8-DEF0BCADAFA3}" type="pres">
      <dgm:prSet presAssocID="{43E8DB13-26D5-48DD-9184-8BC32DB979D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113A11E-BEDC-4754-99D8-B366D28D62FC}" type="pres">
      <dgm:prSet presAssocID="{EB073634-96C5-4B02-8EEF-573972E47994}" presName="hierRoot1" presStyleCnt="0"/>
      <dgm:spPr/>
    </dgm:pt>
    <dgm:pt modelId="{3100F4BD-6464-4617-9304-A07D3EC4F65D}" type="pres">
      <dgm:prSet presAssocID="{EB073634-96C5-4B02-8EEF-573972E47994}" presName="composite" presStyleCnt="0"/>
      <dgm:spPr/>
    </dgm:pt>
    <dgm:pt modelId="{2F8862DB-3283-494B-AC07-88CB719B6904}" type="pres">
      <dgm:prSet presAssocID="{EB073634-96C5-4B02-8EEF-573972E47994}" presName="background" presStyleLbl="node0" presStyleIdx="0" presStyleCnt="1"/>
      <dgm:spPr/>
    </dgm:pt>
    <dgm:pt modelId="{F64EA836-6610-4CF4-A145-03DFA69C7C5F}" type="pres">
      <dgm:prSet presAssocID="{EB073634-96C5-4B02-8EEF-573972E47994}" presName="text" presStyleLbl="fgAcc0" presStyleIdx="0" presStyleCnt="1" custScaleX="192312" custLinFactNeighborX="-4183" custLinFactNeighborY="-166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C55AE76-7373-494D-8556-CDACC62C189A}" type="pres">
      <dgm:prSet presAssocID="{EB073634-96C5-4B02-8EEF-573972E47994}" presName="hierChild2" presStyleCnt="0"/>
      <dgm:spPr/>
    </dgm:pt>
    <dgm:pt modelId="{25B413FB-EFF8-4C9E-B28B-F710CF9B3C26}" type="pres">
      <dgm:prSet presAssocID="{25AF50D0-3569-4A7F-A84E-BE66ECFBA51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4D0FB4EE-0533-4D17-8D0B-47E68DD83522}" type="pres">
      <dgm:prSet presAssocID="{C133B5AC-4CCF-4362-BCAB-8EBC615FD532}" presName="hierRoot2" presStyleCnt="0"/>
      <dgm:spPr/>
    </dgm:pt>
    <dgm:pt modelId="{C386E19C-A7C0-4D32-BF60-A76C9ECDCB10}" type="pres">
      <dgm:prSet presAssocID="{C133B5AC-4CCF-4362-BCAB-8EBC615FD532}" presName="composite2" presStyleCnt="0"/>
      <dgm:spPr/>
    </dgm:pt>
    <dgm:pt modelId="{78CA34BB-90D4-46AD-800F-F33E8E42B266}" type="pres">
      <dgm:prSet presAssocID="{C133B5AC-4CCF-4362-BCAB-8EBC615FD532}" presName="background2" presStyleLbl="node2" presStyleIdx="0" presStyleCnt="2"/>
      <dgm:spPr/>
    </dgm:pt>
    <dgm:pt modelId="{237D345F-907A-4E80-95CF-D4E9900CB428}" type="pres">
      <dgm:prSet presAssocID="{C133B5AC-4CCF-4362-BCAB-8EBC615FD532}" presName="text2" presStyleLbl="fgAcc2" presStyleIdx="0" presStyleCnt="2" custLinFactNeighborX="-305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089EBB-37AB-40BB-8781-0246E8C8A96A}" type="pres">
      <dgm:prSet presAssocID="{C133B5AC-4CCF-4362-BCAB-8EBC615FD532}" presName="hierChild3" presStyleCnt="0"/>
      <dgm:spPr/>
    </dgm:pt>
    <dgm:pt modelId="{B46465BF-3CF6-4360-ABBB-D23C8F8C1B9E}" type="pres">
      <dgm:prSet presAssocID="{85635FDD-909E-41AD-8A8E-5B3665320C8D}" presName="Name17" presStyleLbl="parChTrans1D3" presStyleIdx="0" presStyleCnt="2"/>
      <dgm:spPr/>
      <dgm:t>
        <a:bodyPr/>
        <a:lstStyle/>
        <a:p>
          <a:endParaRPr lang="en-US"/>
        </a:p>
      </dgm:t>
    </dgm:pt>
    <dgm:pt modelId="{F527B7B5-F15C-4BE2-BAF9-4C5D7CDF693E}" type="pres">
      <dgm:prSet presAssocID="{ED823EE6-4DD8-49E0-A795-3FC4641CCB1D}" presName="hierRoot3" presStyleCnt="0"/>
      <dgm:spPr/>
    </dgm:pt>
    <dgm:pt modelId="{0DFD740E-ABFE-448A-9AA9-1BA4849D0A29}" type="pres">
      <dgm:prSet presAssocID="{ED823EE6-4DD8-49E0-A795-3FC4641CCB1D}" presName="composite3" presStyleCnt="0"/>
      <dgm:spPr/>
    </dgm:pt>
    <dgm:pt modelId="{97385E6C-6C1B-46B8-9802-29395746EC1B}" type="pres">
      <dgm:prSet presAssocID="{ED823EE6-4DD8-49E0-A795-3FC4641CCB1D}" presName="background3" presStyleLbl="node3" presStyleIdx="0" presStyleCnt="2"/>
      <dgm:spPr/>
    </dgm:pt>
    <dgm:pt modelId="{EF3D25F6-9484-40F3-9FB4-756C201EC63C}" type="pres">
      <dgm:prSet presAssocID="{ED823EE6-4DD8-49E0-A795-3FC4641CCB1D}" presName="text3" presStyleLbl="fgAcc3" presStyleIdx="0" presStyleCnt="2" custLinFactNeighborX="-681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09759F-F5CD-4AC1-AA34-E8594960080E}" type="pres">
      <dgm:prSet presAssocID="{ED823EE6-4DD8-49E0-A795-3FC4641CCB1D}" presName="hierChild4" presStyleCnt="0"/>
      <dgm:spPr/>
    </dgm:pt>
    <dgm:pt modelId="{A861E022-EC1E-4F5F-A19F-82FC9FB2CCE5}" type="pres">
      <dgm:prSet presAssocID="{F0492F5E-D697-469C-A314-F1E53CB5B16A}" presName="Name10" presStyleLbl="parChTrans1D2" presStyleIdx="1" presStyleCnt="2"/>
      <dgm:spPr/>
      <dgm:t>
        <a:bodyPr/>
        <a:lstStyle/>
        <a:p>
          <a:endParaRPr lang="en-US"/>
        </a:p>
      </dgm:t>
    </dgm:pt>
    <dgm:pt modelId="{F818D3D8-14D1-4624-A9BC-55035AB69742}" type="pres">
      <dgm:prSet presAssocID="{6CEAA541-ABD1-4293-B86B-26B215F4E5A3}" presName="hierRoot2" presStyleCnt="0"/>
      <dgm:spPr/>
    </dgm:pt>
    <dgm:pt modelId="{DAFD739C-2A4F-4EFE-B48C-8ACCFB22ABFD}" type="pres">
      <dgm:prSet presAssocID="{6CEAA541-ABD1-4293-B86B-26B215F4E5A3}" presName="composite2" presStyleCnt="0"/>
      <dgm:spPr/>
    </dgm:pt>
    <dgm:pt modelId="{865BF138-6FCB-45B2-9CAB-FC1E3255595F}" type="pres">
      <dgm:prSet presAssocID="{6CEAA541-ABD1-4293-B86B-26B215F4E5A3}" presName="background2" presStyleLbl="node2" presStyleIdx="1" presStyleCnt="2"/>
      <dgm:spPr/>
    </dgm:pt>
    <dgm:pt modelId="{3A70B64E-35D1-4179-8BCC-50C1758A72B1}" type="pres">
      <dgm:prSet presAssocID="{6CEAA541-ABD1-4293-B86B-26B215F4E5A3}" presName="text2" presStyleLbl="fgAcc2" presStyleIdx="1" presStyleCnt="2" custLinFactNeighborX="194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B7688E-BA4A-42C8-BCF6-E157AC66E121}" type="pres">
      <dgm:prSet presAssocID="{6CEAA541-ABD1-4293-B86B-26B215F4E5A3}" presName="hierChild3" presStyleCnt="0"/>
      <dgm:spPr/>
    </dgm:pt>
    <dgm:pt modelId="{1D026830-62E5-4CFC-B756-1B8F2F3BE8BF}" type="pres">
      <dgm:prSet presAssocID="{B7C9FA5B-7C8F-4FB4-A490-521BD5F831E2}" presName="Name17" presStyleLbl="parChTrans1D3" presStyleIdx="1" presStyleCnt="2"/>
      <dgm:spPr/>
      <dgm:t>
        <a:bodyPr/>
        <a:lstStyle/>
        <a:p>
          <a:endParaRPr lang="en-US"/>
        </a:p>
      </dgm:t>
    </dgm:pt>
    <dgm:pt modelId="{DF82C45E-2593-406D-9B4A-40CFD358F6E9}" type="pres">
      <dgm:prSet presAssocID="{7A78DC67-9E77-42F4-8FC1-AEF387FC0786}" presName="hierRoot3" presStyleCnt="0"/>
      <dgm:spPr/>
    </dgm:pt>
    <dgm:pt modelId="{4945E476-30EA-4293-B569-E58D943CE6AC}" type="pres">
      <dgm:prSet presAssocID="{7A78DC67-9E77-42F4-8FC1-AEF387FC0786}" presName="composite3" presStyleCnt="0"/>
      <dgm:spPr/>
    </dgm:pt>
    <dgm:pt modelId="{5AB2D61C-78CE-4900-B6A4-FD23D272B031}" type="pres">
      <dgm:prSet presAssocID="{7A78DC67-9E77-42F4-8FC1-AEF387FC0786}" presName="background3" presStyleLbl="node3" presStyleIdx="1" presStyleCnt="2"/>
      <dgm:spPr/>
    </dgm:pt>
    <dgm:pt modelId="{F1F151FE-AD70-480D-8FF2-0A6FB7D0629E}" type="pres">
      <dgm:prSet presAssocID="{7A78DC67-9E77-42F4-8FC1-AEF387FC0786}" presName="text3" presStyleLbl="fgAcc3" presStyleIdx="1" presStyleCnt="2" custLinFactNeighborX="681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881247-9632-43DD-91DF-879ADDD64849}" type="pres">
      <dgm:prSet presAssocID="{7A78DC67-9E77-42F4-8FC1-AEF387FC0786}" presName="hierChild4" presStyleCnt="0"/>
      <dgm:spPr/>
    </dgm:pt>
  </dgm:ptLst>
  <dgm:cxnLst>
    <dgm:cxn modelId="{B4505635-956B-42B5-9325-F2F629290C5E}" srcId="{43E8DB13-26D5-48DD-9184-8BC32DB979D0}" destId="{EB073634-96C5-4B02-8EEF-573972E47994}" srcOrd="0" destOrd="0" parTransId="{390F4FDF-2356-4A1B-A781-5A2477E0D0F1}" sibTransId="{88515D54-36A5-4381-AAAF-6EBE3494B08C}"/>
    <dgm:cxn modelId="{DB9A3B51-5F71-4794-ACD1-BBA473F66993}" type="presOf" srcId="{F0492F5E-D697-469C-A314-F1E53CB5B16A}" destId="{A861E022-EC1E-4F5F-A19F-82FC9FB2CCE5}" srcOrd="0" destOrd="0" presId="urn:microsoft.com/office/officeart/2005/8/layout/hierarchy1"/>
    <dgm:cxn modelId="{396F76D6-250B-42C9-A803-5D520780EDE4}" type="presOf" srcId="{EB073634-96C5-4B02-8EEF-573972E47994}" destId="{F64EA836-6610-4CF4-A145-03DFA69C7C5F}" srcOrd="0" destOrd="0" presId="urn:microsoft.com/office/officeart/2005/8/layout/hierarchy1"/>
    <dgm:cxn modelId="{D5173829-6B7C-4D19-963F-F444CF32121D}" type="presOf" srcId="{25AF50D0-3569-4A7F-A84E-BE66ECFBA51B}" destId="{25B413FB-EFF8-4C9E-B28B-F710CF9B3C26}" srcOrd="0" destOrd="0" presId="urn:microsoft.com/office/officeart/2005/8/layout/hierarchy1"/>
    <dgm:cxn modelId="{39F1824A-91CD-4A2A-A555-CEA59BD2C370}" type="presOf" srcId="{7A78DC67-9E77-42F4-8FC1-AEF387FC0786}" destId="{F1F151FE-AD70-480D-8FF2-0A6FB7D0629E}" srcOrd="0" destOrd="0" presId="urn:microsoft.com/office/officeart/2005/8/layout/hierarchy1"/>
    <dgm:cxn modelId="{0DCFEDDF-C23C-4F3A-83AA-743BD4ADBF19}" type="presOf" srcId="{6CEAA541-ABD1-4293-B86B-26B215F4E5A3}" destId="{3A70B64E-35D1-4179-8BCC-50C1758A72B1}" srcOrd="0" destOrd="0" presId="urn:microsoft.com/office/officeart/2005/8/layout/hierarchy1"/>
    <dgm:cxn modelId="{C3D25410-530B-41AC-A746-38C0BB8553DC}" type="presOf" srcId="{43E8DB13-26D5-48DD-9184-8BC32DB979D0}" destId="{FE552723-3662-4121-AFD8-DEF0BCADAFA3}" srcOrd="0" destOrd="0" presId="urn:microsoft.com/office/officeart/2005/8/layout/hierarchy1"/>
    <dgm:cxn modelId="{204ED217-3699-445B-B903-46784A774322}" type="presOf" srcId="{C133B5AC-4CCF-4362-BCAB-8EBC615FD532}" destId="{237D345F-907A-4E80-95CF-D4E9900CB428}" srcOrd="0" destOrd="0" presId="urn:microsoft.com/office/officeart/2005/8/layout/hierarchy1"/>
    <dgm:cxn modelId="{867354CF-A39E-427C-B0A3-DA6891D7D6B5}" srcId="{EB073634-96C5-4B02-8EEF-573972E47994}" destId="{C133B5AC-4CCF-4362-BCAB-8EBC615FD532}" srcOrd="0" destOrd="0" parTransId="{25AF50D0-3569-4A7F-A84E-BE66ECFBA51B}" sibTransId="{9685BA92-4ED7-488F-8A92-A425E7212BAF}"/>
    <dgm:cxn modelId="{AA8B9FBC-CA88-4125-8EF7-514FA7314602}" srcId="{6CEAA541-ABD1-4293-B86B-26B215F4E5A3}" destId="{7A78DC67-9E77-42F4-8FC1-AEF387FC0786}" srcOrd="0" destOrd="0" parTransId="{B7C9FA5B-7C8F-4FB4-A490-521BD5F831E2}" sibTransId="{87A83355-7133-4B5F-8F6B-66F2AB1A3E65}"/>
    <dgm:cxn modelId="{B5167C22-473E-49FF-BB89-190E33F786F8}" type="presOf" srcId="{85635FDD-909E-41AD-8A8E-5B3665320C8D}" destId="{B46465BF-3CF6-4360-ABBB-D23C8F8C1B9E}" srcOrd="0" destOrd="0" presId="urn:microsoft.com/office/officeart/2005/8/layout/hierarchy1"/>
    <dgm:cxn modelId="{5F917D96-D087-4077-BA98-4AE52C3BC38B}" type="presOf" srcId="{B7C9FA5B-7C8F-4FB4-A490-521BD5F831E2}" destId="{1D026830-62E5-4CFC-B756-1B8F2F3BE8BF}" srcOrd="0" destOrd="0" presId="urn:microsoft.com/office/officeart/2005/8/layout/hierarchy1"/>
    <dgm:cxn modelId="{C6B94B2B-3A76-4F12-8278-9BE3AC5BDA9C}" type="presOf" srcId="{ED823EE6-4DD8-49E0-A795-3FC4641CCB1D}" destId="{EF3D25F6-9484-40F3-9FB4-756C201EC63C}" srcOrd="0" destOrd="0" presId="urn:microsoft.com/office/officeart/2005/8/layout/hierarchy1"/>
    <dgm:cxn modelId="{566510DC-8644-4016-8F03-D32CB507D9E4}" srcId="{C133B5AC-4CCF-4362-BCAB-8EBC615FD532}" destId="{ED823EE6-4DD8-49E0-A795-3FC4641CCB1D}" srcOrd="0" destOrd="0" parTransId="{85635FDD-909E-41AD-8A8E-5B3665320C8D}" sibTransId="{B61E237C-A09D-424D-8DB7-B7E935EB0B58}"/>
    <dgm:cxn modelId="{9EB38289-E48F-47CE-99F1-4AB8E40916B5}" srcId="{EB073634-96C5-4B02-8EEF-573972E47994}" destId="{6CEAA541-ABD1-4293-B86B-26B215F4E5A3}" srcOrd="1" destOrd="0" parTransId="{F0492F5E-D697-469C-A314-F1E53CB5B16A}" sibTransId="{5340DB51-C810-4527-9FE4-4BBE57F58BD5}"/>
    <dgm:cxn modelId="{75034C13-5BAB-4D7F-A8C3-E9EFFA316972}" type="presParOf" srcId="{FE552723-3662-4121-AFD8-DEF0BCADAFA3}" destId="{4113A11E-BEDC-4754-99D8-B366D28D62FC}" srcOrd="0" destOrd="0" presId="urn:microsoft.com/office/officeart/2005/8/layout/hierarchy1"/>
    <dgm:cxn modelId="{367CECA4-8FAC-4AED-9BC7-7CF33A151D65}" type="presParOf" srcId="{4113A11E-BEDC-4754-99D8-B366D28D62FC}" destId="{3100F4BD-6464-4617-9304-A07D3EC4F65D}" srcOrd="0" destOrd="0" presId="urn:microsoft.com/office/officeart/2005/8/layout/hierarchy1"/>
    <dgm:cxn modelId="{B3AB4C45-22C7-40A1-BB0F-DFA85BCB91F0}" type="presParOf" srcId="{3100F4BD-6464-4617-9304-A07D3EC4F65D}" destId="{2F8862DB-3283-494B-AC07-88CB719B6904}" srcOrd="0" destOrd="0" presId="urn:microsoft.com/office/officeart/2005/8/layout/hierarchy1"/>
    <dgm:cxn modelId="{770DA7E5-46E7-4087-8C29-A1CD24E91C86}" type="presParOf" srcId="{3100F4BD-6464-4617-9304-A07D3EC4F65D}" destId="{F64EA836-6610-4CF4-A145-03DFA69C7C5F}" srcOrd="1" destOrd="0" presId="urn:microsoft.com/office/officeart/2005/8/layout/hierarchy1"/>
    <dgm:cxn modelId="{97EA3885-EC30-44A2-B312-2C075C9A91A0}" type="presParOf" srcId="{4113A11E-BEDC-4754-99D8-B366D28D62FC}" destId="{1C55AE76-7373-494D-8556-CDACC62C189A}" srcOrd="1" destOrd="0" presId="urn:microsoft.com/office/officeart/2005/8/layout/hierarchy1"/>
    <dgm:cxn modelId="{CA66AA66-835D-4BFC-83DE-5700E3546D4C}" type="presParOf" srcId="{1C55AE76-7373-494D-8556-CDACC62C189A}" destId="{25B413FB-EFF8-4C9E-B28B-F710CF9B3C26}" srcOrd="0" destOrd="0" presId="urn:microsoft.com/office/officeart/2005/8/layout/hierarchy1"/>
    <dgm:cxn modelId="{9596532D-5A5A-4F57-AC93-1F4CA5D8D508}" type="presParOf" srcId="{1C55AE76-7373-494D-8556-CDACC62C189A}" destId="{4D0FB4EE-0533-4D17-8D0B-47E68DD83522}" srcOrd="1" destOrd="0" presId="urn:microsoft.com/office/officeart/2005/8/layout/hierarchy1"/>
    <dgm:cxn modelId="{0CEED575-0A9A-4915-B2E4-68C4E6462B44}" type="presParOf" srcId="{4D0FB4EE-0533-4D17-8D0B-47E68DD83522}" destId="{C386E19C-A7C0-4D32-BF60-A76C9ECDCB10}" srcOrd="0" destOrd="0" presId="urn:microsoft.com/office/officeart/2005/8/layout/hierarchy1"/>
    <dgm:cxn modelId="{7A6B1DE0-8E1E-4956-9700-B370A7388CB4}" type="presParOf" srcId="{C386E19C-A7C0-4D32-BF60-A76C9ECDCB10}" destId="{78CA34BB-90D4-46AD-800F-F33E8E42B266}" srcOrd="0" destOrd="0" presId="urn:microsoft.com/office/officeart/2005/8/layout/hierarchy1"/>
    <dgm:cxn modelId="{0D5154D8-057E-4917-881C-98B2D1E6F961}" type="presParOf" srcId="{C386E19C-A7C0-4D32-BF60-A76C9ECDCB10}" destId="{237D345F-907A-4E80-95CF-D4E9900CB428}" srcOrd="1" destOrd="0" presId="urn:microsoft.com/office/officeart/2005/8/layout/hierarchy1"/>
    <dgm:cxn modelId="{69D0F984-ADB4-40E2-8319-F6CB92BFC3F9}" type="presParOf" srcId="{4D0FB4EE-0533-4D17-8D0B-47E68DD83522}" destId="{89089EBB-37AB-40BB-8781-0246E8C8A96A}" srcOrd="1" destOrd="0" presId="urn:microsoft.com/office/officeart/2005/8/layout/hierarchy1"/>
    <dgm:cxn modelId="{CF2DFAF5-7027-4376-BB2C-C0DBB9763852}" type="presParOf" srcId="{89089EBB-37AB-40BB-8781-0246E8C8A96A}" destId="{B46465BF-3CF6-4360-ABBB-D23C8F8C1B9E}" srcOrd="0" destOrd="0" presId="urn:microsoft.com/office/officeart/2005/8/layout/hierarchy1"/>
    <dgm:cxn modelId="{8C1BE129-5165-49EF-9322-B7B0AD8DA9F0}" type="presParOf" srcId="{89089EBB-37AB-40BB-8781-0246E8C8A96A}" destId="{F527B7B5-F15C-4BE2-BAF9-4C5D7CDF693E}" srcOrd="1" destOrd="0" presId="urn:microsoft.com/office/officeart/2005/8/layout/hierarchy1"/>
    <dgm:cxn modelId="{667E7DBC-2049-4BE0-9D58-B58B765EFB05}" type="presParOf" srcId="{F527B7B5-F15C-4BE2-BAF9-4C5D7CDF693E}" destId="{0DFD740E-ABFE-448A-9AA9-1BA4849D0A29}" srcOrd="0" destOrd="0" presId="urn:microsoft.com/office/officeart/2005/8/layout/hierarchy1"/>
    <dgm:cxn modelId="{A764D18E-511F-4738-86C7-6DF3B22D570C}" type="presParOf" srcId="{0DFD740E-ABFE-448A-9AA9-1BA4849D0A29}" destId="{97385E6C-6C1B-46B8-9802-29395746EC1B}" srcOrd="0" destOrd="0" presId="urn:microsoft.com/office/officeart/2005/8/layout/hierarchy1"/>
    <dgm:cxn modelId="{EE13808F-B694-4BE1-B707-94A4BA6C09FF}" type="presParOf" srcId="{0DFD740E-ABFE-448A-9AA9-1BA4849D0A29}" destId="{EF3D25F6-9484-40F3-9FB4-756C201EC63C}" srcOrd="1" destOrd="0" presId="urn:microsoft.com/office/officeart/2005/8/layout/hierarchy1"/>
    <dgm:cxn modelId="{45F30A6B-D68D-4AFF-8B3F-E46F59E4396F}" type="presParOf" srcId="{F527B7B5-F15C-4BE2-BAF9-4C5D7CDF693E}" destId="{FC09759F-F5CD-4AC1-AA34-E8594960080E}" srcOrd="1" destOrd="0" presId="urn:microsoft.com/office/officeart/2005/8/layout/hierarchy1"/>
    <dgm:cxn modelId="{3453D003-03AA-42D3-AF5F-75F9D7591F14}" type="presParOf" srcId="{1C55AE76-7373-494D-8556-CDACC62C189A}" destId="{A861E022-EC1E-4F5F-A19F-82FC9FB2CCE5}" srcOrd="2" destOrd="0" presId="urn:microsoft.com/office/officeart/2005/8/layout/hierarchy1"/>
    <dgm:cxn modelId="{C638CAB5-A07C-4DB3-AD07-93CECA863B9A}" type="presParOf" srcId="{1C55AE76-7373-494D-8556-CDACC62C189A}" destId="{F818D3D8-14D1-4624-A9BC-55035AB69742}" srcOrd="3" destOrd="0" presId="urn:microsoft.com/office/officeart/2005/8/layout/hierarchy1"/>
    <dgm:cxn modelId="{5BF0D0C4-8BA7-47B7-9617-B94058E3A703}" type="presParOf" srcId="{F818D3D8-14D1-4624-A9BC-55035AB69742}" destId="{DAFD739C-2A4F-4EFE-B48C-8ACCFB22ABFD}" srcOrd="0" destOrd="0" presId="urn:microsoft.com/office/officeart/2005/8/layout/hierarchy1"/>
    <dgm:cxn modelId="{4F68B036-37FE-499F-BBF0-E372E5570DCC}" type="presParOf" srcId="{DAFD739C-2A4F-4EFE-B48C-8ACCFB22ABFD}" destId="{865BF138-6FCB-45B2-9CAB-FC1E3255595F}" srcOrd="0" destOrd="0" presId="urn:microsoft.com/office/officeart/2005/8/layout/hierarchy1"/>
    <dgm:cxn modelId="{90D6EF45-8ED8-485C-B054-A14107F046BF}" type="presParOf" srcId="{DAFD739C-2A4F-4EFE-B48C-8ACCFB22ABFD}" destId="{3A70B64E-35D1-4179-8BCC-50C1758A72B1}" srcOrd="1" destOrd="0" presId="urn:microsoft.com/office/officeart/2005/8/layout/hierarchy1"/>
    <dgm:cxn modelId="{6B829ECB-0F76-4976-889D-E863EBD128EA}" type="presParOf" srcId="{F818D3D8-14D1-4624-A9BC-55035AB69742}" destId="{A3B7688E-BA4A-42C8-BCF6-E157AC66E121}" srcOrd="1" destOrd="0" presId="urn:microsoft.com/office/officeart/2005/8/layout/hierarchy1"/>
    <dgm:cxn modelId="{F7817FEE-F8F8-4C05-8F0C-C04B2AFB0155}" type="presParOf" srcId="{A3B7688E-BA4A-42C8-BCF6-E157AC66E121}" destId="{1D026830-62E5-4CFC-B756-1B8F2F3BE8BF}" srcOrd="0" destOrd="0" presId="urn:microsoft.com/office/officeart/2005/8/layout/hierarchy1"/>
    <dgm:cxn modelId="{5D337892-E555-4A23-BBC6-2305536C1533}" type="presParOf" srcId="{A3B7688E-BA4A-42C8-BCF6-E157AC66E121}" destId="{DF82C45E-2593-406D-9B4A-40CFD358F6E9}" srcOrd="1" destOrd="0" presId="urn:microsoft.com/office/officeart/2005/8/layout/hierarchy1"/>
    <dgm:cxn modelId="{9B42D94E-00C6-4477-91A6-F2ED49319BD7}" type="presParOf" srcId="{DF82C45E-2593-406D-9B4A-40CFD358F6E9}" destId="{4945E476-30EA-4293-B569-E58D943CE6AC}" srcOrd="0" destOrd="0" presId="urn:microsoft.com/office/officeart/2005/8/layout/hierarchy1"/>
    <dgm:cxn modelId="{14D3AE66-BF47-4209-839B-4E256BCDE848}" type="presParOf" srcId="{4945E476-30EA-4293-B569-E58D943CE6AC}" destId="{5AB2D61C-78CE-4900-B6A4-FD23D272B031}" srcOrd="0" destOrd="0" presId="urn:microsoft.com/office/officeart/2005/8/layout/hierarchy1"/>
    <dgm:cxn modelId="{39019B11-0689-4483-B734-07B917363A0C}" type="presParOf" srcId="{4945E476-30EA-4293-B569-E58D943CE6AC}" destId="{F1F151FE-AD70-480D-8FF2-0A6FB7D0629E}" srcOrd="1" destOrd="0" presId="urn:microsoft.com/office/officeart/2005/8/layout/hierarchy1"/>
    <dgm:cxn modelId="{58C7117F-73BE-4223-A7A8-98F575CAB692}" type="presParOf" srcId="{DF82C45E-2593-406D-9B4A-40CFD358F6E9}" destId="{DA881247-9632-43DD-91DF-879ADDD648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107AD-3C0E-4C4B-8C9D-384666C72FB0}">
      <dsp:nvSpPr>
        <dsp:cNvPr id="0" name=""/>
        <dsp:cNvSpPr/>
      </dsp:nvSpPr>
      <dsp:spPr>
        <a:xfrm>
          <a:off x="3962400" y="550444"/>
          <a:ext cx="873542" cy="524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73542" y="52460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9B6F7-C1AE-429D-9601-2AAE656BBC66}">
      <dsp:nvSpPr>
        <dsp:cNvPr id="0" name=""/>
        <dsp:cNvSpPr/>
      </dsp:nvSpPr>
      <dsp:spPr>
        <a:xfrm>
          <a:off x="3962400" y="550444"/>
          <a:ext cx="2726298" cy="1708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3760"/>
              </a:lnTo>
              <a:lnTo>
                <a:pt x="2726298" y="1513760"/>
              </a:lnTo>
              <a:lnTo>
                <a:pt x="2726298" y="170878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4EC24-F5D7-4758-8037-6134630D4A58}">
      <dsp:nvSpPr>
        <dsp:cNvPr id="0" name=""/>
        <dsp:cNvSpPr/>
      </dsp:nvSpPr>
      <dsp:spPr>
        <a:xfrm>
          <a:off x="3835680" y="550444"/>
          <a:ext cx="126719" cy="1708785"/>
        </a:xfrm>
        <a:custGeom>
          <a:avLst/>
          <a:gdLst/>
          <a:ahLst/>
          <a:cxnLst/>
          <a:rect l="0" t="0" r="0" b="0"/>
          <a:pathLst>
            <a:path>
              <a:moveTo>
                <a:pt x="126719" y="0"/>
              </a:moveTo>
              <a:lnTo>
                <a:pt x="126719" y="1513760"/>
              </a:lnTo>
              <a:lnTo>
                <a:pt x="0" y="1513760"/>
              </a:lnTo>
              <a:lnTo>
                <a:pt x="0" y="170878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7ED4-8E94-4641-BD1F-CA477A5C8E43}">
      <dsp:nvSpPr>
        <dsp:cNvPr id="0" name=""/>
        <dsp:cNvSpPr/>
      </dsp:nvSpPr>
      <dsp:spPr>
        <a:xfrm>
          <a:off x="1109382" y="550444"/>
          <a:ext cx="2853017" cy="1710605"/>
        </a:xfrm>
        <a:custGeom>
          <a:avLst/>
          <a:gdLst/>
          <a:ahLst/>
          <a:cxnLst/>
          <a:rect l="0" t="0" r="0" b="0"/>
          <a:pathLst>
            <a:path>
              <a:moveTo>
                <a:pt x="2853017" y="0"/>
              </a:moveTo>
              <a:lnTo>
                <a:pt x="2853017" y="1515580"/>
              </a:lnTo>
              <a:lnTo>
                <a:pt x="0" y="1515580"/>
              </a:lnTo>
              <a:lnTo>
                <a:pt x="0" y="17106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7F660-DF9E-4961-AE66-1B6364506CF1}">
      <dsp:nvSpPr>
        <dsp:cNvPr id="0" name=""/>
        <dsp:cNvSpPr/>
      </dsp:nvSpPr>
      <dsp:spPr>
        <a:xfrm>
          <a:off x="3033712" y="88682"/>
          <a:ext cx="1857374" cy="4617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Semua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Proyek</a:t>
          </a:r>
          <a:endParaRPr lang="en-US" sz="1100" kern="1200" dirty="0"/>
        </a:p>
      </dsp:txBody>
      <dsp:txXfrm>
        <a:off x="3033712" y="88682"/>
        <a:ext cx="1857374" cy="461761"/>
      </dsp:txXfrm>
    </dsp:sp>
    <dsp:sp modelId="{D390EE31-D19C-4903-A5C1-1BD6958655F6}">
      <dsp:nvSpPr>
        <dsp:cNvPr id="0" name=""/>
        <dsp:cNvSpPr/>
      </dsp:nvSpPr>
      <dsp:spPr>
        <a:xfrm>
          <a:off x="0" y="2261049"/>
          <a:ext cx="2218764" cy="928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Kelompok</a:t>
          </a:r>
          <a:r>
            <a:rPr lang="en-US" sz="1100" kern="1200" dirty="0" smtClean="0"/>
            <a:t> 1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Proyek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mempunyai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dampak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penting</a:t>
          </a:r>
          <a:endParaRPr lang="en-US" sz="1100" kern="1200" dirty="0"/>
        </a:p>
      </dsp:txBody>
      <dsp:txXfrm>
        <a:off x="0" y="2261049"/>
        <a:ext cx="2218764" cy="928687"/>
      </dsp:txXfrm>
    </dsp:sp>
    <dsp:sp modelId="{87B46FC3-1BC3-4BE3-BDEA-CD155D7A2311}">
      <dsp:nvSpPr>
        <dsp:cNvPr id="0" name=""/>
        <dsp:cNvSpPr/>
      </dsp:nvSpPr>
      <dsp:spPr>
        <a:xfrm>
          <a:off x="2608958" y="2259229"/>
          <a:ext cx="2453443" cy="928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Kelompok</a:t>
          </a:r>
          <a:r>
            <a:rPr lang="en-US" sz="1100" kern="1200" dirty="0" smtClean="0"/>
            <a:t> 2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Ada </a:t>
          </a:r>
          <a:r>
            <a:rPr lang="en-US" sz="1100" kern="1200" dirty="0" err="1" smtClean="0"/>
            <a:t>keraguan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apakah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proyek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akan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mempunyai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dampak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penting</a:t>
          </a:r>
          <a:endParaRPr lang="en-US" sz="1100" kern="1200" dirty="0"/>
        </a:p>
      </dsp:txBody>
      <dsp:txXfrm>
        <a:off x="2608958" y="2259229"/>
        <a:ext cx="2453443" cy="928687"/>
      </dsp:txXfrm>
    </dsp:sp>
    <dsp:sp modelId="{41047435-9E55-4216-80CD-1A82FADBF553}">
      <dsp:nvSpPr>
        <dsp:cNvPr id="0" name=""/>
        <dsp:cNvSpPr/>
      </dsp:nvSpPr>
      <dsp:spPr>
        <a:xfrm>
          <a:off x="5452596" y="2259229"/>
          <a:ext cx="2472203" cy="928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Kelompok</a:t>
          </a:r>
          <a:r>
            <a:rPr lang="en-US" sz="1100" kern="1200" dirty="0" smtClean="0"/>
            <a:t> 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Proyek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tidak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mempunyai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dampak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penting</a:t>
          </a:r>
          <a:endParaRPr lang="en-US" sz="1100" kern="1200" dirty="0"/>
        </a:p>
      </dsp:txBody>
      <dsp:txXfrm>
        <a:off x="5452596" y="2259229"/>
        <a:ext cx="2472203" cy="928687"/>
      </dsp:txXfrm>
    </dsp:sp>
    <dsp:sp modelId="{92A7D207-00F0-4996-BACC-4245CA9A98D9}">
      <dsp:nvSpPr>
        <dsp:cNvPr id="0" name=""/>
        <dsp:cNvSpPr/>
      </dsp:nvSpPr>
      <dsp:spPr>
        <a:xfrm>
          <a:off x="2978567" y="788778"/>
          <a:ext cx="1857374" cy="572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Penapisan</a:t>
          </a:r>
          <a:r>
            <a:rPr lang="en-US" sz="1100" kern="1200" dirty="0" smtClean="0"/>
            <a:t> TK I</a:t>
          </a:r>
          <a:endParaRPr lang="en-US" sz="1100" kern="1200" dirty="0"/>
        </a:p>
      </dsp:txBody>
      <dsp:txXfrm>
        <a:off x="2978567" y="788778"/>
        <a:ext cx="1857374" cy="5725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16EED0-678A-48B6-9AB1-933387E558F3}">
      <dsp:nvSpPr>
        <dsp:cNvPr id="0" name=""/>
        <dsp:cNvSpPr/>
      </dsp:nvSpPr>
      <dsp:spPr>
        <a:xfrm>
          <a:off x="4229100" y="818252"/>
          <a:ext cx="2042881" cy="344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47"/>
              </a:lnTo>
              <a:lnTo>
                <a:pt x="2042881" y="172347"/>
              </a:lnTo>
              <a:lnTo>
                <a:pt x="2042881" y="34418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E82834-B2FD-44E4-9E6F-B7F33DE80CB6}">
      <dsp:nvSpPr>
        <dsp:cNvPr id="0" name=""/>
        <dsp:cNvSpPr/>
      </dsp:nvSpPr>
      <dsp:spPr>
        <a:xfrm>
          <a:off x="2607127" y="818252"/>
          <a:ext cx="1621972" cy="344180"/>
        </a:xfrm>
        <a:custGeom>
          <a:avLst/>
          <a:gdLst/>
          <a:ahLst/>
          <a:cxnLst/>
          <a:rect l="0" t="0" r="0" b="0"/>
          <a:pathLst>
            <a:path>
              <a:moveTo>
                <a:pt x="1621972" y="0"/>
              </a:moveTo>
              <a:lnTo>
                <a:pt x="1621972" y="172347"/>
              </a:lnTo>
              <a:lnTo>
                <a:pt x="0" y="172347"/>
              </a:lnTo>
              <a:lnTo>
                <a:pt x="0" y="34418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E6FC7-DC38-453F-8F94-D2DBCC8A33BB}">
      <dsp:nvSpPr>
        <dsp:cNvPr id="0" name=""/>
        <dsp:cNvSpPr/>
      </dsp:nvSpPr>
      <dsp:spPr>
        <a:xfrm>
          <a:off x="3410847" y="0"/>
          <a:ext cx="1636504" cy="81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Penapisan</a:t>
          </a:r>
          <a:r>
            <a:rPr lang="en-US" sz="1700" kern="1200" dirty="0" smtClean="0"/>
            <a:t> TK II</a:t>
          </a:r>
          <a:endParaRPr lang="en-US" sz="1700" kern="1200" dirty="0"/>
        </a:p>
      </dsp:txBody>
      <dsp:txXfrm>
        <a:off x="3410847" y="0"/>
        <a:ext cx="1636504" cy="818252"/>
      </dsp:txXfrm>
    </dsp:sp>
    <dsp:sp modelId="{9427F643-C348-4130-BD54-BA6074B6F417}">
      <dsp:nvSpPr>
        <dsp:cNvPr id="0" name=""/>
        <dsp:cNvSpPr/>
      </dsp:nvSpPr>
      <dsp:spPr>
        <a:xfrm>
          <a:off x="1251855" y="1162432"/>
          <a:ext cx="2710542" cy="81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Proyek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mempunyai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dampak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Penting</a:t>
          </a:r>
          <a:endParaRPr lang="en-US" sz="1700" kern="1200" dirty="0"/>
        </a:p>
      </dsp:txBody>
      <dsp:txXfrm>
        <a:off x="1251855" y="1162432"/>
        <a:ext cx="2710542" cy="818252"/>
      </dsp:txXfrm>
    </dsp:sp>
    <dsp:sp modelId="{F169DE33-9C0E-42EB-922D-F086E58112A5}">
      <dsp:nvSpPr>
        <dsp:cNvPr id="0" name=""/>
        <dsp:cNvSpPr/>
      </dsp:nvSpPr>
      <dsp:spPr>
        <a:xfrm>
          <a:off x="4953007" y="1162432"/>
          <a:ext cx="2637947" cy="81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Proyek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tidak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mempunyai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dampak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penting</a:t>
          </a:r>
          <a:r>
            <a:rPr lang="en-US" sz="1700" kern="1200" dirty="0" smtClean="0"/>
            <a:t> </a:t>
          </a:r>
          <a:endParaRPr lang="en-US" sz="1700" kern="1200" dirty="0"/>
        </a:p>
      </dsp:txBody>
      <dsp:txXfrm>
        <a:off x="4953007" y="1162432"/>
        <a:ext cx="2637947" cy="8182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026830-62E5-4CFC-B756-1B8F2F3BE8BF}">
      <dsp:nvSpPr>
        <dsp:cNvPr id="0" name=""/>
        <dsp:cNvSpPr/>
      </dsp:nvSpPr>
      <dsp:spPr>
        <a:xfrm>
          <a:off x="5329185" y="2446999"/>
          <a:ext cx="762252" cy="455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705"/>
              </a:lnTo>
              <a:lnTo>
                <a:pt x="762252" y="310705"/>
              </a:lnTo>
              <a:lnTo>
                <a:pt x="762252" y="45593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1E022-EC1E-4F5F-A19F-82FC9FB2CCE5}">
      <dsp:nvSpPr>
        <dsp:cNvPr id="0" name=""/>
        <dsp:cNvSpPr/>
      </dsp:nvSpPr>
      <dsp:spPr>
        <a:xfrm>
          <a:off x="4000230" y="830002"/>
          <a:ext cx="1328954" cy="621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292"/>
              </a:lnTo>
              <a:lnTo>
                <a:pt x="1328954" y="476292"/>
              </a:lnTo>
              <a:lnTo>
                <a:pt x="1328954" y="62152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465BF-3CF6-4360-ABBB-D23C8F8C1B9E}">
      <dsp:nvSpPr>
        <dsp:cNvPr id="0" name=""/>
        <dsp:cNvSpPr/>
      </dsp:nvSpPr>
      <dsp:spPr>
        <a:xfrm>
          <a:off x="2040175" y="2446999"/>
          <a:ext cx="588067" cy="455933"/>
        </a:xfrm>
        <a:custGeom>
          <a:avLst/>
          <a:gdLst/>
          <a:ahLst/>
          <a:cxnLst/>
          <a:rect l="0" t="0" r="0" b="0"/>
          <a:pathLst>
            <a:path>
              <a:moveTo>
                <a:pt x="588067" y="0"/>
              </a:moveTo>
              <a:lnTo>
                <a:pt x="588067" y="310705"/>
              </a:lnTo>
              <a:lnTo>
                <a:pt x="0" y="310705"/>
              </a:lnTo>
              <a:lnTo>
                <a:pt x="0" y="45593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B413FB-EFF8-4C9E-B28B-F710CF9B3C26}">
      <dsp:nvSpPr>
        <dsp:cNvPr id="0" name=""/>
        <dsp:cNvSpPr/>
      </dsp:nvSpPr>
      <dsp:spPr>
        <a:xfrm>
          <a:off x="2628243" y="830002"/>
          <a:ext cx="1371987" cy="621520"/>
        </a:xfrm>
        <a:custGeom>
          <a:avLst/>
          <a:gdLst/>
          <a:ahLst/>
          <a:cxnLst/>
          <a:rect l="0" t="0" r="0" b="0"/>
          <a:pathLst>
            <a:path>
              <a:moveTo>
                <a:pt x="1371987" y="0"/>
              </a:moveTo>
              <a:lnTo>
                <a:pt x="1371987" y="476292"/>
              </a:lnTo>
              <a:lnTo>
                <a:pt x="0" y="476292"/>
              </a:lnTo>
              <a:lnTo>
                <a:pt x="0" y="62152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8862DB-3283-494B-AC07-88CB719B6904}">
      <dsp:nvSpPr>
        <dsp:cNvPr id="0" name=""/>
        <dsp:cNvSpPr/>
      </dsp:nvSpPr>
      <dsp:spPr>
        <a:xfrm>
          <a:off x="2492813" y="-165473"/>
          <a:ext cx="3014835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EA836-6610-4CF4-A145-03DFA69C7C5F}">
      <dsp:nvSpPr>
        <dsp:cNvPr id="0" name=""/>
        <dsp:cNvSpPr/>
      </dsp:nvSpPr>
      <dsp:spPr>
        <a:xfrm>
          <a:off x="2666999" y="3"/>
          <a:ext cx="3014835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Penapisan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dengan</a:t>
          </a:r>
          <a:r>
            <a:rPr lang="en-US" sz="1500" kern="1200" dirty="0" smtClean="0"/>
            <a:t> 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dasar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positif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kriteria</a:t>
          </a:r>
          <a:endParaRPr lang="en-US" sz="1500" kern="1200" dirty="0"/>
        </a:p>
      </dsp:txBody>
      <dsp:txXfrm>
        <a:off x="2696155" y="29159"/>
        <a:ext cx="2956523" cy="937164"/>
      </dsp:txXfrm>
    </dsp:sp>
    <dsp:sp modelId="{78CA34BB-90D4-46AD-800F-F33E8E42B266}">
      <dsp:nvSpPr>
        <dsp:cNvPr id="0" name=""/>
        <dsp:cNvSpPr/>
      </dsp:nvSpPr>
      <dsp:spPr>
        <a:xfrm>
          <a:off x="1844403" y="1451523"/>
          <a:ext cx="1567679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D345F-907A-4E80-95CF-D4E9900CB428}">
      <dsp:nvSpPr>
        <dsp:cNvPr id="0" name=""/>
        <dsp:cNvSpPr/>
      </dsp:nvSpPr>
      <dsp:spPr>
        <a:xfrm>
          <a:off x="2018590" y="1617000"/>
          <a:ext cx="1567679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Proyek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termasuk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dalam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daftra</a:t>
          </a:r>
          <a:endParaRPr lang="en-US" sz="1500" kern="1200" dirty="0"/>
        </a:p>
      </dsp:txBody>
      <dsp:txXfrm>
        <a:off x="2047746" y="1646156"/>
        <a:ext cx="1509367" cy="937164"/>
      </dsp:txXfrm>
    </dsp:sp>
    <dsp:sp modelId="{97385E6C-6C1B-46B8-9802-29395746EC1B}">
      <dsp:nvSpPr>
        <dsp:cNvPr id="0" name=""/>
        <dsp:cNvSpPr/>
      </dsp:nvSpPr>
      <dsp:spPr>
        <a:xfrm>
          <a:off x="1256335" y="2902932"/>
          <a:ext cx="1567679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3D25F6-9484-40F3-9FB4-756C201EC63C}">
      <dsp:nvSpPr>
        <dsp:cNvPr id="0" name=""/>
        <dsp:cNvSpPr/>
      </dsp:nvSpPr>
      <dsp:spPr>
        <a:xfrm>
          <a:off x="1430522" y="3068410"/>
          <a:ext cx="1567679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Perlu</a:t>
          </a:r>
          <a:r>
            <a:rPr lang="en-US" sz="1500" kern="1200" dirty="0" smtClean="0"/>
            <a:t> AMDAL</a:t>
          </a:r>
          <a:endParaRPr lang="en-US" sz="1500" kern="1200" dirty="0"/>
        </a:p>
      </dsp:txBody>
      <dsp:txXfrm>
        <a:off x="1459678" y="3097566"/>
        <a:ext cx="1509367" cy="937164"/>
      </dsp:txXfrm>
    </dsp:sp>
    <dsp:sp modelId="{865BF138-6FCB-45B2-9CAB-FC1E3255595F}">
      <dsp:nvSpPr>
        <dsp:cNvPr id="0" name=""/>
        <dsp:cNvSpPr/>
      </dsp:nvSpPr>
      <dsp:spPr>
        <a:xfrm>
          <a:off x="4545345" y="1451523"/>
          <a:ext cx="1567679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70B64E-35D1-4179-8BCC-50C1758A72B1}">
      <dsp:nvSpPr>
        <dsp:cNvPr id="0" name=""/>
        <dsp:cNvSpPr/>
      </dsp:nvSpPr>
      <dsp:spPr>
        <a:xfrm>
          <a:off x="4719532" y="1617000"/>
          <a:ext cx="1567679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Proyek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diluar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daftar</a:t>
          </a:r>
          <a:endParaRPr lang="en-US" sz="1500" kern="1200" dirty="0"/>
        </a:p>
      </dsp:txBody>
      <dsp:txXfrm>
        <a:off x="4748688" y="1646156"/>
        <a:ext cx="1509367" cy="937164"/>
      </dsp:txXfrm>
    </dsp:sp>
    <dsp:sp modelId="{5AB2D61C-78CE-4900-B6A4-FD23D272B031}">
      <dsp:nvSpPr>
        <dsp:cNvPr id="0" name=""/>
        <dsp:cNvSpPr/>
      </dsp:nvSpPr>
      <dsp:spPr>
        <a:xfrm>
          <a:off x="5307598" y="2902932"/>
          <a:ext cx="1567679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151FE-AD70-480D-8FF2-0A6FB7D0629E}">
      <dsp:nvSpPr>
        <dsp:cNvPr id="0" name=""/>
        <dsp:cNvSpPr/>
      </dsp:nvSpPr>
      <dsp:spPr>
        <a:xfrm>
          <a:off x="5481785" y="3068410"/>
          <a:ext cx="1567679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Tidak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perlu</a:t>
          </a:r>
          <a:r>
            <a:rPr lang="en-US" sz="1500" kern="1200" dirty="0" smtClean="0"/>
            <a:t> AMDAL</a:t>
          </a:r>
          <a:endParaRPr lang="en-US" sz="1500" kern="1200" dirty="0"/>
        </a:p>
      </dsp:txBody>
      <dsp:txXfrm>
        <a:off x="5510941" y="3097566"/>
        <a:ext cx="1509367" cy="937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B272CD-E885-47EF-8695-BD452DB9F6FB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PENAPISAN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8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memilah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manakah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AMDAL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43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yang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implisit</a:t>
            </a:r>
            <a:endParaRPr lang="en-US" dirty="0" smtClean="0"/>
          </a:p>
          <a:p>
            <a:r>
              <a:rPr lang="en-US" dirty="0" smtClean="0"/>
              <a:t>3 </a:t>
            </a:r>
            <a:r>
              <a:rPr lang="en-US" dirty="0" err="1" smtClean="0"/>
              <a:t>Pengelompokan</a:t>
            </a:r>
            <a:r>
              <a:rPr lang="en-US" dirty="0" smtClean="0"/>
              <a:t> </a:t>
            </a:r>
            <a:r>
              <a:rPr lang="en-US" dirty="0" err="1" smtClean="0"/>
              <a:t>Penapisan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 smtClean="0"/>
          </a:p>
          <a:p>
            <a:pPr lvl="1"/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 smtClean="0"/>
          </a:p>
          <a:p>
            <a:pPr lvl="1"/>
            <a:r>
              <a:rPr lang="en-US" dirty="0" err="1" smtClean="0"/>
              <a:t>Meragukan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Penapisan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83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38306283"/>
              </p:ext>
            </p:extLst>
          </p:nvPr>
        </p:nvGraphicFramePr>
        <p:xfrm>
          <a:off x="914400" y="381000"/>
          <a:ext cx="79248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90355439"/>
              </p:ext>
            </p:extLst>
          </p:nvPr>
        </p:nvGraphicFramePr>
        <p:xfrm>
          <a:off x="457200" y="3810000"/>
          <a:ext cx="8458200" cy="198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Rectangle 6"/>
          <p:cNvSpPr/>
          <p:nvPr/>
        </p:nvSpPr>
        <p:spPr>
          <a:xfrm>
            <a:off x="6781800" y="6019800"/>
            <a:ext cx="1905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AMDAL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" y="5938157"/>
            <a:ext cx="1905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AMDAL</a:t>
            </a:r>
            <a:endParaRPr lang="en-US" dirty="0"/>
          </a:p>
        </p:txBody>
      </p:sp>
      <p:cxnSp>
        <p:nvCxnSpPr>
          <p:cNvPr id="10" name="Straight Arrow Connector 9"/>
          <p:cNvCxnSpPr>
            <a:endCxn id="8" idx="0"/>
          </p:cNvCxnSpPr>
          <p:nvPr/>
        </p:nvCxnSpPr>
        <p:spPr>
          <a:xfrm>
            <a:off x="1485900" y="3581400"/>
            <a:ext cx="0" cy="23567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8153400" y="3581400"/>
            <a:ext cx="0" cy="23567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09800" y="5715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315200" y="5715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800600" y="35814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64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endParaRPr lang="en-US" dirty="0" smtClean="0"/>
          </a:p>
          <a:p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,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rentan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endParaRPr lang="en-US" dirty="0" smtClean="0"/>
          </a:p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AMDAL</a:t>
            </a:r>
          </a:p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AMDAL.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meragukan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daftar</a:t>
            </a:r>
            <a:r>
              <a:rPr lang="en-US" dirty="0" smtClean="0"/>
              <a:t> yang </a:t>
            </a:r>
            <a:r>
              <a:rPr lang="en-US" dirty="0" err="1" smtClean="0"/>
              <a:t>menentu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 Indonesia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penapisan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.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 </a:t>
            </a:r>
            <a:r>
              <a:rPr lang="en-US" dirty="0" err="1" smtClean="0"/>
              <a:t>penapisan</a:t>
            </a:r>
            <a:r>
              <a:rPr lang="en-US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2.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51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92869458"/>
              </p:ext>
            </p:extLst>
          </p:nvPr>
        </p:nvGraphicFramePr>
        <p:xfrm>
          <a:off x="457200" y="2184400"/>
          <a:ext cx="8305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3733800" y="1295400"/>
            <a:ext cx="1752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2"/>
          </p:cNvCxnSpPr>
          <p:nvPr/>
        </p:nvCxnSpPr>
        <p:spPr>
          <a:xfrm>
            <a:off x="4610100" y="19050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495800" y="1905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01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178</TotalTime>
  <Words>236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PENAPISAN</vt:lpstr>
      <vt:lpstr>Pengertian</vt:lpstr>
      <vt:lpstr>Metode Penapisan 1. Metode Bertahap</vt:lpstr>
      <vt:lpstr>PowerPoint Presentation</vt:lpstr>
      <vt:lpstr>2. Metode Satu Langkah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PENAPISAN</dc:title>
  <dc:creator>Widati</dc:creator>
  <cp:lastModifiedBy>Widati</cp:lastModifiedBy>
  <cp:revision>10</cp:revision>
  <dcterms:created xsi:type="dcterms:W3CDTF">2014-04-21T23:13:20Z</dcterms:created>
  <dcterms:modified xsi:type="dcterms:W3CDTF">2020-10-20T07:37:52Z</dcterms:modified>
</cp:coreProperties>
</file>