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B5891B-B75E-4C63-9C98-5754E5136F8A}" type="doc">
      <dgm:prSet loTypeId="urn:microsoft.com/office/officeart/2005/8/layout/pyramid1" loCatId="pyramid" qsTypeId="urn:microsoft.com/office/officeart/2005/8/quickstyle/3d2" qsCatId="3D" csTypeId="urn:microsoft.com/office/officeart/2005/8/colors/colorful5" csCatId="colorful" phldr="1"/>
      <dgm:spPr/>
    </dgm:pt>
    <dgm:pt modelId="{63D1BAFB-8F7C-4294-A0B2-B485FE2AC7ED}">
      <dgm:prSet phldrT="[Text]" custT="1"/>
      <dgm:spPr/>
      <dgm:t>
        <a:bodyPr/>
        <a:lstStyle/>
        <a:p>
          <a:r>
            <a:rPr lang="id-ID" sz="2400" dirty="0" smtClean="0">
              <a:solidFill>
                <a:schemeClr val="bg1">
                  <a:lumMod val="50000"/>
                </a:schemeClr>
              </a:solidFill>
            </a:rPr>
            <a:t>Provinsi:</a:t>
          </a:r>
        </a:p>
        <a:p>
          <a:r>
            <a:rPr lang="id-ID" sz="2400" dirty="0" smtClean="0">
              <a:solidFill>
                <a:schemeClr val="bg1">
                  <a:lumMod val="50000"/>
                </a:schemeClr>
              </a:solidFill>
            </a:rPr>
            <a:t>34</a:t>
          </a:r>
          <a:endParaRPr lang="id-ID" sz="2800" dirty="0">
            <a:solidFill>
              <a:schemeClr val="bg1">
                <a:lumMod val="50000"/>
              </a:schemeClr>
            </a:solidFill>
          </a:endParaRPr>
        </a:p>
      </dgm:t>
    </dgm:pt>
    <dgm:pt modelId="{FD2AC6CB-21BC-4B56-95CA-5DABE0289E36}" type="parTrans" cxnId="{24283325-4C95-4544-A1DA-14E420D6616B}">
      <dgm:prSet/>
      <dgm:spPr/>
      <dgm:t>
        <a:bodyPr/>
        <a:lstStyle/>
        <a:p>
          <a:endParaRPr lang="id-ID">
            <a:solidFill>
              <a:schemeClr val="bg1">
                <a:lumMod val="50000"/>
              </a:schemeClr>
            </a:solidFill>
          </a:endParaRPr>
        </a:p>
      </dgm:t>
    </dgm:pt>
    <dgm:pt modelId="{7D639561-C931-4965-8560-A972A4EE7069}" type="sibTrans" cxnId="{24283325-4C95-4544-A1DA-14E420D6616B}">
      <dgm:prSet/>
      <dgm:spPr/>
      <dgm:t>
        <a:bodyPr/>
        <a:lstStyle/>
        <a:p>
          <a:endParaRPr lang="id-ID">
            <a:solidFill>
              <a:schemeClr val="bg1">
                <a:lumMod val="50000"/>
              </a:schemeClr>
            </a:solidFill>
          </a:endParaRPr>
        </a:p>
      </dgm:t>
    </dgm:pt>
    <dgm:pt modelId="{946A1376-4042-41F8-896F-0BECBE78DE03}">
      <dgm:prSet phldrT="[Text]"/>
      <dgm:spPr/>
      <dgm:t>
        <a:bodyPr/>
        <a:lstStyle/>
        <a:p>
          <a:r>
            <a:rPr lang="id-ID" dirty="0" smtClean="0">
              <a:solidFill>
                <a:schemeClr val="bg1">
                  <a:lumMod val="50000"/>
                </a:schemeClr>
              </a:solidFill>
            </a:rPr>
            <a:t>Kecamatan:</a:t>
          </a:r>
        </a:p>
        <a:p>
          <a:r>
            <a:rPr lang="id-ID" dirty="0" smtClean="0">
              <a:solidFill>
                <a:schemeClr val="bg1">
                  <a:lumMod val="50000"/>
                </a:schemeClr>
              </a:solidFill>
            </a:rPr>
            <a:t>7.160</a:t>
          </a:r>
          <a:endParaRPr lang="id-ID" dirty="0">
            <a:solidFill>
              <a:schemeClr val="bg1">
                <a:lumMod val="50000"/>
              </a:schemeClr>
            </a:solidFill>
          </a:endParaRPr>
        </a:p>
      </dgm:t>
    </dgm:pt>
    <dgm:pt modelId="{C2890600-A093-46E7-A479-3369678A3AA9}" type="parTrans" cxnId="{6A2630EB-01E7-479B-8EB0-0FCE7D9CDAA4}">
      <dgm:prSet/>
      <dgm:spPr/>
      <dgm:t>
        <a:bodyPr/>
        <a:lstStyle/>
        <a:p>
          <a:endParaRPr lang="id-ID">
            <a:solidFill>
              <a:schemeClr val="bg1">
                <a:lumMod val="50000"/>
              </a:schemeClr>
            </a:solidFill>
          </a:endParaRPr>
        </a:p>
      </dgm:t>
    </dgm:pt>
    <dgm:pt modelId="{A0A3DC28-7E70-46FB-A5C3-FF0B34A1BD9E}" type="sibTrans" cxnId="{6A2630EB-01E7-479B-8EB0-0FCE7D9CDAA4}">
      <dgm:prSet/>
      <dgm:spPr/>
      <dgm:t>
        <a:bodyPr/>
        <a:lstStyle/>
        <a:p>
          <a:endParaRPr lang="id-ID">
            <a:solidFill>
              <a:schemeClr val="bg1">
                <a:lumMod val="50000"/>
              </a:schemeClr>
            </a:solidFill>
          </a:endParaRPr>
        </a:p>
      </dgm:t>
    </dgm:pt>
    <dgm:pt modelId="{E9A6A3C0-DD0D-4F03-AD5C-0C2304C893C8}">
      <dgm:prSet phldrT="[Text]" phldr="1"/>
      <dgm:spPr/>
      <dgm:t>
        <a:bodyPr/>
        <a:lstStyle/>
        <a:p>
          <a:endParaRPr lang="id-ID" dirty="0">
            <a:solidFill>
              <a:schemeClr val="bg1">
                <a:lumMod val="50000"/>
              </a:schemeClr>
            </a:solidFill>
          </a:endParaRPr>
        </a:p>
      </dgm:t>
    </dgm:pt>
    <dgm:pt modelId="{2380284C-DBF8-4F63-AE9E-2D782E02D562}" type="parTrans" cxnId="{7A33BDF3-06B5-4B80-9AF7-8A07C5C82C98}">
      <dgm:prSet/>
      <dgm:spPr/>
      <dgm:t>
        <a:bodyPr/>
        <a:lstStyle/>
        <a:p>
          <a:endParaRPr lang="id-ID">
            <a:solidFill>
              <a:schemeClr val="bg1">
                <a:lumMod val="50000"/>
              </a:schemeClr>
            </a:solidFill>
          </a:endParaRPr>
        </a:p>
      </dgm:t>
    </dgm:pt>
    <dgm:pt modelId="{817908E5-DD64-4973-A277-F95386459084}" type="sibTrans" cxnId="{7A33BDF3-06B5-4B80-9AF7-8A07C5C82C98}">
      <dgm:prSet/>
      <dgm:spPr/>
      <dgm:t>
        <a:bodyPr/>
        <a:lstStyle/>
        <a:p>
          <a:endParaRPr lang="id-ID">
            <a:solidFill>
              <a:schemeClr val="bg1">
                <a:lumMod val="50000"/>
              </a:schemeClr>
            </a:solidFill>
          </a:endParaRPr>
        </a:p>
      </dgm:t>
    </dgm:pt>
    <dgm:pt modelId="{D0807DEA-CD97-4802-8DA4-6C88D045F9F5}">
      <dgm:prSet custT="1"/>
      <dgm:spPr/>
      <dgm:t>
        <a:bodyPr/>
        <a:lstStyle/>
        <a:p>
          <a:r>
            <a:rPr lang="id-ID" sz="2800" dirty="0" smtClean="0">
              <a:solidFill>
                <a:schemeClr val="bg1">
                  <a:lumMod val="50000"/>
                </a:schemeClr>
              </a:solidFill>
            </a:rPr>
            <a:t>Kab: 416 </a:t>
          </a:r>
        </a:p>
        <a:p>
          <a:r>
            <a:rPr lang="id-ID" sz="2800" dirty="0" smtClean="0">
              <a:solidFill>
                <a:schemeClr val="bg1">
                  <a:lumMod val="50000"/>
                </a:schemeClr>
              </a:solidFill>
            </a:rPr>
            <a:t>Kota: 98</a:t>
          </a:r>
          <a:endParaRPr lang="id-ID" sz="2800" dirty="0">
            <a:solidFill>
              <a:schemeClr val="bg1">
                <a:lumMod val="50000"/>
              </a:schemeClr>
            </a:solidFill>
          </a:endParaRPr>
        </a:p>
      </dgm:t>
    </dgm:pt>
    <dgm:pt modelId="{ACBCAACB-4B02-40B3-B914-582548200330}" type="parTrans" cxnId="{07716DE6-A779-49E4-BC09-83D7D1949F6E}">
      <dgm:prSet/>
      <dgm:spPr/>
      <dgm:t>
        <a:bodyPr/>
        <a:lstStyle/>
        <a:p>
          <a:endParaRPr lang="id-ID">
            <a:solidFill>
              <a:schemeClr val="bg1">
                <a:lumMod val="50000"/>
              </a:schemeClr>
            </a:solidFill>
          </a:endParaRPr>
        </a:p>
      </dgm:t>
    </dgm:pt>
    <dgm:pt modelId="{F1F72209-9BC5-4E00-B610-DB8B4DFE31FF}" type="sibTrans" cxnId="{07716DE6-A779-49E4-BC09-83D7D1949F6E}">
      <dgm:prSet/>
      <dgm:spPr/>
      <dgm:t>
        <a:bodyPr/>
        <a:lstStyle/>
        <a:p>
          <a:endParaRPr lang="id-ID">
            <a:solidFill>
              <a:schemeClr val="bg1">
                <a:lumMod val="50000"/>
              </a:schemeClr>
            </a:solidFill>
          </a:endParaRPr>
        </a:p>
      </dgm:t>
    </dgm:pt>
    <dgm:pt modelId="{E54DC803-59CB-41B6-90DD-7E9D47D77E5D}" type="pres">
      <dgm:prSet presAssocID="{77B5891B-B75E-4C63-9C98-5754E5136F8A}" presName="Name0" presStyleCnt="0">
        <dgm:presLayoutVars>
          <dgm:dir/>
          <dgm:animLvl val="lvl"/>
          <dgm:resizeHandles val="exact"/>
        </dgm:presLayoutVars>
      </dgm:prSet>
      <dgm:spPr/>
    </dgm:pt>
    <dgm:pt modelId="{232F3500-7782-4942-8933-CC348E986317}" type="pres">
      <dgm:prSet presAssocID="{63D1BAFB-8F7C-4294-A0B2-B485FE2AC7ED}" presName="Name8" presStyleCnt="0"/>
      <dgm:spPr/>
    </dgm:pt>
    <dgm:pt modelId="{A5D1F270-F262-4A68-BEBF-CF11EDECB952}" type="pres">
      <dgm:prSet presAssocID="{63D1BAFB-8F7C-4294-A0B2-B485FE2AC7ED}" presName="level" presStyleLbl="node1" presStyleIdx="0" presStyleCnt="4">
        <dgm:presLayoutVars>
          <dgm:chMax val="1"/>
          <dgm:bulletEnabled val="1"/>
        </dgm:presLayoutVars>
      </dgm:prSet>
      <dgm:spPr/>
      <dgm:t>
        <a:bodyPr/>
        <a:lstStyle/>
        <a:p>
          <a:endParaRPr lang="id-ID"/>
        </a:p>
      </dgm:t>
    </dgm:pt>
    <dgm:pt modelId="{6C7C7A1A-C8B4-4D80-BCDA-4E0339EA1438}" type="pres">
      <dgm:prSet presAssocID="{63D1BAFB-8F7C-4294-A0B2-B485FE2AC7ED}" presName="levelTx" presStyleLbl="revTx" presStyleIdx="0" presStyleCnt="0">
        <dgm:presLayoutVars>
          <dgm:chMax val="1"/>
          <dgm:bulletEnabled val="1"/>
        </dgm:presLayoutVars>
      </dgm:prSet>
      <dgm:spPr/>
      <dgm:t>
        <a:bodyPr/>
        <a:lstStyle/>
        <a:p>
          <a:endParaRPr lang="id-ID"/>
        </a:p>
      </dgm:t>
    </dgm:pt>
    <dgm:pt modelId="{754A79BF-8FB1-45CB-A6F2-A1EF82AAD0CF}" type="pres">
      <dgm:prSet presAssocID="{D0807DEA-CD97-4802-8DA4-6C88D045F9F5}" presName="Name8" presStyleCnt="0"/>
      <dgm:spPr/>
    </dgm:pt>
    <dgm:pt modelId="{D35964AE-01BB-4D82-9A9B-B8B3A746668A}" type="pres">
      <dgm:prSet presAssocID="{D0807DEA-CD97-4802-8DA4-6C88D045F9F5}" presName="level" presStyleLbl="node1" presStyleIdx="1" presStyleCnt="4">
        <dgm:presLayoutVars>
          <dgm:chMax val="1"/>
          <dgm:bulletEnabled val="1"/>
        </dgm:presLayoutVars>
      </dgm:prSet>
      <dgm:spPr/>
      <dgm:t>
        <a:bodyPr/>
        <a:lstStyle/>
        <a:p>
          <a:endParaRPr lang="id-ID"/>
        </a:p>
      </dgm:t>
    </dgm:pt>
    <dgm:pt modelId="{BDF03C62-59B8-420A-AE0C-E84931948808}" type="pres">
      <dgm:prSet presAssocID="{D0807DEA-CD97-4802-8DA4-6C88D045F9F5}" presName="levelTx" presStyleLbl="revTx" presStyleIdx="0" presStyleCnt="0">
        <dgm:presLayoutVars>
          <dgm:chMax val="1"/>
          <dgm:bulletEnabled val="1"/>
        </dgm:presLayoutVars>
      </dgm:prSet>
      <dgm:spPr/>
      <dgm:t>
        <a:bodyPr/>
        <a:lstStyle/>
        <a:p>
          <a:endParaRPr lang="id-ID"/>
        </a:p>
      </dgm:t>
    </dgm:pt>
    <dgm:pt modelId="{4EDA9A98-9E37-4B3B-9AEF-CE88DFE90EE5}" type="pres">
      <dgm:prSet presAssocID="{946A1376-4042-41F8-896F-0BECBE78DE03}" presName="Name8" presStyleCnt="0"/>
      <dgm:spPr/>
    </dgm:pt>
    <dgm:pt modelId="{501BB23D-1566-4AC0-9C79-CC0F0DCEC427}" type="pres">
      <dgm:prSet presAssocID="{946A1376-4042-41F8-896F-0BECBE78DE03}" presName="level" presStyleLbl="node1" presStyleIdx="2" presStyleCnt="4">
        <dgm:presLayoutVars>
          <dgm:chMax val="1"/>
          <dgm:bulletEnabled val="1"/>
        </dgm:presLayoutVars>
      </dgm:prSet>
      <dgm:spPr/>
      <dgm:t>
        <a:bodyPr/>
        <a:lstStyle/>
        <a:p>
          <a:endParaRPr lang="id-ID"/>
        </a:p>
      </dgm:t>
    </dgm:pt>
    <dgm:pt modelId="{BAD97A53-4216-4620-A0F1-750BECEC844C}" type="pres">
      <dgm:prSet presAssocID="{946A1376-4042-41F8-896F-0BECBE78DE03}" presName="levelTx" presStyleLbl="revTx" presStyleIdx="0" presStyleCnt="0">
        <dgm:presLayoutVars>
          <dgm:chMax val="1"/>
          <dgm:bulletEnabled val="1"/>
        </dgm:presLayoutVars>
      </dgm:prSet>
      <dgm:spPr/>
      <dgm:t>
        <a:bodyPr/>
        <a:lstStyle/>
        <a:p>
          <a:endParaRPr lang="id-ID"/>
        </a:p>
      </dgm:t>
    </dgm:pt>
    <dgm:pt modelId="{CED1F9B5-31AE-4FA1-8477-BFB647A28F0A}" type="pres">
      <dgm:prSet presAssocID="{E9A6A3C0-DD0D-4F03-AD5C-0C2304C893C8}" presName="Name8" presStyleCnt="0"/>
      <dgm:spPr/>
    </dgm:pt>
    <dgm:pt modelId="{329907BB-D4CE-4D56-821E-3AFDEF9E381F}" type="pres">
      <dgm:prSet presAssocID="{E9A6A3C0-DD0D-4F03-AD5C-0C2304C893C8}" presName="level" presStyleLbl="node1" presStyleIdx="3" presStyleCnt="4">
        <dgm:presLayoutVars>
          <dgm:chMax val="1"/>
          <dgm:bulletEnabled val="1"/>
        </dgm:presLayoutVars>
      </dgm:prSet>
      <dgm:spPr/>
      <dgm:t>
        <a:bodyPr/>
        <a:lstStyle/>
        <a:p>
          <a:endParaRPr lang="id-ID"/>
        </a:p>
      </dgm:t>
    </dgm:pt>
    <dgm:pt modelId="{DFBF4C55-9141-4B5F-AD89-93E03B222000}" type="pres">
      <dgm:prSet presAssocID="{E9A6A3C0-DD0D-4F03-AD5C-0C2304C893C8}" presName="levelTx" presStyleLbl="revTx" presStyleIdx="0" presStyleCnt="0">
        <dgm:presLayoutVars>
          <dgm:chMax val="1"/>
          <dgm:bulletEnabled val="1"/>
        </dgm:presLayoutVars>
      </dgm:prSet>
      <dgm:spPr/>
      <dgm:t>
        <a:bodyPr/>
        <a:lstStyle/>
        <a:p>
          <a:endParaRPr lang="id-ID"/>
        </a:p>
      </dgm:t>
    </dgm:pt>
  </dgm:ptLst>
  <dgm:cxnLst>
    <dgm:cxn modelId="{6A2630EB-01E7-479B-8EB0-0FCE7D9CDAA4}" srcId="{77B5891B-B75E-4C63-9C98-5754E5136F8A}" destId="{946A1376-4042-41F8-896F-0BECBE78DE03}" srcOrd="2" destOrd="0" parTransId="{C2890600-A093-46E7-A479-3369678A3AA9}" sibTransId="{A0A3DC28-7E70-46FB-A5C3-FF0B34A1BD9E}"/>
    <dgm:cxn modelId="{F684E8E6-327F-4AFF-B652-613E68F86BA1}" type="presOf" srcId="{D0807DEA-CD97-4802-8DA4-6C88D045F9F5}" destId="{BDF03C62-59B8-420A-AE0C-E84931948808}" srcOrd="1" destOrd="0" presId="urn:microsoft.com/office/officeart/2005/8/layout/pyramid1"/>
    <dgm:cxn modelId="{8345EBAE-F854-4ACD-9D69-5AC361C5A957}" type="presOf" srcId="{63D1BAFB-8F7C-4294-A0B2-B485FE2AC7ED}" destId="{6C7C7A1A-C8B4-4D80-BCDA-4E0339EA1438}" srcOrd="1" destOrd="0" presId="urn:microsoft.com/office/officeart/2005/8/layout/pyramid1"/>
    <dgm:cxn modelId="{45124340-4370-4B3C-AE1D-5319DF08E390}" type="presOf" srcId="{63D1BAFB-8F7C-4294-A0B2-B485FE2AC7ED}" destId="{A5D1F270-F262-4A68-BEBF-CF11EDECB952}" srcOrd="0" destOrd="0" presId="urn:microsoft.com/office/officeart/2005/8/layout/pyramid1"/>
    <dgm:cxn modelId="{A1721F2B-C9D2-4ACD-ACCE-60395F201DE9}" type="presOf" srcId="{946A1376-4042-41F8-896F-0BECBE78DE03}" destId="{BAD97A53-4216-4620-A0F1-750BECEC844C}" srcOrd="1" destOrd="0" presId="urn:microsoft.com/office/officeart/2005/8/layout/pyramid1"/>
    <dgm:cxn modelId="{0AEE31B5-490A-4FF7-B9DA-A32D2CD2D171}" type="presOf" srcId="{D0807DEA-CD97-4802-8DA4-6C88D045F9F5}" destId="{D35964AE-01BB-4D82-9A9B-B8B3A746668A}" srcOrd="0" destOrd="0" presId="urn:microsoft.com/office/officeart/2005/8/layout/pyramid1"/>
    <dgm:cxn modelId="{0E11CE01-2238-4657-87B3-317ACD3419AD}" type="presOf" srcId="{77B5891B-B75E-4C63-9C98-5754E5136F8A}" destId="{E54DC803-59CB-41B6-90DD-7E9D47D77E5D}" srcOrd="0" destOrd="0" presId="urn:microsoft.com/office/officeart/2005/8/layout/pyramid1"/>
    <dgm:cxn modelId="{07716DE6-A779-49E4-BC09-83D7D1949F6E}" srcId="{77B5891B-B75E-4C63-9C98-5754E5136F8A}" destId="{D0807DEA-CD97-4802-8DA4-6C88D045F9F5}" srcOrd="1" destOrd="0" parTransId="{ACBCAACB-4B02-40B3-B914-582548200330}" sibTransId="{F1F72209-9BC5-4E00-B610-DB8B4DFE31FF}"/>
    <dgm:cxn modelId="{24283325-4C95-4544-A1DA-14E420D6616B}" srcId="{77B5891B-B75E-4C63-9C98-5754E5136F8A}" destId="{63D1BAFB-8F7C-4294-A0B2-B485FE2AC7ED}" srcOrd="0" destOrd="0" parTransId="{FD2AC6CB-21BC-4B56-95CA-5DABE0289E36}" sibTransId="{7D639561-C931-4965-8560-A972A4EE7069}"/>
    <dgm:cxn modelId="{7D740EF9-D51E-43AA-AF6B-4725B6E17211}" type="presOf" srcId="{E9A6A3C0-DD0D-4F03-AD5C-0C2304C893C8}" destId="{DFBF4C55-9141-4B5F-AD89-93E03B222000}" srcOrd="1" destOrd="0" presId="urn:microsoft.com/office/officeart/2005/8/layout/pyramid1"/>
    <dgm:cxn modelId="{5C5E2BDD-DD80-4C92-BC88-74C86F92738A}" type="presOf" srcId="{E9A6A3C0-DD0D-4F03-AD5C-0C2304C893C8}" destId="{329907BB-D4CE-4D56-821E-3AFDEF9E381F}" srcOrd="0" destOrd="0" presId="urn:microsoft.com/office/officeart/2005/8/layout/pyramid1"/>
    <dgm:cxn modelId="{7A33BDF3-06B5-4B80-9AF7-8A07C5C82C98}" srcId="{77B5891B-B75E-4C63-9C98-5754E5136F8A}" destId="{E9A6A3C0-DD0D-4F03-AD5C-0C2304C893C8}" srcOrd="3" destOrd="0" parTransId="{2380284C-DBF8-4F63-AE9E-2D782E02D562}" sibTransId="{817908E5-DD64-4973-A277-F95386459084}"/>
    <dgm:cxn modelId="{12E0AB92-9225-4E9C-BF8D-DD4224C1882F}" type="presOf" srcId="{946A1376-4042-41F8-896F-0BECBE78DE03}" destId="{501BB23D-1566-4AC0-9C79-CC0F0DCEC427}" srcOrd="0" destOrd="0" presId="urn:microsoft.com/office/officeart/2005/8/layout/pyramid1"/>
    <dgm:cxn modelId="{E87310A1-FEA8-44E7-8048-7FC067A5DD69}" type="presParOf" srcId="{E54DC803-59CB-41B6-90DD-7E9D47D77E5D}" destId="{232F3500-7782-4942-8933-CC348E986317}" srcOrd="0" destOrd="0" presId="urn:microsoft.com/office/officeart/2005/8/layout/pyramid1"/>
    <dgm:cxn modelId="{6519E6F5-B86D-4287-973A-4BDD5B90E178}" type="presParOf" srcId="{232F3500-7782-4942-8933-CC348E986317}" destId="{A5D1F270-F262-4A68-BEBF-CF11EDECB952}" srcOrd="0" destOrd="0" presId="urn:microsoft.com/office/officeart/2005/8/layout/pyramid1"/>
    <dgm:cxn modelId="{5C0F44EA-8235-4110-8C93-CB0E2D02F991}" type="presParOf" srcId="{232F3500-7782-4942-8933-CC348E986317}" destId="{6C7C7A1A-C8B4-4D80-BCDA-4E0339EA1438}" srcOrd="1" destOrd="0" presId="urn:microsoft.com/office/officeart/2005/8/layout/pyramid1"/>
    <dgm:cxn modelId="{04211683-098B-49BB-86C3-55F8F48A8DE8}" type="presParOf" srcId="{E54DC803-59CB-41B6-90DD-7E9D47D77E5D}" destId="{754A79BF-8FB1-45CB-A6F2-A1EF82AAD0CF}" srcOrd="1" destOrd="0" presId="urn:microsoft.com/office/officeart/2005/8/layout/pyramid1"/>
    <dgm:cxn modelId="{D5D8165A-0A3C-4A9B-983F-75963D96428B}" type="presParOf" srcId="{754A79BF-8FB1-45CB-A6F2-A1EF82AAD0CF}" destId="{D35964AE-01BB-4D82-9A9B-B8B3A746668A}" srcOrd="0" destOrd="0" presId="urn:microsoft.com/office/officeart/2005/8/layout/pyramid1"/>
    <dgm:cxn modelId="{B5B4823E-FFD7-45A4-86E6-5F9297728FF0}" type="presParOf" srcId="{754A79BF-8FB1-45CB-A6F2-A1EF82AAD0CF}" destId="{BDF03C62-59B8-420A-AE0C-E84931948808}" srcOrd="1" destOrd="0" presId="urn:microsoft.com/office/officeart/2005/8/layout/pyramid1"/>
    <dgm:cxn modelId="{4200DBD4-4464-4F7D-A2ED-4D088B8F8ABF}" type="presParOf" srcId="{E54DC803-59CB-41B6-90DD-7E9D47D77E5D}" destId="{4EDA9A98-9E37-4B3B-9AEF-CE88DFE90EE5}" srcOrd="2" destOrd="0" presId="urn:microsoft.com/office/officeart/2005/8/layout/pyramid1"/>
    <dgm:cxn modelId="{ED3E2972-971C-4688-8DD1-D76C755AF2AB}" type="presParOf" srcId="{4EDA9A98-9E37-4B3B-9AEF-CE88DFE90EE5}" destId="{501BB23D-1566-4AC0-9C79-CC0F0DCEC427}" srcOrd="0" destOrd="0" presId="urn:microsoft.com/office/officeart/2005/8/layout/pyramid1"/>
    <dgm:cxn modelId="{7C02CFBA-CC63-4072-8790-1B23B29D020E}" type="presParOf" srcId="{4EDA9A98-9E37-4B3B-9AEF-CE88DFE90EE5}" destId="{BAD97A53-4216-4620-A0F1-750BECEC844C}" srcOrd="1" destOrd="0" presId="urn:microsoft.com/office/officeart/2005/8/layout/pyramid1"/>
    <dgm:cxn modelId="{156B0DE5-5E39-47B8-956E-C2FB3BE8CC3A}" type="presParOf" srcId="{E54DC803-59CB-41B6-90DD-7E9D47D77E5D}" destId="{CED1F9B5-31AE-4FA1-8477-BFB647A28F0A}" srcOrd="3" destOrd="0" presId="urn:microsoft.com/office/officeart/2005/8/layout/pyramid1"/>
    <dgm:cxn modelId="{2557B6EA-5AB4-4617-B6E5-924C26902ED7}" type="presParOf" srcId="{CED1F9B5-31AE-4FA1-8477-BFB647A28F0A}" destId="{329907BB-D4CE-4D56-821E-3AFDEF9E381F}" srcOrd="0" destOrd="0" presId="urn:microsoft.com/office/officeart/2005/8/layout/pyramid1"/>
    <dgm:cxn modelId="{E562D597-C91A-40D7-8116-8EC2BB4B30F5}" type="presParOf" srcId="{CED1F9B5-31AE-4FA1-8477-BFB647A28F0A}" destId="{DFBF4C55-9141-4B5F-AD89-93E03B222000}"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CBB518-7655-48BE-B84B-EE3339A5145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id-ID"/>
        </a:p>
      </dgm:t>
    </dgm:pt>
    <dgm:pt modelId="{E2BDDF78-B238-434C-9BD3-19C878411A6B}">
      <dgm:prSet phldrT="[Text]"/>
      <dgm:spPr/>
      <dgm:t>
        <a:bodyPr/>
        <a:lstStyle/>
        <a:p>
          <a:r>
            <a:rPr lang="id-ID" dirty="0" smtClean="0"/>
            <a:t>KEPALA DESA </a:t>
          </a:r>
          <a:endParaRPr lang="id-ID" dirty="0"/>
        </a:p>
      </dgm:t>
    </dgm:pt>
    <dgm:pt modelId="{9062901D-C68E-4BCD-9794-427871312ABB}" type="parTrans" cxnId="{BC08213B-24E2-4DF2-AA25-97F102CA10A3}">
      <dgm:prSet/>
      <dgm:spPr/>
      <dgm:t>
        <a:bodyPr/>
        <a:lstStyle/>
        <a:p>
          <a:endParaRPr lang="id-ID"/>
        </a:p>
      </dgm:t>
    </dgm:pt>
    <dgm:pt modelId="{4F6306E5-83A7-4719-8654-E1A9877F6AE9}" type="sibTrans" cxnId="{BC08213B-24E2-4DF2-AA25-97F102CA10A3}">
      <dgm:prSet/>
      <dgm:spPr/>
      <dgm:t>
        <a:bodyPr/>
        <a:lstStyle/>
        <a:p>
          <a:endParaRPr lang="id-ID"/>
        </a:p>
      </dgm:t>
    </dgm:pt>
    <dgm:pt modelId="{FDE981C2-C03F-4C49-AD82-0BBD60C4F3F4}" type="asst">
      <dgm:prSet phldrT="[Text]" custT="1"/>
      <dgm:spPr/>
      <dgm:t>
        <a:bodyPr/>
        <a:lstStyle/>
        <a:p>
          <a:r>
            <a:rPr lang="id-ID" sz="1800" u="sng" dirty="0" smtClean="0"/>
            <a:t>SEKRETARIS</a:t>
          </a:r>
        </a:p>
        <a:p>
          <a:r>
            <a:rPr lang="id-ID" sz="1200" u="sng" dirty="0" smtClean="0"/>
            <a:t>KEPALA URUSAN</a:t>
          </a:r>
          <a:r>
            <a:rPr lang="id-ID" sz="1200" dirty="0" smtClean="0"/>
            <a:t> ( 3 URUSAN )</a:t>
          </a:r>
          <a:endParaRPr lang="id-ID" sz="1200" dirty="0"/>
        </a:p>
      </dgm:t>
    </dgm:pt>
    <dgm:pt modelId="{B81C0411-10E8-4876-AD9A-FCDC3C96F205}" type="parTrans" cxnId="{3D4F2210-F9E8-4075-875E-9D945011273A}">
      <dgm:prSet/>
      <dgm:spPr/>
      <dgm:t>
        <a:bodyPr/>
        <a:lstStyle/>
        <a:p>
          <a:endParaRPr lang="id-ID"/>
        </a:p>
      </dgm:t>
    </dgm:pt>
    <dgm:pt modelId="{5BDE2948-463E-4989-B5B8-C7D50087CDC9}" type="sibTrans" cxnId="{3D4F2210-F9E8-4075-875E-9D945011273A}">
      <dgm:prSet/>
      <dgm:spPr/>
      <dgm:t>
        <a:bodyPr/>
        <a:lstStyle/>
        <a:p>
          <a:endParaRPr lang="id-ID"/>
        </a:p>
      </dgm:t>
    </dgm:pt>
    <dgm:pt modelId="{904A1791-10D2-4D44-B236-433A1371CBAE}">
      <dgm:prSet phldrT="[Text]"/>
      <dgm:spPr/>
      <dgm:t>
        <a:bodyPr/>
        <a:lstStyle/>
        <a:p>
          <a:r>
            <a:rPr lang="id-ID" dirty="0" smtClean="0"/>
            <a:t>KEPALA DUSUN </a:t>
          </a:r>
          <a:endParaRPr lang="id-ID" dirty="0"/>
        </a:p>
      </dgm:t>
    </dgm:pt>
    <dgm:pt modelId="{8DC22A98-E4B7-45AA-A5DB-7C3AF58E6638}" type="parTrans" cxnId="{0775C566-0020-44D0-8C31-7A5CE80B16A1}">
      <dgm:prSet/>
      <dgm:spPr/>
      <dgm:t>
        <a:bodyPr/>
        <a:lstStyle/>
        <a:p>
          <a:endParaRPr lang="id-ID"/>
        </a:p>
      </dgm:t>
    </dgm:pt>
    <dgm:pt modelId="{07A107AF-9258-4BBB-A797-CFAF2A8EEE48}" type="sibTrans" cxnId="{0775C566-0020-44D0-8C31-7A5CE80B16A1}">
      <dgm:prSet/>
      <dgm:spPr/>
      <dgm:t>
        <a:bodyPr/>
        <a:lstStyle/>
        <a:p>
          <a:endParaRPr lang="id-ID"/>
        </a:p>
      </dgm:t>
    </dgm:pt>
    <dgm:pt modelId="{46E187E7-054B-47E7-9B26-61D8969428DF}">
      <dgm:prSet phldrT="[Text]"/>
      <dgm:spPr/>
      <dgm:t>
        <a:bodyPr/>
        <a:lstStyle/>
        <a:p>
          <a:r>
            <a:rPr lang="id-ID" dirty="0" smtClean="0"/>
            <a:t>KEPALA DUSUN </a:t>
          </a:r>
          <a:endParaRPr lang="id-ID" dirty="0"/>
        </a:p>
      </dgm:t>
    </dgm:pt>
    <dgm:pt modelId="{8942C477-5EE0-4BE5-9294-D44ADE04B4F3}" type="parTrans" cxnId="{8FED0E6D-4352-43D1-AD74-F947F9616BAE}">
      <dgm:prSet/>
      <dgm:spPr/>
      <dgm:t>
        <a:bodyPr/>
        <a:lstStyle/>
        <a:p>
          <a:endParaRPr lang="id-ID"/>
        </a:p>
      </dgm:t>
    </dgm:pt>
    <dgm:pt modelId="{147A6B60-FFEB-40E6-AAB9-D1133DDE2D93}" type="sibTrans" cxnId="{8FED0E6D-4352-43D1-AD74-F947F9616BAE}">
      <dgm:prSet/>
      <dgm:spPr/>
      <dgm:t>
        <a:bodyPr/>
        <a:lstStyle/>
        <a:p>
          <a:endParaRPr lang="id-ID"/>
        </a:p>
      </dgm:t>
    </dgm:pt>
    <dgm:pt modelId="{63536527-C80E-40FF-9290-7C711810F63C}">
      <dgm:prSet phldrT="[Text]"/>
      <dgm:spPr/>
      <dgm:t>
        <a:bodyPr/>
        <a:lstStyle/>
        <a:p>
          <a:r>
            <a:rPr lang="id-ID" dirty="0" smtClean="0"/>
            <a:t>KEPALA DUSUN </a:t>
          </a:r>
          <a:endParaRPr lang="id-ID" dirty="0"/>
        </a:p>
      </dgm:t>
    </dgm:pt>
    <dgm:pt modelId="{0D1D6239-57CA-4DAC-AAF9-C2B8644C592F}" type="parTrans" cxnId="{13437A99-0FBB-4E53-ACBC-AD860589EAD7}">
      <dgm:prSet/>
      <dgm:spPr/>
      <dgm:t>
        <a:bodyPr/>
        <a:lstStyle/>
        <a:p>
          <a:endParaRPr lang="id-ID"/>
        </a:p>
      </dgm:t>
    </dgm:pt>
    <dgm:pt modelId="{AEC4E88F-61D6-43E9-AAE5-72900E60F484}" type="sibTrans" cxnId="{13437A99-0FBB-4E53-ACBC-AD860589EAD7}">
      <dgm:prSet/>
      <dgm:spPr/>
      <dgm:t>
        <a:bodyPr/>
        <a:lstStyle/>
        <a:p>
          <a:endParaRPr lang="id-ID"/>
        </a:p>
      </dgm:t>
    </dgm:pt>
    <dgm:pt modelId="{8B57E8A8-BC91-4A55-B62B-7F0904F3B0FC}" type="pres">
      <dgm:prSet presAssocID="{F3CBB518-7655-48BE-B84B-EE3339A5145A}" presName="hierChild1" presStyleCnt="0">
        <dgm:presLayoutVars>
          <dgm:orgChart val="1"/>
          <dgm:chPref val="1"/>
          <dgm:dir/>
          <dgm:animOne val="branch"/>
          <dgm:animLvl val="lvl"/>
          <dgm:resizeHandles/>
        </dgm:presLayoutVars>
      </dgm:prSet>
      <dgm:spPr/>
      <dgm:t>
        <a:bodyPr/>
        <a:lstStyle/>
        <a:p>
          <a:endParaRPr lang="id-ID"/>
        </a:p>
      </dgm:t>
    </dgm:pt>
    <dgm:pt modelId="{E6387FFF-509C-4C58-AE7C-99C0B7D5CBF9}" type="pres">
      <dgm:prSet presAssocID="{E2BDDF78-B238-434C-9BD3-19C878411A6B}" presName="hierRoot1" presStyleCnt="0">
        <dgm:presLayoutVars>
          <dgm:hierBranch val="init"/>
        </dgm:presLayoutVars>
      </dgm:prSet>
      <dgm:spPr/>
    </dgm:pt>
    <dgm:pt modelId="{0C2CCA9B-9EED-4C47-9E8D-6531B4DCF7F5}" type="pres">
      <dgm:prSet presAssocID="{E2BDDF78-B238-434C-9BD3-19C878411A6B}" presName="rootComposite1" presStyleCnt="0"/>
      <dgm:spPr/>
    </dgm:pt>
    <dgm:pt modelId="{94E5597F-C930-462E-A1EB-979E1A99E8FA}" type="pres">
      <dgm:prSet presAssocID="{E2BDDF78-B238-434C-9BD3-19C878411A6B}" presName="rootText1" presStyleLbl="node0" presStyleIdx="0" presStyleCnt="1" custScaleY="67975">
        <dgm:presLayoutVars>
          <dgm:chPref val="3"/>
        </dgm:presLayoutVars>
      </dgm:prSet>
      <dgm:spPr/>
      <dgm:t>
        <a:bodyPr/>
        <a:lstStyle/>
        <a:p>
          <a:endParaRPr lang="id-ID"/>
        </a:p>
      </dgm:t>
    </dgm:pt>
    <dgm:pt modelId="{150CBADC-1EFA-4219-82B9-AF0EE67DD473}" type="pres">
      <dgm:prSet presAssocID="{E2BDDF78-B238-434C-9BD3-19C878411A6B}" presName="rootConnector1" presStyleLbl="node1" presStyleIdx="0" presStyleCnt="0"/>
      <dgm:spPr/>
      <dgm:t>
        <a:bodyPr/>
        <a:lstStyle/>
        <a:p>
          <a:endParaRPr lang="id-ID"/>
        </a:p>
      </dgm:t>
    </dgm:pt>
    <dgm:pt modelId="{52768794-1DCD-495D-B220-0325AF57C295}" type="pres">
      <dgm:prSet presAssocID="{E2BDDF78-B238-434C-9BD3-19C878411A6B}" presName="hierChild2" presStyleCnt="0"/>
      <dgm:spPr/>
    </dgm:pt>
    <dgm:pt modelId="{1199CE24-EA52-46C5-82AC-6B5ECC3E8586}" type="pres">
      <dgm:prSet presAssocID="{8DC22A98-E4B7-45AA-A5DB-7C3AF58E6638}" presName="Name37" presStyleLbl="parChTrans1D2" presStyleIdx="0" presStyleCnt="4"/>
      <dgm:spPr/>
      <dgm:t>
        <a:bodyPr/>
        <a:lstStyle/>
        <a:p>
          <a:endParaRPr lang="id-ID"/>
        </a:p>
      </dgm:t>
    </dgm:pt>
    <dgm:pt modelId="{9A73121A-CEFF-4BC4-9C23-3369CF8591AD}" type="pres">
      <dgm:prSet presAssocID="{904A1791-10D2-4D44-B236-433A1371CBAE}" presName="hierRoot2" presStyleCnt="0">
        <dgm:presLayoutVars>
          <dgm:hierBranch val="init"/>
        </dgm:presLayoutVars>
      </dgm:prSet>
      <dgm:spPr/>
    </dgm:pt>
    <dgm:pt modelId="{97445FCA-6A8A-4C6F-8F8E-1970F769EC7E}" type="pres">
      <dgm:prSet presAssocID="{904A1791-10D2-4D44-B236-433A1371CBAE}" presName="rootComposite" presStyleCnt="0"/>
      <dgm:spPr/>
    </dgm:pt>
    <dgm:pt modelId="{DB403547-24B5-462D-8357-F4E873B9A9D1}" type="pres">
      <dgm:prSet presAssocID="{904A1791-10D2-4D44-B236-433A1371CBAE}" presName="rootText" presStyleLbl="node2" presStyleIdx="0" presStyleCnt="3" custScaleY="63861" custLinFactNeighborX="3144" custLinFactNeighborY="5219">
        <dgm:presLayoutVars>
          <dgm:chPref val="3"/>
        </dgm:presLayoutVars>
      </dgm:prSet>
      <dgm:spPr/>
      <dgm:t>
        <a:bodyPr/>
        <a:lstStyle/>
        <a:p>
          <a:endParaRPr lang="id-ID"/>
        </a:p>
      </dgm:t>
    </dgm:pt>
    <dgm:pt modelId="{6E792531-1B98-4A40-B652-887E458BB901}" type="pres">
      <dgm:prSet presAssocID="{904A1791-10D2-4D44-B236-433A1371CBAE}" presName="rootConnector" presStyleLbl="node2" presStyleIdx="0" presStyleCnt="3"/>
      <dgm:spPr/>
      <dgm:t>
        <a:bodyPr/>
        <a:lstStyle/>
        <a:p>
          <a:endParaRPr lang="id-ID"/>
        </a:p>
      </dgm:t>
    </dgm:pt>
    <dgm:pt modelId="{9D000FDA-5497-4B8B-A0C9-E7A0C0B5B0F1}" type="pres">
      <dgm:prSet presAssocID="{904A1791-10D2-4D44-B236-433A1371CBAE}" presName="hierChild4" presStyleCnt="0"/>
      <dgm:spPr/>
    </dgm:pt>
    <dgm:pt modelId="{C95BDFCC-0275-4978-A9FE-92D37F481678}" type="pres">
      <dgm:prSet presAssocID="{904A1791-10D2-4D44-B236-433A1371CBAE}" presName="hierChild5" presStyleCnt="0"/>
      <dgm:spPr/>
    </dgm:pt>
    <dgm:pt modelId="{9708B4A3-4D68-488A-8133-41EC1E20B537}" type="pres">
      <dgm:prSet presAssocID="{8942C477-5EE0-4BE5-9294-D44ADE04B4F3}" presName="Name37" presStyleLbl="parChTrans1D2" presStyleIdx="1" presStyleCnt="4"/>
      <dgm:spPr/>
      <dgm:t>
        <a:bodyPr/>
        <a:lstStyle/>
        <a:p>
          <a:endParaRPr lang="id-ID"/>
        </a:p>
      </dgm:t>
    </dgm:pt>
    <dgm:pt modelId="{9E1E19F6-BC57-4ABD-AE57-0F5091F0F1F3}" type="pres">
      <dgm:prSet presAssocID="{46E187E7-054B-47E7-9B26-61D8969428DF}" presName="hierRoot2" presStyleCnt="0">
        <dgm:presLayoutVars>
          <dgm:hierBranch val="init"/>
        </dgm:presLayoutVars>
      </dgm:prSet>
      <dgm:spPr/>
    </dgm:pt>
    <dgm:pt modelId="{A0EE44F2-6DB3-4396-8FB9-17A6FAC52537}" type="pres">
      <dgm:prSet presAssocID="{46E187E7-054B-47E7-9B26-61D8969428DF}" presName="rootComposite" presStyleCnt="0"/>
      <dgm:spPr/>
    </dgm:pt>
    <dgm:pt modelId="{EFF4B48E-5005-4104-B856-BA438DB2635E}" type="pres">
      <dgm:prSet presAssocID="{46E187E7-054B-47E7-9B26-61D8969428DF}" presName="rootText" presStyleLbl="node2" presStyleIdx="1" presStyleCnt="3" custScaleY="62227">
        <dgm:presLayoutVars>
          <dgm:chPref val="3"/>
        </dgm:presLayoutVars>
      </dgm:prSet>
      <dgm:spPr/>
      <dgm:t>
        <a:bodyPr/>
        <a:lstStyle/>
        <a:p>
          <a:endParaRPr lang="id-ID"/>
        </a:p>
      </dgm:t>
    </dgm:pt>
    <dgm:pt modelId="{0C10B4FA-7BC3-4C2B-894D-0679EE76BD99}" type="pres">
      <dgm:prSet presAssocID="{46E187E7-054B-47E7-9B26-61D8969428DF}" presName="rootConnector" presStyleLbl="node2" presStyleIdx="1" presStyleCnt="3"/>
      <dgm:spPr/>
      <dgm:t>
        <a:bodyPr/>
        <a:lstStyle/>
        <a:p>
          <a:endParaRPr lang="id-ID"/>
        </a:p>
      </dgm:t>
    </dgm:pt>
    <dgm:pt modelId="{AC1EED7D-C4AC-4A6E-A3F2-147DC977A3AA}" type="pres">
      <dgm:prSet presAssocID="{46E187E7-054B-47E7-9B26-61D8969428DF}" presName="hierChild4" presStyleCnt="0"/>
      <dgm:spPr/>
    </dgm:pt>
    <dgm:pt modelId="{601594F8-116C-4FAA-90B8-CE33B2729B2C}" type="pres">
      <dgm:prSet presAssocID="{46E187E7-054B-47E7-9B26-61D8969428DF}" presName="hierChild5" presStyleCnt="0"/>
      <dgm:spPr/>
    </dgm:pt>
    <dgm:pt modelId="{85F0F050-68E9-470D-AA1F-ED22EE1A2DB3}" type="pres">
      <dgm:prSet presAssocID="{0D1D6239-57CA-4DAC-AAF9-C2B8644C592F}" presName="Name37" presStyleLbl="parChTrans1D2" presStyleIdx="2" presStyleCnt="4"/>
      <dgm:spPr/>
      <dgm:t>
        <a:bodyPr/>
        <a:lstStyle/>
        <a:p>
          <a:endParaRPr lang="id-ID"/>
        </a:p>
      </dgm:t>
    </dgm:pt>
    <dgm:pt modelId="{D57F02DA-C4AD-4143-BA2A-6C388B7F6E4F}" type="pres">
      <dgm:prSet presAssocID="{63536527-C80E-40FF-9290-7C711810F63C}" presName="hierRoot2" presStyleCnt="0">
        <dgm:presLayoutVars>
          <dgm:hierBranch val="init"/>
        </dgm:presLayoutVars>
      </dgm:prSet>
      <dgm:spPr/>
    </dgm:pt>
    <dgm:pt modelId="{7BA81C9A-84B6-4A0B-9034-6465291826B1}" type="pres">
      <dgm:prSet presAssocID="{63536527-C80E-40FF-9290-7C711810F63C}" presName="rootComposite" presStyleCnt="0"/>
      <dgm:spPr/>
    </dgm:pt>
    <dgm:pt modelId="{88D4128B-2E8F-4325-835B-06850916F97A}" type="pres">
      <dgm:prSet presAssocID="{63536527-C80E-40FF-9290-7C711810F63C}" presName="rootText" presStyleLbl="node2" presStyleIdx="2" presStyleCnt="3" custScaleY="62227">
        <dgm:presLayoutVars>
          <dgm:chPref val="3"/>
        </dgm:presLayoutVars>
      </dgm:prSet>
      <dgm:spPr/>
      <dgm:t>
        <a:bodyPr/>
        <a:lstStyle/>
        <a:p>
          <a:endParaRPr lang="id-ID"/>
        </a:p>
      </dgm:t>
    </dgm:pt>
    <dgm:pt modelId="{1C8553A4-E0D1-46D4-821A-A96E873641CA}" type="pres">
      <dgm:prSet presAssocID="{63536527-C80E-40FF-9290-7C711810F63C}" presName="rootConnector" presStyleLbl="node2" presStyleIdx="2" presStyleCnt="3"/>
      <dgm:spPr/>
      <dgm:t>
        <a:bodyPr/>
        <a:lstStyle/>
        <a:p>
          <a:endParaRPr lang="id-ID"/>
        </a:p>
      </dgm:t>
    </dgm:pt>
    <dgm:pt modelId="{00EF0108-499D-4FAF-B573-ED6610A14723}" type="pres">
      <dgm:prSet presAssocID="{63536527-C80E-40FF-9290-7C711810F63C}" presName="hierChild4" presStyleCnt="0"/>
      <dgm:spPr/>
    </dgm:pt>
    <dgm:pt modelId="{6302B5B3-4A17-451C-8214-4DFDE51EA02B}" type="pres">
      <dgm:prSet presAssocID="{63536527-C80E-40FF-9290-7C711810F63C}" presName="hierChild5" presStyleCnt="0"/>
      <dgm:spPr/>
    </dgm:pt>
    <dgm:pt modelId="{E171E11E-8D61-4090-A9C0-FA6CE319D223}" type="pres">
      <dgm:prSet presAssocID="{E2BDDF78-B238-434C-9BD3-19C878411A6B}" presName="hierChild3" presStyleCnt="0"/>
      <dgm:spPr/>
    </dgm:pt>
    <dgm:pt modelId="{62A6BB74-BB13-4C16-BA22-0EA78447B912}" type="pres">
      <dgm:prSet presAssocID="{B81C0411-10E8-4876-AD9A-FCDC3C96F205}" presName="Name111" presStyleLbl="parChTrans1D2" presStyleIdx="3" presStyleCnt="4"/>
      <dgm:spPr/>
      <dgm:t>
        <a:bodyPr/>
        <a:lstStyle/>
        <a:p>
          <a:endParaRPr lang="id-ID"/>
        </a:p>
      </dgm:t>
    </dgm:pt>
    <dgm:pt modelId="{1B20FB63-F175-4FD9-B8F0-7AC5F607E7A3}" type="pres">
      <dgm:prSet presAssocID="{FDE981C2-C03F-4C49-AD82-0BBD60C4F3F4}" presName="hierRoot3" presStyleCnt="0">
        <dgm:presLayoutVars>
          <dgm:hierBranch val="init"/>
        </dgm:presLayoutVars>
      </dgm:prSet>
      <dgm:spPr/>
    </dgm:pt>
    <dgm:pt modelId="{7133D35D-4176-41AE-AB15-13C4995DA1BF}" type="pres">
      <dgm:prSet presAssocID="{FDE981C2-C03F-4C49-AD82-0BBD60C4F3F4}" presName="rootComposite3" presStyleCnt="0"/>
      <dgm:spPr/>
    </dgm:pt>
    <dgm:pt modelId="{65E460FF-3393-483E-B6F1-E7FC7F981182}" type="pres">
      <dgm:prSet presAssocID="{FDE981C2-C03F-4C49-AD82-0BBD60C4F3F4}" presName="rootText3" presStyleLbl="asst1" presStyleIdx="0" presStyleCnt="1" custScaleX="115348" custScaleY="66115" custLinFactX="73849" custLinFactNeighborX="100000" custLinFactNeighborY="-51344">
        <dgm:presLayoutVars>
          <dgm:chPref val="3"/>
        </dgm:presLayoutVars>
      </dgm:prSet>
      <dgm:spPr/>
      <dgm:t>
        <a:bodyPr/>
        <a:lstStyle/>
        <a:p>
          <a:endParaRPr lang="id-ID"/>
        </a:p>
      </dgm:t>
    </dgm:pt>
    <dgm:pt modelId="{8C9F51EC-4CD4-465E-A58D-201D45B99BBA}" type="pres">
      <dgm:prSet presAssocID="{FDE981C2-C03F-4C49-AD82-0BBD60C4F3F4}" presName="rootConnector3" presStyleLbl="asst1" presStyleIdx="0" presStyleCnt="1"/>
      <dgm:spPr/>
      <dgm:t>
        <a:bodyPr/>
        <a:lstStyle/>
        <a:p>
          <a:endParaRPr lang="id-ID"/>
        </a:p>
      </dgm:t>
    </dgm:pt>
    <dgm:pt modelId="{B2CFC5DB-F7CB-4990-AE53-57E82F9B3F9F}" type="pres">
      <dgm:prSet presAssocID="{FDE981C2-C03F-4C49-AD82-0BBD60C4F3F4}" presName="hierChild6" presStyleCnt="0"/>
      <dgm:spPr/>
    </dgm:pt>
    <dgm:pt modelId="{4F7C5F86-A7FD-4635-93A5-54C4D18E33A6}" type="pres">
      <dgm:prSet presAssocID="{FDE981C2-C03F-4C49-AD82-0BBD60C4F3F4}" presName="hierChild7" presStyleCnt="0"/>
      <dgm:spPr/>
    </dgm:pt>
  </dgm:ptLst>
  <dgm:cxnLst>
    <dgm:cxn modelId="{3E3C44C0-5D40-40D7-BC33-F5B306DB01A5}" type="presOf" srcId="{FDE981C2-C03F-4C49-AD82-0BBD60C4F3F4}" destId="{65E460FF-3393-483E-B6F1-E7FC7F981182}" srcOrd="0" destOrd="0" presId="urn:microsoft.com/office/officeart/2005/8/layout/orgChart1"/>
    <dgm:cxn modelId="{4C790EAC-B903-4125-A610-C3BC42DBD727}" type="presOf" srcId="{B81C0411-10E8-4876-AD9A-FCDC3C96F205}" destId="{62A6BB74-BB13-4C16-BA22-0EA78447B912}" srcOrd="0" destOrd="0" presId="urn:microsoft.com/office/officeart/2005/8/layout/orgChart1"/>
    <dgm:cxn modelId="{753236C2-42B2-4FD4-8177-33F9397EFBCE}" type="presOf" srcId="{904A1791-10D2-4D44-B236-433A1371CBAE}" destId="{6E792531-1B98-4A40-B652-887E458BB901}" srcOrd="1" destOrd="0" presId="urn:microsoft.com/office/officeart/2005/8/layout/orgChart1"/>
    <dgm:cxn modelId="{31681EFD-598C-4AAC-9EEE-115DD70614B9}" type="presOf" srcId="{FDE981C2-C03F-4C49-AD82-0BBD60C4F3F4}" destId="{8C9F51EC-4CD4-465E-A58D-201D45B99BBA}" srcOrd="1" destOrd="0" presId="urn:microsoft.com/office/officeart/2005/8/layout/orgChart1"/>
    <dgm:cxn modelId="{8CA51F93-6F4C-4395-B8B6-899518B053EA}" type="presOf" srcId="{8942C477-5EE0-4BE5-9294-D44ADE04B4F3}" destId="{9708B4A3-4D68-488A-8133-41EC1E20B537}" srcOrd="0" destOrd="0" presId="urn:microsoft.com/office/officeart/2005/8/layout/orgChart1"/>
    <dgm:cxn modelId="{599FB249-C803-4888-B8E2-05F7ED289FFB}" type="presOf" srcId="{46E187E7-054B-47E7-9B26-61D8969428DF}" destId="{EFF4B48E-5005-4104-B856-BA438DB2635E}" srcOrd="0" destOrd="0" presId="urn:microsoft.com/office/officeart/2005/8/layout/orgChart1"/>
    <dgm:cxn modelId="{13437A99-0FBB-4E53-ACBC-AD860589EAD7}" srcId="{E2BDDF78-B238-434C-9BD3-19C878411A6B}" destId="{63536527-C80E-40FF-9290-7C711810F63C}" srcOrd="3" destOrd="0" parTransId="{0D1D6239-57CA-4DAC-AAF9-C2B8644C592F}" sibTransId="{AEC4E88F-61D6-43E9-AAE5-72900E60F484}"/>
    <dgm:cxn modelId="{0775C566-0020-44D0-8C31-7A5CE80B16A1}" srcId="{E2BDDF78-B238-434C-9BD3-19C878411A6B}" destId="{904A1791-10D2-4D44-B236-433A1371CBAE}" srcOrd="1" destOrd="0" parTransId="{8DC22A98-E4B7-45AA-A5DB-7C3AF58E6638}" sibTransId="{07A107AF-9258-4BBB-A797-CFAF2A8EEE48}"/>
    <dgm:cxn modelId="{057007F7-C421-44B0-9A70-43FD3B612AA5}" type="presOf" srcId="{904A1791-10D2-4D44-B236-433A1371CBAE}" destId="{DB403547-24B5-462D-8357-F4E873B9A9D1}" srcOrd="0" destOrd="0" presId="urn:microsoft.com/office/officeart/2005/8/layout/orgChart1"/>
    <dgm:cxn modelId="{AEFD30BE-020A-48A7-9BA4-21AE8533860F}" type="presOf" srcId="{63536527-C80E-40FF-9290-7C711810F63C}" destId="{88D4128B-2E8F-4325-835B-06850916F97A}" srcOrd="0" destOrd="0" presId="urn:microsoft.com/office/officeart/2005/8/layout/orgChart1"/>
    <dgm:cxn modelId="{63F2667E-9561-4520-AD07-4E933E9FD688}" type="presOf" srcId="{F3CBB518-7655-48BE-B84B-EE3339A5145A}" destId="{8B57E8A8-BC91-4A55-B62B-7F0904F3B0FC}" srcOrd="0" destOrd="0" presId="urn:microsoft.com/office/officeart/2005/8/layout/orgChart1"/>
    <dgm:cxn modelId="{343AAF35-91A0-46A5-9865-85C4D9B79855}" type="presOf" srcId="{63536527-C80E-40FF-9290-7C711810F63C}" destId="{1C8553A4-E0D1-46D4-821A-A96E873641CA}" srcOrd="1" destOrd="0" presId="urn:microsoft.com/office/officeart/2005/8/layout/orgChart1"/>
    <dgm:cxn modelId="{A90C793D-9F6F-4C45-B790-F50CADB23CB6}" type="presOf" srcId="{0D1D6239-57CA-4DAC-AAF9-C2B8644C592F}" destId="{85F0F050-68E9-470D-AA1F-ED22EE1A2DB3}" srcOrd="0" destOrd="0" presId="urn:microsoft.com/office/officeart/2005/8/layout/orgChart1"/>
    <dgm:cxn modelId="{7107D126-4E90-405E-A934-C7A4475D1665}" type="presOf" srcId="{E2BDDF78-B238-434C-9BD3-19C878411A6B}" destId="{150CBADC-1EFA-4219-82B9-AF0EE67DD473}" srcOrd="1" destOrd="0" presId="urn:microsoft.com/office/officeart/2005/8/layout/orgChart1"/>
    <dgm:cxn modelId="{AEF1693A-164B-4CFF-A862-0C9CF2C6F083}" type="presOf" srcId="{46E187E7-054B-47E7-9B26-61D8969428DF}" destId="{0C10B4FA-7BC3-4C2B-894D-0679EE76BD99}" srcOrd="1" destOrd="0" presId="urn:microsoft.com/office/officeart/2005/8/layout/orgChart1"/>
    <dgm:cxn modelId="{BC08213B-24E2-4DF2-AA25-97F102CA10A3}" srcId="{F3CBB518-7655-48BE-B84B-EE3339A5145A}" destId="{E2BDDF78-B238-434C-9BD3-19C878411A6B}" srcOrd="0" destOrd="0" parTransId="{9062901D-C68E-4BCD-9794-427871312ABB}" sibTransId="{4F6306E5-83A7-4719-8654-E1A9877F6AE9}"/>
    <dgm:cxn modelId="{F854ED09-BDA5-4CE0-94C3-CD1A3D3358E3}" type="presOf" srcId="{E2BDDF78-B238-434C-9BD3-19C878411A6B}" destId="{94E5597F-C930-462E-A1EB-979E1A99E8FA}" srcOrd="0" destOrd="0" presId="urn:microsoft.com/office/officeart/2005/8/layout/orgChart1"/>
    <dgm:cxn modelId="{3E33FB90-46D9-4BCA-B22B-2D823D01288C}" type="presOf" srcId="{8DC22A98-E4B7-45AA-A5DB-7C3AF58E6638}" destId="{1199CE24-EA52-46C5-82AC-6B5ECC3E8586}" srcOrd="0" destOrd="0" presId="urn:microsoft.com/office/officeart/2005/8/layout/orgChart1"/>
    <dgm:cxn modelId="{8FED0E6D-4352-43D1-AD74-F947F9616BAE}" srcId="{E2BDDF78-B238-434C-9BD3-19C878411A6B}" destId="{46E187E7-054B-47E7-9B26-61D8969428DF}" srcOrd="2" destOrd="0" parTransId="{8942C477-5EE0-4BE5-9294-D44ADE04B4F3}" sibTransId="{147A6B60-FFEB-40E6-AAB9-D1133DDE2D93}"/>
    <dgm:cxn modelId="{3D4F2210-F9E8-4075-875E-9D945011273A}" srcId="{E2BDDF78-B238-434C-9BD3-19C878411A6B}" destId="{FDE981C2-C03F-4C49-AD82-0BBD60C4F3F4}" srcOrd="0" destOrd="0" parTransId="{B81C0411-10E8-4876-AD9A-FCDC3C96F205}" sibTransId="{5BDE2948-463E-4989-B5B8-C7D50087CDC9}"/>
    <dgm:cxn modelId="{AACD1118-9E33-4451-932C-3102F9ABD7B0}" type="presParOf" srcId="{8B57E8A8-BC91-4A55-B62B-7F0904F3B0FC}" destId="{E6387FFF-509C-4C58-AE7C-99C0B7D5CBF9}" srcOrd="0" destOrd="0" presId="urn:microsoft.com/office/officeart/2005/8/layout/orgChart1"/>
    <dgm:cxn modelId="{FB678A53-FA60-4573-A613-54FB7352C088}" type="presParOf" srcId="{E6387FFF-509C-4C58-AE7C-99C0B7D5CBF9}" destId="{0C2CCA9B-9EED-4C47-9E8D-6531B4DCF7F5}" srcOrd="0" destOrd="0" presId="urn:microsoft.com/office/officeart/2005/8/layout/orgChart1"/>
    <dgm:cxn modelId="{235EEDEF-104B-46B6-A332-D422C748D111}" type="presParOf" srcId="{0C2CCA9B-9EED-4C47-9E8D-6531B4DCF7F5}" destId="{94E5597F-C930-462E-A1EB-979E1A99E8FA}" srcOrd="0" destOrd="0" presId="urn:microsoft.com/office/officeart/2005/8/layout/orgChart1"/>
    <dgm:cxn modelId="{36728C8B-76DF-4A7C-B93F-B10E4B4DFA49}" type="presParOf" srcId="{0C2CCA9B-9EED-4C47-9E8D-6531B4DCF7F5}" destId="{150CBADC-1EFA-4219-82B9-AF0EE67DD473}" srcOrd="1" destOrd="0" presId="urn:microsoft.com/office/officeart/2005/8/layout/orgChart1"/>
    <dgm:cxn modelId="{894975A1-2241-4AF4-BC39-821128758891}" type="presParOf" srcId="{E6387FFF-509C-4C58-AE7C-99C0B7D5CBF9}" destId="{52768794-1DCD-495D-B220-0325AF57C295}" srcOrd="1" destOrd="0" presId="urn:microsoft.com/office/officeart/2005/8/layout/orgChart1"/>
    <dgm:cxn modelId="{F12F31BC-BC1E-4E41-A755-4D67265E1F5D}" type="presParOf" srcId="{52768794-1DCD-495D-B220-0325AF57C295}" destId="{1199CE24-EA52-46C5-82AC-6B5ECC3E8586}" srcOrd="0" destOrd="0" presId="urn:microsoft.com/office/officeart/2005/8/layout/orgChart1"/>
    <dgm:cxn modelId="{CD7DF0B7-EB6C-42FE-8B17-EAD94E84CAFD}" type="presParOf" srcId="{52768794-1DCD-495D-B220-0325AF57C295}" destId="{9A73121A-CEFF-4BC4-9C23-3369CF8591AD}" srcOrd="1" destOrd="0" presId="urn:microsoft.com/office/officeart/2005/8/layout/orgChart1"/>
    <dgm:cxn modelId="{6F747FD4-5409-4621-AD18-BB04FD37E67A}" type="presParOf" srcId="{9A73121A-CEFF-4BC4-9C23-3369CF8591AD}" destId="{97445FCA-6A8A-4C6F-8F8E-1970F769EC7E}" srcOrd="0" destOrd="0" presId="urn:microsoft.com/office/officeart/2005/8/layout/orgChart1"/>
    <dgm:cxn modelId="{90A85CF0-8412-4E0D-966C-E0424BAB06CE}" type="presParOf" srcId="{97445FCA-6A8A-4C6F-8F8E-1970F769EC7E}" destId="{DB403547-24B5-462D-8357-F4E873B9A9D1}" srcOrd="0" destOrd="0" presId="urn:microsoft.com/office/officeart/2005/8/layout/orgChart1"/>
    <dgm:cxn modelId="{65CA6671-5372-4ED4-8302-B556A0706E44}" type="presParOf" srcId="{97445FCA-6A8A-4C6F-8F8E-1970F769EC7E}" destId="{6E792531-1B98-4A40-B652-887E458BB901}" srcOrd="1" destOrd="0" presId="urn:microsoft.com/office/officeart/2005/8/layout/orgChart1"/>
    <dgm:cxn modelId="{84EF7B65-81AF-4305-916A-9616BB99D9C3}" type="presParOf" srcId="{9A73121A-CEFF-4BC4-9C23-3369CF8591AD}" destId="{9D000FDA-5497-4B8B-A0C9-E7A0C0B5B0F1}" srcOrd="1" destOrd="0" presId="urn:microsoft.com/office/officeart/2005/8/layout/orgChart1"/>
    <dgm:cxn modelId="{4601C33F-DD32-40EC-A50E-3977BF37EF59}" type="presParOf" srcId="{9A73121A-CEFF-4BC4-9C23-3369CF8591AD}" destId="{C95BDFCC-0275-4978-A9FE-92D37F481678}" srcOrd="2" destOrd="0" presId="urn:microsoft.com/office/officeart/2005/8/layout/orgChart1"/>
    <dgm:cxn modelId="{1FFDE046-7043-415A-9A4D-74443AE6F37F}" type="presParOf" srcId="{52768794-1DCD-495D-B220-0325AF57C295}" destId="{9708B4A3-4D68-488A-8133-41EC1E20B537}" srcOrd="2" destOrd="0" presId="urn:microsoft.com/office/officeart/2005/8/layout/orgChart1"/>
    <dgm:cxn modelId="{43D7E66F-C283-4C5D-809D-5AA297111239}" type="presParOf" srcId="{52768794-1DCD-495D-B220-0325AF57C295}" destId="{9E1E19F6-BC57-4ABD-AE57-0F5091F0F1F3}" srcOrd="3" destOrd="0" presId="urn:microsoft.com/office/officeart/2005/8/layout/orgChart1"/>
    <dgm:cxn modelId="{DE4483CC-1BDC-420C-9314-312DBE3834C1}" type="presParOf" srcId="{9E1E19F6-BC57-4ABD-AE57-0F5091F0F1F3}" destId="{A0EE44F2-6DB3-4396-8FB9-17A6FAC52537}" srcOrd="0" destOrd="0" presId="urn:microsoft.com/office/officeart/2005/8/layout/orgChart1"/>
    <dgm:cxn modelId="{CFCFF7F3-9473-4914-94FB-4CB8D4A9C368}" type="presParOf" srcId="{A0EE44F2-6DB3-4396-8FB9-17A6FAC52537}" destId="{EFF4B48E-5005-4104-B856-BA438DB2635E}" srcOrd="0" destOrd="0" presId="urn:microsoft.com/office/officeart/2005/8/layout/orgChart1"/>
    <dgm:cxn modelId="{B671FF09-B3E0-4DCC-B3BE-853A5FF93D48}" type="presParOf" srcId="{A0EE44F2-6DB3-4396-8FB9-17A6FAC52537}" destId="{0C10B4FA-7BC3-4C2B-894D-0679EE76BD99}" srcOrd="1" destOrd="0" presId="urn:microsoft.com/office/officeart/2005/8/layout/orgChart1"/>
    <dgm:cxn modelId="{2C3B67C2-954F-44B4-A487-5D4138741570}" type="presParOf" srcId="{9E1E19F6-BC57-4ABD-AE57-0F5091F0F1F3}" destId="{AC1EED7D-C4AC-4A6E-A3F2-147DC977A3AA}" srcOrd="1" destOrd="0" presId="urn:microsoft.com/office/officeart/2005/8/layout/orgChart1"/>
    <dgm:cxn modelId="{80F74403-828E-48E5-B2DD-6BDA6328DD8A}" type="presParOf" srcId="{9E1E19F6-BC57-4ABD-AE57-0F5091F0F1F3}" destId="{601594F8-116C-4FAA-90B8-CE33B2729B2C}" srcOrd="2" destOrd="0" presId="urn:microsoft.com/office/officeart/2005/8/layout/orgChart1"/>
    <dgm:cxn modelId="{745B38E6-BA1B-4799-B031-7BE03176D800}" type="presParOf" srcId="{52768794-1DCD-495D-B220-0325AF57C295}" destId="{85F0F050-68E9-470D-AA1F-ED22EE1A2DB3}" srcOrd="4" destOrd="0" presId="urn:microsoft.com/office/officeart/2005/8/layout/orgChart1"/>
    <dgm:cxn modelId="{C4A02C97-796B-4B51-BE2E-0A5F47A05A27}" type="presParOf" srcId="{52768794-1DCD-495D-B220-0325AF57C295}" destId="{D57F02DA-C4AD-4143-BA2A-6C388B7F6E4F}" srcOrd="5" destOrd="0" presId="urn:microsoft.com/office/officeart/2005/8/layout/orgChart1"/>
    <dgm:cxn modelId="{7B6CF411-D412-4DF9-97DE-C908D7868F6D}" type="presParOf" srcId="{D57F02DA-C4AD-4143-BA2A-6C388B7F6E4F}" destId="{7BA81C9A-84B6-4A0B-9034-6465291826B1}" srcOrd="0" destOrd="0" presId="urn:microsoft.com/office/officeart/2005/8/layout/orgChart1"/>
    <dgm:cxn modelId="{A50B7ED1-8316-4705-AEAD-F673B3EF49D6}" type="presParOf" srcId="{7BA81C9A-84B6-4A0B-9034-6465291826B1}" destId="{88D4128B-2E8F-4325-835B-06850916F97A}" srcOrd="0" destOrd="0" presId="urn:microsoft.com/office/officeart/2005/8/layout/orgChart1"/>
    <dgm:cxn modelId="{F3380F7C-EC13-43DA-AD9A-8DD892811449}" type="presParOf" srcId="{7BA81C9A-84B6-4A0B-9034-6465291826B1}" destId="{1C8553A4-E0D1-46D4-821A-A96E873641CA}" srcOrd="1" destOrd="0" presId="urn:microsoft.com/office/officeart/2005/8/layout/orgChart1"/>
    <dgm:cxn modelId="{4625906B-101A-40B6-A8C6-A10D250F4C9D}" type="presParOf" srcId="{D57F02DA-C4AD-4143-BA2A-6C388B7F6E4F}" destId="{00EF0108-499D-4FAF-B573-ED6610A14723}" srcOrd="1" destOrd="0" presId="urn:microsoft.com/office/officeart/2005/8/layout/orgChart1"/>
    <dgm:cxn modelId="{3EF3A6F5-AC91-4B94-A6A2-0A0EDE935655}" type="presParOf" srcId="{D57F02DA-C4AD-4143-BA2A-6C388B7F6E4F}" destId="{6302B5B3-4A17-451C-8214-4DFDE51EA02B}" srcOrd="2" destOrd="0" presId="urn:microsoft.com/office/officeart/2005/8/layout/orgChart1"/>
    <dgm:cxn modelId="{F323347D-8E4C-4ABE-8E15-27F271692EB9}" type="presParOf" srcId="{E6387FFF-509C-4C58-AE7C-99C0B7D5CBF9}" destId="{E171E11E-8D61-4090-A9C0-FA6CE319D223}" srcOrd="2" destOrd="0" presId="urn:microsoft.com/office/officeart/2005/8/layout/orgChart1"/>
    <dgm:cxn modelId="{53ED55F7-FDB5-415D-95E2-5BB90ED3431A}" type="presParOf" srcId="{E171E11E-8D61-4090-A9C0-FA6CE319D223}" destId="{62A6BB74-BB13-4C16-BA22-0EA78447B912}" srcOrd="0" destOrd="0" presId="urn:microsoft.com/office/officeart/2005/8/layout/orgChart1"/>
    <dgm:cxn modelId="{A69A9CAB-DA0B-4C6A-AC98-90C703B45E89}" type="presParOf" srcId="{E171E11E-8D61-4090-A9C0-FA6CE319D223}" destId="{1B20FB63-F175-4FD9-B8F0-7AC5F607E7A3}" srcOrd="1" destOrd="0" presId="urn:microsoft.com/office/officeart/2005/8/layout/orgChart1"/>
    <dgm:cxn modelId="{D47961FC-7E78-4F98-BA7A-1CA79E8E583E}" type="presParOf" srcId="{1B20FB63-F175-4FD9-B8F0-7AC5F607E7A3}" destId="{7133D35D-4176-41AE-AB15-13C4995DA1BF}" srcOrd="0" destOrd="0" presId="urn:microsoft.com/office/officeart/2005/8/layout/orgChart1"/>
    <dgm:cxn modelId="{E96B224A-B802-41CB-A5AB-110536077043}" type="presParOf" srcId="{7133D35D-4176-41AE-AB15-13C4995DA1BF}" destId="{65E460FF-3393-483E-B6F1-E7FC7F981182}" srcOrd="0" destOrd="0" presId="urn:microsoft.com/office/officeart/2005/8/layout/orgChart1"/>
    <dgm:cxn modelId="{A75EF807-17D9-4D52-8B56-BF25E79156D4}" type="presParOf" srcId="{7133D35D-4176-41AE-AB15-13C4995DA1BF}" destId="{8C9F51EC-4CD4-465E-A58D-201D45B99BBA}" srcOrd="1" destOrd="0" presId="urn:microsoft.com/office/officeart/2005/8/layout/orgChart1"/>
    <dgm:cxn modelId="{F2E188B3-3AC2-4804-8930-1406C8E68A5D}" type="presParOf" srcId="{1B20FB63-F175-4FD9-B8F0-7AC5F607E7A3}" destId="{B2CFC5DB-F7CB-4990-AE53-57E82F9B3F9F}" srcOrd="1" destOrd="0" presId="urn:microsoft.com/office/officeart/2005/8/layout/orgChart1"/>
    <dgm:cxn modelId="{F396CB07-8C0D-4B5C-B44D-4DFBCEA3C91F}" type="presParOf" srcId="{1B20FB63-F175-4FD9-B8F0-7AC5F607E7A3}" destId="{4F7C5F86-A7FD-4635-93A5-54C4D18E33A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1F270-F262-4A68-BEBF-CF11EDECB952}">
      <dsp:nvSpPr>
        <dsp:cNvPr id="0" name=""/>
        <dsp:cNvSpPr/>
      </dsp:nvSpPr>
      <dsp:spPr>
        <a:xfrm>
          <a:off x="2143125" y="0"/>
          <a:ext cx="1428750" cy="1181099"/>
        </a:xfrm>
        <a:prstGeom prst="trapezoid">
          <a:avLst>
            <a:gd name="adj" fmla="val 60484"/>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id-ID" sz="2400" kern="1200" dirty="0" smtClean="0">
              <a:solidFill>
                <a:schemeClr val="bg1">
                  <a:lumMod val="50000"/>
                </a:schemeClr>
              </a:solidFill>
            </a:rPr>
            <a:t>Provinsi:</a:t>
          </a:r>
        </a:p>
        <a:p>
          <a:pPr lvl="0" algn="ctr" defTabSz="1066800">
            <a:lnSpc>
              <a:spcPct val="90000"/>
            </a:lnSpc>
            <a:spcBef>
              <a:spcPct val="0"/>
            </a:spcBef>
            <a:spcAft>
              <a:spcPct val="35000"/>
            </a:spcAft>
          </a:pPr>
          <a:r>
            <a:rPr lang="id-ID" sz="2400" kern="1200" dirty="0" smtClean="0">
              <a:solidFill>
                <a:schemeClr val="bg1">
                  <a:lumMod val="50000"/>
                </a:schemeClr>
              </a:solidFill>
            </a:rPr>
            <a:t>34</a:t>
          </a:r>
          <a:endParaRPr lang="id-ID" sz="2800" kern="1200" dirty="0">
            <a:solidFill>
              <a:schemeClr val="bg1">
                <a:lumMod val="50000"/>
              </a:schemeClr>
            </a:solidFill>
          </a:endParaRPr>
        </a:p>
      </dsp:txBody>
      <dsp:txXfrm>
        <a:off x="2143125" y="0"/>
        <a:ext cx="1428750" cy="1181099"/>
      </dsp:txXfrm>
    </dsp:sp>
    <dsp:sp modelId="{D35964AE-01BB-4D82-9A9B-B8B3A746668A}">
      <dsp:nvSpPr>
        <dsp:cNvPr id="0" name=""/>
        <dsp:cNvSpPr/>
      </dsp:nvSpPr>
      <dsp:spPr>
        <a:xfrm>
          <a:off x="1428750" y="1181099"/>
          <a:ext cx="2857500" cy="1181099"/>
        </a:xfrm>
        <a:prstGeom prst="trapezoid">
          <a:avLst>
            <a:gd name="adj" fmla="val 60484"/>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id-ID" sz="2800" kern="1200" dirty="0" smtClean="0">
              <a:solidFill>
                <a:schemeClr val="bg1">
                  <a:lumMod val="50000"/>
                </a:schemeClr>
              </a:solidFill>
            </a:rPr>
            <a:t>Kab: 416 </a:t>
          </a:r>
        </a:p>
        <a:p>
          <a:pPr lvl="0" algn="ctr" defTabSz="1244600">
            <a:lnSpc>
              <a:spcPct val="90000"/>
            </a:lnSpc>
            <a:spcBef>
              <a:spcPct val="0"/>
            </a:spcBef>
            <a:spcAft>
              <a:spcPct val="35000"/>
            </a:spcAft>
          </a:pPr>
          <a:r>
            <a:rPr lang="id-ID" sz="2800" kern="1200" dirty="0" smtClean="0">
              <a:solidFill>
                <a:schemeClr val="bg1">
                  <a:lumMod val="50000"/>
                </a:schemeClr>
              </a:solidFill>
            </a:rPr>
            <a:t>Kota: 98</a:t>
          </a:r>
          <a:endParaRPr lang="id-ID" sz="2800" kern="1200" dirty="0">
            <a:solidFill>
              <a:schemeClr val="bg1">
                <a:lumMod val="50000"/>
              </a:schemeClr>
            </a:solidFill>
          </a:endParaRPr>
        </a:p>
      </dsp:txBody>
      <dsp:txXfrm>
        <a:off x="1928812" y="1181099"/>
        <a:ext cx="1857375" cy="1181099"/>
      </dsp:txXfrm>
    </dsp:sp>
    <dsp:sp modelId="{501BB23D-1566-4AC0-9C79-CC0F0DCEC427}">
      <dsp:nvSpPr>
        <dsp:cNvPr id="0" name=""/>
        <dsp:cNvSpPr/>
      </dsp:nvSpPr>
      <dsp:spPr>
        <a:xfrm>
          <a:off x="714375" y="2362199"/>
          <a:ext cx="4286249" cy="1181099"/>
        </a:xfrm>
        <a:prstGeom prst="trapezoid">
          <a:avLst>
            <a:gd name="adj" fmla="val 60484"/>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id-ID" sz="3200" kern="1200" dirty="0" smtClean="0">
              <a:solidFill>
                <a:schemeClr val="bg1">
                  <a:lumMod val="50000"/>
                </a:schemeClr>
              </a:solidFill>
            </a:rPr>
            <a:t>Kecamatan:</a:t>
          </a:r>
        </a:p>
        <a:p>
          <a:pPr lvl="0" algn="ctr" defTabSz="1422400">
            <a:lnSpc>
              <a:spcPct val="90000"/>
            </a:lnSpc>
            <a:spcBef>
              <a:spcPct val="0"/>
            </a:spcBef>
            <a:spcAft>
              <a:spcPct val="35000"/>
            </a:spcAft>
          </a:pPr>
          <a:r>
            <a:rPr lang="id-ID" sz="3200" kern="1200" dirty="0" smtClean="0">
              <a:solidFill>
                <a:schemeClr val="bg1">
                  <a:lumMod val="50000"/>
                </a:schemeClr>
              </a:solidFill>
            </a:rPr>
            <a:t>7.160</a:t>
          </a:r>
          <a:endParaRPr lang="id-ID" sz="3200" kern="1200" dirty="0">
            <a:solidFill>
              <a:schemeClr val="bg1">
                <a:lumMod val="50000"/>
              </a:schemeClr>
            </a:solidFill>
          </a:endParaRPr>
        </a:p>
      </dsp:txBody>
      <dsp:txXfrm>
        <a:off x="1464468" y="2362199"/>
        <a:ext cx="2786062" cy="1181099"/>
      </dsp:txXfrm>
    </dsp:sp>
    <dsp:sp modelId="{329907BB-D4CE-4D56-821E-3AFDEF9E381F}">
      <dsp:nvSpPr>
        <dsp:cNvPr id="0" name=""/>
        <dsp:cNvSpPr/>
      </dsp:nvSpPr>
      <dsp:spPr>
        <a:xfrm>
          <a:off x="0" y="3543299"/>
          <a:ext cx="5715000" cy="1181099"/>
        </a:xfrm>
        <a:prstGeom prst="trapezoid">
          <a:avLst>
            <a:gd name="adj" fmla="val 60484"/>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id-ID" sz="3200" kern="1200" dirty="0">
            <a:solidFill>
              <a:schemeClr val="bg1">
                <a:lumMod val="50000"/>
              </a:schemeClr>
            </a:solidFill>
          </a:endParaRPr>
        </a:p>
      </dsp:txBody>
      <dsp:txXfrm>
        <a:off x="1000124" y="3543299"/>
        <a:ext cx="3714750" cy="11810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6BB74-BB13-4C16-BA22-0EA78447B912}">
      <dsp:nvSpPr>
        <dsp:cNvPr id="0" name=""/>
        <dsp:cNvSpPr/>
      </dsp:nvSpPr>
      <dsp:spPr>
        <a:xfrm>
          <a:off x="4343400" y="1448677"/>
          <a:ext cx="1219061" cy="516261"/>
        </a:xfrm>
        <a:custGeom>
          <a:avLst/>
          <a:gdLst/>
          <a:ahLst/>
          <a:cxnLst/>
          <a:rect l="0" t="0" r="0" b="0"/>
          <a:pathLst>
            <a:path>
              <a:moveTo>
                <a:pt x="0" y="0"/>
              </a:moveTo>
              <a:lnTo>
                <a:pt x="0" y="516261"/>
              </a:lnTo>
              <a:lnTo>
                <a:pt x="1219061" y="5162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F0F050-68E9-470D-AA1F-ED22EE1A2DB3}">
      <dsp:nvSpPr>
        <dsp:cNvPr id="0" name=""/>
        <dsp:cNvSpPr/>
      </dsp:nvSpPr>
      <dsp:spPr>
        <a:xfrm>
          <a:off x="4343400" y="1448677"/>
          <a:ext cx="3072987" cy="2336486"/>
        </a:xfrm>
        <a:custGeom>
          <a:avLst/>
          <a:gdLst/>
          <a:ahLst/>
          <a:cxnLst/>
          <a:rect l="0" t="0" r="0" b="0"/>
          <a:pathLst>
            <a:path>
              <a:moveTo>
                <a:pt x="0" y="0"/>
              </a:moveTo>
              <a:lnTo>
                <a:pt x="0" y="2069822"/>
              </a:lnTo>
              <a:lnTo>
                <a:pt x="3072987" y="2069822"/>
              </a:lnTo>
              <a:lnTo>
                <a:pt x="3072987" y="23364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08B4A3-4D68-488A-8133-41EC1E20B537}">
      <dsp:nvSpPr>
        <dsp:cNvPr id="0" name=""/>
        <dsp:cNvSpPr/>
      </dsp:nvSpPr>
      <dsp:spPr>
        <a:xfrm>
          <a:off x="4297680" y="1448677"/>
          <a:ext cx="91440" cy="2336486"/>
        </a:xfrm>
        <a:custGeom>
          <a:avLst/>
          <a:gdLst/>
          <a:ahLst/>
          <a:cxnLst/>
          <a:rect l="0" t="0" r="0" b="0"/>
          <a:pathLst>
            <a:path>
              <a:moveTo>
                <a:pt x="45720" y="0"/>
              </a:moveTo>
              <a:lnTo>
                <a:pt x="45720" y="23364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99CE24-EA52-46C5-82AC-6B5ECC3E8586}">
      <dsp:nvSpPr>
        <dsp:cNvPr id="0" name=""/>
        <dsp:cNvSpPr/>
      </dsp:nvSpPr>
      <dsp:spPr>
        <a:xfrm>
          <a:off x="1350259" y="1448677"/>
          <a:ext cx="2993140" cy="2402758"/>
        </a:xfrm>
        <a:custGeom>
          <a:avLst/>
          <a:gdLst/>
          <a:ahLst/>
          <a:cxnLst/>
          <a:rect l="0" t="0" r="0" b="0"/>
          <a:pathLst>
            <a:path>
              <a:moveTo>
                <a:pt x="2993140" y="0"/>
              </a:moveTo>
              <a:lnTo>
                <a:pt x="2993140" y="2136094"/>
              </a:lnTo>
              <a:lnTo>
                <a:pt x="0" y="2136094"/>
              </a:lnTo>
              <a:lnTo>
                <a:pt x="0" y="24027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E5597F-C930-462E-A1EB-979E1A99E8FA}">
      <dsp:nvSpPr>
        <dsp:cNvPr id="0" name=""/>
        <dsp:cNvSpPr/>
      </dsp:nvSpPr>
      <dsp:spPr>
        <a:xfrm>
          <a:off x="3073570" y="585511"/>
          <a:ext cx="2539658" cy="8631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id-ID" sz="3100" kern="1200" dirty="0" smtClean="0"/>
            <a:t>KEPALA DESA </a:t>
          </a:r>
          <a:endParaRPr lang="id-ID" sz="3100" kern="1200" dirty="0"/>
        </a:p>
      </dsp:txBody>
      <dsp:txXfrm>
        <a:off x="3073570" y="585511"/>
        <a:ext cx="2539658" cy="863166"/>
      </dsp:txXfrm>
    </dsp:sp>
    <dsp:sp modelId="{DB403547-24B5-462D-8357-F4E873B9A9D1}">
      <dsp:nvSpPr>
        <dsp:cNvPr id="0" name=""/>
        <dsp:cNvSpPr/>
      </dsp:nvSpPr>
      <dsp:spPr>
        <a:xfrm>
          <a:off x="80430" y="3851436"/>
          <a:ext cx="2539658" cy="8109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id-ID" sz="3100" kern="1200" dirty="0" smtClean="0"/>
            <a:t>KEPALA DUSUN </a:t>
          </a:r>
          <a:endParaRPr lang="id-ID" sz="3100" kern="1200" dirty="0"/>
        </a:p>
      </dsp:txBody>
      <dsp:txXfrm>
        <a:off x="80430" y="3851436"/>
        <a:ext cx="2539658" cy="810925"/>
      </dsp:txXfrm>
    </dsp:sp>
    <dsp:sp modelId="{EFF4B48E-5005-4104-B856-BA438DB2635E}">
      <dsp:nvSpPr>
        <dsp:cNvPr id="0" name=""/>
        <dsp:cNvSpPr/>
      </dsp:nvSpPr>
      <dsp:spPr>
        <a:xfrm>
          <a:off x="3073570" y="3785164"/>
          <a:ext cx="2539658" cy="79017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id-ID" sz="3100" kern="1200" dirty="0" smtClean="0"/>
            <a:t>KEPALA DUSUN </a:t>
          </a:r>
          <a:endParaRPr lang="id-ID" sz="3100" kern="1200" dirty="0"/>
        </a:p>
      </dsp:txBody>
      <dsp:txXfrm>
        <a:off x="3073570" y="3785164"/>
        <a:ext cx="2539658" cy="790176"/>
      </dsp:txXfrm>
    </dsp:sp>
    <dsp:sp modelId="{88D4128B-2E8F-4325-835B-06850916F97A}">
      <dsp:nvSpPr>
        <dsp:cNvPr id="0" name=""/>
        <dsp:cNvSpPr/>
      </dsp:nvSpPr>
      <dsp:spPr>
        <a:xfrm>
          <a:off x="6146557" y="3785164"/>
          <a:ext cx="2539658" cy="79017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id-ID" sz="3100" kern="1200" dirty="0" smtClean="0"/>
            <a:t>KEPALA DUSUN </a:t>
          </a:r>
          <a:endParaRPr lang="id-ID" sz="3100" kern="1200" dirty="0"/>
        </a:p>
      </dsp:txBody>
      <dsp:txXfrm>
        <a:off x="6146557" y="3785164"/>
        <a:ext cx="2539658" cy="790176"/>
      </dsp:txXfrm>
    </dsp:sp>
    <dsp:sp modelId="{65E460FF-3393-483E-B6F1-E7FC7F981182}">
      <dsp:nvSpPr>
        <dsp:cNvPr id="0" name=""/>
        <dsp:cNvSpPr/>
      </dsp:nvSpPr>
      <dsp:spPr>
        <a:xfrm>
          <a:off x="5562461" y="1545165"/>
          <a:ext cx="2929445" cy="8395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d-ID" sz="1800" u="sng" kern="1200" dirty="0" smtClean="0"/>
            <a:t>SEKRETARIS</a:t>
          </a:r>
        </a:p>
        <a:p>
          <a:pPr lvl="0" algn="ctr" defTabSz="800100">
            <a:lnSpc>
              <a:spcPct val="90000"/>
            </a:lnSpc>
            <a:spcBef>
              <a:spcPct val="0"/>
            </a:spcBef>
            <a:spcAft>
              <a:spcPct val="35000"/>
            </a:spcAft>
          </a:pPr>
          <a:r>
            <a:rPr lang="id-ID" sz="1200" u="sng" kern="1200" dirty="0" smtClean="0"/>
            <a:t>KEPALA URUSAN</a:t>
          </a:r>
          <a:r>
            <a:rPr lang="id-ID" sz="1200" kern="1200" dirty="0" smtClean="0"/>
            <a:t> ( 3 URUSAN )</a:t>
          </a:r>
          <a:endParaRPr lang="id-ID" sz="1200" kern="1200" dirty="0"/>
        </a:p>
      </dsp:txBody>
      <dsp:txXfrm>
        <a:off x="5562461" y="1545165"/>
        <a:ext cx="2929445" cy="83954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7A753B-5ED9-4458-BEB4-8E7D9A38F1F4}" type="datetimeFigureOut">
              <a:rPr lang="id-ID" smtClean="0"/>
              <a:t>08/10/2019</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BC1FBF-B4F3-4181-AE70-51F7DA0F147E}" type="slidenum">
              <a:rPr lang="id-ID" smtClean="0"/>
              <a:t>‹#›</a:t>
            </a:fld>
            <a:endParaRPr lang="id-ID"/>
          </a:p>
        </p:txBody>
      </p:sp>
    </p:spTree>
    <p:extLst>
      <p:ext uri="{BB962C8B-B14F-4D97-AF65-F5344CB8AC3E}">
        <p14:creationId xmlns:p14="http://schemas.microsoft.com/office/powerpoint/2010/main" val="1107438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d-ID" altLang="id-ID" smtClean="0"/>
          </a:p>
        </p:txBody>
      </p:sp>
      <p:sp>
        <p:nvSpPr>
          <p:cNvPr id="2334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2F338D3-865F-495A-A8B8-8BEC6A750625}" type="slidenum">
              <a:rPr lang="en-US" altLang="en-US">
                <a:solidFill>
                  <a:srgbClr val="000000"/>
                </a:solidFill>
              </a:rPr>
              <a:pPr>
                <a:defRPr/>
              </a:pPr>
              <a:t>8</a:t>
            </a:fld>
            <a:endParaRPr lang="en-US"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d-ID" altLang="id-ID" smtClean="0"/>
          </a:p>
        </p:txBody>
      </p:sp>
      <p:sp>
        <p:nvSpPr>
          <p:cNvPr id="2375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20CA0F3-7E02-425E-86A1-908AFFC805DC}" type="slidenum">
              <a:rPr lang="en-US" altLang="en-US">
                <a:solidFill>
                  <a:srgbClr val="000000"/>
                </a:solidFill>
              </a:rPr>
              <a:pPr>
                <a:defRPr/>
              </a:pPr>
              <a:t>9</a:t>
            </a:fld>
            <a:endParaRPr lang="en-US"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d-ID" altLang="id-ID" smtClean="0"/>
          </a:p>
        </p:txBody>
      </p:sp>
      <p:sp>
        <p:nvSpPr>
          <p:cNvPr id="2385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EA687CC-C367-40C5-9920-9CB23240A5A0}" type="slidenum">
              <a:rPr lang="id-ID">
                <a:solidFill>
                  <a:srgbClr val="000000"/>
                </a:solidFill>
              </a:rPr>
              <a:pPr>
                <a:defRPr/>
              </a:pPr>
              <a:t>11</a:t>
            </a:fld>
            <a:endParaRPr lang="id-ID">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1D70C814-AF4F-49AE-B234-FB9CEB01A75C}" type="datetimeFigureOut">
              <a:rPr lang="id-ID" smtClean="0"/>
              <a:t>08/10/2019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7EF5D11-5EA6-4CAE-A563-BC2F04729925}" type="slidenum">
              <a:rPr lang="id-ID" smtClean="0"/>
              <a:t>‹#›</a:t>
            </a:fld>
            <a:endParaRPr lang="id-ID"/>
          </a:p>
        </p:txBody>
      </p:sp>
    </p:spTree>
    <p:extLst>
      <p:ext uri="{BB962C8B-B14F-4D97-AF65-F5344CB8AC3E}">
        <p14:creationId xmlns:p14="http://schemas.microsoft.com/office/powerpoint/2010/main" val="1327342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D70C814-AF4F-49AE-B234-FB9CEB01A75C}" type="datetimeFigureOut">
              <a:rPr lang="id-ID" smtClean="0"/>
              <a:t>08/10/2019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7EF5D11-5EA6-4CAE-A563-BC2F04729925}" type="slidenum">
              <a:rPr lang="id-ID" smtClean="0"/>
              <a:t>‹#›</a:t>
            </a:fld>
            <a:endParaRPr lang="id-ID"/>
          </a:p>
        </p:txBody>
      </p:sp>
    </p:spTree>
    <p:extLst>
      <p:ext uri="{BB962C8B-B14F-4D97-AF65-F5344CB8AC3E}">
        <p14:creationId xmlns:p14="http://schemas.microsoft.com/office/powerpoint/2010/main" val="3694502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D70C814-AF4F-49AE-B234-FB9CEB01A75C}" type="datetimeFigureOut">
              <a:rPr lang="id-ID" smtClean="0"/>
              <a:t>08/10/2019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7EF5D11-5EA6-4CAE-A563-BC2F04729925}" type="slidenum">
              <a:rPr lang="id-ID" smtClean="0"/>
              <a:t>‹#›</a:t>
            </a:fld>
            <a:endParaRPr lang="id-ID"/>
          </a:p>
        </p:txBody>
      </p:sp>
    </p:spTree>
    <p:extLst>
      <p:ext uri="{BB962C8B-B14F-4D97-AF65-F5344CB8AC3E}">
        <p14:creationId xmlns:p14="http://schemas.microsoft.com/office/powerpoint/2010/main" val="3338503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D70C814-AF4F-49AE-B234-FB9CEB01A75C}" type="datetimeFigureOut">
              <a:rPr lang="id-ID" smtClean="0"/>
              <a:t>08/10/2019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7EF5D11-5EA6-4CAE-A563-BC2F04729925}" type="slidenum">
              <a:rPr lang="id-ID" smtClean="0"/>
              <a:t>‹#›</a:t>
            </a:fld>
            <a:endParaRPr lang="id-ID"/>
          </a:p>
        </p:txBody>
      </p:sp>
    </p:spTree>
    <p:extLst>
      <p:ext uri="{BB962C8B-B14F-4D97-AF65-F5344CB8AC3E}">
        <p14:creationId xmlns:p14="http://schemas.microsoft.com/office/powerpoint/2010/main" val="4200760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70C814-AF4F-49AE-B234-FB9CEB01A75C}" type="datetimeFigureOut">
              <a:rPr lang="id-ID" smtClean="0"/>
              <a:t>08/10/2019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7EF5D11-5EA6-4CAE-A563-BC2F04729925}" type="slidenum">
              <a:rPr lang="id-ID" smtClean="0"/>
              <a:t>‹#›</a:t>
            </a:fld>
            <a:endParaRPr lang="id-ID"/>
          </a:p>
        </p:txBody>
      </p:sp>
    </p:spTree>
    <p:extLst>
      <p:ext uri="{BB962C8B-B14F-4D97-AF65-F5344CB8AC3E}">
        <p14:creationId xmlns:p14="http://schemas.microsoft.com/office/powerpoint/2010/main" val="2755402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1D70C814-AF4F-49AE-B234-FB9CEB01A75C}" type="datetimeFigureOut">
              <a:rPr lang="id-ID" smtClean="0"/>
              <a:t>08/10/2019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7EF5D11-5EA6-4CAE-A563-BC2F04729925}" type="slidenum">
              <a:rPr lang="id-ID" smtClean="0"/>
              <a:t>‹#›</a:t>
            </a:fld>
            <a:endParaRPr lang="id-ID"/>
          </a:p>
        </p:txBody>
      </p:sp>
    </p:spTree>
    <p:extLst>
      <p:ext uri="{BB962C8B-B14F-4D97-AF65-F5344CB8AC3E}">
        <p14:creationId xmlns:p14="http://schemas.microsoft.com/office/powerpoint/2010/main" val="2096742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1D70C814-AF4F-49AE-B234-FB9CEB01A75C}" type="datetimeFigureOut">
              <a:rPr lang="id-ID" smtClean="0"/>
              <a:t>08/10/2019</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57EF5D11-5EA6-4CAE-A563-BC2F04729925}" type="slidenum">
              <a:rPr lang="id-ID" smtClean="0"/>
              <a:t>‹#›</a:t>
            </a:fld>
            <a:endParaRPr lang="id-ID"/>
          </a:p>
        </p:txBody>
      </p:sp>
    </p:spTree>
    <p:extLst>
      <p:ext uri="{BB962C8B-B14F-4D97-AF65-F5344CB8AC3E}">
        <p14:creationId xmlns:p14="http://schemas.microsoft.com/office/powerpoint/2010/main" val="3007211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1D70C814-AF4F-49AE-B234-FB9CEB01A75C}" type="datetimeFigureOut">
              <a:rPr lang="id-ID" smtClean="0"/>
              <a:t>08/10/2019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57EF5D11-5EA6-4CAE-A563-BC2F04729925}" type="slidenum">
              <a:rPr lang="id-ID" smtClean="0"/>
              <a:t>‹#›</a:t>
            </a:fld>
            <a:endParaRPr lang="id-ID"/>
          </a:p>
        </p:txBody>
      </p:sp>
    </p:spTree>
    <p:extLst>
      <p:ext uri="{BB962C8B-B14F-4D97-AF65-F5344CB8AC3E}">
        <p14:creationId xmlns:p14="http://schemas.microsoft.com/office/powerpoint/2010/main" val="1710110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0C814-AF4F-49AE-B234-FB9CEB01A75C}" type="datetimeFigureOut">
              <a:rPr lang="id-ID" smtClean="0"/>
              <a:t>08/10/2019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57EF5D11-5EA6-4CAE-A563-BC2F04729925}" type="slidenum">
              <a:rPr lang="id-ID" smtClean="0"/>
              <a:t>‹#›</a:t>
            </a:fld>
            <a:endParaRPr lang="id-ID"/>
          </a:p>
        </p:txBody>
      </p:sp>
    </p:spTree>
    <p:extLst>
      <p:ext uri="{BB962C8B-B14F-4D97-AF65-F5344CB8AC3E}">
        <p14:creationId xmlns:p14="http://schemas.microsoft.com/office/powerpoint/2010/main" val="2706683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0C814-AF4F-49AE-B234-FB9CEB01A75C}" type="datetimeFigureOut">
              <a:rPr lang="id-ID" smtClean="0"/>
              <a:t>08/10/2019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7EF5D11-5EA6-4CAE-A563-BC2F04729925}" type="slidenum">
              <a:rPr lang="id-ID" smtClean="0"/>
              <a:t>‹#›</a:t>
            </a:fld>
            <a:endParaRPr lang="id-ID"/>
          </a:p>
        </p:txBody>
      </p:sp>
    </p:spTree>
    <p:extLst>
      <p:ext uri="{BB962C8B-B14F-4D97-AF65-F5344CB8AC3E}">
        <p14:creationId xmlns:p14="http://schemas.microsoft.com/office/powerpoint/2010/main" val="2242269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0C814-AF4F-49AE-B234-FB9CEB01A75C}" type="datetimeFigureOut">
              <a:rPr lang="id-ID" smtClean="0"/>
              <a:t>08/10/2019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7EF5D11-5EA6-4CAE-A563-BC2F04729925}" type="slidenum">
              <a:rPr lang="id-ID" smtClean="0"/>
              <a:t>‹#›</a:t>
            </a:fld>
            <a:endParaRPr lang="id-ID"/>
          </a:p>
        </p:txBody>
      </p:sp>
    </p:spTree>
    <p:extLst>
      <p:ext uri="{BB962C8B-B14F-4D97-AF65-F5344CB8AC3E}">
        <p14:creationId xmlns:p14="http://schemas.microsoft.com/office/powerpoint/2010/main" val="56619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0C814-AF4F-49AE-B234-FB9CEB01A75C}" type="datetimeFigureOut">
              <a:rPr lang="id-ID" smtClean="0"/>
              <a:t>08/10/2019</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F5D11-5EA6-4CAE-A563-BC2F04729925}" type="slidenum">
              <a:rPr lang="id-ID" smtClean="0"/>
              <a:t>‹#›</a:t>
            </a:fld>
            <a:endParaRPr lang="id-ID"/>
          </a:p>
        </p:txBody>
      </p:sp>
    </p:spTree>
    <p:extLst>
      <p:ext uri="{BB962C8B-B14F-4D97-AF65-F5344CB8AC3E}">
        <p14:creationId xmlns:p14="http://schemas.microsoft.com/office/powerpoint/2010/main" val="3846816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457200" y="704850"/>
            <a:ext cx="8229600" cy="1352550"/>
          </a:xfrm>
        </p:spPr>
        <p:txBody>
          <a:bodyPr/>
          <a:lstStyle/>
          <a:p>
            <a:pPr algn="ctr"/>
            <a:r>
              <a:rPr lang="id-ID" altLang="id-ID" sz="3200" b="1" smtClean="0"/>
              <a:t>MATERI MATA KULIAH </a:t>
            </a:r>
            <a:br>
              <a:rPr lang="id-ID" altLang="id-ID" sz="3200" b="1" smtClean="0"/>
            </a:br>
            <a:r>
              <a:rPr lang="id-ID" altLang="id-ID" sz="3200" b="1" smtClean="0"/>
              <a:t>ADMINISTRASI DESA DAN PELAYANAN PUBLIK</a:t>
            </a:r>
          </a:p>
        </p:txBody>
      </p:sp>
      <p:sp>
        <p:nvSpPr>
          <p:cNvPr id="6147" name="Content Placeholder 4"/>
          <p:cNvSpPr>
            <a:spLocks noGrp="1"/>
          </p:cNvSpPr>
          <p:nvPr>
            <p:ph idx="1"/>
          </p:nvPr>
        </p:nvSpPr>
        <p:spPr/>
        <p:txBody>
          <a:bodyPr>
            <a:normAutofit fontScale="92500" lnSpcReduction="10000"/>
          </a:bodyPr>
          <a:lstStyle/>
          <a:p>
            <a:endParaRPr lang="id-ID" altLang="id-ID" smtClean="0"/>
          </a:p>
          <a:p>
            <a:pPr>
              <a:buFont typeface="Wingdings 2" pitchFamily="18" charset="2"/>
              <a:buNone/>
            </a:pPr>
            <a:endParaRPr lang="id-ID" altLang="id-ID" smtClean="0"/>
          </a:p>
          <a:p>
            <a:pPr algn="ctr">
              <a:buFont typeface="Wingdings 2" pitchFamily="18" charset="2"/>
              <a:buNone/>
            </a:pPr>
            <a:endParaRPr lang="en-US" altLang="id-ID" smtClean="0"/>
          </a:p>
          <a:p>
            <a:pPr algn="ctr">
              <a:buFont typeface="Wingdings 2" pitchFamily="18" charset="2"/>
              <a:buNone/>
            </a:pPr>
            <a:endParaRPr lang="en-US" altLang="id-ID" smtClean="0"/>
          </a:p>
          <a:p>
            <a:pPr algn="ctr">
              <a:buFont typeface="Wingdings 2" pitchFamily="18" charset="2"/>
              <a:buNone/>
            </a:pPr>
            <a:r>
              <a:rPr lang="id-ID" altLang="id-ID" smtClean="0"/>
              <a:t>Oleh </a:t>
            </a:r>
          </a:p>
          <a:p>
            <a:pPr algn="ctr">
              <a:buFont typeface="Wingdings 2" pitchFamily="18" charset="2"/>
              <a:buNone/>
            </a:pPr>
            <a:r>
              <a:rPr lang="id-ID" altLang="id-ID" smtClean="0"/>
              <a:t>Drs.  Hartono, MSi</a:t>
            </a:r>
          </a:p>
          <a:p>
            <a:pPr algn="ctr">
              <a:buFont typeface="Wingdings 2" pitchFamily="18" charset="2"/>
              <a:buNone/>
            </a:pPr>
            <a:endParaRPr lang="id-ID" altLang="id-ID" smtClean="0"/>
          </a:p>
          <a:p>
            <a:pPr algn="ctr">
              <a:buFont typeface="Wingdings 2" pitchFamily="18" charset="2"/>
              <a:buNone/>
            </a:pPr>
            <a:r>
              <a:rPr lang="id-ID" altLang="id-ID" sz="1800" b="1" smtClean="0"/>
              <a:t>SEKOLAH TINGGI PEMBANGUNAN MASYARAKAT DESA “APMD”</a:t>
            </a:r>
          </a:p>
          <a:p>
            <a:pPr algn="ctr">
              <a:buFont typeface="Wingdings 2" pitchFamily="18" charset="2"/>
              <a:buNone/>
            </a:pPr>
            <a:r>
              <a:rPr lang="id-ID" altLang="id-ID" sz="1800" smtClean="0"/>
              <a:t>YOGYAKARTA </a:t>
            </a:r>
          </a:p>
          <a:p>
            <a:pPr algn="ctr">
              <a:buFont typeface="Wingdings 2" pitchFamily="18" charset="2"/>
              <a:buNone/>
            </a:pPr>
            <a:r>
              <a:rPr lang="id-ID" altLang="id-ID" sz="1800" smtClean="0"/>
              <a:t>2017</a:t>
            </a:r>
          </a:p>
          <a:p>
            <a:pPr algn="ctr">
              <a:buFont typeface="Wingdings 2" pitchFamily="18" charset="2"/>
              <a:buNone/>
            </a:pPr>
            <a:endParaRPr lang="id-ID" altLang="id-ID" smtClean="0"/>
          </a:p>
        </p:txBody>
      </p:sp>
    </p:spTree>
    <p:extLst>
      <p:ext uri="{BB962C8B-B14F-4D97-AF65-F5344CB8AC3E}">
        <p14:creationId xmlns:p14="http://schemas.microsoft.com/office/powerpoint/2010/main" val="259640606"/>
      </p:ext>
    </p:extLst>
  </p:cSld>
  <p:clrMapOvr>
    <a:masterClrMapping/>
  </p:clrMapOvr>
  <mc:AlternateContent xmlns:mc="http://schemas.openxmlformats.org/markup-compatibility/2006">
    <mc:Choice xmlns:p14="http://schemas.microsoft.com/office/powerpoint/2010/main" Requires="p14">
      <p:transition spd="slow" p14:dur="2000" advTm="17000"/>
    </mc:Choice>
    <mc:Fallback>
      <p:transition spd="slow" advTm="17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304800" y="1371600"/>
            <a:ext cx="8382000"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90563" indent="-342900">
              <a:buFont typeface="Calibri" pitchFamily="34" charset="0"/>
              <a:buAutoNum type="arabicPeriod"/>
            </a:pPr>
            <a:r>
              <a:rPr lang="en-US" altLang="id-ID" b="1">
                <a:solidFill>
                  <a:schemeClr val="tx2"/>
                </a:solidFill>
              </a:rPr>
              <a:t>KEWENANGAN YG SUDAH ADA BERDASARKAN HAK ASAL USUL  (SEPERTI TANAH KAS DESA, ORGANISASI MASY ADAT, PRANATA DAN HUKUM ADAT, KELEMBAGAAN  MASY).</a:t>
            </a:r>
          </a:p>
          <a:p>
            <a:pPr marL="690563" indent="-342900">
              <a:buFont typeface="Calibri" pitchFamily="34" charset="0"/>
              <a:buAutoNum type="arabicPeriod"/>
            </a:pPr>
            <a:endParaRPr lang="en-US" altLang="id-ID" sz="800" b="1">
              <a:solidFill>
                <a:schemeClr val="tx2"/>
              </a:solidFill>
            </a:endParaRPr>
          </a:p>
          <a:p>
            <a:pPr marL="690563" indent="-342900">
              <a:buFont typeface="Calibri" pitchFamily="34" charset="0"/>
              <a:buAutoNum type="arabicPeriod"/>
            </a:pPr>
            <a:r>
              <a:rPr lang="en-US" altLang="id-ID" b="1">
                <a:solidFill>
                  <a:schemeClr val="tx2"/>
                </a:solidFill>
              </a:rPr>
              <a:t>KEWENANGAN LOKAL BERSKALA DESA (SEPERTI PASAR DESA, SALURAN IRIGASI, JALAN DESA, TAMBATAN PERAHU).</a:t>
            </a:r>
          </a:p>
          <a:p>
            <a:pPr marL="690563" indent="-342900">
              <a:buFont typeface="Calibri" pitchFamily="34" charset="0"/>
              <a:buAutoNum type="arabicPeriod"/>
            </a:pPr>
            <a:endParaRPr lang="en-US" altLang="id-ID" sz="800" b="1">
              <a:solidFill>
                <a:schemeClr val="tx2"/>
              </a:solidFill>
            </a:endParaRPr>
          </a:p>
          <a:p>
            <a:pPr marL="690563" indent="-342900">
              <a:buFont typeface="Calibri" pitchFamily="34" charset="0"/>
              <a:buAutoNum type="arabicPeriod"/>
            </a:pPr>
            <a:r>
              <a:rPr lang="en-US" altLang="id-ID" b="1"/>
              <a:t>KEWENANGAN  YANG DITUGASKAN  PEMERINTAH, PEMERINTAH PROV, PEMERINTAH KAB/KOTA</a:t>
            </a:r>
          </a:p>
          <a:p>
            <a:pPr marL="690563" indent="-342900">
              <a:buFont typeface="Calibri" pitchFamily="34" charset="0"/>
              <a:buAutoNum type="arabicPeriod"/>
            </a:pPr>
            <a:endParaRPr lang="en-US" altLang="id-ID" sz="800" b="1"/>
          </a:p>
          <a:p>
            <a:pPr marL="690563" indent="-342900">
              <a:buFont typeface="Calibri" pitchFamily="34" charset="0"/>
              <a:buAutoNum type="arabicPeriod"/>
            </a:pPr>
            <a:r>
              <a:rPr lang="en-US" altLang="id-ID" b="1">
                <a:solidFill>
                  <a:srgbClr val="FF0000"/>
                </a:solidFill>
              </a:rPr>
              <a:t>KEWENANGAN LAINNYA YANG DITUGASKAN PEMERINTAH, PEMERINTAH PROV, PEMERINTAH KAB/KOTA SESUAI PERATURAN PERUNDANGAN</a:t>
            </a:r>
            <a:endParaRPr lang="id-ID" altLang="id-ID" b="1">
              <a:solidFill>
                <a:srgbClr val="FF0000"/>
              </a:solidFill>
            </a:endParaRPr>
          </a:p>
          <a:p>
            <a:pPr marL="690563" indent="-342900">
              <a:buFont typeface="Calibri" pitchFamily="34" charset="0"/>
              <a:buAutoNum type="arabicPeriod"/>
            </a:pPr>
            <a:endParaRPr lang="id-ID" altLang="id-ID" b="1">
              <a:solidFill>
                <a:srgbClr val="FF0000"/>
              </a:solidFill>
            </a:endParaRPr>
          </a:p>
          <a:p>
            <a:pPr marL="690563" indent="-342900"/>
            <a:endParaRPr lang="en-US" altLang="id-ID" b="1">
              <a:solidFill>
                <a:srgbClr val="FF0000"/>
              </a:solidFill>
            </a:endParaRPr>
          </a:p>
          <a:p>
            <a:pPr marL="690563" indent="-342900"/>
            <a:endParaRPr lang="en-US" altLang="id-ID" sz="1000" b="1">
              <a:solidFill>
                <a:schemeClr val="tx2"/>
              </a:solidFill>
            </a:endParaRPr>
          </a:p>
          <a:p>
            <a:pPr marL="690563" indent="-342900" algn="just"/>
            <a:r>
              <a:rPr lang="en-US" altLang="id-ID" i="1" u="sng">
                <a:solidFill>
                  <a:srgbClr val="C00000"/>
                </a:solidFill>
              </a:rPr>
              <a:t>CATATAN</a:t>
            </a:r>
            <a:r>
              <a:rPr lang="en-US" altLang="id-ID" i="1">
                <a:solidFill>
                  <a:srgbClr val="C00000"/>
                </a:solidFill>
              </a:rPr>
              <a:t>:</a:t>
            </a:r>
            <a:endParaRPr lang="en-US" altLang="id-ID" i="1"/>
          </a:p>
          <a:p>
            <a:pPr marL="690563" indent="-342900" algn="just">
              <a:buFont typeface="Wingdings" pitchFamily="2" charset="2"/>
              <a:buChar char="§"/>
            </a:pPr>
            <a:r>
              <a:rPr lang="en-US" altLang="id-ID" sz="1400" b="1" i="1">
                <a:solidFill>
                  <a:schemeClr val="tx2"/>
                </a:solidFill>
              </a:rPr>
              <a:t>KEWENANGAN NOMOR 1 DAN 2, DIATUR DAN DIURUS OLEH DESA</a:t>
            </a:r>
          </a:p>
          <a:p>
            <a:pPr marL="690563" indent="-342900" algn="just">
              <a:buFont typeface="Wingdings" pitchFamily="2" charset="2"/>
              <a:buChar char="§"/>
            </a:pPr>
            <a:r>
              <a:rPr lang="en-US" altLang="id-ID" sz="1400" b="1" i="1"/>
              <a:t> KEWENANGAN NOMOR 3 DAN 4, DIURUS OLEH DESA. ( PENUGASAN  INI DISERTAI BIAYA</a:t>
            </a:r>
            <a:r>
              <a:rPr lang="id-ID" altLang="id-ID" sz="1400" b="1" i="1"/>
              <a:t> )</a:t>
            </a:r>
            <a:endParaRPr lang="en-US" altLang="id-ID" sz="1400" b="1" i="1"/>
          </a:p>
        </p:txBody>
      </p:sp>
      <p:grpSp>
        <p:nvGrpSpPr>
          <p:cNvPr id="15363" name="Group 15"/>
          <p:cNvGrpSpPr>
            <a:grpSpLocks/>
          </p:cNvGrpSpPr>
          <p:nvPr/>
        </p:nvGrpSpPr>
        <p:grpSpPr bwMode="auto">
          <a:xfrm>
            <a:off x="-14288" y="396875"/>
            <a:ext cx="9158288" cy="376238"/>
            <a:chOff x="0" y="1828839"/>
            <a:chExt cx="9144000" cy="304855"/>
          </a:xfrm>
        </p:grpSpPr>
        <p:sp>
          <p:nvSpPr>
            <p:cNvPr id="18" name="Rectangle 17"/>
            <p:cNvSpPr/>
            <p:nvPr/>
          </p:nvSpPr>
          <p:spPr>
            <a:xfrm>
              <a:off x="0" y="1828839"/>
              <a:ext cx="9144000" cy="153071"/>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th-TH"/>
            </a:p>
          </p:txBody>
        </p:sp>
        <p:sp>
          <p:nvSpPr>
            <p:cNvPr id="19" name="Rectangle 18"/>
            <p:cNvSpPr/>
            <p:nvPr/>
          </p:nvSpPr>
          <p:spPr>
            <a:xfrm>
              <a:off x="0" y="1981910"/>
              <a:ext cx="9144000" cy="151784"/>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th-TH"/>
            </a:p>
          </p:txBody>
        </p:sp>
      </p:grpSp>
      <p:sp>
        <p:nvSpPr>
          <p:cNvPr id="16" name="Rounded Rectangle 15"/>
          <p:cNvSpPr/>
          <p:nvPr/>
        </p:nvSpPr>
        <p:spPr>
          <a:xfrm>
            <a:off x="2133600" y="152400"/>
            <a:ext cx="4724400" cy="990600"/>
          </a:xfrm>
          <a:prstGeom prst="roundRect">
            <a:avLst/>
          </a:prstGeom>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nchor="ctr"/>
          <a:lstStyle/>
          <a:p>
            <a:pPr marL="261938" indent="-261938" algn="ctr" fontAlgn="auto">
              <a:spcBef>
                <a:spcPts val="0"/>
              </a:spcBef>
              <a:spcAft>
                <a:spcPts val="0"/>
              </a:spcAft>
              <a:defRPr/>
            </a:pPr>
            <a:r>
              <a:rPr lang="en-US" sz="2800" b="1" kern="0" dirty="0">
                <a:solidFill>
                  <a:srgbClr val="C00000"/>
                </a:solidFill>
                <a:latin typeface="Arial Black" pitchFamily="34" charset="0"/>
              </a:rPr>
              <a:t>KEWENANGAN DESA</a:t>
            </a:r>
          </a:p>
        </p:txBody>
      </p:sp>
      <p:sp>
        <p:nvSpPr>
          <p:cNvPr id="14341" name="Slide Number Placeholder 13"/>
          <p:cNvSpPr>
            <a:spLocks noGrp="1"/>
          </p:cNvSpPr>
          <p:nvPr>
            <p:ph type="sldNum" sz="quarter" idx="12"/>
          </p:nvPr>
        </p:nvSpPr>
        <p:spPr bwMode="auto">
          <a:xfrm>
            <a:off x="6781800" y="6416675"/>
            <a:ext cx="2133600" cy="365125"/>
          </a:xfrm>
          <a:ln>
            <a:miter lim="800000"/>
            <a:headEnd/>
            <a:tailEnd/>
          </a:ln>
        </p:spPr>
        <p:txBody>
          <a:bodyPr/>
          <a:lstStyle/>
          <a:p>
            <a:pPr>
              <a:defRPr/>
            </a:pPr>
            <a:fld id="{F72043E9-3454-4521-BECF-9E45C93003E1}" type="slidenum">
              <a:rPr lang="en-US" smtClean="0"/>
              <a:pPr>
                <a:defRPr/>
              </a:pPr>
              <a:t>10</a:t>
            </a:fld>
            <a:endParaRPr lang="en-US" smtClean="0"/>
          </a:p>
        </p:txBody>
      </p:sp>
    </p:spTree>
    <p:extLst>
      <p:ext uri="{BB962C8B-B14F-4D97-AF65-F5344CB8AC3E}">
        <p14:creationId xmlns:p14="http://schemas.microsoft.com/office/powerpoint/2010/main" val="3380982917"/>
      </p:ext>
    </p:extLst>
  </p:cSld>
  <p:clrMapOvr>
    <a:masterClrMapping/>
  </p:clrMapOvr>
  <mc:AlternateContent xmlns:mc="http://schemas.openxmlformats.org/markup-compatibility/2006">
    <mc:Choice xmlns:p14="http://schemas.microsoft.com/office/powerpoint/2010/main" Requires="p14">
      <p:transition spd="slow" p14:dur="2000" advTm="17000"/>
    </mc:Choice>
    <mc:Fallback>
      <p:transition spd="slow" advTm="17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238125"/>
            <a:ext cx="7740650" cy="868363"/>
          </a:xfrm>
        </p:spPr>
        <p:txBody>
          <a:bodyPr/>
          <a:lstStyle/>
          <a:p>
            <a:r>
              <a:rPr lang="en-GB" altLang="id-ID" sz="3200" smtClean="0">
                <a:ea typeface="Calibri" pitchFamily="34" charset="0"/>
                <a:cs typeface="Calibri" pitchFamily="34" charset="0"/>
              </a:rPr>
              <a:t>Kewenangan Lokal </a:t>
            </a:r>
            <a:r>
              <a:rPr lang="id-ID" altLang="id-ID" sz="3200" smtClean="0">
                <a:ea typeface="Calibri" pitchFamily="34" charset="0"/>
                <a:cs typeface="Calibri" pitchFamily="34" charset="0"/>
              </a:rPr>
              <a:t>&amp; Pembangunan Desa</a:t>
            </a:r>
            <a:endParaRPr lang="en-GB" altLang="id-ID" sz="3200" smtClean="0">
              <a:ea typeface="Calibri" pitchFamily="34" charset="0"/>
              <a:cs typeface="Calibri" pitchFamily="34" charset="0"/>
            </a:endParaRPr>
          </a:p>
        </p:txBody>
      </p:sp>
      <p:graphicFrame>
        <p:nvGraphicFramePr>
          <p:cNvPr id="4" name="Content Placeholder 3"/>
          <p:cNvGraphicFramePr>
            <a:graphicFrameLocks noGrp="1"/>
          </p:cNvGraphicFramePr>
          <p:nvPr>
            <p:ph idx="1"/>
          </p:nvPr>
        </p:nvGraphicFramePr>
        <p:xfrm>
          <a:off x="179388" y="1412875"/>
          <a:ext cx="8856662" cy="4906963"/>
        </p:xfrm>
        <a:graphic>
          <a:graphicData uri="http://schemas.openxmlformats.org/drawingml/2006/table">
            <a:tbl>
              <a:tblPr firstRow="1" bandRow="1">
                <a:tableStyleId>{17292A2E-F333-43FB-9621-5CBBE7FDCDCB}</a:tableStyleId>
              </a:tblPr>
              <a:tblGrid>
                <a:gridCol w="631090"/>
                <a:gridCol w="2223392"/>
                <a:gridCol w="6002180"/>
              </a:tblGrid>
              <a:tr h="1051492">
                <a:tc>
                  <a:txBody>
                    <a:bodyPr/>
                    <a:lstStyle/>
                    <a:p>
                      <a:pPr algn="ctr">
                        <a:lnSpc>
                          <a:spcPct val="115000"/>
                        </a:lnSpc>
                        <a:spcAft>
                          <a:spcPts val="0"/>
                        </a:spcAft>
                      </a:pPr>
                      <a:r>
                        <a:rPr lang="en-GB" sz="2000" dirty="0">
                          <a:solidFill>
                            <a:schemeClr val="bg1">
                              <a:lumMod val="50000"/>
                            </a:schemeClr>
                          </a:solidFill>
                          <a:effectLst/>
                        </a:rPr>
                        <a:t>No</a:t>
                      </a:r>
                      <a:endParaRPr lang="en-GB" sz="2000" dirty="0">
                        <a:solidFill>
                          <a:schemeClr val="bg1">
                            <a:lumMod val="50000"/>
                          </a:schemeClr>
                        </a:solidFill>
                        <a:effectLst/>
                        <a:latin typeface="+mj-lt"/>
                        <a:ea typeface="Calibri"/>
                        <a:cs typeface="Times New Roman"/>
                      </a:endParaRPr>
                    </a:p>
                  </a:txBody>
                  <a:tcPr marL="63498" marR="63498" marT="0" marB="0">
                    <a:solidFill>
                      <a:schemeClr val="tx2">
                        <a:lumMod val="20000"/>
                        <a:lumOff val="80000"/>
                      </a:schemeClr>
                    </a:solidFill>
                  </a:tcPr>
                </a:tc>
                <a:tc>
                  <a:txBody>
                    <a:bodyPr/>
                    <a:lstStyle/>
                    <a:p>
                      <a:pPr algn="ctr">
                        <a:lnSpc>
                          <a:spcPct val="115000"/>
                        </a:lnSpc>
                        <a:spcAft>
                          <a:spcPts val="0"/>
                        </a:spcAft>
                      </a:pPr>
                      <a:r>
                        <a:rPr lang="en-GB" sz="2000" dirty="0" err="1">
                          <a:solidFill>
                            <a:schemeClr val="bg1">
                              <a:lumMod val="50000"/>
                            </a:schemeClr>
                          </a:solidFill>
                          <a:effectLst/>
                        </a:rPr>
                        <a:t>Mandat</a:t>
                      </a:r>
                      <a:r>
                        <a:rPr lang="en-GB" sz="2000" dirty="0">
                          <a:solidFill>
                            <a:schemeClr val="bg1">
                              <a:lumMod val="50000"/>
                            </a:schemeClr>
                          </a:solidFill>
                          <a:effectLst/>
                        </a:rPr>
                        <a:t> </a:t>
                      </a:r>
                      <a:r>
                        <a:rPr lang="en-GB" sz="2000" dirty="0" err="1" smtClean="0">
                          <a:solidFill>
                            <a:schemeClr val="bg1">
                              <a:lumMod val="50000"/>
                            </a:schemeClr>
                          </a:solidFill>
                          <a:effectLst/>
                        </a:rPr>
                        <a:t>pembangunan</a:t>
                      </a:r>
                      <a:r>
                        <a:rPr lang="en-GB" sz="2000" dirty="0" smtClean="0">
                          <a:solidFill>
                            <a:schemeClr val="bg1">
                              <a:lumMod val="50000"/>
                            </a:schemeClr>
                          </a:solidFill>
                          <a:effectLst/>
                        </a:rPr>
                        <a:t> (UU </a:t>
                      </a:r>
                      <a:r>
                        <a:rPr lang="en-GB" sz="2000" dirty="0" err="1" smtClean="0">
                          <a:solidFill>
                            <a:schemeClr val="bg1">
                              <a:lumMod val="50000"/>
                            </a:schemeClr>
                          </a:solidFill>
                          <a:effectLst/>
                        </a:rPr>
                        <a:t>Desa</a:t>
                      </a:r>
                      <a:r>
                        <a:rPr lang="en-GB" sz="2000" dirty="0" smtClean="0">
                          <a:solidFill>
                            <a:schemeClr val="bg1">
                              <a:lumMod val="50000"/>
                            </a:schemeClr>
                          </a:solidFill>
                          <a:effectLst/>
                        </a:rPr>
                        <a:t>) </a:t>
                      </a:r>
                      <a:endParaRPr lang="en-GB" sz="2000" dirty="0">
                        <a:solidFill>
                          <a:schemeClr val="bg1">
                            <a:lumMod val="50000"/>
                          </a:schemeClr>
                        </a:solidFill>
                        <a:effectLst/>
                        <a:latin typeface="+mj-lt"/>
                        <a:ea typeface="Calibri"/>
                        <a:cs typeface="Times New Roman"/>
                      </a:endParaRPr>
                    </a:p>
                  </a:txBody>
                  <a:tcPr marL="63498" marR="63498" marT="0" marB="0">
                    <a:solidFill>
                      <a:schemeClr val="tx2">
                        <a:lumMod val="20000"/>
                        <a:lumOff val="80000"/>
                      </a:schemeClr>
                    </a:solidFill>
                  </a:tcPr>
                </a:tc>
                <a:tc>
                  <a:txBody>
                    <a:bodyPr/>
                    <a:lstStyle/>
                    <a:p>
                      <a:pPr algn="ctr">
                        <a:lnSpc>
                          <a:spcPct val="115000"/>
                        </a:lnSpc>
                        <a:spcAft>
                          <a:spcPts val="0"/>
                        </a:spcAft>
                      </a:pPr>
                      <a:endParaRPr lang="id-ID" sz="2000" dirty="0" smtClean="0">
                        <a:solidFill>
                          <a:schemeClr val="bg1">
                            <a:lumMod val="50000"/>
                          </a:schemeClr>
                        </a:solidFill>
                        <a:effectLst/>
                      </a:endParaRPr>
                    </a:p>
                    <a:p>
                      <a:pPr algn="ctr">
                        <a:lnSpc>
                          <a:spcPct val="115000"/>
                        </a:lnSpc>
                        <a:spcAft>
                          <a:spcPts val="0"/>
                        </a:spcAft>
                      </a:pPr>
                      <a:r>
                        <a:rPr lang="en-GB" sz="2000" dirty="0" err="1" smtClean="0">
                          <a:solidFill>
                            <a:schemeClr val="bg1">
                              <a:lumMod val="50000"/>
                            </a:schemeClr>
                          </a:solidFill>
                          <a:effectLst/>
                        </a:rPr>
                        <a:t>Jenis</a:t>
                      </a:r>
                      <a:r>
                        <a:rPr lang="en-GB" sz="2000" dirty="0" smtClean="0">
                          <a:solidFill>
                            <a:schemeClr val="bg1">
                              <a:lumMod val="50000"/>
                            </a:schemeClr>
                          </a:solidFill>
                          <a:effectLst/>
                        </a:rPr>
                        <a:t> </a:t>
                      </a:r>
                      <a:r>
                        <a:rPr lang="en-GB" sz="2000" dirty="0" err="1">
                          <a:solidFill>
                            <a:schemeClr val="bg1">
                              <a:lumMod val="50000"/>
                            </a:schemeClr>
                          </a:solidFill>
                          <a:effectLst/>
                        </a:rPr>
                        <a:t>kewenangan</a:t>
                      </a:r>
                      <a:r>
                        <a:rPr lang="en-GB" sz="2000" dirty="0">
                          <a:solidFill>
                            <a:schemeClr val="bg1">
                              <a:lumMod val="50000"/>
                            </a:schemeClr>
                          </a:solidFill>
                          <a:effectLst/>
                        </a:rPr>
                        <a:t> </a:t>
                      </a:r>
                      <a:r>
                        <a:rPr lang="en-GB" sz="2000" dirty="0" err="1">
                          <a:solidFill>
                            <a:schemeClr val="bg1">
                              <a:lumMod val="50000"/>
                            </a:schemeClr>
                          </a:solidFill>
                          <a:effectLst/>
                        </a:rPr>
                        <a:t>lokal</a:t>
                      </a:r>
                      <a:endParaRPr lang="en-GB" sz="2000" dirty="0">
                        <a:solidFill>
                          <a:schemeClr val="bg1">
                            <a:lumMod val="50000"/>
                          </a:schemeClr>
                        </a:solidFill>
                        <a:effectLst/>
                        <a:latin typeface="+mj-lt"/>
                        <a:ea typeface="Calibri"/>
                        <a:cs typeface="Times New Roman"/>
                      </a:endParaRPr>
                    </a:p>
                  </a:txBody>
                  <a:tcPr marL="63498" marR="63498" marT="0" marB="0">
                    <a:solidFill>
                      <a:schemeClr val="tx2">
                        <a:lumMod val="20000"/>
                        <a:lumOff val="80000"/>
                      </a:schemeClr>
                    </a:solidFill>
                  </a:tcPr>
                </a:tc>
              </a:tr>
              <a:tr h="700995">
                <a:tc>
                  <a:txBody>
                    <a:bodyPr/>
                    <a:lstStyle/>
                    <a:p>
                      <a:pPr algn="l">
                        <a:lnSpc>
                          <a:spcPct val="115000"/>
                        </a:lnSpc>
                        <a:spcAft>
                          <a:spcPts val="0"/>
                        </a:spcAft>
                      </a:pPr>
                      <a:r>
                        <a:rPr lang="en-GB" sz="2000" dirty="0">
                          <a:solidFill>
                            <a:schemeClr val="bg1">
                              <a:lumMod val="50000"/>
                            </a:schemeClr>
                          </a:solidFill>
                          <a:effectLst/>
                        </a:rPr>
                        <a:t>1</a:t>
                      </a:r>
                      <a:endParaRPr lang="en-GB" sz="2000" dirty="0">
                        <a:solidFill>
                          <a:schemeClr val="bg1">
                            <a:lumMod val="50000"/>
                          </a:schemeClr>
                        </a:solidFill>
                        <a:effectLst/>
                        <a:latin typeface="+mj-lt"/>
                        <a:ea typeface="Calibri"/>
                        <a:cs typeface="Times New Roman"/>
                      </a:endParaRPr>
                    </a:p>
                  </a:txBody>
                  <a:tcPr marL="63498" marR="63498" marT="0" marB="0">
                    <a:solidFill>
                      <a:schemeClr val="accent1">
                        <a:lumMod val="20000"/>
                        <a:lumOff val="80000"/>
                      </a:schemeClr>
                    </a:solidFill>
                  </a:tcPr>
                </a:tc>
                <a:tc>
                  <a:txBody>
                    <a:bodyPr/>
                    <a:lstStyle/>
                    <a:p>
                      <a:pPr algn="l">
                        <a:lnSpc>
                          <a:spcPct val="115000"/>
                        </a:lnSpc>
                        <a:spcAft>
                          <a:spcPts val="0"/>
                        </a:spcAft>
                      </a:pPr>
                      <a:r>
                        <a:rPr lang="en-GB" sz="2000" dirty="0" err="1">
                          <a:solidFill>
                            <a:schemeClr val="bg1">
                              <a:lumMod val="50000"/>
                            </a:schemeClr>
                          </a:solidFill>
                          <a:effectLst/>
                        </a:rPr>
                        <a:t>Pelayanan</a:t>
                      </a:r>
                      <a:r>
                        <a:rPr lang="en-GB" sz="2000" dirty="0">
                          <a:solidFill>
                            <a:schemeClr val="bg1">
                              <a:lumMod val="50000"/>
                            </a:schemeClr>
                          </a:solidFill>
                          <a:effectLst/>
                        </a:rPr>
                        <a:t> </a:t>
                      </a:r>
                      <a:r>
                        <a:rPr lang="en-GB" sz="2000" dirty="0" err="1">
                          <a:solidFill>
                            <a:schemeClr val="bg1">
                              <a:lumMod val="50000"/>
                            </a:schemeClr>
                          </a:solidFill>
                          <a:effectLst/>
                        </a:rPr>
                        <a:t>dasar</a:t>
                      </a:r>
                      <a:endParaRPr lang="en-GB" sz="2000" dirty="0">
                        <a:solidFill>
                          <a:schemeClr val="bg1">
                            <a:lumMod val="50000"/>
                          </a:schemeClr>
                        </a:solidFill>
                        <a:effectLst/>
                        <a:latin typeface="+mj-lt"/>
                        <a:ea typeface="Calibri"/>
                        <a:cs typeface="Times New Roman"/>
                      </a:endParaRPr>
                    </a:p>
                  </a:txBody>
                  <a:tcPr marL="63498" marR="63498" marT="0" marB="0">
                    <a:solidFill>
                      <a:schemeClr val="accent1">
                        <a:lumMod val="20000"/>
                        <a:lumOff val="80000"/>
                      </a:schemeClr>
                    </a:solidFill>
                  </a:tcPr>
                </a:tc>
                <a:tc>
                  <a:txBody>
                    <a:bodyPr/>
                    <a:lstStyle/>
                    <a:p>
                      <a:pPr algn="l">
                        <a:lnSpc>
                          <a:spcPct val="115000"/>
                        </a:lnSpc>
                        <a:spcAft>
                          <a:spcPts val="0"/>
                        </a:spcAft>
                      </a:pPr>
                      <a:r>
                        <a:rPr lang="en-GB" sz="2000" dirty="0" err="1">
                          <a:solidFill>
                            <a:schemeClr val="bg1">
                              <a:lumMod val="50000"/>
                            </a:schemeClr>
                          </a:solidFill>
                          <a:effectLst/>
                        </a:rPr>
                        <a:t>Posyandu</a:t>
                      </a:r>
                      <a:r>
                        <a:rPr lang="en-GB" sz="2000" dirty="0">
                          <a:solidFill>
                            <a:schemeClr val="bg1">
                              <a:lumMod val="50000"/>
                            </a:schemeClr>
                          </a:solidFill>
                          <a:effectLst/>
                        </a:rPr>
                        <a:t>, </a:t>
                      </a:r>
                      <a:r>
                        <a:rPr lang="en-GB" sz="2000" dirty="0" err="1">
                          <a:solidFill>
                            <a:schemeClr val="bg1">
                              <a:lumMod val="50000"/>
                            </a:schemeClr>
                          </a:solidFill>
                          <a:effectLst/>
                        </a:rPr>
                        <a:t>penyediaan</a:t>
                      </a:r>
                      <a:r>
                        <a:rPr lang="en-GB" sz="2000" dirty="0">
                          <a:solidFill>
                            <a:schemeClr val="bg1">
                              <a:lumMod val="50000"/>
                            </a:schemeClr>
                          </a:solidFill>
                          <a:effectLst/>
                        </a:rPr>
                        <a:t> air </a:t>
                      </a:r>
                      <a:r>
                        <a:rPr lang="en-GB" sz="2000" dirty="0" err="1">
                          <a:solidFill>
                            <a:schemeClr val="bg1">
                              <a:lumMod val="50000"/>
                            </a:schemeClr>
                          </a:solidFill>
                          <a:effectLst/>
                        </a:rPr>
                        <a:t>bersih</a:t>
                      </a:r>
                      <a:r>
                        <a:rPr lang="en-GB" sz="2000" dirty="0">
                          <a:solidFill>
                            <a:schemeClr val="bg1">
                              <a:lumMod val="50000"/>
                            </a:schemeClr>
                          </a:solidFill>
                          <a:effectLst/>
                        </a:rPr>
                        <a:t>, </a:t>
                      </a:r>
                      <a:r>
                        <a:rPr lang="id-ID" sz="2000" dirty="0" smtClean="0">
                          <a:solidFill>
                            <a:schemeClr val="bg1">
                              <a:lumMod val="50000"/>
                            </a:schemeClr>
                          </a:solidFill>
                          <a:effectLst/>
                        </a:rPr>
                        <a:t>PAUD,</a:t>
                      </a:r>
                      <a:r>
                        <a:rPr lang="id-ID" sz="2000" baseline="0" dirty="0" smtClean="0">
                          <a:solidFill>
                            <a:schemeClr val="bg1">
                              <a:lumMod val="50000"/>
                            </a:schemeClr>
                          </a:solidFill>
                          <a:effectLst/>
                        </a:rPr>
                        <a:t> sanggar belajar</a:t>
                      </a:r>
                      <a:r>
                        <a:rPr lang="en-US" sz="2000" baseline="0" dirty="0" smtClean="0">
                          <a:solidFill>
                            <a:schemeClr val="bg1">
                              <a:lumMod val="50000"/>
                            </a:schemeClr>
                          </a:solidFill>
                          <a:effectLst/>
                        </a:rPr>
                        <a:t>, </a:t>
                      </a:r>
                      <a:r>
                        <a:rPr lang="en-US" sz="2000" baseline="0" dirty="0" err="1" smtClean="0">
                          <a:solidFill>
                            <a:schemeClr val="bg1">
                              <a:lumMod val="50000"/>
                            </a:schemeClr>
                          </a:solidFill>
                          <a:effectLst/>
                        </a:rPr>
                        <a:t>sanggar</a:t>
                      </a:r>
                      <a:r>
                        <a:rPr lang="en-US" sz="2000" baseline="0" dirty="0" smtClean="0">
                          <a:solidFill>
                            <a:schemeClr val="bg1">
                              <a:lumMod val="50000"/>
                            </a:schemeClr>
                          </a:solidFill>
                          <a:effectLst/>
                        </a:rPr>
                        <a:t> </a:t>
                      </a:r>
                      <a:r>
                        <a:rPr lang="en-US" sz="2000" baseline="0" dirty="0" err="1" smtClean="0">
                          <a:solidFill>
                            <a:schemeClr val="bg1">
                              <a:lumMod val="50000"/>
                            </a:schemeClr>
                          </a:solidFill>
                          <a:effectLst/>
                        </a:rPr>
                        <a:t>seni</a:t>
                      </a:r>
                      <a:r>
                        <a:rPr lang="en-US" sz="2000" baseline="0" dirty="0" smtClean="0">
                          <a:solidFill>
                            <a:schemeClr val="bg1">
                              <a:lumMod val="50000"/>
                            </a:schemeClr>
                          </a:solidFill>
                          <a:effectLst/>
                        </a:rPr>
                        <a:t> </a:t>
                      </a:r>
                      <a:r>
                        <a:rPr lang="en-US" sz="2000" baseline="0" dirty="0" err="1" smtClean="0">
                          <a:solidFill>
                            <a:schemeClr val="bg1">
                              <a:lumMod val="50000"/>
                            </a:schemeClr>
                          </a:solidFill>
                          <a:effectLst/>
                        </a:rPr>
                        <a:t>budaya</a:t>
                      </a:r>
                      <a:r>
                        <a:rPr lang="en-US" sz="2000" baseline="0" dirty="0" smtClean="0">
                          <a:solidFill>
                            <a:schemeClr val="bg1">
                              <a:lumMod val="50000"/>
                            </a:schemeClr>
                          </a:solidFill>
                          <a:effectLst/>
                        </a:rPr>
                        <a:t>, </a:t>
                      </a:r>
                      <a:r>
                        <a:rPr lang="en-US" sz="2000" baseline="0" dirty="0" err="1" smtClean="0">
                          <a:solidFill>
                            <a:schemeClr val="bg1">
                              <a:lumMod val="50000"/>
                            </a:schemeClr>
                          </a:solidFill>
                          <a:effectLst/>
                        </a:rPr>
                        <a:t>perpustakaan</a:t>
                      </a:r>
                      <a:r>
                        <a:rPr lang="en-US" sz="2000" baseline="0" dirty="0" smtClean="0">
                          <a:solidFill>
                            <a:schemeClr val="bg1">
                              <a:lumMod val="50000"/>
                            </a:schemeClr>
                          </a:solidFill>
                          <a:effectLst/>
                        </a:rPr>
                        <a:t> </a:t>
                      </a:r>
                      <a:r>
                        <a:rPr lang="en-US" sz="2000" baseline="0" dirty="0" err="1" smtClean="0">
                          <a:solidFill>
                            <a:schemeClr val="bg1">
                              <a:lumMod val="50000"/>
                            </a:schemeClr>
                          </a:solidFill>
                          <a:effectLst/>
                        </a:rPr>
                        <a:t>desa</a:t>
                      </a:r>
                      <a:r>
                        <a:rPr lang="en-US" sz="2000" baseline="0" dirty="0" smtClean="0">
                          <a:solidFill>
                            <a:schemeClr val="bg1">
                              <a:lumMod val="50000"/>
                            </a:schemeClr>
                          </a:solidFill>
                          <a:effectLst/>
                        </a:rPr>
                        <a:t>, </a:t>
                      </a:r>
                      <a:r>
                        <a:rPr lang="en-US" sz="2000" baseline="0" dirty="0" err="1" smtClean="0">
                          <a:solidFill>
                            <a:schemeClr val="bg1">
                              <a:lumMod val="50000"/>
                            </a:schemeClr>
                          </a:solidFill>
                          <a:effectLst/>
                        </a:rPr>
                        <a:t>dll</a:t>
                      </a:r>
                      <a:r>
                        <a:rPr lang="en-US" sz="2000" baseline="0" dirty="0" smtClean="0">
                          <a:solidFill>
                            <a:schemeClr val="bg1">
                              <a:lumMod val="50000"/>
                            </a:schemeClr>
                          </a:solidFill>
                          <a:effectLst/>
                        </a:rPr>
                        <a:t>.</a:t>
                      </a:r>
                      <a:endParaRPr lang="en-GB" sz="2000" dirty="0">
                        <a:solidFill>
                          <a:schemeClr val="bg1">
                            <a:lumMod val="50000"/>
                          </a:schemeClr>
                        </a:solidFill>
                        <a:effectLst/>
                        <a:latin typeface="+mj-lt"/>
                        <a:ea typeface="Calibri"/>
                        <a:cs typeface="Times New Roman"/>
                      </a:endParaRPr>
                    </a:p>
                  </a:txBody>
                  <a:tcPr marL="63498" marR="63498" marT="0" marB="0">
                    <a:solidFill>
                      <a:schemeClr val="accent1">
                        <a:lumMod val="20000"/>
                        <a:lumOff val="80000"/>
                      </a:schemeClr>
                    </a:solidFill>
                  </a:tcPr>
                </a:tc>
              </a:tr>
              <a:tr h="1051492">
                <a:tc>
                  <a:txBody>
                    <a:bodyPr/>
                    <a:lstStyle/>
                    <a:p>
                      <a:pPr algn="l">
                        <a:lnSpc>
                          <a:spcPct val="115000"/>
                        </a:lnSpc>
                        <a:spcAft>
                          <a:spcPts val="0"/>
                        </a:spcAft>
                      </a:pPr>
                      <a:r>
                        <a:rPr lang="en-GB" sz="2000">
                          <a:solidFill>
                            <a:schemeClr val="bg1">
                              <a:lumMod val="50000"/>
                            </a:schemeClr>
                          </a:solidFill>
                          <a:effectLst/>
                        </a:rPr>
                        <a:t>2</a:t>
                      </a:r>
                      <a:endParaRPr lang="en-GB" sz="2000">
                        <a:solidFill>
                          <a:schemeClr val="bg1">
                            <a:lumMod val="50000"/>
                          </a:schemeClr>
                        </a:solidFill>
                        <a:effectLst/>
                        <a:latin typeface="+mj-lt"/>
                        <a:ea typeface="Calibri"/>
                        <a:cs typeface="Times New Roman"/>
                      </a:endParaRPr>
                    </a:p>
                  </a:txBody>
                  <a:tcPr marL="63498" marR="63498" marT="0" marB="0">
                    <a:solidFill>
                      <a:schemeClr val="accent1">
                        <a:lumMod val="20000"/>
                        <a:lumOff val="80000"/>
                      </a:schemeClr>
                    </a:solidFill>
                  </a:tcPr>
                </a:tc>
                <a:tc>
                  <a:txBody>
                    <a:bodyPr/>
                    <a:lstStyle/>
                    <a:p>
                      <a:pPr algn="l">
                        <a:lnSpc>
                          <a:spcPct val="115000"/>
                        </a:lnSpc>
                        <a:spcAft>
                          <a:spcPts val="0"/>
                        </a:spcAft>
                      </a:pPr>
                      <a:r>
                        <a:rPr lang="en-GB" sz="2000" dirty="0" err="1">
                          <a:solidFill>
                            <a:schemeClr val="bg1">
                              <a:lumMod val="50000"/>
                            </a:schemeClr>
                          </a:solidFill>
                          <a:effectLst/>
                        </a:rPr>
                        <a:t>Sarana</a:t>
                      </a:r>
                      <a:r>
                        <a:rPr lang="en-GB" sz="2000" dirty="0">
                          <a:solidFill>
                            <a:schemeClr val="bg1">
                              <a:lumMod val="50000"/>
                            </a:schemeClr>
                          </a:solidFill>
                          <a:effectLst/>
                        </a:rPr>
                        <a:t> </a:t>
                      </a:r>
                      <a:r>
                        <a:rPr lang="en-GB" sz="2000" dirty="0" err="1">
                          <a:solidFill>
                            <a:schemeClr val="bg1">
                              <a:lumMod val="50000"/>
                            </a:schemeClr>
                          </a:solidFill>
                          <a:effectLst/>
                        </a:rPr>
                        <a:t>dan</a:t>
                      </a:r>
                      <a:r>
                        <a:rPr lang="en-GB" sz="2000" dirty="0">
                          <a:solidFill>
                            <a:schemeClr val="bg1">
                              <a:lumMod val="50000"/>
                            </a:schemeClr>
                          </a:solidFill>
                          <a:effectLst/>
                        </a:rPr>
                        <a:t> </a:t>
                      </a:r>
                      <a:r>
                        <a:rPr lang="en-GB" sz="2000" dirty="0" err="1">
                          <a:solidFill>
                            <a:schemeClr val="bg1">
                              <a:lumMod val="50000"/>
                            </a:schemeClr>
                          </a:solidFill>
                          <a:effectLst/>
                        </a:rPr>
                        <a:t>prasarana</a:t>
                      </a:r>
                      <a:endParaRPr lang="en-GB" sz="2000" dirty="0">
                        <a:solidFill>
                          <a:schemeClr val="bg1">
                            <a:lumMod val="50000"/>
                          </a:schemeClr>
                        </a:solidFill>
                        <a:effectLst/>
                        <a:latin typeface="+mj-lt"/>
                        <a:ea typeface="Calibri"/>
                        <a:cs typeface="Times New Roman"/>
                      </a:endParaRPr>
                    </a:p>
                  </a:txBody>
                  <a:tcPr marL="63498" marR="63498" marT="0" marB="0">
                    <a:solidFill>
                      <a:schemeClr val="accent1">
                        <a:lumMod val="20000"/>
                        <a:lumOff val="80000"/>
                      </a:schemeClr>
                    </a:solidFill>
                  </a:tcPr>
                </a:tc>
                <a:tc>
                  <a:txBody>
                    <a:bodyPr/>
                    <a:lstStyle/>
                    <a:p>
                      <a:pPr algn="l">
                        <a:lnSpc>
                          <a:spcPct val="115000"/>
                        </a:lnSpc>
                        <a:spcAft>
                          <a:spcPts val="0"/>
                        </a:spcAft>
                      </a:pPr>
                      <a:r>
                        <a:rPr lang="en-GB" sz="2000" dirty="0" err="1">
                          <a:solidFill>
                            <a:schemeClr val="bg1">
                              <a:lumMod val="50000"/>
                            </a:schemeClr>
                          </a:solidFill>
                          <a:effectLst/>
                        </a:rPr>
                        <a:t>Jalan</a:t>
                      </a:r>
                      <a:r>
                        <a:rPr lang="en-GB" sz="2000" dirty="0">
                          <a:solidFill>
                            <a:schemeClr val="bg1">
                              <a:lumMod val="50000"/>
                            </a:schemeClr>
                          </a:solidFill>
                          <a:effectLst/>
                        </a:rPr>
                        <a:t> </a:t>
                      </a:r>
                      <a:r>
                        <a:rPr lang="en-GB" sz="2000" dirty="0" err="1">
                          <a:solidFill>
                            <a:schemeClr val="bg1">
                              <a:lumMod val="50000"/>
                            </a:schemeClr>
                          </a:solidFill>
                          <a:effectLst/>
                        </a:rPr>
                        <a:t>desa</a:t>
                      </a:r>
                      <a:r>
                        <a:rPr lang="en-GB" sz="2000" dirty="0">
                          <a:solidFill>
                            <a:schemeClr val="bg1">
                              <a:lumMod val="50000"/>
                            </a:schemeClr>
                          </a:solidFill>
                          <a:effectLst/>
                        </a:rPr>
                        <a:t>, </a:t>
                      </a:r>
                      <a:r>
                        <a:rPr lang="en-GB" sz="2000" dirty="0" err="1">
                          <a:solidFill>
                            <a:schemeClr val="bg1">
                              <a:lumMod val="50000"/>
                            </a:schemeClr>
                          </a:solidFill>
                          <a:effectLst/>
                        </a:rPr>
                        <a:t>jalan</a:t>
                      </a:r>
                      <a:r>
                        <a:rPr lang="en-GB" sz="2000" dirty="0">
                          <a:solidFill>
                            <a:schemeClr val="bg1">
                              <a:lumMod val="50000"/>
                            </a:schemeClr>
                          </a:solidFill>
                          <a:effectLst/>
                        </a:rPr>
                        <a:t> </a:t>
                      </a:r>
                      <a:r>
                        <a:rPr lang="en-GB" sz="2000" dirty="0" err="1">
                          <a:solidFill>
                            <a:schemeClr val="bg1">
                              <a:lumMod val="50000"/>
                            </a:schemeClr>
                          </a:solidFill>
                          <a:effectLst/>
                        </a:rPr>
                        <a:t>usaha</a:t>
                      </a:r>
                      <a:r>
                        <a:rPr lang="en-GB" sz="2000" dirty="0">
                          <a:solidFill>
                            <a:schemeClr val="bg1">
                              <a:lumMod val="50000"/>
                            </a:schemeClr>
                          </a:solidFill>
                          <a:effectLst/>
                        </a:rPr>
                        <a:t> </a:t>
                      </a:r>
                      <a:r>
                        <a:rPr lang="en-GB" sz="2000" dirty="0" err="1">
                          <a:solidFill>
                            <a:schemeClr val="bg1">
                              <a:lumMod val="50000"/>
                            </a:schemeClr>
                          </a:solidFill>
                          <a:effectLst/>
                        </a:rPr>
                        <a:t>tani</a:t>
                      </a:r>
                      <a:r>
                        <a:rPr lang="en-GB" sz="2000" dirty="0">
                          <a:solidFill>
                            <a:schemeClr val="bg1">
                              <a:lumMod val="50000"/>
                            </a:schemeClr>
                          </a:solidFill>
                          <a:effectLst/>
                        </a:rPr>
                        <a:t>, </a:t>
                      </a:r>
                      <a:r>
                        <a:rPr lang="en-GB" sz="2000" dirty="0" err="1">
                          <a:solidFill>
                            <a:schemeClr val="bg1">
                              <a:lumMod val="50000"/>
                            </a:schemeClr>
                          </a:solidFill>
                          <a:effectLst/>
                        </a:rPr>
                        <a:t>embung</a:t>
                      </a:r>
                      <a:r>
                        <a:rPr lang="en-GB" sz="2000" dirty="0">
                          <a:solidFill>
                            <a:schemeClr val="bg1">
                              <a:lumMod val="50000"/>
                            </a:schemeClr>
                          </a:solidFill>
                          <a:effectLst/>
                        </a:rPr>
                        <a:t> </a:t>
                      </a:r>
                      <a:r>
                        <a:rPr lang="en-GB" sz="2000" dirty="0" err="1">
                          <a:solidFill>
                            <a:schemeClr val="bg1">
                              <a:lumMod val="50000"/>
                            </a:schemeClr>
                          </a:solidFill>
                          <a:effectLst/>
                        </a:rPr>
                        <a:t>desa</a:t>
                      </a:r>
                      <a:r>
                        <a:rPr lang="en-GB" sz="2000" dirty="0">
                          <a:solidFill>
                            <a:schemeClr val="bg1">
                              <a:lumMod val="50000"/>
                            </a:schemeClr>
                          </a:solidFill>
                          <a:effectLst/>
                        </a:rPr>
                        <a:t>, </a:t>
                      </a:r>
                      <a:r>
                        <a:rPr lang="en-GB" sz="2000" dirty="0" err="1">
                          <a:solidFill>
                            <a:schemeClr val="bg1">
                              <a:lumMod val="50000"/>
                            </a:schemeClr>
                          </a:solidFill>
                          <a:effectLst/>
                        </a:rPr>
                        <a:t>rumah</a:t>
                      </a:r>
                      <a:r>
                        <a:rPr lang="en-GB" sz="2000" dirty="0">
                          <a:solidFill>
                            <a:schemeClr val="bg1">
                              <a:lumMod val="50000"/>
                            </a:schemeClr>
                          </a:solidFill>
                          <a:effectLst/>
                        </a:rPr>
                        <a:t> </a:t>
                      </a:r>
                      <a:r>
                        <a:rPr lang="en-GB" sz="2000" dirty="0" err="1">
                          <a:solidFill>
                            <a:schemeClr val="bg1">
                              <a:lumMod val="50000"/>
                            </a:schemeClr>
                          </a:solidFill>
                          <a:effectLst/>
                        </a:rPr>
                        <a:t>ibadah</a:t>
                      </a:r>
                      <a:r>
                        <a:rPr lang="en-GB" sz="2000" dirty="0">
                          <a:solidFill>
                            <a:schemeClr val="bg1">
                              <a:lumMod val="50000"/>
                            </a:schemeClr>
                          </a:solidFill>
                          <a:effectLst/>
                        </a:rPr>
                        <a:t>, </a:t>
                      </a:r>
                      <a:r>
                        <a:rPr lang="en-GB" sz="2000" dirty="0" err="1" smtClean="0">
                          <a:solidFill>
                            <a:schemeClr val="bg1">
                              <a:lumMod val="50000"/>
                            </a:schemeClr>
                          </a:solidFill>
                          <a:effectLst/>
                        </a:rPr>
                        <a:t>sanitasi</a:t>
                      </a:r>
                      <a:r>
                        <a:rPr lang="en-GB" sz="2000" dirty="0" smtClean="0">
                          <a:solidFill>
                            <a:schemeClr val="bg1">
                              <a:lumMod val="50000"/>
                            </a:schemeClr>
                          </a:solidFill>
                          <a:effectLst/>
                        </a:rPr>
                        <a:t> </a:t>
                      </a:r>
                      <a:r>
                        <a:rPr lang="en-GB" sz="2000" dirty="0" err="1" smtClean="0">
                          <a:solidFill>
                            <a:schemeClr val="bg1">
                              <a:lumMod val="50000"/>
                            </a:schemeClr>
                          </a:solidFill>
                          <a:effectLst/>
                        </a:rPr>
                        <a:t>lingkungan</a:t>
                      </a:r>
                      <a:r>
                        <a:rPr lang="en-GB" sz="2000" dirty="0" smtClean="0">
                          <a:solidFill>
                            <a:schemeClr val="bg1">
                              <a:lumMod val="50000"/>
                            </a:schemeClr>
                          </a:solidFill>
                          <a:effectLst/>
                        </a:rPr>
                        <a:t>, </a:t>
                      </a:r>
                      <a:r>
                        <a:rPr lang="en-US" sz="2000" dirty="0" err="1" smtClean="0">
                          <a:solidFill>
                            <a:schemeClr val="bg1">
                              <a:lumMod val="50000"/>
                            </a:schemeClr>
                          </a:solidFill>
                          <a:effectLst/>
                        </a:rPr>
                        <a:t>balai</a:t>
                      </a:r>
                      <a:r>
                        <a:rPr lang="en-US" sz="2000" baseline="0" dirty="0" smtClean="0">
                          <a:solidFill>
                            <a:schemeClr val="bg1">
                              <a:lumMod val="50000"/>
                            </a:schemeClr>
                          </a:solidFill>
                          <a:effectLst/>
                        </a:rPr>
                        <a:t> </a:t>
                      </a:r>
                      <a:r>
                        <a:rPr lang="en-US" sz="2000" baseline="0" dirty="0" err="1" smtClean="0">
                          <a:solidFill>
                            <a:schemeClr val="bg1">
                              <a:lumMod val="50000"/>
                            </a:schemeClr>
                          </a:solidFill>
                          <a:effectLst/>
                        </a:rPr>
                        <a:t>rakyat</a:t>
                      </a:r>
                      <a:r>
                        <a:rPr lang="en-US" sz="2000" baseline="0" dirty="0" smtClean="0">
                          <a:solidFill>
                            <a:schemeClr val="bg1">
                              <a:lumMod val="50000"/>
                            </a:schemeClr>
                          </a:solidFill>
                          <a:effectLst/>
                        </a:rPr>
                        <a:t>, </a:t>
                      </a:r>
                      <a:r>
                        <a:rPr lang="en-US" sz="2000" baseline="0" dirty="0" err="1" smtClean="0">
                          <a:solidFill>
                            <a:schemeClr val="bg1">
                              <a:lumMod val="50000"/>
                            </a:schemeClr>
                          </a:solidFill>
                          <a:effectLst/>
                        </a:rPr>
                        <a:t>irigasi</a:t>
                      </a:r>
                      <a:r>
                        <a:rPr lang="en-US" sz="2000" baseline="0" dirty="0" smtClean="0">
                          <a:solidFill>
                            <a:schemeClr val="bg1">
                              <a:lumMod val="50000"/>
                            </a:schemeClr>
                          </a:solidFill>
                          <a:effectLst/>
                        </a:rPr>
                        <a:t> </a:t>
                      </a:r>
                      <a:r>
                        <a:rPr lang="en-US" sz="2000" baseline="0" dirty="0" err="1" smtClean="0">
                          <a:solidFill>
                            <a:schemeClr val="bg1">
                              <a:lumMod val="50000"/>
                            </a:schemeClr>
                          </a:solidFill>
                          <a:effectLst/>
                        </a:rPr>
                        <a:t>tersier</a:t>
                      </a:r>
                      <a:r>
                        <a:rPr lang="en-US" sz="2000" baseline="0" dirty="0" smtClean="0">
                          <a:solidFill>
                            <a:schemeClr val="bg1">
                              <a:lumMod val="50000"/>
                            </a:schemeClr>
                          </a:solidFill>
                          <a:effectLst/>
                        </a:rPr>
                        <a:t>, </a:t>
                      </a:r>
                      <a:r>
                        <a:rPr lang="en-US" sz="2000" baseline="0" dirty="0" err="1" smtClean="0">
                          <a:solidFill>
                            <a:schemeClr val="bg1">
                              <a:lumMod val="50000"/>
                            </a:schemeClr>
                          </a:solidFill>
                          <a:effectLst/>
                        </a:rPr>
                        <a:t>lapangan</a:t>
                      </a:r>
                      <a:r>
                        <a:rPr lang="en-US" sz="2000" baseline="0" dirty="0" smtClean="0">
                          <a:solidFill>
                            <a:schemeClr val="bg1">
                              <a:lumMod val="50000"/>
                            </a:schemeClr>
                          </a:solidFill>
                          <a:effectLst/>
                        </a:rPr>
                        <a:t>, </a:t>
                      </a:r>
                      <a:r>
                        <a:rPr lang="en-US" sz="2000" baseline="0" dirty="0" err="1" smtClean="0">
                          <a:solidFill>
                            <a:schemeClr val="bg1">
                              <a:lumMod val="50000"/>
                            </a:schemeClr>
                          </a:solidFill>
                          <a:effectLst/>
                        </a:rPr>
                        <a:t>taman</a:t>
                      </a:r>
                      <a:r>
                        <a:rPr lang="en-US" sz="2000" baseline="0" dirty="0" smtClean="0">
                          <a:solidFill>
                            <a:schemeClr val="bg1">
                              <a:lumMod val="50000"/>
                            </a:schemeClr>
                          </a:solidFill>
                          <a:effectLst/>
                        </a:rPr>
                        <a:t> </a:t>
                      </a:r>
                      <a:r>
                        <a:rPr lang="en-US" sz="2000" baseline="0" dirty="0" err="1" smtClean="0">
                          <a:solidFill>
                            <a:schemeClr val="bg1">
                              <a:lumMod val="50000"/>
                            </a:schemeClr>
                          </a:solidFill>
                          <a:effectLst/>
                        </a:rPr>
                        <a:t>desa</a:t>
                      </a:r>
                      <a:r>
                        <a:rPr lang="en-US" sz="2000" baseline="0" dirty="0" smtClean="0">
                          <a:solidFill>
                            <a:schemeClr val="bg1">
                              <a:lumMod val="50000"/>
                            </a:schemeClr>
                          </a:solidFill>
                          <a:effectLst/>
                        </a:rPr>
                        <a:t>, </a:t>
                      </a:r>
                      <a:r>
                        <a:rPr lang="en-US" sz="2000" baseline="0" dirty="0" err="1" smtClean="0">
                          <a:solidFill>
                            <a:schemeClr val="bg1">
                              <a:lumMod val="50000"/>
                            </a:schemeClr>
                          </a:solidFill>
                          <a:effectLst/>
                        </a:rPr>
                        <a:t>dll</a:t>
                      </a:r>
                      <a:r>
                        <a:rPr lang="en-US" sz="2000" baseline="0" dirty="0" smtClean="0">
                          <a:solidFill>
                            <a:schemeClr val="bg1">
                              <a:lumMod val="50000"/>
                            </a:schemeClr>
                          </a:solidFill>
                          <a:effectLst/>
                        </a:rPr>
                        <a:t>.</a:t>
                      </a:r>
                      <a:endParaRPr lang="en-GB" sz="2000" dirty="0">
                        <a:solidFill>
                          <a:schemeClr val="bg1">
                            <a:lumMod val="50000"/>
                          </a:schemeClr>
                        </a:solidFill>
                        <a:effectLst/>
                        <a:latin typeface="+mj-lt"/>
                        <a:ea typeface="Calibri"/>
                        <a:cs typeface="Times New Roman"/>
                      </a:endParaRPr>
                    </a:p>
                  </a:txBody>
                  <a:tcPr marL="63498" marR="63498" marT="0" marB="0">
                    <a:solidFill>
                      <a:schemeClr val="accent1">
                        <a:lumMod val="20000"/>
                        <a:lumOff val="80000"/>
                      </a:schemeClr>
                    </a:solidFill>
                  </a:tcPr>
                </a:tc>
              </a:tr>
              <a:tr h="1401989">
                <a:tc>
                  <a:txBody>
                    <a:bodyPr/>
                    <a:lstStyle/>
                    <a:p>
                      <a:pPr algn="l">
                        <a:lnSpc>
                          <a:spcPct val="115000"/>
                        </a:lnSpc>
                        <a:spcAft>
                          <a:spcPts val="0"/>
                        </a:spcAft>
                      </a:pPr>
                      <a:r>
                        <a:rPr lang="en-GB" sz="2000">
                          <a:solidFill>
                            <a:schemeClr val="bg1">
                              <a:lumMod val="50000"/>
                            </a:schemeClr>
                          </a:solidFill>
                          <a:effectLst/>
                        </a:rPr>
                        <a:t>3</a:t>
                      </a:r>
                      <a:endParaRPr lang="en-GB" sz="2000">
                        <a:solidFill>
                          <a:schemeClr val="bg1">
                            <a:lumMod val="50000"/>
                          </a:schemeClr>
                        </a:solidFill>
                        <a:effectLst/>
                        <a:latin typeface="+mj-lt"/>
                        <a:ea typeface="Calibri"/>
                        <a:cs typeface="Times New Roman"/>
                      </a:endParaRPr>
                    </a:p>
                  </a:txBody>
                  <a:tcPr marL="63498" marR="63498" marT="0" marB="0">
                    <a:solidFill>
                      <a:schemeClr val="accent1">
                        <a:lumMod val="20000"/>
                        <a:lumOff val="80000"/>
                      </a:schemeClr>
                    </a:solidFill>
                  </a:tcPr>
                </a:tc>
                <a:tc>
                  <a:txBody>
                    <a:bodyPr/>
                    <a:lstStyle/>
                    <a:p>
                      <a:pPr algn="l">
                        <a:lnSpc>
                          <a:spcPct val="115000"/>
                        </a:lnSpc>
                        <a:spcAft>
                          <a:spcPts val="0"/>
                        </a:spcAft>
                      </a:pPr>
                      <a:r>
                        <a:rPr lang="en-GB" sz="2000" dirty="0" err="1" smtClean="0">
                          <a:solidFill>
                            <a:schemeClr val="bg1">
                              <a:lumMod val="50000"/>
                            </a:schemeClr>
                          </a:solidFill>
                          <a:effectLst/>
                        </a:rPr>
                        <a:t>Pengembangan</a:t>
                      </a:r>
                      <a:r>
                        <a:rPr lang="en-GB" sz="2000" dirty="0" smtClean="0">
                          <a:solidFill>
                            <a:schemeClr val="bg1">
                              <a:lumMod val="50000"/>
                            </a:schemeClr>
                          </a:solidFill>
                          <a:effectLst/>
                        </a:rPr>
                        <a:t> </a:t>
                      </a:r>
                      <a:r>
                        <a:rPr lang="en-GB" sz="2000" dirty="0" err="1" smtClean="0">
                          <a:solidFill>
                            <a:schemeClr val="bg1">
                              <a:lumMod val="50000"/>
                            </a:schemeClr>
                          </a:solidFill>
                          <a:effectLst/>
                        </a:rPr>
                        <a:t>Ekonomi</a:t>
                      </a:r>
                      <a:r>
                        <a:rPr lang="en-GB" sz="2000" dirty="0" smtClean="0">
                          <a:solidFill>
                            <a:schemeClr val="bg1">
                              <a:lumMod val="50000"/>
                            </a:schemeClr>
                          </a:solidFill>
                          <a:effectLst/>
                        </a:rPr>
                        <a:t> </a:t>
                      </a:r>
                      <a:r>
                        <a:rPr lang="en-GB" sz="2000" dirty="0" err="1">
                          <a:solidFill>
                            <a:schemeClr val="bg1">
                              <a:lumMod val="50000"/>
                            </a:schemeClr>
                          </a:solidFill>
                          <a:effectLst/>
                        </a:rPr>
                        <a:t>lokal</a:t>
                      </a:r>
                      <a:endParaRPr lang="en-GB" sz="2000" dirty="0">
                        <a:solidFill>
                          <a:schemeClr val="bg1">
                            <a:lumMod val="50000"/>
                          </a:schemeClr>
                        </a:solidFill>
                        <a:effectLst/>
                        <a:latin typeface="+mj-lt"/>
                        <a:ea typeface="Calibri"/>
                        <a:cs typeface="Times New Roman"/>
                      </a:endParaRPr>
                    </a:p>
                  </a:txBody>
                  <a:tcPr marL="63498" marR="63498" marT="0" marB="0">
                    <a:solidFill>
                      <a:schemeClr val="accent1">
                        <a:lumMod val="20000"/>
                        <a:lumOff val="80000"/>
                      </a:schemeClr>
                    </a:solidFill>
                  </a:tcPr>
                </a:tc>
                <a:tc>
                  <a:txBody>
                    <a:bodyPr/>
                    <a:lstStyle/>
                    <a:p>
                      <a:pPr algn="l">
                        <a:lnSpc>
                          <a:spcPct val="115000"/>
                        </a:lnSpc>
                        <a:spcAft>
                          <a:spcPts val="0"/>
                        </a:spcAft>
                      </a:pPr>
                      <a:r>
                        <a:rPr lang="en-GB" sz="2000" dirty="0" err="1">
                          <a:solidFill>
                            <a:schemeClr val="bg1">
                              <a:lumMod val="50000"/>
                            </a:schemeClr>
                          </a:solidFill>
                          <a:effectLst/>
                        </a:rPr>
                        <a:t>Pasar</a:t>
                      </a:r>
                      <a:r>
                        <a:rPr lang="en-GB" sz="2000" dirty="0">
                          <a:solidFill>
                            <a:schemeClr val="bg1">
                              <a:lumMod val="50000"/>
                            </a:schemeClr>
                          </a:solidFill>
                          <a:effectLst/>
                        </a:rPr>
                        <a:t> </a:t>
                      </a:r>
                      <a:r>
                        <a:rPr lang="en-GB" sz="2000" dirty="0" err="1">
                          <a:solidFill>
                            <a:schemeClr val="bg1">
                              <a:lumMod val="50000"/>
                            </a:schemeClr>
                          </a:solidFill>
                          <a:effectLst/>
                        </a:rPr>
                        <a:t>desa</a:t>
                      </a:r>
                      <a:r>
                        <a:rPr lang="en-GB" sz="2000" dirty="0">
                          <a:solidFill>
                            <a:schemeClr val="bg1">
                              <a:lumMod val="50000"/>
                            </a:schemeClr>
                          </a:solidFill>
                          <a:effectLst/>
                        </a:rPr>
                        <a:t>, </a:t>
                      </a:r>
                      <a:r>
                        <a:rPr lang="en-GB" sz="2000" dirty="0" err="1">
                          <a:solidFill>
                            <a:schemeClr val="bg1">
                              <a:lumMod val="50000"/>
                            </a:schemeClr>
                          </a:solidFill>
                          <a:effectLst/>
                        </a:rPr>
                        <a:t>usaha</a:t>
                      </a:r>
                      <a:r>
                        <a:rPr lang="en-GB" sz="2000" dirty="0">
                          <a:solidFill>
                            <a:schemeClr val="bg1">
                              <a:lumMod val="50000"/>
                            </a:schemeClr>
                          </a:solidFill>
                          <a:effectLst/>
                        </a:rPr>
                        <a:t> </a:t>
                      </a:r>
                      <a:r>
                        <a:rPr lang="en-GB" sz="2000" dirty="0" err="1">
                          <a:solidFill>
                            <a:schemeClr val="bg1">
                              <a:lumMod val="50000"/>
                            </a:schemeClr>
                          </a:solidFill>
                          <a:effectLst/>
                        </a:rPr>
                        <a:t>kecil</a:t>
                      </a:r>
                      <a:r>
                        <a:rPr lang="en-GB" sz="2000" dirty="0">
                          <a:solidFill>
                            <a:schemeClr val="bg1">
                              <a:lumMod val="50000"/>
                            </a:schemeClr>
                          </a:solidFill>
                          <a:effectLst/>
                        </a:rPr>
                        <a:t> </a:t>
                      </a:r>
                      <a:r>
                        <a:rPr lang="en-GB" sz="2000" dirty="0" err="1">
                          <a:solidFill>
                            <a:schemeClr val="bg1">
                              <a:lumMod val="50000"/>
                            </a:schemeClr>
                          </a:solidFill>
                          <a:effectLst/>
                        </a:rPr>
                        <a:t>berbasis</a:t>
                      </a:r>
                      <a:r>
                        <a:rPr lang="en-GB" sz="2000" dirty="0">
                          <a:solidFill>
                            <a:schemeClr val="bg1">
                              <a:lumMod val="50000"/>
                            </a:schemeClr>
                          </a:solidFill>
                          <a:effectLst/>
                        </a:rPr>
                        <a:t> </a:t>
                      </a:r>
                      <a:r>
                        <a:rPr lang="en-GB" sz="2000" dirty="0" err="1">
                          <a:solidFill>
                            <a:schemeClr val="bg1">
                              <a:lumMod val="50000"/>
                            </a:schemeClr>
                          </a:solidFill>
                          <a:effectLst/>
                        </a:rPr>
                        <a:t>desa</a:t>
                      </a:r>
                      <a:r>
                        <a:rPr lang="en-GB" sz="2000" dirty="0">
                          <a:solidFill>
                            <a:schemeClr val="bg1">
                              <a:lumMod val="50000"/>
                            </a:schemeClr>
                          </a:solidFill>
                          <a:effectLst/>
                        </a:rPr>
                        <a:t>, </a:t>
                      </a:r>
                      <a:r>
                        <a:rPr lang="en-GB" sz="2000" dirty="0" err="1">
                          <a:solidFill>
                            <a:schemeClr val="bg1">
                              <a:lumMod val="50000"/>
                            </a:schemeClr>
                          </a:solidFill>
                          <a:effectLst/>
                        </a:rPr>
                        <a:t>karamba</a:t>
                      </a:r>
                      <a:r>
                        <a:rPr lang="en-GB" sz="2000" dirty="0">
                          <a:solidFill>
                            <a:schemeClr val="bg1">
                              <a:lumMod val="50000"/>
                            </a:schemeClr>
                          </a:solidFill>
                          <a:effectLst/>
                        </a:rPr>
                        <a:t> </a:t>
                      </a:r>
                      <a:r>
                        <a:rPr lang="en-GB" sz="2000" dirty="0" err="1">
                          <a:solidFill>
                            <a:schemeClr val="bg1">
                              <a:lumMod val="50000"/>
                            </a:schemeClr>
                          </a:solidFill>
                          <a:effectLst/>
                        </a:rPr>
                        <a:t>ikan</a:t>
                      </a:r>
                      <a:r>
                        <a:rPr lang="en-GB" sz="2000" dirty="0">
                          <a:solidFill>
                            <a:schemeClr val="bg1">
                              <a:lumMod val="50000"/>
                            </a:schemeClr>
                          </a:solidFill>
                          <a:effectLst/>
                        </a:rPr>
                        <a:t>, </a:t>
                      </a:r>
                      <a:r>
                        <a:rPr lang="en-GB" sz="2000" dirty="0" err="1">
                          <a:solidFill>
                            <a:schemeClr val="bg1">
                              <a:lumMod val="50000"/>
                            </a:schemeClr>
                          </a:solidFill>
                          <a:effectLst/>
                        </a:rPr>
                        <a:t>lumbung</a:t>
                      </a:r>
                      <a:r>
                        <a:rPr lang="en-GB" sz="2000" dirty="0">
                          <a:solidFill>
                            <a:schemeClr val="bg1">
                              <a:lumMod val="50000"/>
                            </a:schemeClr>
                          </a:solidFill>
                          <a:effectLst/>
                        </a:rPr>
                        <a:t> </a:t>
                      </a:r>
                      <a:r>
                        <a:rPr lang="en-GB" sz="2000" dirty="0" err="1">
                          <a:solidFill>
                            <a:schemeClr val="bg1">
                              <a:lumMod val="50000"/>
                            </a:schemeClr>
                          </a:solidFill>
                          <a:effectLst/>
                        </a:rPr>
                        <a:t>pangan</a:t>
                      </a:r>
                      <a:r>
                        <a:rPr lang="en-GB" sz="2000" dirty="0" smtClean="0">
                          <a:solidFill>
                            <a:schemeClr val="bg1">
                              <a:lumMod val="50000"/>
                            </a:schemeClr>
                          </a:solidFill>
                          <a:effectLst/>
                        </a:rPr>
                        <a:t>, </a:t>
                      </a:r>
                      <a:r>
                        <a:rPr lang="en-GB" sz="2000" dirty="0" err="1" smtClean="0">
                          <a:solidFill>
                            <a:schemeClr val="bg1">
                              <a:lumMod val="50000"/>
                            </a:schemeClr>
                          </a:solidFill>
                          <a:effectLst/>
                        </a:rPr>
                        <a:t>benih</a:t>
                      </a:r>
                      <a:r>
                        <a:rPr lang="en-GB" sz="2000" dirty="0" smtClean="0">
                          <a:solidFill>
                            <a:schemeClr val="bg1">
                              <a:lumMod val="50000"/>
                            </a:schemeClr>
                          </a:solidFill>
                          <a:effectLst/>
                        </a:rPr>
                        <a:t>,  </a:t>
                      </a:r>
                      <a:r>
                        <a:rPr lang="en-GB" sz="2000" dirty="0" err="1" smtClean="0">
                          <a:solidFill>
                            <a:schemeClr val="bg1">
                              <a:lumMod val="50000"/>
                            </a:schemeClr>
                          </a:solidFill>
                          <a:effectLst/>
                        </a:rPr>
                        <a:t>ternak</a:t>
                      </a:r>
                      <a:r>
                        <a:rPr lang="en-GB" sz="2000" baseline="0" dirty="0" smtClean="0">
                          <a:solidFill>
                            <a:schemeClr val="bg1">
                              <a:lumMod val="50000"/>
                            </a:schemeClr>
                          </a:solidFill>
                          <a:effectLst/>
                        </a:rPr>
                        <a:t> </a:t>
                      </a:r>
                      <a:r>
                        <a:rPr lang="en-GB" sz="2000" baseline="0" dirty="0" err="1" smtClean="0">
                          <a:solidFill>
                            <a:schemeClr val="bg1">
                              <a:lumMod val="50000"/>
                            </a:schemeClr>
                          </a:solidFill>
                          <a:effectLst/>
                        </a:rPr>
                        <a:t>kolektif</a:t>
                      </a:r>
                      <a:r>
                        <a:rPr lang="en-GB" sz="2000" baseline="0" dirty="0" smtClean="0">
                          <a:solidFill>
                            <a:schemeClr val="bg1">
                              <a:lumMod val="50000"/>
                            </a:schemeClr>
                          </a:solidFill>
                          <a:effectLst/>
                        </a:rPr>
                        <a:t>, </a:t>
                      </a:r>
                      <a:r>
                        <a:rPr lang="en-GB" sz="2000" baseline="0" dirty="0" err="1" smtClean="0">
                          <a:solidFill>
                            <a:schemeClr val="bg1">
                              <a:lumMod val="50000"/>
                            </a:schemeClr>
                          </a:solidFill>
                          <a:effectLst/>
                        </a:rPr>
                        <a:t>energi</a:t>
                      </a:r>
                      <a:r>
                        <a:rPr lang="en-GB" sz="2000" baseline="0" dirty="0" smtClean="0">
                          <a:solidFill>
                            <a:schemeClr val="bg1">
                              <a:lumMod val="50000"/>
                            </a:schemeClr>
                          </a:solidFill>
                          <a:effectLst/>
                        </a:rPr>
                        <a:t> </a:t>
                      </a:r>
                      <a:r>
                        <a:rPr lang="en-GB" sz="2000" baseline="0" dirty="0" err="1" smtClean="0">
                          <a:solidFill>
                            <a:schemeClr val="bg1">
                              <a:lumMod val="50000"/>
                            </a:schemeClr>
                          </a:solidFill>
                          <a:effectLst/>
                        </a:rPr>
                        <a:t>mandiri</a:t>
                      </a:r>
                      <a:r>
                        <a:rPr lang="en-GB" sz="2000" baseline="0" dirty="0" smtClean="0">
                          <a:solidFill>
                            <a:schemeClr val="bg1">
                              <a:lumMod val="50000"/>
                            </a:schemeClr>
                          </a:solidFill>
                          <a:effectLst/>
                        </a:rPr>
                        <a:t>, </a:t>
                      </a:r>
                      <a:r>
                        <a:rPr lang="en-GB" sz="2000" baseline="0" dirty="0" err="1" smtClean="0">
                          <a:solidFill>
                            <a:schemeClr val="bg1">
                              <a:lumMod val="50000"/>
                            </a:schemeClr>
                          </a:solidFill>
                          <a:effectLst/>
                        </a:rPr>
                        <a:t>buah</a:t>
                      </a:r>
                      <a:r>
                        <a:rPr lang="en-GB" sz="2000" baseline="0" dirty="0" smtClean="0">
                          <a:solidFill>
                            <a:schemeClr val="bg1">
                              <a:lumMod val="50000"/>
                            </a:schemeClr>
                          </a:solidFill>
                          <a:effectLst/>
                        </a:rPr>
                        <a:t> </a:t>
                      </a:r>
                      <a:r>
                        <a:rPr lang="en-GB" sz="2000" baseline="0" dirty="0" err="1" smtClean="0">
                          <a:solidFill>
                            <a:schemeClr val="bg1">
                              <a:lumMod val="50000"/>
                            </a:schemeClr>
                          </a:solidFill>
                          <a:effectLst/>
                        </a:rPr>
                        <a:t>dan</a:t>
                      </a:r>
                      <a:r>
                        <a:rPr lang="en-GB" sz="2000" baseline="0" dirty="0" smtClean="0">
                          <a:solidFill>
                            <a:schemeClr val="bg1">
                              <a:lumMod val="50000"/>
                            </a:schemeClr>
                          </a:solidFill>
                          <a:effectLst/>
                        </a:rPr>
                        <a:t> </a:t>
                      </a:r>
                      <a:r>
                        <a:rPr lang="en-GB" sz="2000" baseline="0" dirty="0" err="1" smtClean="0">
                          <a:solidFill>
                            <a:schemeClr val="bg1">
                              <a:lumMod val="50000"/>
                            </a:schemeClr>
                          </a:solidFill>
                          <a:effectLst/>
                        </a:rPr>
                        <a:t>sayur</a:t>
                      </a:r>
                      <a:r>
                        <a:rPr lang="en-GB" sz="2000" baseline="0" dirty="0" smtClean="0">
                          <a:solidFill>
                            <a:schemeClr val="bg1">
                              <a:lumMod val="50000"/>
                            </a:schemeClr>
                          </a:solidFill>
                          <a:effectLst/>
                        </a:rPr>
                        <a:t> </a:t>
                      </a:r>
                      <a:r>
                        <a:rPr lang="en-GB" sz="2000" baseline="0" dirty="0" err="1" smtClean="0">
                          <a:solidFill>
                            <a:schemeClr val="bg1">
                              <a:lumMod val="50000"/>
                            </a:schemeClr>
                          </a:solidFill>
                          <a:effectLst/>
                        </a:rPr>
                        <a:t>mayur</a:t>
                      </a:r>
                      <a:r>
                        <a:rPr lang="en-GB" sz="2000" baseline="0" dirty="0" smtClean="0">
                          <a:solidFill>
                            <a:schemeClr val="bg1">
                              <a:lumMod val="50000"/>
                            </a:schemeClr>
                          </a:solidFill>
                          <a:effectLst/>
                        </a:rPr>
                        <a:t>, </a:t>
                      </a:r>
                      <a:r>
                        <a:rPr lang="en-GB" sz="2000" dirty="0" err="1" smtClean="0">
                          <a:solidFill>
                            <a:schemeClr val="bg1">
                              <a:lumMod val="50000"/>
                            </a:schemeClr>
                          </a:solidFill>
                          <a:effectLst/>
                        </a:rPr>
                        <a:t>BUMDes</a:t>
                      </a:r>
                      <a:r>
                        <a:rPr lang="en-GB" sz="2000" dirty="0">
                          <a:solidFill>
                            <a:schemeClr val="bg1">
                              <a:lumMod val="50000"/>
                            </a:schemeClr>
                          </a:solidFill>
                          <a:effectLst/>
                        </a:rPr>
                        <a:t>, </a:t>
                      </a:r>
                      <a:r>
                        <a:rPr lang="en-GB" sz="2000" dirty="0" err="1">
                          <a:solidFill>
                            <a:schemeClr val="bg1">
                              <a:lumMod val="50000"/>
                            </a:schemeClr>
                          </a:solidFill>
                          <a:effectLst/>
                        </a:rPr>
                        <a:t>tambatan</a:t>
                      </a:r>
                      <a:r>
                        <a:rPr lang="en-GB" sz="2000" dirty="0">
                          <a:solidFill>
                            <a:schemeClr val="bg1">
                              <a:lumMod val="50000"/>
                            </a:schemeClr>
                          </a:solidFill>
                          <a:effectLst/>
                        </a:rPr>
                        <a:t> </a:t>
                      </a:r>
                      <a:r>
                        <a:rPr lang="en-GB" sz="2000" dirty="0" err="1">
                          <a:solidFill>
                            <a:schemeClr val="bg1">
                              <a:lumMod val="50000"/>
                            </a:schemeClr>
                          </a:solidFill>
                          <a:effectLst/>
                        </a:rPr>
                        <a:t>perahu</a:t>
                      </a:r>
                      <a:r>
                        <a:rPr lang="en-GB" sz="2000" dirty="0">
                          <a:solidFill>
                            <a:schemeClr val="bg1">
                              <a:lumMod val="50000"/>
                            </a:schemeClr>
                          </a:solidFill>
                          <a:effectLst/>
                        </a:rPr>
                        <a:t>, </a:t>
                      </a:r>
                      <a:r>
                        <a:rPr lang="en-GB" sz="2000" dirty="0" err="1">
                          <a:solidFill>
                            <a:schemeClr val="bg1">
                              <a:lumMod val="50000"/>
                            </a:schemeClr>
                          </a:solidFill>
                          <a:effectLst/>
                        </a:rPr>
                        <a:t>wisata</a:t>
                      </a:r>
                      <a:r>
                        <a:rPr lang="en-GB" sz="2000" dirty="0">
                          <a:solidFill>
                            <a:schemeClr val="bg1">
                              <a:lumMod val="50000"/>
                            </a:schemeClr>
                          </a:solidFill>
                          <a:effectLst/>
                        </a:rPr>
                        <a:t> </a:t>
                      </a:r>
                      <a:r>
                        <a:rPr lang="en-GB" sz="2000" dirty="0" err="1" smtClean="0">
                          <a:solidFill>
                            <a:schemeClr val="bg1">
                              <a:lumMod val="50000"/>
                            </a:schemeClr>
                          </a:solidFill>
                          <a:effectLst/>
                        </a:rPr>
                        <a:t>desa</a:t>
                      </a:r>
                      <a:r>
                        <a:rPr lang="en-GB" sz="2000" dirty="0" smtClean="0">
                          <a:solidFill>
                            <a:schemeClr val="bg1">
                              <a:lumMod val="50000"/>
                            </a:schemeClr>
                          </a:solidFill>
                          <a:effectLst/>
                        </a:rPr>
                        <a:t>.</a:t>
                      </a:r>
                      <a:r>
                        <a:rPr lang="en-GB" sz="2000" baseline="0" dirty="0" smtClean="0">
                          <a:solidFill>
                            <a:schemeClr val="bg1">
                              <a:lumMod val="50000"/>
                            </a:schemeClr>
                          </a:solidFill>
                          <a:effectLst/>
                        </a:rPr>
                        <a:t> </a:t>
                      </a:r>
                      <a:endParaRPr lang="en-GB" sz="2000" dirty="0">
                        <a:solidFill>
                          <a:schemeClr val="bg1">
                            <a:lumMod val="50000"/>
                          </a:schemeClr>
                        </a:solidFill>
                        <a:effectLst/>
                        <a:latin typeface="+mj-lt"/>
                        <a:ea typeface="Calibri"/>
                        <a:cs typeface="Times New Roman"/>
                      </a:endParaRPr>
                    </a:p>
                  </a:txBody>
                  <a:tcPr marL="63498" marR="63498" marT="0" marB="0">
                    <a:solidFill>
                      <a:schemeClr val="accent1">
                        <a:lumMod val="20000"/>
                        <a:lumOff val="80000"/>
                      </a:schemeClr>
                    </a:solidFill>
                  </a:tcPr>
                </a:tc>
              </a:tr>
              <a:tr h="700995">
                <a:tc>
                  <a:txBody>
                    <a:bodyPr/>
                    <a:lstStyle/>
                    <a:p>
                      <a:pPr algn="l">
                        <a:lnSpc>
                          <a:spcPct val="115000"/>
                        </a:lnSpc>
                        <a:spcAft>
                          <a:spcPts val="0"/>
                        </a:spcAft>
                      </a:pPr>
                      <a:r>
                        <a:rPr lang="en-GB" sz="2000">
                          <a:solidFill>
                            <a:schemeClr val="bg1">
                              <a:lumMod val="50000"/>
                            </a:schemeClr>
                          </a:solidFill>
                          <a:effectLst/>
                        </a:rPr>
                        <a:t>4</a:t>
                      </a:r>
                      <a:endParaRPr lang="en-GB" sz="2000">
                        <a:solidFill>
                          <a:schemeClr val="bg1">
                            <a:lumMod val="50000"/>
                          </a:schemeClr>
                        </a:solidFill>
                        <a:effectLst/>
                        <a:latin typeface="+mj-lt"/>
                        <a:ea typeface="Calibri"/>
                        <a:cs typeface="Times New Roman"/>
                      </a:endParaRPr>
                    </a:p>
                  </a:txBody>
                  <a:tcPr marL="63498" marR="63498" marT="0" marB="0">
                    <a:solidFill>
                      <a:schemeClr val="accent1">
                        <a:lumMod val="20000"/>
                        <a:lumOff val="80000"/>
                      </a:schemeClr>
                    </a:solidFill>
                  </a:tcPr>
                </a:tc>
                <a:tc>
                  <a:txBody>
                    <a:bodyPr/>
                    <a:lstStyle/>
                    <a:p>
                      <a:pPr algn="l">
                        <a:lnSpc>
                          <a:spcPct val="115000"/>
                        </a:lnSpc>
                        <a:spcAft>
                          <a:spcPts val="0"/>
                        </a:spcAft>
                      </a:pPr>
                      <a:r>
                        <a:rPr lang="en-GB" sz="2000" dirty="0">
                          <a:solidFill>
                            <a:schemeClr val="bg1">
                              <a:lumMod val="50000"/>
                            </a:schemeClr>
                          </a:solidFill>
                          <a:effectLst/>
                        </a:rPr>
                        <a:t>SDA </a:t>
                      </a:r>
                      <a:r>
                        <a:rPr lang="en-GB" sz="2000" dirty="0" err="1">
                          <a:solidFill>
                            <a:schemeClr val="bg1">
                              <a:lumMod val="50000"/>
                            </a:schemeClr>
                          </a:solidFill>
                          <a:effectLst/>
                        </a:rPr>
                        <a:t>dan</a:t>
                      </a:r>
                      <a:r>
                        <a:rPr lang="en-GB" sz="2000" dirty="0">
                          <a:solidFill>
                            <a:schemeClr val="bg1">
                              <a:lumMod val="50000"/>
                            </a:schemeClr>
                          </a:solidFill>
                          <a:effectLst/>
                        </a:rPr>
                        <a:t> </a:t>
                      </a:r>
                      <a:r>
                        <a:rPr lang="en-GB" sz="2000" dirty="0" err="1">
                          <a:solidFill>
                            <a:schemeClr val="bg1">
                              <a:lumMod val="50000"/>
                            </a:schemeClr>
                          </a:solidFill>
                          <a:effectLst/>
                        </a:rPr>
                        <a:t>lingkungan</a:t>
                      </a:r>
                      <a:endParaRPr lang="en-GB" sz="2000" dirty="0">
                        <a:solidFill>
                          <a:schemeClr val="bg1">
                            <a:lumMod val="50000"/>
                          </a:schemeClr>
                        </a:solidFill>
                        <a:effectLst/>
                        <a:latin typeface="+mj-lt"/>
                        <a:ea typeface="Calibri"/>
                        <a:cs typeface="Times New Roman"/>
                      </a:endParaRPr>
                    </a:p>
                  </a:txBody>
                  <a:tcPr marL="63498" marR="63498" marT="0" marB="0">
                    <a:solidFill>
                      <a:schemeClr val="accent1">
                        <a:lumMod val="20000"/>
                        <a:lumOff val="80000"/>
                      </a:schemeClr>
                    </a:solidFill>
                  </a:tcPr>
                </a:tc>
                <a:tc>
                  <a:txBody>
                    <a:bodyPr/>
                    <a:lstStyle/>
                    <a:p>
                      <a:pPr algn="l">
                        <a:lnSpc>
                          <a:spcPct val="115000"/>
                        </a:lnSpc>
                        <a:spcAft>
                          <a:spcPts val="0"/>
                        </a:spcAft>
                      </a:pPr>
                      <a:r>
                        <a:rPr lang="en-GB" sz="2000" dirty="0" err="1">
                          <a:solidFill>
                            <a:schemeClr val="bg1">
                              <a:lumMod val="50000"/>
                            </a:schemeClr>
                          </a:solidFill>
                          <a:effectLst/>
                        </a:rPr>
                        <a:t>Hutan</a:t>
                      </a:r>
                      <a:r>
                        <a:rPr lang="en-GB" sz="2000" dirty="0">
                          <a:solidFill>
                            <a:schemeClr val="bg1">
                              <a:lumMod val="50000"/>
                            </a:schemeClr>
                          </a:solidFill>
                          <a:effectLst/>
                        </a:rPr>
                        <a:t> </a:t>
                      </a:r>
                      <a:r>
                        <a:rPr lang="en-GB" sz="2000" dirty="0" err="1">
                          <a:solidFill>
                            <a:schemeClr val="bg1">
                              <a:lumMod val="50000"/>
                            </a:schemeClr>
                          </a:solidFill>
                          <a:effectLst/>
                        </a:rPr>
                        <a:t>dan</a:t>
                      </a:r>
                      <a:r>
                        <a:rPr lang="en-GB" sz="2000" dirty="0">
                          <a:solidFill>
                            <a:schemeClr val="bg1">
                              <a:lumMod val="50000"/>
                            </a:schemeClr>
                          </a:solidFill>
                          <a:effectLst/>
                        </a:rPr>
                        <a:t> </a:t>
                      </a:r>
                      <a:r>
                        <a:rPr lang="en-GB" sz="2000" dirty="0" err="1">
                          <a:solidFill>
                            <a:schemeClr val="bg1">
                              <a:lumMod val="50000"/>
                            </a:schemeClr>
                          </a:solidFill>
                          <a:effectLst/>
                        </a:rPr>
                        <a:t>kebun</a:t>
                      </a:r>
                      <a:r>
                        <a:rPr lang="en-GB" sz="2000" dirty="0">
                          <a:solidFill>
                            <a:schemeClr val="bg1">
                              <a:lumMod val="50000"/>
                            </a:schemeClr>
                          </a:solidFill>
                          <a:effectLst/>
                        </a:rPr>
                        <a:t> </a:t>
                      </a:r>
                      <a:r>
                        <a:rPr lang="en-GB" sz="2000" dirty="0" err="1">
                          <a:solidFill>
                            <a:schemeClr val="bg1">
                              <a:lumMod val="50000"/>
                            </a:schemeClr>
                          </a:solidFill>
                          <a:effectLst/>
                        </a:rPr>
                        <a:t>rakyat</a:t>
                      </a:r>
                      <a:r>
                        <a:rPr lang="en-GB" sz="2000" dirty="0">
                          <a:solidFill>
                            <a:schemeClr val="bg1">
                              <a:lumMod val="50000"/>
                            </a:schemeClr>
                          </a:solidFill>
                          <a:effectLst/>
                        </a:rPr>
                        <a:t>, </a:t>
                      </a:r>
                      <a:r>
                        <a:rPr lang="en-GB" sz="2000" dirty="0" err="1">
                          <a:solidFill>
                            <a:schemeClr val="bg1">
                              <a:lumMod val="50000"/>
                            </a:schemeClr>
                          </a:solidFill>
                          <a:effectLst/>
                        </a:rPr>
                        <a:t>hutan</a:t>
                      </a:r>
                      <a:r>
                        <a:rPr lang="en-GB" sz="2000" dirty="0">
                          <a:solidFill>
                            <a:schemeClr val="bg1">
                              <a:lumMod val="50000"/>
                            </a:schemeClr>
                          </a:solidFill>
                          <a:effectLst/>
                        </a:rPr>
                        <a:t> </a:t>
                      </a:r>
                      <a:r>
                        <a:rPr lang="en-GB" sz="2000" dirty="0" err="1">
                          <a:solidFill>
                            <a:schemeClr val="bg1">
                              <a:lumMod val="50000"/>
                            </a:schemeClr>
                          </a:solidFill>
                          <a:effectLst/>
                        </a:rPr>
                        <a:t>bakau</a:t>
                      </a:r>
                      <a:r>
                        <a:rPr lang="en-GB" sz="2000" dirty="0">
                          <a:solidFill>
                            <a:schemeClr val="bg1">
                              <a:lumMod val="50000"/>
                            </a:schemeClr>
                          </a:solidFill>
                          <a:effectLst/>
                        </a:rPr>
                        <a:t>, </a:t>
                      </a:r>
                      <a:r>
                        <a:rPr lang="en-GB" sz="2000" dirty="0" err="1" smtClean="0">
                          <a:solidFill>
                            <a:schemeClr val="bg1">
                              <a:lumMod val="50000"/>
                            </a:schemeClr>
                          </a:solidFill>
                          <a:effectLst/>
                        </a:rPr>
                        <a:t>pengelolaan</a:t>
                      </a:r>
                      <a:r>
                        <a:rPr lang="en-GB" sz="2000" dirty="0" smtClean="0">
                          <a:solidFill>
                            <a:schemeClr val="bg1">
                              <a:lumMod val="50000"/>
                            </a:schemeClr>
                          </a:solidFill>
                          <a:effectLst/>
                        </a:rPr>
                        <a:t> </a:t>
                      </a:r>
                      <a:r>
                        <a:rPr lang="en-GB" sz="2000" dirty="0" err="1" smtClean="0">
                          <a:solidFill>
                            <a:schemeClr val="bg1">
                              <a:lumMod val="50000"/>
                            </a:schemeClr>
                          </a:solidFill>
                          <a:effectLst/>
                        </a:rPr>
                        <a:t>sampah</a:t>
                      </a:r>
                      <a:r>
                        <a:rPr lang="en-GB" sz="2000" dirty="0" smtClean="0">
                          <a:solidFill>
                            <a:schemeClr val="bg1">
                              <a:lumMod val="50000"/>
                            </a:schemeClr>
                          </a:solidFill>
                          <a:effectLst/>
                        </a:rPr>
                        <a:t>,</a:t>
                      </a:r>
                      <a:r>
                        <a:rPr lang="en-GB" sz="2000" baseline="0" dirty="0" smtClean="0">
                          <a:solidFill>
                            <a:schemeClr val="bg1">
                              <a:lumMod val="50000"/>
                            </a:schemeClr>
                          </a:solidFill>
                          <a:effectLst/>
                        </a:rPr>
                        <a:t> </a:t>
                      </a:r>
                      <a:r>
                        <a:rPr lang="en-GB" sz="2000" dirty="0" err="1" smtClean="0">
                          <a:solidFill>
                            <a:schemeClr val="bg1">
                              <a:lumMod val="50000"/>
                            </a:schemeClr>
                          </a:solidFill>
                          <a:effectLst/>
                        </a:rPr>
                        <a:t>dll</a:t>
                      </a:r>
                      <a:r>
                        <a:rPr lang="en-GB" sz="2000" dirty="0">
                          <a:solidFill>
                            <a:schemeClr val="bg1">
                              <a:lumMod val="50000"/>
                            </a:schemeClr>
                          </a:solidFill>
                          <a:effectLst/>
                        </a:rPr>
                        <a:t>.</a:t>
                      </a:r>
                      <a:endParaRPr lang="en-GB" sz="2000" dirty="0">
                        <a:solidFill>
                          <a:schemeClr val="bg1">
                            <a:lumMod val="50000"/>
                          </a:schemeClr>
                        </a:solidFill>
                        <a:effectLst/>
                        <a:latin typeface="+mj-lt"/>
                        <a:ea typeface="Calibri"/>
                        <a:cs typeface="Times New Roman"/>
                      </a:endParaRPr>
                    </a:p>
                  </a:txBody>
                  <a:tcPr marL="63498" marR="63498" marT="0" marB="0">
                    <a:solidFill>
                      <a:schemeClr val="accent1">
                        <a:lumMod val="20000"/>
                        <a:lumOff val="80000"/>
                      </a:schemeClr>
                    </a:solidFill>
                  </a:tcPr>
                </a:tc>
              </a:tr>
            </a:tbl>
          </a:graphicData>
        </a:graphic>
      </p:graphicFrame>
    </p:spTree>
    <p:extLst>
      <p:ext uri="{BB962C8B-B14F-4D97-AF65-F5344CB8AC3E}">
        <p14:creationId xmlns:p14="http://schemas.microsoft.com/office/powerpoint/2010/main" val="3462933111"/>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4294967295"/>
          </p:nvPr>
        </p:nvSpPr>
        <p:spPr>
          <a:xfrm>
            <a:off x="457200" y="311150"/>
            <a:ext cx="8229600" cy="6546850"/>
          </a:xfrm>
        </p:spPr>
        <p:txBody>
          <a:bodyPr/>
          <a:lstStyle/>
          <a:p>
            <a:pPr eaLnBrk="1" hangingPunct="1">
              <a:buFont typeface="Wingdings" pitchFamily="2" charset="2"/>
              <a:buNone/>
            </a:pPr>
            <a:r>
              <a:rPr lang="id-ID" altLang="id-ID" smtClean="0">
                <a:latin typeface="Verdana" pitchFamily="34" charset="0"/>
              </a:rPr>
              <a:t>	</a:t>
            </a:r>
            <a:r>
              <a:rPr lang="id-ID" altLang="id-ID" sz="4800" smtClean="0">
                <a:latin typeface="Verdana" pitchFamily="34" charset="0"/>
              </a:rPr>
              <a:t>3 Azas Sistem Pemerintahan Daerah di Indonesia :</a:t>
            </a:r>
          </a:p>
          <a:p>
            <a:pPr eaLnBrk="1" hangingPunct="1">
              <a:buFont typeface="Wingdings" pitchFamily="2" charset="2"/>
              <a:buNone/>
            </a:pPr>
            <a:r>
              <a:rPr lang="id-ID" altLang="id-ID" sz="4800" smtClean="0">
                <a:latin typeface="Verdana" pitchFamily="34" charset="0"/>
              </a:rPr>
              <a:t>	1. Desentralisasi</a:t>
            </a:r>
          </a:p>
          <a:p>
            <a:pPr eaLnBrk="1" hangingPunct="1">
              <a:buFont typeface="Wingdings" pitchFamily="2" charset="2"/>
              <a:buNone/>
            </a:pPr>
            <a:r>
              <a:rPr lang="id-ID" altLang="id-ID" sz="4800" smtClean="0">
                <a:latin typeface="Verdana" pitchFamily="34" charset="0"/>
              </a:rPr>
              <a:t>	2. Dekonsentrasi </a:t>
            </a:r>
          </a:p>
          <a:p>
            <a:pPr eaLnBrk="1" hangingPunct="1">
              <a:buFont typeface="Wingdings" pitchFamily="2" charset="2"/>
              <a:buNone/>
            </a:pPr>
            <a:r>
              <a:rPr lang="id-ID" altLang="id-ID" sz="4800" smtClean="0">
                <a:latin typeface="Verdana" pitchFamily="34" charset="0"/>
              </a:rPr>
              <a:t>	3. Tugas pembantuan</a:t>
            </a:r>
          </a:p>
          <a:p>
            <a:pPr eaLnBrk="1" hangingPunct="1">
              <a:buFont typeface="Wingdings" pitchFamily="2" charset="2"/>
              <a:buNone/>
            </a:pPr>
            <a:r>
              <a:rPr lang="id-ID" altLang="id-ID" sz="4800" smtClean="0">
                <a:latin typeface="Verdana" pitchFamily="34" charset="0"/>
              </a:rPr>
              <a:t>		 (Medebewind) </a:t>
            </a:r>
            <a:endParaRPr lang="en-GB" altLang="id-ID" sz="4800" smtClean="0">
              <a:latin typeface="Verdana" pitchFamily="34" charset="0"/>
            </a:endParaRPr>
          </a:p>
        </p:txBody>
      </p:sp>
    </p:spTree>
    <p:extLst>
      <p:ext uri="{BB962C8B-B14F-4D97-AF65-F5344CB8AC3E}">
        <p14:creationId xmlns:p14="http://schemas.microsoft.com/office/powerpoint/2010/main" val="1942888082"/>
      </p:ext>
    </p:extLst>
  </p:cSld>
  <p:clrMapOvr>
    <a:masterClrMapping/>
  </p:clrMapOvr>
  <mc:AlternateContent xmlns:mc="http://schemas.openxmlformats.org/markup-compatibility/2006">
    <mc:Choice xmlns:p14="http://schemas.microsoft.com/office/powerpoint/2010/main" Requires="p14">
      <p:transition spd="slow" p14:dur="2000" advTm="17000"/>
    </mc:Choice>
    <mc:Fallback>
      <p:transition spd="slow" advTm="17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8229600" cy="685800"/>
          </a:xfrm>
        </p:spPr>
        <p:txBody>
          <a:bodyPr>
            <a:normAutofit fontScale="90000"/>
          </a:bodyPr>
          <a:lstStyle/>
          <a:p>
            <a:pPr eaLnBrk="1" fontAlgn="auto" hangingPunct="1">
              <a:spcAft>
                <a:spcPts val="0"/>
              </a:spcAft>
              <a:defRPr/>
            </a:pPr>
            <a:r>
              <a:rPr lang="en-US" dirty="0" err="1" smtClean="0"/>
              <a:t>Struktur</a:t>
            </a:r>
            <a:r>
              <a:rPr lang="en-US" dirty="0" smtClean="0"/>
              <a:t> </a:t>
            </a:r>
            <a:r>
              <a:rPr lang="en-US" dirty="0" err="1" smtClean="0"/>
              <a:t>Pemerintahan</a:t>
            </a:r>
            <a:r>
              <a:rPr lang="en-US" dirty="0" smtClean="0"/>
              <a:t> </a:t>
            </a:r>
            <a:r>
              <a:rPr lang="en-US" dirty="0" err="1" smtClean="0"/>
              <a:t>Desa</a:t>
            </a:r>
            <a:r>
              <a:rPr lang="en-US" dirty="0" smtClean="0"/>
              <a:t> </a:t>
            </a:r>
            <a:endParaRPr lang="en-US" dirty="0"/>
          </a:p>
        </p:txBody>
      </p:sp>
      <p:graphicFrame>
        <p:nvGraphicFramePr>
          <p:cNvPr id="5" name="Content Placeholder 4"/>
          <p:cNvGraphicFramePr>
            <a:graphicFrameLocks noGrp="1"/>
          </p:cNvGraphicFramePr>
          <p:nvPr>
            <p:ph idx="1"/>
          </p:nvPr>
        </p:nvGraphicFramePr>
        <p:xfrm>
          <a:off x="457200" y="1143000"/>
          <a:ext cx="8686800" cy="5181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Flowchart: Process 15"/>
          <p:cNvSpPr/>
          <p:nvPr/>
        </p:nvSpPr>
        <p:spPr>
          <a:xfrm>
            <a:off x="304800" y="4038600"/>
            <a:ext cx="4343400" cy="533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id-ID" sz="1200" dirty="0">
                <a:solidFill>
                  <a:srgbClr val="FFC000"/>
                </a:solidFill>
              </a:rPr>
              <a:t>KEPALA –KEPALA  SEKSI ( 3   ) </a:t>
            </a:r>
          </a:p>
          <a:p>
            <a:pPr algn="ctr" eaLnBrk="0" hangingPunct="0">
              <a:defRPr/>
            </a:pPr>
            <a:r>
              <a:rPr lang="id-ID" sz="1200" dirty="0">
                <a:solidFill>
                  <a:srgbClr val="FFC000"/>
                </a:solidFill>
              </a:rPr>
              <a:t>PEMERINTAHAN, PEMBNGUNAN DAN KEMASYARAKATAN  </a:t>
            </a:r>
          </a:p>
        </p:txBody>
      </p:sp>
      <p:sp>
        <p:nvSpPr>
          <p:cNvPr id="17" name="Flowchart: Process 16"/>
          <p:cNvSpPr/>
          <p:nvPr/>
        </p:nvSpPr>
        <p:spPr>
          <a:xfrm>
            <a:off x="990600" y="2057400"/>
            <a:ext cx="1524000" cy="762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id-ID" sz="3600" dirty="0"/>
              <a:t>BPD</a:t>
            </a:r>
          </a:p>
        </p:txBody>
      </p:sp>
      <p:sp>
        <p:nvSpPr>
          <p:cNvPr id="18" name="Minus 17"/>
          <p:cNvSpPr/>
          <p:nvPr/>
        </p:nvSpPr>
        <p:spPr>
          <a:xfrm>
            <a:off x="2590800" y="2438400"/>
            <a:ext cx="762000" cy="4603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id-ID"/>
          </a:p>
        </p:txBody>
      </p:sp>
      <p:sp>
        <p:nvSpPr>
          <p:cNvPr id="19" name="Down Arrow 18"/>
          <p:cNvSpPr/>
          <p:nvPr/>
        </p:nvSpPr>
        <p:spPr>
          <a:xfrm>
            <a:off x="7543800" y="3810000"/>
            <a:ext cx="46038"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id-ID"/>
          </a:p>
        </p:txBody>
      </p:sp>
    </p:spTree>
    <p:extLst>
      <p:ext uri="{BB962C8B-B14F-4D97-AF65-F5344CB8AC3E}">
        <p14:creationId xmlns:p14="http://schemas.microsoft.com/office/powerpoint/2010/main" val="3434526284"/>
      </p:ext>
    </p:extLst>
  </p:cSld>
  <p:clrMapOvr>
    <a:masterClrMapping/>
  </p:clrMapOvr>
  <mc:AlternateContent xmlns:mc="http://schemas.openxmlformats.org/markup-compatibility/2006">
    <mc:Choice xmlns:p14="http://schemas.microsoft.com/office/powerpoint/2010/main" Requires="p14">
      <p:transition spd="slow" p14:dur="2000" advTm="17000"/>
    </mc:Choice>
    <mc:Fallback>
      <p:transition spd="slow" advTm="17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304800"/>
            <a:ext cx="8229600" cy="685800"/>
          </a:xfrm>
        </p:spPr>
        <p:txBody>
          <a:bodyPr/>
          <a:lstStyle/>
          <a:p>
            <a:pPr algn="ctr" eaLnBrk="1" hangingPunct="1"/>
            <a:r>
              <a:rPr lang="id-ID" altLang="id-ID" sz="2800" smtClean="0"/>
              <a:t>FUNGSI PEMERINTAH </a:t>
            </a:r>
          </a:p>
        </p:txBody>
      </p:sp>
      <p:sp>
        <p:nvSpPr>
          <p:cNvPr id="3" name="Content Placeholder 2"/>
          <p:cNvSpPr>
            <a:spLocks noGrp="1"/>
          </p:cNvSpPr>
          <p:nvPr>
            <p:ph idx="1"/>
          </p:nvPr>
        </p:nvSpPr>
        <p:spPr>
          <a:xfrm>
            <a:off x="457200" y="1447800"/>
            <a:ext cx="8686800" cy="4876800"/>
          </a:xfrm>
        </p:spPr>
        <p:txBody>
          <a:bodyPr>
            <a:normAutofit/>
          </a:bodyPr>
          <a:lstStyle/>
          <a:p>
            <a:pPr marL="274320" indent="-274320" eaLnBrk="1" fontAlgn="auto" hangingPunct="1">
              <a:spcAft>
                <a:spcPts val="0"/>
              </a:spcAft>
              <a:buClr>
                <a:schemeClr val="accent3"/>
              </a:buClr>
              <a:buFont typeface="Wingdings 2"/>
              <a:buChar char=""/>
              <a:defRPr/>
            </a:pPr>
            <a:r>
              <a:rPr lang="id-ID" dirty="0" smtClean="0"/>
              <a:t>Memberikan Pelayanan  kepada warga masyarakat ;</a:t>
            </a:r>
          </a:p>
          <a:p>
            <a:pPr marL="514350" indent="-514350" eaLnBrk="1" fontAlgn="auto" hangingPunct="1">
              <a:spcAft>
                <a:spcPts val="0"/>
              </a:spcAft>
              <a:buClr>
                <a:schemeClr val="accent3"/>
              </a:buClr>
              <a:buFont typeface="Wingdings 2"/>
              <a:buAutoNum type="arabicPeriod"/>
              <a:defRPr/>
            </a:pPr>
            <a:r>
              <a:rPr lang="id-ID" sz="2000" i="1" dirty="0" smtClean="0">
                <a:solidFill>
                  <a:srgbClr val="0070C0"/>
                </a:solidFill>
              </a:rPr>
              <a:t>Pelayanan publik------ umum --- Administrasi &amp;legalitas (KTP, Ijin dll )</a:t>
            </a:r>
          </a:p>
          <a:p>
            <a:pPr marL="514350" indent="-514350" eaLnBrk="1" fontAlgn="auto" hangingPunct="1">
              <a:spcAft>
                <a:spcPts val="0"/>
              </a:spcAft>
              <a:buClr>
                <a:schemeClr val="accent3"/>
              </a:buClr>
              <a:buFont typeface="Wingdings 2"/>
              <a:buAutoNum type="arabicPeriod"/>
              <a:defRPr/>
            </a:pPr>
            <a:r>
              <a:rPr lang="id-ID" sz="2000" i="1" dirty="0" smtClean="0">
                <a:solidFill>
                  <a:srgbClr val="0070C0"/>
                </a:solidFill>
              </a:rPr>
              <a:t>Pelayanan pembangunan ----- penyediaaan sarana dan prasarana dalam peningkatan pendapatan</a:t>
            </a:r>
          </a:p>
          <a:p>
            <a:pPr marL="514350" indent="-514350" eaLnBrk="1" fontAlgn="auto" hangingPunct="1">
              <a:spcAft>
                <a:spcPts val="0"/>
              </a:spcAft>
              <a:buClr>
                <a:schemeClr val="accent3"/>
              </a:buClr>
              <a:buFont typeface="Wingdings 2"/>
              <a:buAutoNum type="arabicPeriod"/>
              <a:defRPr/>
            </a:pPr>
            <a:r>
              <a:rPr lang="id-ID" sz="2000" i="1" dirty="0" smtClean="0">
                <a:solidFill>
                  <a:srgbClr val="0070C0"/>
                </a:solidFill>
              </a:rPr>
              <a:t>Pelayanan perlindungan ------ memberikan rasa aman- tentram kepada warga </a:t>
            </a:r>
          </a:p>
          <a:p>
            <a:pPr marL="274320" indent="-274320" eaLnBrk="1" fontAlgn="auto" hangingPunct="1">
              <a:spcAft>
                <a:spcPts val="0"/>
              </a:spcAft>
              <a:buClr>
                <a:schemeClr val="accent3"/>
              </a:buClr>
              <a:buFont typeface="Wingdings 2"/>
              <a:buChar char=""/>
              <a:defRPr/>
            </a:pPr>
            <a:r>
              <a:rPr lang="id-ID" dirty="0" smtClean="0"/>
              <a:t>Melaksanakan pembangunan untuk menciptakan sarana dan prasarana dalam meningkatkan pendapatan dan kesejahteraan </a:t>
            </a:r>
          </a:p>
          <a:p>
            <a:pPr marL="274320" indent="-274320" eaLnBrk="1" fontAlgn="auto" hangingPunct="1">
              <a:spcAft>
                <a:spcPts val="0"/>
              </a:spcAft>
              <a:buClr>
                <a:schemeClr val="accent3"/>
              </a:buClr>
              <a:buFont typeface="Wingdings 2"/>
              <a:buChar char=""/>
              <a:defRPr/>
            </a:pPr>
            <a:r>
              <a:rPr lang="id-ID" dirty="0" smtClean="0"/>
              <a:t>Menciptakan kondisi aman , tentram dan tertib dilakukankerjasama dengan pihak lain kaemanan</a:t>
            </a:r>
          </a:p>
        </p:txBody>
      </p:sp>
    </p:spTree>
    <p:extLst>
      <p:ext uri="{BB962C8B-B14F-4D97-AF65-F5344CB8AC3E}">
        <p14:creationId xmlns:p14="http://schemas.microsoft.com/office/powerpoint/2010/main" val="2189124777"/>
      </p:ext>
    </p:extLst>
  </p:cSld>
  <p:clrMapOvr>
    <a:masterClrMapping/>
  </p:clrMapOvr>
  <mc:AlternateContent xmlns:mc="http://schemas.openxmlformats.org/markup-compatibility/2006">
    <mc:Choice xmlns:p14="http://schemas.microsoft.com/office/powerpoint/2010/main" Requires="p14">
      <p:transition spd="slow" p14:dur="2000" advTm="17000"/>
    </mc:Choice>
    <mc:Fallback>
      <p:transition spd="slow" advTm="17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152400"/>
            <a:ext cx="6870700" cy="895350"/>
          </a:xfrm>
        </p:spPr>
        <p:txBody>
          <a:bodyPr/>
          <a:lstStyle/>
          <a:p>
            <a:pPr eaLnBrk="1" hangingPunct="1"/>
            <a:r>
              <a:rPr lang="id-ID" altLang="id-ID" b="1" smtClean="0"/>
              <a:t>Pokok Pengertian</a:t>
            </a:r>
            <a:endParaRPr lang="en-US" altLang="id-ID" b="1" smtClean="0"/>
          </a:p>
        </p:txBody>
      </p:sp>
      <p:sp>
        <p:nvSpPr>
          <p:cNvPr id="20483" name="Rectangle 3"/>
          <p:cNvSpPr>
            <a:spLocks noGrp="1" noChangeArrowheads="1"/>
          </p:cNvSpPr>
          <p:nvPr>
            <p:ph idx="1"/>
          </p:nvPr>
        </p:nvSpPr>
        <p:spPr>
          <a:xfrm>
            <a:off x="457200" y="990600"/>
            <a:ext cx="8229600" cy="5135563"/>
          </a:xfrm>
        </p:spPr>
        <p:txBody>
          <a:bodyPr/>
          <a:lstStyle/>
          <a:p>
            <a:pPr marL="609600" indent="-609600" eaLnBrk="1" hangingPunct="1">
              <a:lnSpc>
                <a:spcPct val="80000"/>
              </a:lnSpc>
            </a:pPr>
            <a:endParaRPr lang="id-ID" altLang="id-ID" sz="1600" smtClean="0"/>
          </a:p>
          <a:p>
            <a:pPr marL="609600" indent="-609600" eaLnBrk="1" hangingPunct="1">
              <a:lnSpc>
                <a:spcPct val="80000"/>
              </a:lnSpc>
            </a:pPr>
            <a:r>
              <a:rPr lang="en-US" altLang="id-ID" sz="2400" b="1" i="1" smtClean="0">
                <a:solidFill>
                  <a:srgbClr val="FF0000"/>
                </a:solidFill>
              </a:rPr>
              <a:t>Organisasi</a:t>
            </a:r>
            <a:r>
              <a:rPr lang="en-US" altLang="id-ID" sz="2400" b="1" i="1" smtClean="0"/>
              <a:t> </a:t>
            </a:r>
            <a:r>
              <a:rPr lang="en-US" altLang="id-ID" sz="2000" b="1" i="1" smtClean="0"/>
              <a:t>adalah </a:t>
            </a:r>
          </a:p>
          <a:p>
            <a:pPr marL="609600" indent="-609600" eaLnBrk="1" hangingPunct="1">
              <a:lnSpc>
                <a:spcPct val="80000"/>
              </a:lnSpc>
              <a:buFontTx/>
              <a:buNone/>
            </a:pPr>
            <a:r>
              <a:rPr lang="en-US" altLang="id-ID" sz="2000" b="1" i="1" smtClean="0"/>
              <a:t>	</a:t>
            </a:r>
            <a:r>
              <a:rPr lang="en-US" altLang="id-ID" sz="2000" b="1" smtClean="0"/>
              <a:t>b</a:t>
            </a:r>
            <a:r>
              <a:rPr lang="en-US" altLang="id-ID" sz="2000" smtClean="0"/>
              <a:t>entuk kerjasama dua orang atau lebih dalam mencapai tujuan bersama</a:t>
            </a:r>
          </a:p>
          <a:p>
            <a:pPr marL="609600" indent="-609600" eaLnBrk="1" hangingPunct="1">
              <a:lnSpc>
                <a:spcPct val="80000"/>
              </a:lnSpc>
              <a:buFontTx/>
              <a:buNone/>
            </a:pPr>
            <a:endParaRPr lang="en-US" altLang="id-ID" sz="2000" i="1" smtClean="0"/>
          </a:p>
          <a:p>
            <a:pPr marL="609600" indent="-609600" eaLnBrk="1" hangingPunct="1">
              <a:lnSpc>
                <a:spcPct val="80000"/>
              </a:lnSpc>
            </a:pPr>
            <a:r>
              <a:rPr lang="id-ID" altLang="id-ID" sz="2400" b="1" i="1" smtClean="0">
                <a:solidFill>
                  <a:srgbClr val="FF0000"/>
                </a:solidFill>
              </a:rPr>
              <a:t>Administrasi dalam arti luas </a:t>
            </a:r>
            <a:r>
              <a:rPr lang="id-ID" altLang="id-ID" sz="2000" b="1" i="1" smtClean="0"/>
              <a:t>(dalam arti manajemen) adalah</a:t>
            </a:r>
            <a:r>
              <a:rPr lang="id-ID" altLang="id-ID" sz="2000" smtClean="0"/>
              <a:t> </a:t>
            </a:r>
            <a:endParaRPr lang="en-US" altLang="id-ID" sz="2000" smtClean="0"/>
          </a:p>
          <a:p>
            <a:pPr marL="609600" indent="-609600" eaLnBrk="1" hangingPunct="1">
              <a:lnSpc>
                <a:spcPct val="80000"/>
              </a:lnSpc>
              <a:buFontTx/>
              <a:buNone/>
            </a:pPr>
            <a:r>
              <a:rPr lang="en-US" altLang="id-ID" sz="2000" smtClean="0"/>
              <a:t>	</a:t>
            </a:r>
            <a:r>
              <a:rPr lang="id-ID" altLang="id-ID" sz="2000" smtClean="0"/>
              <a:t>segenap proses kegiatan yang dilaksanakan oleh setiap organisasi dalam mencapai tujuan (meliputi </a:t>
            </a:r>
            <a:r>
              <a:rPr lang="id-ID" altLang="id-ID" sz="2000" i="1" smtClean="0"/>
              <a:t>planning, organizing, budgeting, controlling</a:t>
            </a:r>
            <a:r>
              <a:rPr lang="id-ID" altLang="id-ID" sz="2000" smtClean="0"/>
              <a:t> dsb).</a:t>
            </a:r>
            <a:endParaRPr lang="en-US" altLang="id-ID" sz="2000" smtClean="0"/>
          </a:p>
          <a:p>
            <a:pPr marL="609600" indent="-609600" eaLnBrk="1" hangingPunct="1">
              <a:lnSpc>
                <a:spcPct val="80000"/>
              </a:lnSpc>
              <a:buFontTx/>
              <a:buNone/>
            </a:pPr>
            <a:endParaRPr lang="id-ID" altLang="id-ID" sz="2000" smtClean="0"/>
          </a:p>
          <a:p>
            <a:pPr marL="609600" indent="-609600" eaLnBrk="1" hangingPunct="1">
              <a:lnSpc>
                <a:spcPct val="80000"/>
              </a:lnSpc>
            </a:pPr>
            <a:r>
              <a:rPr lang="id-ID" altLang="id-ID" sz="2400" b="1" i="1" smtClean="0">
                <a:solidFill>
                  <a:srgbClr val="FF0000"/>
                </a:solidFill>
              </a:rPr>
              <a:t>Administrasi dalam arti sempit </a:t>
            </a:r>
            <a:r>
              <a:rPr lang="en-US" altLang="id-ID" sz="2000" b="1" i="1" smtClean="0">
                <a:solidFill>
                  <a:srgbClr val="FF0000"/>
                </a:solidFill>
              </a:rPr>
              <a:t>(</a:t>
            </a:r>
            <a:r>
              <a:rPr lang="id-ID" altLang="id-ID" sz="2000" b="1" i="1" smtClean="0"/>
              <a:t>diartikan sebagai kegiatan ketatausahaan)</a:t>
            </a:r>
            <a:r>
              <a:rPr lang="id-ID" altLang="id-ID" sz="2000" smtClean="0"/>
              <a:t> adalah </a:t>
            </a:r>
            <a:endParaRPr lang="en-US" altLang="id-ID" sz="2000" smtClean="0"/>
          </a:p>
          <a:p>
            <a:pPr marL="609600" indent="-609600" eaLnBrk="1" hangingPunct="1">
              <a:lnSpc>
                <a:spcPct val="80000"/>
              </a:lnSpc>
              <a:buFontTx/>
              <a:buNone/>
            </a:pPr>
            <a:r>
              <a:rPr lang="en-US" altLang="id-ID" sz="2000" smtClean="0"/>
              <a:t>	</a:t>
            </a:r>
            <a:r>
              <a:rPr lang="id-ID" altLang="id-ID" sz="2000" smtClean="0"/>
              <a:t>segenap proses kegiatan tulis menulis , surat menyurat berserta penyimpanan dan pengurusan naskah-naskah dan segala pencatatan yang diperlukan</a:t>
            </a:r>
          </a:p>
        </p:txBody>
      </p:sp>
    </p:spTree>
    <p:extLst>
      <p:ext uri="{BB962C8B-B14F-4D97-AF65-F5344CB8AC3E}">
        <p14:creationId xmlns:p14="http://schemas.microsoft.com/office/powerpoint/2010/main" val="1934559095"/>
      </p:ext>
    </p:extLst>
  </p:cSld>
  <p:clrMapOvr>
    <a:masterClrMapping/>
  </p:clrMapOvr>
  <mc:AlternateContent xmlns:mc="http://schemas.openxmlformats.org/markup-compatibility/2006">
    <mc:Choice xmlns:p14="http://schemas.microsoft.com/office/powerpoint/2010/main" Requires="p14">
      <p:transition spd="slow" p14:dur="2000" advTm="17000"/>
    </mc:Choice>
    <mc:Fallback>
      <p:transition spd="slow" advTm="17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28600"/>
            <a:ext cx="8229600" cy="533400"/>
          </a:xfrm>
        </p:spPr>
        <p:txBody>
          <a:bodyPr>
            <a:normAutofit fontScale="90000"/>
          </a:bodyPr>
          <a:lstStyle/>
          <a:p>
            <a:r>
              <a:rPr lang="id-ID" altLang="id-ID" sz="3200" b="1" smtClean="0"/>
              <a:t>DAFTAR PUSTAKA </a:t>
            </a:r>
          </a:p>
        </p:txBody>
      </p:sp>
      <p:sp>
        <p:nvSpPr>
          <p:cNvPr id="7171" name="Content Placeholder 2"/>
          <p:cNvSpPr>
            <a:spLocks noGrp="1"/>
          </p:cNvSpPr>
          <p:nvPr>
            <p:ph idx="1"/>
          </p:nvPr>
        </p:nvSpPr>
        <p:spPr>
          <a:xfrm>
            <a:off x="457200" y="838200"/>
            <a:ext cx="8229600" cy="5486400"/>
          </a:xfrm>
        </p:spPr>
        <p:txBody>
          <a:bodyPr>
            <a:normAutofit fontScale="92500" lnSpcReduction="20000"/>
          </a:bodyPr>
          <a:lstStyle/>
          <a:p>
            <a:r>
              <a:rPr lang="id-ID" altLang="id-ID" smtClean="0"/>
              <a:t>Dasar Manajemen---- Manulang </a:t>
            </a:r>
          </a:p>
          <a:p>
            <a:r>
              <a:rPr lang="id-ID" altLang="id-ID" smtClean="0"/>
              <a:t>Administrasi Perkantoran---- Drs Sutarto</a:t>
            </a:r>
          </a:p>
          <a:p>
            <a:r>
              <a:rPr lang="id-ID" altLang="id-ID" smtClean="0"/>
              <a:t>Administrasi Peembangunan--- prof Bintoro </a:t>
            </a:r>
          </a:p>
          <a:p>
            <a:r>
              <a:rPr lang="en-US" altLang="id-ID" sz="2800" smtClean="0"/>
              <a:t>Siagian, Sondang P., </a:t>
            </a:r>
            <a:r>
              <a:rPr lang="en-US" altLang="id-ID" sz="3600" i="1" smtClean="0"/>
              <a:t>Filsafat</a:t>
            </a:r>
            <a:r>
              <a:rPr lang="en-US" altLang="id-ID" sz="2800" i="1" smtClean="0"/>
              <a:t> Administrasi, </a:t>
            </a:r>
            <a:r>
              <a:rPr lang="en-US" altLang="id-ID" sz="2800" smtClean="0"/>
              <a:t>Gunung 	Agung, Jakarta</a:t>
            </a:r>
          </a:p>
          <a:p>
            <a:r>
              <a:rPr lang="en-US" altLang="id-ID" sz="2800" smtClean="0"/>
              <a:t>The Liang Gie, </a:t>
            </a:r>
            <a:r>
              <a:rPr lang="en-US" altLang="id-ID" sz="2800" i="1" smtClean="0"/>
              <a:t>Administrasi Perkantoran Modern, </a:t>
            </a:r>
          </a:p>
          <a:p>
            <a:pPr marL="273050" lvl="1" indent="-273050">
              <a:buClr>
                <a:srgbClr val="0BD0D9"/>
              </a:buClr>
              <a:buSzPct val="95000"/>
            </a:pPr>
            <a:r>
              <a:rPr lang="id-ID" altLang="id-ID" smtClean="0"/>
              <a:t>Pedoman Administrasi Desa  Permendagri NoNomor 32 Tahun 2006 tentang Pedoman Administrasi Desa;</a:t>
            </a:r>
            <a:endParaRPr lang="id-ID" altLang="id-ID" sz="2000" b="1" smtClean="0"/>
          </a:p>
          <a:p>
            <a:r>
              <a:rPr lang="id-ID" altLang="id-ID" smtClean="0"/>
              <a:t>Pedoman Pelayanan Publik</a:t>
            </a:r>
          </a:p>
          <a:p>
            <a:r>
              <a:rPr lang="id-ID" altLang="id-ID" smtClean="0"/>
              <a:t>UU Desa</a:t>
            </a:r>
          </a:p>
          <a:p>
            <a:r>
              <a:rPr lang="id-ID" altLang="id-ID" smtClean="0"/>
              <a:t>Imendagri tetang Pedoman Administrasi </a:t>
            </a:r>
          </a:p>
          <a:p>
            <a:r>
              <a:rPr lang="id-ID" altLang="id-ID" smtClean="0"/>
              <a:t>Naskah Administrasi /Surat Menyuruatdsbnya</a:t>
            </a:r>
          </a:p>
        </p:txBody>
      </p:sp>
    </p:spTree>
    <p:extLst>
      <p:ext uri="{BB962C8B-B14F-4D97-AF65-F5344CB8AC3E}">
        <p14:creationId xmlns:p14="http://schemas.microsoft.com/office/powerpoint/2010/main" val="3118412049"/>
      </p:ext>
    </p:extLst>
  </p:cSld>
  <p:clrMapOvr>
    <a:masterClrMapping/>
  </p:clrMapOvr>
  <mc:AlternateContent xmlns:mc="http://schemas.openxmlformats.org/markup-compatibility/2006">
    <mc:Choice xmlns:p14="http://schemas.microsoft.com/office/powerpoint/2010/main" Requires="p14">
      <p:transition spd="slow" p14:dur="2000" advTm="17000"/>
    </mc:Choice>
    <mc:Fallback>
      <p:transition spd="slow" advTm="17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a:xfrm>
            <a:off x="457200" y="304800"/>
            <a:ext cx="8229600" cy="914400"/>
          </a:xfrm>
        </p:spPr>
        <p:txBody>
          <a:bodyPr/>
          <a:lstStyle/>
          <a:p>
            <a:pPr algn="ctr" eaLnBrk="1" hangingPunct="1"/>
            <a:r>
              <a:rPr lang="id-ID" altLang="id-ID" smtClean="0"/>
              <a:t>LATAR BELAKANG </a:t>
            </a:r>
          </a:p>
        </p:txBody>
      </p:sp>
      <p:sp>
        <p:nvSpPr>
          <p:cNvPr id="8195" name="Content Placeholder 4"/>
          <p:cNvSpPr>
            <a:spLocks noGrp="1"/>
          </p:cNvSpPr>
          <p:nvPr>
            <p:ph idx="1"/>
          </p:nvPr>
        </p:nvSpPr>
        <p:spPr>
          <a:xfrm>
            <a:off x="457200" y="1219200"/>
            <a:ext cx="8229600" cy="5410200"/>
          </a:xfrm>
        </p:spPr>
        <p:txBody>
          <a:bodyPr/>
          <a:lstStyle/>
          <a:p>
            <a:pPr eaLnBrk="1" hangingPunct="1"/>
            <a:r>
              <a:rPr lang="id-ID" altLang="id-ID" sz="1800" b="1" i="1" smtClean="0">
                <a:solidFill>
                  <a:srgbClr val="0070C0"/>
                </a:solidFill>
              </a:rPr>
              <a:t>PARADIGMA BARU TENTANG DESA DAN KEDUDUKAN DESA SANGAT STRATEGIS DALAM  BIDANG PEMERINTAHAN , PEMBANGUNAN SERTA KEMASYARAKATAN</a:t>
            </a:r>
          </a:p>
          <a:p>
            <a:pPr eaLnBrk="1" hangingPunct="1">
              <a:buFont typeface="Wingdings 2" pitchFamily="18" charset="2"/>
              <a:buNone/>
            </a:pPr>
            <a:endParaRPr lang="id-ID" altLang="id-ID" sz="1800" b="1" i="1" smtClean="0">
              <a:solidFill>
                <a:srgbClr val="0070C0"/>
              </a:solidFill>
            </a:endParaRPr>
          </a:p>
          <a:p>
            <a:pPr eaLnBrk="1" hangingPunct="1"/>
            <a:r>
              <a:rPr lang="id-ID" altLang="id-ID" sz="1800" b="1" i="1" smtClean="0">
                <a:solidFill>
                  <a:srgbClr val="0070C0"/>
                </a:solidFill>
              </a:rPr>
              <a:t>PERUBAHAN UNDANG-UNDANG YANG MEMUNCULKAN ADANYA TUNTUTAN KEBUTUHAN AKAN EKSISTENSI DESA DALAM KEGIATAN PELAYANAN  PUBLIK PEMERINTAHAN , DAN PEMBANGUNN</a:t>
            </a:r>
            <a:br>
              <a:rPr lang="id-ID" altLang="id-ID" sz="1800" b="1" i="1" smtClean="0">
                <a:solidFill>
                  <a:srgbClr val="0070C0"/>
                </a:solidFill>
              </a:rPr>
            </a:br>
            <a:endParaRPr lang="id-ID" altLang="id-ID" sz="1800" b="1" i="1" smtClean="0">
              <a:solidFill>
                <a:srgbClr val="0070C0"/>
              </a:solidFill>
            </a:endParaRPr>
          </a:p>
          <a:p>
            <a:pPr eaLnBrk="1" hangingPunct="1"/>
            <a:r>
              <a:rPr lang="id-ID" altLang="id-ID" sz="1800" b="1" i="1" smtClean="0">
                <a:solidFill>
                  <a:srgbClr val="0070C0"/>
                </a:solidFill>
              </a:rPr>
              <a:t>ADA TUNTUTAN KEBUTUHAN DAN ASPIRASI MASYARAKAT  </a:t>
            </a:r>
          </a:p>
          <a:p>
            <a:pPr eaLnBrk="1" hangingPunct="1">
              <a:buFont typeface="Wingdings 2" pitchFamily="18" charset="2"/>
              <a:buNone/>
            </a:pPr>
            <a:endParaRPr lang="id-ID" altLang="id-ID" sz="1800" b="1" i="1" smtClean="0">
              <a:solidFill>
                <a:srgbClr val="0070C0"/>
              </a:solidFill>
            </a:endParaRPr>
          </a:p>
          <a:p>
            <a:pPr eaLnBrk="1" hangingPunct="1"/>
            <a:r>
              <a:rPr lang="id-ID" altLang="id-ID" sz="1800" b="1" i="1" smtClean="0">
                <a:solidFill>
                  <a:srgbClr val="0070C0"/>
                </a:solidFill>
              </a:rPr>
              <a:t>MENCIPTAKAN KEGIATAN PEMERINTAHAN YANG LEBIH EFEKTIF DAN EFESIEN  YANG HARUS DIDUKUNG KEGIATAN  KETATA USAHAAN YANG TERTIB DAN BENAR .</a:t>
            </a:r>
          </a:p>
          <a:p>
            <a:pPr eaLnBrk="1" hangingPunct="1">
              <a:buFont typeface="Wingdings 2" pitchFamily="18" charset="2"/>
              <a:buNone/>
            </a:pPr>
            <a:endParaRPr lang="id-ID" altLang="id-ID" sz="1800" b="1" i="1" smtClean="0">
              <a:solidFill>
                <a:srgbClr val="0070C0"/>
              </a:solidFill>
            </a:endParaRPr>
          </a:p>
          <a:p>
            <a:pPr eaLnBrk="1" hangingPunct="1">
              <a:buFont typeface="Wingdings 2" pitchFamily="18" charset="2"/>
              <a:buNone/>
            </a:pPr>
            <a:r>
              <a:rPr lang="id-ID" altLang="id-ID" sz="1800" b="1" i="1" smtClean="0">
                <a:solidFill>
                  <a:srgbClr val="0070C0"/>
                </a:solidFill>
              </a:rPr>
              <a:t>	ADANYA TUNTUTAN PELAYANAN  MASYARAKAT KEPADA PEMERINTAH  DESA  DALAM MEFASILITASI GUNA MENUHI KEBUTUHANNYA DIBERBAGAI PIDANG SECARA  ADIL, CEPAT, SEDERHANA, TRANSPARAN,  DENGAN BIAYA YG MURAH </a:t>
            </a:r>
          </a:p>
        </p:txBody>
      </p:sp>
    </p:spTree>
    <p:extLst>
      <p:ext uri="{BB962C8B-B14F-4D97-AF65-F5344CB8AC3E}">
        <p14:creationId xmlns:p14="http://schemas.microsoft.com/office/powerpoint/2010/main" val="769209905"/>
      </p:ext>
    </p:extLst>
  </p:cSld>
  <p:clrMapOvr>
    <a:masterClrMapping/>
  </p:clrMapOvr>
  <p:transition spd="slow" advTm="17000">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457200" y="704850"/>
            <a:ext cx="8229600" cy="666750"/>
          </a:xfrm>
        </p:spPr>
        <p:txBody>
          <a:bodyPr/>
          <a:lstStyle/>
          <a:p>
            <a:r>
              <a:rPr lang="id-ID" altLang="id-ID" sz="3600" b="1" smtClean="0"/>
              <a:t>Administrasi desa dan Pelayanan Publik </a:t>
            </a:r>
          </a:p>
        </p:txBody>
      </p:sp>
      <p:sp>
        <p:nvSpPr>
          <p:cNvPr id="9219" name="Content Placeholder 4"/>
          <p:cNvSpPr>
            <a:spLocks noGrp="1"/>
          </p:cNvSpPr>
          <p:nvPr>
            <p:ph idx="1"/>
          </p:nvPr>
        </p:nvSpPr>
        <p:spPr>
          <a:xfrm>
            <a:off x="457200" y="1524000"/>
            <a:ext cx="8229600" cy="4800600"/>
          </a:xfrm>
        </p:spPr>
        <p:txBody>
          <a:bodyPr>
            <a:normAutofit fontScale="92500"/>
          </a:bodyPr>
          <a:lstStyle/>
          <a:p>
            <a:r>
              <a:rPr lang="id-ID" altLang="id-ID" sz="2400" smtClean="0"/>
              <a:t>Merupakan mata  kuliah adaministrasi desa dan pelayanan publik  sebagai mata kuliah wajib ditempuh oleh setiap mahasiswa prodi PMD- D3</a:t>
            </a:r>
          </a:p>
          <a:p>
            <a:r>
              <a:rPr lang="id-ID" altLang="id-ID" sz="2400" smtClean="0"/>
              <a:t>Tujuannya memberi bekal pengetahuan , keahlian dan ketrampilan mahasiswa dalam memahami pelaksanaan administrasi pemerintah desa sebagai unsur penting dalam pelaksanaan pemerintahan  khususnya dalam rangka memberikan pelayanan kepada warga masyarakat baik kemberian fasilitasi guna amemenuhi kebutuhan , pembangunan  dalam rangka meningkatkan kesejahteraan masyarakatnya </a:t>
            </a:r>
          </a:p>
          <a:p>
            <a:r>
              <a:rPr lang="id-ID" altLang="id-ID" sz="2400" smtClean="0"/>
              <a:t>Dalam angka menciptakan kegiatan administrasi desa  dan pelayanan yang efektif dan efisein guna menciptkan kegiatan pemerintahan yang baik dan efektif .</a:t>
            </a:r>
          </a:p>
        </p:txBody>
      </p:sp>
    </p:spTree>
    <p:extLst>
      <p:ext uri="{BB962C8B-B14F-4D97-AF65-F5344CB8AC3E}">
        <p14:creationId xmlns:p14="http://schemas.microsoft.com/office/powerpoint/2010/main" val="398487693"/>
      </p:ext>
    </p:extLst>
  </p:cSld>
  <p:clrMapOvr>
    <a:masterClrMapping/>
  </p:clrMapOvr>
  <mc:AlternateContent xmlns:mc="http://schemas.openxmlformats.org/markup-compatibility/2006">
    <mc:Choice xmlns:p14="http://schemas.microsoft.com/office/powerpoint/2010/main" Requires="p14">
      <p:transition spd="slow" p14:dur="2000" advTm="17000"/>
    </mc:Choice>
    <mc:Fallback>
      <p:transition spd="slow" advTm="17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0"/>
            <a:ext cx="8229600" cy="685800"/>
          </a:xfrm>
        </p:spPr>
        <p:txBody>
          <a:bodyPr>
            <a:normAutofit fontScale="90000"/>
          </a:bodyPr>
          <a:lstStyle/>
          <a:p>
            <a:r>
              <a:rPr lang="id-ID" altLang="id-ID" smtClean="0"/>
              <a:t>Materi kuliah </a:t>
            </a:r>
          </a:p>
        </p:txBody>
      </p:sp>
      <p:sp>
        <p:nvSpPr>
          <p:cNvPr id="10243" name="Content Placeholder 2"/>
          <p:cNvSpPr>
            <a:spLocks noGrp="1"/>
          </p:cNvSpPr>
          <p:nvPr>
            <p:ph idx="1"/>
          </p:nvPr>
        </p:nvSpPr>
        <p:spPr>
          <a:xfrm>
            <a:off x="457200" y="685800"/>
            <a:ext cx="8229600" cy="5638800"/>
          </a:xfrm>
        </p:spPr>
        <p:txBody>
          <a:bodyPr/>
          <a:lstStyle/>
          <a:p>
            <a:r>
              <a:rPr lang="id-ID" altLang="id-ID" sz="2000" i="1" smtClean="0">
                <a:solidFill>
                  <a:srgbClr val="C00000"/>
                </a:solidFill>
              </a:rPr>
              <a:t>Latar belakang , arti pentingnya administrasi pemerintahan desa dan pelayanan publik  dalam kaitanya dengan upaya meningkatkan kesejahteraan masyarakat</a:t>
            </a:r>
          </a:p>
          <a:p>
            <a:r>
              <a:rPr lang="id-ID" altLang="id-ID" sz="2000" i="1" smtClean="0">
                <a:solidFill>
                  <a:srgbClr val="C00000"/>
                </a:solidFill>
              </a:rPr>
              <a:t>- Pokok Pengertian  dan konsep tentang  desa , administrasi  , Administrasi pemerintahan  desa dan pelayananan publik</a:t>
            </a:r>
          </a:p>
          <a:p>
            <a:r>
              <a:rPr lang="id-ID" altLang="id-ID" sz="2000" i="1" smtClean="0">
                <a:solidFill>
                  <a:srgbClr val="C00000"/>
                </a:solidFill>
              </a:rPr>
              <a:t>Struktur ,  azas , Pemerintahan desa dalam kaitannya dengan SPRI</a:t>
            </a:r>
          </a:p>
          <a:p>
            <a:r>
              <a:rPr lang="id-ID" altLang="id-ID" sz="2000" i="1" smtClean="0">
                <a:solidFill>
                  <a:srgbClr val="C00000"/>
                </a:solidFill>
              </a:rPr>
              <a:t>Fungsi pemerintahan desa dalam pelayanan administrasi dan publik</a:t>
            </a:r>
          </a:p>
          <a:p>
            <a:r>
              <a:rPr lang="id-ID" altLang="id-ID" sz="2000" i="1" smtClean="0">
                <a:solidFill>
                  <a:srgbClr val="C00000"/>
                </a:solidFill>
              </a:rPr>
              <a:t>Kebutuhan pemerintahan desa akan administrasi , pelayanan kebutuhan masyarakat, </a:t>
            </a:r>
          </a:p>
          <a:p>
            <a:r>
              <a:rPr lang="id-ID" altLang="id-ID" sz="2000" i="1" smtClean="0">
                <a:solidFill>
                  <a:srgbClr val="C00000"/>
                </a:solidFill>
              </a:rPr>
              <a:t>Prinsip, azas , fungsi jenis kegiatan administrasi dalam pemerintahan  , pembangunan serta  kelembagaan desa .</a:t>
            </a:r>
          </a:p>
          <a:p>
            <a:r>
              <a:rPr lang="id-ID" altLang="id-ID" sz="2000" i="1" smtClean="0">
                <a:solidFill>
                  <a:srgbClr val="C00000"/>
                </a:solidFill>
              </a:rPr>
              <a:t>Jenis dan macam buku-buku administrasi pemerintahan desa .</a:t>
            </a:r>
          </a:p>
          <a:p>
            <a:r>
              <a:rPr lang="id-ID" altLang="id-ID" sz="2000" i="1" smtClean="0">
                <a:solidFill>
                  <a:srgbClr val="C00000"/>
                </a:solidFill>
              </a:rPr>
              <a:t>Prinsip, azas dan fungsi pelayanan publik dalam rangka memenuhi kebutuhan dan kesejahteraan masyarakat .</a:t>
            </a:r>
          </a:p>
          <a:p>
            <a:r>
              <a:rPr lang="id-ID" altLang="id-ID" sz="2000" i="1" smtClean="0">
                <a:solidFill>
                  <a:srgbClr val="C00000"/>
                </a:solidFill>
              </a:rPr>
              <a:t>Penyusun desai format administrasi pemerintahan desa dan pelayanan publik , dll </a:t>
            </a:r>
          </a:p>
          <a:p>
            <a:endParaRPr lang="id-ID" altLang="id-ID" smtClean="0"/>
          </a:p>
          <a:p>
            <a:endParaRPr lang="id-ID" altLang="id-ID" smtClean="0"/>
          </a:p>
          <a:p>
            <a:endParaRPr lang="id-ID" altLang="id-ID" smtClean="0"/>
          </a:p>
        </p:txBody>
      </p:sp>
    </p:spTree>
    <p:extLst>
      <p:ext uri="{BB962C8B-B14F-4D97-AF65-F5344CB8AC3E}">
        <p14:creationId xmlns:p14="http://schemas.microsoft.com/office/powerpoint/2010/main" val="692817681"/>
      </p:ext>
    </p:extLst>
  </p:cSld>
  <p:clrMapOvr>
    <a:masterClrMapping/>
  </p:clrMapOvr>
  <mc:AlternateContent xmlns:mc="http://schemas.openxmlformats.org/markup-compatibility/2006">
    <mc:Choice xmlns:p14="http://schemas.microsoft.com/office/powerpoint/2010/main" Requires="p14">
      <p:transition spd="slow" p14:dur="2000" advTm="17000"/>
    </mc:Choice>
    <mc:Fallback>
      <p:transition spd="slow" advTm="17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0" y="0"/>
            <a:ext cx="9144000" cy="6494463"/>
          </a:xfrm>
          <a:prstGeom prst="rect">
            <a:avLst/>
          </a:prstGeom>
          <a:noFill/>
          <a:ln w="9525">
            <a:noFill/>
            <a:miter lim="800000"/>
            <a:headEnd/>
            <a:tailEnd/>
          </a:ln>
        </p:spPr>
        <p:txBody>
          <a:bodyPr anchor="ctr">
            <a:spAutoFit/>
          </a:bodyPr>
          <a:lstStyle/>
          <a:p>
            <a:pPr algn="just">
              <a:buFontTx/>
              <a:buChar char="•"/>
              <a:defRPr/>
            </a:pPr>
            <a:r>
              <a:rPr lang="id-ID" sz="2800" dirty="0">
                <a:solidFill>
                  <a:srgbClr val="FF0000"/>
                </a:solidFill>
                <a:latin typeface="Arial" charset="0"/>
                <a:ea typeface="Calibri" pitchFamily="34" charset="0"/>
                <a:cs typeface="Times New Roman" pitchFamily="18" charset="0"/>
              </a:rPr>
              <a:t>Desa </a:t>
            </a:r>
            <a:endParaRPr lang="en-US" sz="2800" dirty="0">
              <a:solidFill>
                <a:srgbClr val="FF0000"/>
              </a:solidFill>
              <a:latin typeface="Arial" charset="0"/>
              <a:ea typeface="Calibri" pitchFamily="34" charset="0"/>
              <a:cs typeface="Times New Roman" pitchFamily="18" charset="0"/>
            </a:endParaRPr>
          </a:p>
          <a:p>
            <a:pPr marL="900113" indent="-900113">
              <a:defRPr/>
            </a:pPr>
            <a:r>
              <a:rPr lang="en-US" sz="2800" dirty="0">
                <a:latin typeface="Arial" charset="0"/>
                <a:ea typeface="Calibri" pitchFamily="34" charset="0"/>
                <a:cs typeface="Times New Roman" pitchFamily="18" charset="0"/>
              </a:rPr>
              <a:t>	</a:t>
            </a:r>
            <a:r>
              <a:rPr lang="id-ID" i="1" dirty="0"/>
              <a:t> adalah desa dan desa adat atau yang disebut dengan nama lain, selanjutnya 	disebut 	Desa, adalah kesatuan masyarakat hukum yang memiliki batas wilayah yang 	berwenang untuk mengatur dan mengurus urusan pemerintahan, kepentingan 	masyarakat setempat berdasarkan prakarsa masyarakat, hak asal usul, dan/atau hak 	tradisional yang 	diakui dan dihormati dalam sistem pemerintahan Negara Kesatuan 	Republik Indonesia. ( UU no 6 Th 2014)</a:t>
            </a:r>
          </a:p>
          <a:p>
            <a:pPr>
              <a:defRPr/>
            </a:pPr>
            <a:endParaRPr lang="id-ID" i="1" dirty="0"/>
          </a:p>
          <a:p>
            <a:pPr marL="900113" indent="-900113">
              <a:defRPr/>
            </a:pPr>
            <a:r>
              <a:rPr lang="id-ID" i="1" dirty="0">
                <a:solidFill>
                  <a:srgbClr val="FF0000"/>
                </a:solidFill>
                <a:ea typeface="Calibri" pitchFamily="34" charset="0"/>
                <a:cs typeface="Times New Roman" pitchFamily="18" charset="0"/>
              </a:rPr>
              <a:t>	Desa atau yang disebut dengan nama lain, selanjutnya disebut desa, adalah kesatuan 	masyarakat hukum yang memiliki batas-batas wilayah yang berwenang untuk 	mengatur dan mengurus kepentingan masyarakat setempat, berdasarkan asal-usul 	dan adat istiadat setempat yang diakui dan dihormati dalam sistem Pemerintahan 	Negara Kesatuan Republik Indonesia. (uu 32 tahun 2004)</a:t>
            </a:r>
          </a:p>
          <a:p>
            <a:pPr>
              <a:defRPr/>
            </a:pPr>
            <a:endParaRPr lang="id-ID" i="1" dirty="0"/>
          </a:p>
          <a:p>
            <a:pPr>
              <a:defRPr/>
            </a:pPr>
            <a:endParaRPr lang="id-ID" dirty="0"/>
          </a:p>
          <a:p>
            <a:pPr>
              <a:defRPr/>
            </a:pPr>
            <a:r>
              <a:rPr lang="id-ID" dirty="0"/>
              <a:t>Pemerintah Desa </a:t>
            </a:r>
          </a:p>
          <a:p>
            <a:pPr>
              <a:defRPr/>
            </a:pPr>
            <a:r>
              <a:rPr lang="id-ID" dirty="0"/>
              <a:t>	</a:t>
            </a:r>
            <a:r>
              <a:rPr lang="id-ID" i="1" dirty="0"/>
              <a:t>adalah Kepala Desa atau yang disebut dengan nama lain dibantu perangkat 	Desa 	sebagai unsur penyelenggara Pemerintahan Desa. </a:t>
            </a:r>
          </a:p>
          <a:p>
            <a:pPr>
              <a:defRPr/>
            </a:pPr>
            <a:endParaRPr lang="id-ID" i="1" dirty="0">
              <a:solidFill>
                <a:srgbClr val="FF0000"/>
              </a:solidFill>
              <a:ea typeface="Calibri" pitchFamily="34" charset="0"/>
              <a:cs typeface="Times New Roman" pitchFamily="18" charset="0"/>
            </a:endParaRPr>
          </a:p>
          <a:p>
            <a:pPr>
              <a:defRPr/>
            </a:pPr>
            <a:endParaRPr lang="en-US" i="1" dirty="0">
              <a:solidFill>
                <a:srgbClr val="FF0000"/>
              </a:solidFill>
              <a:latin typeface="Arial" charset="0"/>
              <a:ea typeface="Calibri" pitchFamily="34" charset="0"/>
              <a:cs typeface="Times New Roman" pitchFamily="18" charset="0"/>
            </a:endParaRPr>
          </a:p>
        </p:txBody>
      </p:sp>
    </p:spTree>
    <p:extLst>
      <p:ext uri="{BB962C8B-B14F-4D97-AF65-F5344CB8AC3E}">
        <p14:creationId xmlns:p14="http://schemas.microsoft.com/office/powerpoint/2010/main" val="191306293"/>
      </p:ext>
    </p:extLst>
  </p:cSld>
  <p:clrMapOvr>
    <a:masterClrMapping/>
  </p:clrMapOvr>
  <mc:AlternateContent xmlns:mc="http://schemas.openxmlformats.org/markup-compatibility/2006">
    <mc:Choice xmlns:p14="http://schemas.microsoft.com/office/powerpoint/2010/main" Requires="p14">
      <p:transition spd="slow" p14:dur="2000" advTm="17000"/>
    </mc:Choice>
    <mc:Fallback>
      <p:transition spd="slow" advTm="17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0" y="0"/>
            <a:ext cx="9144000"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buFontTx/>
              <a:buChar char="•"/>
            </a:pPr>
            <a:r>
              <a:rPr lang="id-ID" altLang="id-ID" sz="2800">
                <a:solidFill>
                  <a:srgbClr val="FF0000"/>
                </a:solidFill>
                <a:latin typeface="Arial" charset="0"/>
                <a:ea typeface="Calibri" pitchFamily="34" charset="0"/>
                <a:cs typeface="Times New Roman" pitchFamily="18" charset="0"/>
              </a:rPr>
              <a:t>Pemeritah Desa </a:t>
            </a:r>
            <a:endParaRPr lang="en-US" altLang="id-ID" sz="2800">
              <a:solidFill>
                <a:srgbClr val="FF0000"/>
              </a:solidFill>
              <a:latin typeface="Arial" charset="0"/>
              <a:ea typeface="Calibri" pitchFamily="34" charset="0"/>
              <a:cs typeface="Times New Roman" pitchFamily="18" charset="0"/>
            </a:endParaRPr>
          </a:p>
          <a:p>
            <a:pPr algn="just" eaLnBrk="0" hangingPunct="0"/>
            <a:r>
              <a:rPr lang="en-US" altLang="id-ID" sz="3200">
                <a:latin typeface="Arial" charset="0"/>
                <a:ea typeface="Calibri" pitchFamily="34" charset="0"/>
                <a:cs typeface="Times New Roman" pitchFamily="18" charset="0"/>
              </a:rPr>
              <a:t>	</a:t>
            </a:r>
            <a:r>
              <a:rPr lang="id-ID" altLang="id-ID" i="1">
                <a:latin typeface="Arial" charset="0"/>
                <a:ea typeface="Calibri" pitchFamily="34" charset="0"/>
                <a:cs typeface="Times New Roman" pitchFamily="18" charset="0"/>
              </a:rPr>
              <a:t>terdiri atas Kepala Desa  atau yang </a:t>
            </a:r>
            <a:r>
              <a:rPr lang="en-US" altLang="id-ID" i="1">
                <a:latin typeface="Arial" charset="0"/>
                <a:ea typeface="Calibri" pitchFamily="34" charset="0"/>
                <a:cs typeface="Times New Roman" pitchFamily="18" charset="0"/>
              </a:rPr>
              <a:t> </a:t>
            </a:r>
            <a:r>
              <a:rPr lang="id-ID" altLang="id-ID" i="1">
                <a:latin typeface="Arial" charset="0"/>
                <a:ea typeface="Calibri" pitchFamily="34" charset="0"/>
                <a:cs typeface="Times New Roman" pitchFamily="18" charset="0"/>
              </a:rPr>
              <a:t>disebut </a:t>
            </a:r>
            <a:r>
              <a:rPr lang="en-US" altLang="id-ID" i="1">
                <a:latin typeface="Arial" charset="0"/>
                <a:ea typeface="Calibri" pitchFamily="34" charset="0"/>
                <a:cs typeface="Times New Roman" pitchFamily="18" charset="0"/>
              </a:rPr>
              <a:t>	</a:t>
            </a:r>
            <a:r>
              <a:rPr lang="id-ID" altLang="id-ID" i="1">
                <a:latin typeface="Arial" charset="0"/>
                <a:ea typeface="Calibri" pitchFamily="34" charset="0"/>
                <a:cs typeface="Times New Roman" pitchFamily="18" charset="0"/>
              </a:rPr>
              <a:t>nama </a:t>
            </a:r>
            <a:r>
              <a:rPr lang="en-US" altLang="id-ID" i="1">
                <a:latin typeface="Arial" charset="0"/>
                <a:ea typeface="Calibri" pitchFamily="34" charset="0"/>
                <a:cs typeface="Times New Roman" pitchFamily="18" charset="0"/>
              </a:rPr>
              <a:t>	</a:t>
            </a:r>
            <a:r>
              <a:rPr lang="id-ID" altLang="id-ID" i="1">
                <a:latin typeface="Arial" charset="0"/>
                <a:ea typeface="Calibri" pitchFamily="34" charset="0"/>
                <a:cs typeface="Times New Roman" pitchFamily="18" charset="0"/>
              </a:rPr>
              <a:t>lainnya dan perangkat 	desa, (SEKRETARIS DESA, PETUGAS TEKNIS,  dan UNSUR 	KEWILAYAHAN )</a:t>
            </a:r>
          </a:p>
          <a:p>
            <a:pPr algn="just" eaLnBrk="0" hangingPunct="0"/>
            <a:endParaRPr lang="id-ID" altLang="id-ID" i="1">
              <a:latin typeface="Arial" charset="0"/>
              <a:ea typeface="Calibri" pitchFamily="34" charset="0"/>
              <a:cs typeface="Times New Roman" pitchFamily="18" charset="0"/>
            </a:endParaRPr>
          </a:p>
          <a:p>
            <a:pPr algn="just" eaLnBrk="0" hangingPunct="0"/>
            <a:r>
              <a:rPr lang="en-US" altLang="id-ID" sz="2800">
                <a:solidFill>
                  <a:srgbClr val="FF0000"/>
                </a:solidFill>
                <a:latin typeface="Arial" charset="0"/>
                <a:ea typeface="Calibri" pitchFamily="34" charset="0"/>
                <a:cs typeface="Times New Roman" pitchFamily="18" charset="0"/>
              </a:rPr>
              <a:t>P</a:t>
            </a:r>
            <a:r>
              <a:rPr lang="id-ID" altLang="id-ID" sz="2800">
                <a:solidFill>
                  <a:srgbClr val="FF0000"/>
                </a:solidFill>
                <a:latin typeface="Arial" charset="0"/>
                <a:ea typeface="Calibri" pitchFamily="34" charset="0"/>
                <a:cs typeface="Times New Roman" pitchFamily="18" charset="0"/>
              </a:rPr>
              <a:t>emerintahan desa</a:t>
            </a:r>
            <a:r>
              <a:rPr lang="id-ID" altLang="id-ID" sz="2800" i="1">
                <a:solidFill>
                  <a:srgbClr val="FF0000"/>
                </a:solidFill>
                <a:latin typeface="Arial" charset="0"/>
                <a:ea typeface="Calibri" pitchFamily="34" charset="0"/>
                <a:cs typeface="Times New Roman" pitchFamily="18" charset="0"/>
              </a:rPr>
              <a:t> </a:t>
            </a:r>
            <a:r>
              <a:rPr lang="id-ID" altLang="id-ID" i="1">
                <a:latin typeface="Arial" charset="0"/>
                <a:ea typeface="Calibri" pitchFamily="34" charset="0"/>
                <a:cs typeface="Times New Roman" pitchFamily="18" charset="0"/>
              </a:rPr>
              <a:t>tediri dari </a:t>
            </a:r>
          </a:p>
          <a:p>
            <a:pPr algn="just" eaLnBrk="0" hangingPunct="0"/>
            <a:r>
              <a:rPr lang="id-ID" altLang="id-ID" i="1">
                <a:latin typeface="Arial" charset="0"/>
                <a:ea typeface="Calibri" pitchFamily="34" charset="0"/>
                <a:cs typeface="Times New Roman" pitchFamily="18" charset="0"/>
              </a:rPr>
              <a:t>	PEMERINTAH DESA </a:t>
            </a:r>
            <a:r>
              <a:rPr lang="en-US" altLang="id-ID" i="1">
                <a:latin typeface="Arial" charset="0"/>
                <a:ea typeface="Calibri" pitchFamily="34" charset="0"/>
                <a:cs typeface="Times New Roman" pitchFamily="18" charset="0"/>
              </a:rPr>
              <a:t>	</a:t>
            </a:r>
            <a:r>
              <a:rPr lang="id-ID" altLang="id-ID" i="1">
                <a:latin typeface="Arial" charset="0"/>
                <a:ea typeface="Calibri" pitchFamily="34" charset="0"/>
                <a:cs typeface="Times New Roman" pitchFamily="18" charset="0"/>
              </a:rPr>
              <a:t>dan </a:t>
            </a:r>
            <a:r>
              <a:rPr lang="en-US" altLang="id-ID" i="1">
                <a:latin typeface="Arial" charset="0"/>
                <a:ea typeface="Calibri" pitchFamily="34" charset="0"/>
                <a:cs typeface="Times New Roman" pitchFamily="18" charset="0"/>
              </a:rPr>
              <a:t>	</a:t>
            </a:r>
            <a:r>
              <a:rPr lang="id-ID" altLang="id-ID" i="1">
                <a:latin typeface="Arial" charset="0"/>
                <a:ea typeface="Calibri" pitchFamily="34" charset="0"/>
                <a:cs typeface="Times New Roman" pitchFamily="18" charset="0"/>
              </a:rPr>
              <a:t>BADAN PERMUSYAWARATAN  DESA  	(BPD)</a:t>
            </a:r>
          </a:p>
          <a:p>
            <a:pPr algn="just" eaLnBrk="0" hangingPunct="0"/>
            <a:endParaRPr lang="en-US" altLang="id-ID" i="1">
              <a:latin typeface="Arial" charset="0"/>
              <a:ea typeface="Calibri" pitchFamily="34" charset="0"/>
              <a:cs typeface="Times New Roman" pitchFamily="18" charset="0"/>
            </a:endParaRPr>
          </a:p>
          <a:p>
            <a:pPr algn="just" eaLnBrk="0" hangingPunct="0">
              <a:buFontTx/>
              <a:buChar char="•"/>
            </a:pPr>
            <a:r>
              <a:rPr lang="id-ID" altLang="id-ID" sz="2800">
                <a:solidFill>
                  <a:srgbClr val="FF0000"/>
                </a:solidFill>
                <a:latin typeface="Arial" charset="0"/>
                <a:ea typeface="Calibri" pitchFamily="34" charset="0"/>
                <a:cs typeface="Times New Roman" pitchFamily="18" charset="0"/>
              </a:rPr>
              <a:t>Kepala Dusun adalah </a:t>
            </a:r>
            <a:endParaRPr lang="en-US" altLang="id-ID" sz="2800">
              <a:solidFill>
                <a:srgbClr val="FF0000"/>
              </a:solidFill>
              <a:latin typeface="Arial" charset="0"/>
              <a:ea typeface="Calibri" pitchFamily="34" charset="0"/>
              <a:cs typeface="Times New Roman" pitchFamily="18" charset="0"/>
            </a:endParaRPr>
          </a:p>
          <a:p>
            <a:pPr algn="just" eaLnBrk="0" hangingPunct="0"/>
            <a:r>
              <a:rPr lang="en-US" altLang="id-ID" sz="3200">
                <a:latin typeface="Arial" charset="0"/>
                <a:ea typeface="Calibri" pitchFamily="34" charset="0"/>
                <a:cs typeface="Times New Roman" pitchFamily="18" charset="0"/>
              </a:rPr>
              <a:t>	</a:t>
            </a:r>
            <a:r>
              <a:rPr lang="id-ID" altLang="id-ID" i="1">
                <a:latin typeface="Arial" charset="0"/>
                <a:ea typeface="Calibri" pitchFamily="34" charset="0"/>
                <a:cs typeface="Times New Roman" pitchFamily="18" charset="0"/>
              </a:rPr>
              <a:t>aparat desa yang bertugas sebagai pelaksana </a:t>
            </a:r>
            <a:r>
              <a:rPr lang="en-US" altLang="id-ID" i="1">
                <a:latin typeface="Arial" charset="0"/>
                <a:ea typeface="Calibri" pitchFamily="34" charset="0"/>
                <a:cs typeface="Times New Roman" pitchFamily="18" charset="0"/>
              </a:rPr>
              <a:t>	</a:t>
            </a:r>
            <a:r>
              <a:rPr lang="id-ID" altLang="id-ID" i="1">
                <a:latin typeface="Arial" charset="0"/>
                <a:ea typeface="Calibri" pitchFamily="34" charset="0"/>
                <a:cs typeface="Times New Roman" pitchFamily="18" charset="0"/>
              </a:rPr>
              <a:t>tugas </a:t>
            </a:r>
            <a:r>
              <a:rPr lang="en-US" altLang="id-ID" i="1">
                <a:latin typeface="Arial" charset="0"/>
                <a:ea typeface="Calibri" pitchFamily="34" charset="0"/>
                <a:cs typeface="Times New Roman" pitchFamily="18" charset="0"/>
              </a:rPr>
              <a:t>	</a:t>
            </a:r>
            <a:r>
              <a:rPr lang="id-ID" altLang="id-ID" i="1">
                <a:latin typeface="Arial" charset="0"/>
                <a:ea typeface="Calibri" pitchFamily="34" charset="0"/>
                <a:cs typeface="Times New Roman" pitchFamily="18" charset="0"/>
              </a:rPr>
              <a:t>kepala desa 	diwilayahnya 	(ditingkat dusun, KEPALA DUKUH/DUSUN ) </a:t>
            </a:r>
          </a:p>
          <a:p>
            <a:pPr algn="just" eaLnBrk="0" hangingPunct="0"/>
            <a:endParaRPr lang="en-US" altLang="id-ID" i="1">
              <a:latin typeface="Arial" charset="0"/>
              <a:ea typeface="Calibri" pitchFamily="34" charset="0"/>
              <a:cs typeface="Times New Roman" pitchFamily="18" charset="0"/>
            </a:endParaRPr>
          </a:p>
          <a:p>
            <a:pPr algn="just" eaLnBrk="0" hangingPunct="0"/>
            <a:r>
              <a:rPr lang="en-US" altLang="id-ID" sz="2800">
                <a:solidFill>
                  <a:srgbClr val="FF0000"/>
                </a:solidFill>
                <a:latin typeface="Arial" charset="0"/>
                <a:ea typeface="Calibri" pitchFamily="34" charset="0"/>
                <a:cs typeface="Times New Roman" pitchFamily="18" charset="0"/>
              </a:rPr>
              <a:t>Organisasi kemasyarakatan/Sosial </a:t>
            </a:r>
          </a:p>
          <a:p>
            <a:pPr algn="just" eaLnBrk="0" hangingPunct="0"/>
            <a:r>
              <a:rPr lang="en-US" altLang="id-ID" sz="2800" i="1">
                <a:latin typeface="Arial" charset="0"/>
                <a:ea typeface="Calibri" pitchFamily="34" charset="0"/>
                <a:cs typeface="Times New Roman" pitchFamily="18" charset="0"/>
              </a:rPr>
              <a:t>	</a:t>
            </a:r>
            <a:r>
              <a:rPr lang="en-US" altLang="id-ID" i="1">
                <a:latin typeface="Arial" charset="0"/>
                <a:ea typeface="Calibri" pitchFamily="34" charset="0"/>
                <a:cs typeface="Times New Roman" pitchFamily="18" charset="0"/>
              </a:rPr>
              <a:t>Organisasi yang tumbuh dari oleh dan untuk masyarakat </a:t>
            </a:r>
            <a:r>
              <a:rPr lang="id-ID" altLang="id-ID" i="1">
                <a:latin typeface="Arial" charset="0"/>
                <a:ea typeface="Calibri" pitchFamily="34" charset="0"/>
                <a:cs typeface="Times New Roman" pitchFamily="18" charset="0"/>
              </a:rPr>
              <a:t> (LPMD, BKM, PKK, 	DLL)</a:t>
            </a:r>
          </a:p>
        </p:txBody>
      </p:sp>
    </p:spTree>
    <p:extLst>
      <p:ext uri="{BB962C8B-B14F-4D97-AF65-F5344CB8AC3E}">
        <p14:creationId xmlns:p14="http://schemas.microsoft.com/office/powerpoint/2010/main" val="223638663"/>
      </p:ext>
    </p:extLst>
  </p:cSld>
  <p:clrMapOvr>
    <a:masterClrMapping/>
  </p:clrMapOvr>
  <mc:AlternateContent xmlns:mc="http://schemas.openxmlformats.org/markup-compatibility/2006">
    <mc:Choice xmlns:p14="http://schemas.microsoft.com/office/powerpoint/2010/main" Requires="p14">
      <p:transition spd="slow" p14:dur="2000" advTm="17000"/>
    </mc:Choice>
    <mc:Fallback>
      <p:transition spd="slow" advTm="17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id-ID" sz="3600" smtClean="0"/>
              <a:t>DESA atau Nama Lainnya</a:t>
            </a:r>
          </a:p>
        </p:txBody>
      </p:sp>
      <p:sp>
        <p:nvSpPr>
          <p:cNvPr id="193539" name="Footer Placeholder 3"/>
          <p:cNvSpPr>
            <a:spLocks noGrp="1"/>
          </p:cNvSpPr>
          <p:nvPr>
            <p:ph type="ftr" sz="quarter" idx="11"/>
          </p:nvPr>
        </p:nvSpPr>
        <p:spPr>
          <a:ln>
            <a:miter lim="800000"/>
            <a:headEnd/>
            <a:tailEnd/>
          </a:ln>
        </p:spPr>
        <p:txBody>
          <a:bodyPr/>
          <a:lstStyle/>
          <a:p>
            <a:pPr>
              <a:defRPr/>
            </a:pPr>
            <a:endParaRPr lang="en-US" altLang="en-US" smtClean="0"/>
          </a:p>
        </p:txBody>
      </p:sp>
      <p:sp>
        <p:nvSpPr>
          <p:cNvPr id="193540" name="Slide Number Placeholder 4"/>
          <p:cNvSpPr>
            <a:spLocks noGrp="1"/>
          </p:cNvSpPr>
          <p:nvPr>
            <p:ph type="sldNum" sz="quarter" idx="12"/>
          </p:nvPr>
        </p:nvSpPr>
        <p:spPr>
          <a:ln>
            <a:miter lim="800000"/>
            <a:headEnd/>
            <a:tailEnd/>
          </a:ln>
        </p:spPr>
        <p:txBody>
          <a:bodyPr/>
          <a:lstStyle/>
          <a:p>
            <a:pPr>
              <a:defRPr/>
            </a:pPr>
            <a:fld id="{3509157F-D3E7-4F10-AB20-17A09FDEEB63}" type="slidenum">
              <a:rPr lang="en-US" altLang="en-US" smtClean="0"/>
              <a:pPr>
                <a:defRPr/>
              </a:pPr>
              <a:t>8</a:t>
            </a:fld>
            <a:endParaRPr lang="en-US" altLang="en-US" smtClean="0"/>
          </a:p>
        </p:txBody>
      </p:sp>
      <p:pic>
        <p:nvPicPr>
          <p:cNvPr id="1026" name="Picture 2" descr="E:\@@@Tentang Desa\Gambar Desa\Kampung-Ketek-kaskus.jpg"/>
          <p:cNvPicPr>
            <a:picLocks noChangeAspect="1" noChangeArrowheads="1"/>
          </p:cNvPicPr>
          <p:nvPr/>
        </p:nvPicPr>
        <p:blipFill>
          <a:blip r:embed="rId3">
            <a:extLst>
              <a:ext uri="{28A0092B-C50C-407E-A947-70E740481C1C}">
                <a14:useLocalDpi xmlns:a14="http://schemas.microsoft.com/office/drawing/2010/main" val="0"/>
              </a:ext>
            </a:extLst>
          </a:blip>
          <a:srcRect l="11043" r="4141"/>
          <a:stretch>
            <a:fillRect/>
          </a:stretch>
        </p:blipFill>
        <p:spPr bwMode="auto">
          <a:xfrm>
            <a:off x="5943600" y="4114800"/>
            <a:ext cx="351155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E:\@@@Tentang Desa\Gambar Desa\0b0b75fa78f263359dd338d18098215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868738"/>
            <a:ext cx="2286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E:\@@@Tentang Desa\Gambar Desa\Desa Tutu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143000"/>
            <a:ext cx="396716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E:\@@@Tentang Desa\Gambar Desa\desa-wisat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782545">
            <a:off x="-268288" y="403225"/>
            <a:ext cx="3976688" cy="348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E:\@@@Tentang Desa\Gambar Desa\img_677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114800"/>
            <a:ext cx="377031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8538" y="1341438"/>
            <a:ext cx="3200400"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93041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1000"/>
                                        <p:tgtEl>
                                          <p:spTgt spid="1027"/>
                                        </p:tgtEl>
                                      </p:cBhvr>
                                    </p:animEffect>
                                    <p:anim calcmode="lin" valueType="num">
                                      <p:cBhvr>
                                        <p:cTn id="18" dur="1000" fill="hold"/>
                                        <p:tgtEl>
                                          <p:spTgt spid="1027"/>
                                        </p:tgtEl>
                                        <p:attrNameLst>
                                          <p:attrName>ppt_x</p:attrName>
                                        </p:attrNameLst>
                                      </p:cBhvr>
                                      <p:tavLst>
                                        <p:tav tm="0">
                                          <p:val>
                                            <p:strVal val="#ppt_x"/>
                                          </p:val>
                                        </p:tav>
                                        <p:tav tm="100000">
                                          <p:val>
                                            <p:strVal val="#ppt_x"/>
                                          </p:val>
                                        </p:tav>
                                      </p:tavLst>
                                    </p:anim>
                                    <p:anim calcmode="lin" valueType="num">
                                      <p:cBhvr>
                                        <p:cTn id="1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circle(in)">
                                      <p:cBhvr>
                                        <p:cTn id="24" dur="2000"/>
                                        <p:tgtEl>
                                          <p:spTgt spid="102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1" presetClass="entr" presetSubtype="0" fill="hold" nodeType="clickEffect">
                                  <p:stCondLst>
                                    <p:cond delay="0"/>
                                  </p:stCondLst>
                                  <p:childTnLst>
                                    <p:set>
                                      <p:cBhvr>
                                        <p:cTn id="28" dur="1" fill="hold">
                                          <p:stCondLst>
                                            <p:cond delay="0"/>
                                          </p:stCondLst>
                                        </p:cTn>
                                        <p:tgtEl>
                                          <p:spTgt spid="1031"/>
                                        </p:tgtEl>
                                        <p:attrNameLst>
                                          <p:attrName>style.visibility</p:attrName>
                                        </p:attrNameLst>
                                      </p:cBhvr>
                                      <p:to>
                                        <p:strVal val="visible"/>
                                      </p:to>
                                    </p:set>
                                    <p:anim calcmode="lin" valueType="num">
                                      <p:cBhvr>
                                        <p:cTn id="29" dur="1000" fill="hold"/>
                                        <p:tgtEl>
                                          <p:spTgt spid="1031"/>
                                        </p:tgtEl>
                                        <p:attrNameLst>
                                          <p:attrName>ppt_w</p:attrName>
                                        </p:attrNameLst>
                                      </p:cBhvr>
                                      <p:tavLst>
                                        <p:tav tm="0">
                                          <p:val>
                                            <p:fltVal val="0"/>
                                          </p:val>
                                        </p:tav>
                                        <p:tav tm="100000">
                                          <p:val>
                                            <p:strVal val="#ppt_w"/>
                                          </p:val>
                                        </p:tav>
                                      </p:tavLst>
                                    </p:anim>
                                    <p:anim calcmode="lin" valueType="num">
                                      <p:cBhvr>
                                        <p:cTn id="30" dur="1000" fill="hold"/>
                                        <p:tgtEl>
                                          <p:spTgt spid="1031"/>
                                        </p:tgtEl>
                                        <p:attrNameLst>
                                          <p:attrName>ppt_h</p:attrName>
                                        </p:attrNameLst>
                                      </p:cBhvr>
                                      <p:tavLst>
                                        <p:tav tm="0">
                                          <p:val>
                                            <p:fltVal val="0"/>
                                          </p:val>
                                        </p:tav>
                                        <p:tav tm="100000">
                                          <p:val>
                                            <p:strVal val="#ppt_h"/>
                                          </p:val>
                                        </p:tav>
                                      </p:tavLst>
                                    </p:anim>
                                    <p:anim calcmode="lin" valueType="num">
                                      <p:cBhvr>
                                        <p:cTn id="31" dur="1000" fill="hold"/>
                                        <p:tgtEl>
                                          <p:spTgt spid="1031"/>
                                        </p:tgtEl>
                                        <p:attrNameLst>
                                          <p:attrName>style.rotation</p:attrName>
                                        </p:attrNameLst>
                                      </p:cBhvr>
                                      <p:tavLst>
                                        <p:tav tm="0">
                                          <p:val>
                                            <p:fltVal val="90"/>
                                          </p:val>
                                        </p:tav>
                                        <p:tav tm="100000">
                                          <p:val>
                                            <p:fltVal val="0"/>
                                          </p:val>
                                        </p:tav>
                                      </p:tavLst>
                                    </p:anim>
                                    <p:animEffect transition="in" filter="fade">
                                      <p:cBhvr>
                                        <p:cTn id="32" dur="10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id-ID">
              <a:solidFill>
                <a:srgbClr val="808080"/>
              </a:solidFill>
              <a:latin typeface="Calibri" pitchFamily="34" charset="0"/>
            </a:endParaRPr>
          </a:p>
        </p:txBody>
      </p:sp>
      <p:sp>
        <p:nvSpPr>
          <p:cNvPr id="9" name="Rectangle 8"/>
          <p:cNvSpPr/>
          <p:nvPr/>
        </p:nvSpPr>
        <p:spPr>
          <a:xfrm>
            <a:off x="-36628" y="84892"/>
            <a:ext cx="9028228" cy="83099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id-ID" sz="2400" b="1" dirty="0">
                <a:ln w="11430"/>
                <a:gradFill>
                  <a:gsLst>
                    <a:gs pos="0">
                      <a:srgbClr val="518CD3">
                        <a:tint val="70000"/>
                        <a:satMod val="245000"/>
                      </a:srgbClr>
                    </a:gs>
                    <a:gs pos="75000">
                      <a:srgbClr val="518CD3">
                        <a:tint val="90000"/>
                        <a:shade val="60000"/>
                        <a:satMod val="240000"/>
                      </a:srgbClr>
                    </a:gs>
                    <a:gs pos="100000">
                      <a:srgbClr val="518CD3">
                        <a:tint val="100000"/>
                        <a:shade val="50000"/>
                        <a:satMod val="240000"/>
                      </a:srgbClr>
                    </a:gs>
                  </a:gsLst>
                  <a:lin ang="5400000"/>
                </a:gradFill>
                <a:effectLst>
                  <a:outerShdw blurRad="50800" dist="39000" dir="5460000" algn="tl">
                    <a:srgbClr val="000000">
                      <a:alpha val="38000"/>
                    </a:srgbClr>
                  </a:outerShdw>
                </a:effectLst>
                <a:latin typeface="Calibri" pitchFamily="34" charset="0"/>
                <a:cs typeface="+mn-cs"/>
              </a:rPr>
              <a:t>SISTEM PEMERINTAHAN RI DAN </a:t>
            </a:r>
          </a:p>
          <a:p>
            <a:pPr algn="ctr">
              <a:defRPr/>
            </a:pPr>
            <a:r>
              <a:rPr lang="id-ID" sz="2400" b="1" dirty="0">
                <a:ln w="11430"/>
                <a:gradFill>
                  <a:gsLst>
                    <a:gs pos="0">
                      <a:srgbClr val="518CD3">
                        <a:tint val="70000"/>
                        <a:satMod val="245000"/>
                      </a:srgbClr>
                    </a:gs>
                    <a:gs pos="75000">
                      <a:srgbClr val="518CD3">
                        <a:tint val="90000"/>
                        <a:shade val="60000"/>
                        <a:satMod val="240000"/>
                      </a:srgbClr>
                    </a:gs>
                    <a:gs pos="100000">
                      <a:srgbClr val="518CD3">
                        <a:tint val="100000"/>
                        <a:shade val="50000"/>
                        <a:satMod val="240000"/>
                      </a:srgbClr>
                    </a:gs>
                  </a:gsLst>
                  <a:lin ang="5400000"/>
                </a:gradFill>
                <a:effectLst>
                  <a:outerShdw blurRad="50800" dist="39000" dir="5460000" algn="tl">
                    <a:srgbClr val="000000">
                      <a:alpha val="38000"/>
                    </a:srgbClr>
                  </a:outerShdw>
                </a:effectLst>
                <a:latin typeface="Calibri" pitchFamily="34" charset="0"/>
                <a:cs typeface="+mn-cs"/>
              </a:rPr>
              <a:t>WILAYAH ADMINISTRASI PEMERINTAHAN</a:t>
            </a:r>
            <a:endParaRPr lang="en-US" sz="2400" b="1" dirty="0">
              <a:ln w="11430"/>
              <a:gradFill>
                <a:gsLst>
                  <a:gs pos="0">
                    <a:srgbClr val="518CD3">
                      <a:tint val="70000"/>
                      <a:satMod val="245000"/>
                    </a:srgbClr>
                  </a:gs>
                  <a:gs pos="75000">
                    <a:srgbClr val="518CD3">
                      <a:tint val="90000"/>
                      <a:shade val="60000"/>
                      <a:satMod val="240000"/>
                    </a:srgbClr>
                  </a:gs>
                  <a:gs pos="100000">
                    <a:srgbClr val="518CD3">
                      <a:tint val="100000"/>
                      <a:shade val="50000"/>
                      <a:satMod val="240000"/>
                    </a:srgbClr>
                  </a:gs>
                </a:gsLst>
                <a:lin ang="5400000"/>
              </a:gradFill>
              <a:effectLst>
                <a:outerShdw blurRad="50800" dist="39000" dir="5460000" algn="tl">
                  <a:srgbClr val="000000">
                    <a:alpha val="38000"/>
                  </a:srgbClr>
                </a:outerShdw>
              </a:effectLst>
              <a:latin typeface="Calibri" pitchFamily="34" charset="0"/>
              <a:cs typeface="+mn-cs"/>
            </a:endParaRPr>
          </a:p>
        </p:txBody>
      </p:sp>
      <p:sp>
        <p:nvSpPr>
          <p:cNvPr id="14342" name="TextBox 9"/>
          <p:cNvSpPr txBox="1">
            <a:spLocks noChangeArrowheads="1"/>
          </p:cNvSpPr>
          <p:nvPr/>
        </p:nvSpPr>
        <p:spPr bwMode="auto">
          <a:xfrm>
            <a:off x="5257800" y="6297613"/>
            <a:ext cx="388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Constantia" pitchFamily="18" charset="0"/>
              </a:defRPr>
            </a:lvl1pPr>
            <a:lvl2pPr marL="742950" indent="-285750">
              <a:defRPr sz="2400">
                <a:solidFill>
                  <a:schemeClr val="tx1"/>
                </a:solidFill>
                <a:latin typeface="Constantia" pitchFamily="18" charset="0"/>
              </a:defRPr>
            </a:lvl2pPr>
            <a:lvl3pPr marL="1143000" indent="-228600">
              <a:defRPr sz="2100">
                <a:solidFill>
                  <a:schemeClr val="tx1"/>
                </a:solidFill>
                <a:latin typeface="Constantia" pitchFamily="18" charset="0"/>
              </a:defRPr>
            </a:lvl3pPr>
            <a:lvl4pPr marL="1600200" indent="-228600">
              <a:defRPr sz="2000">
                <a:solidFill>
                  <a:schemeClr val="tx1"/>
                </a:solidFill>
                <a:latin typeface="Constantia" pitchFamily="18" charset="0"/>
              </a:defRPr>
            </a:lvl4pPr>
            <a:lvl5pPr marL="2057400" indent="-228600">
              <a:defRPr sz="2000">
                <a:solidFill>
                  <a:schemeClr val="tx1"/>
                </a:solidFill>
                <a:latin typeface="Constantia" pitchFamily="18" charset="0"/>
              </a:defRPr>
            </a:lvl5pPr>
            <a:lvl6pPr marL="2514600" indent="-228600" eaLnBrk="0" fontAlgn="base" hangingPunct="0">
              <a:spcAft>
                <a:spcPct val="0"/>
              </a:spcAft>
              <a:buClr>
                <a:srgbClr val="10CF9B"/>
              </a:buClr>
              <a:buSzPct val="65000"/>
              <a:buFont typeface="Wingdings 2" pitchFamily="18" charset="2"/>
              <a:defRPr sz="2000">
                <a:solidFill>
                  <a:schemeClr val="tx1"/>
                </a:solidFill>
                <a:latin typeface="Constantia" pitchFamily="18" charset="0"/>
              </a:defRPr>
            </a:lvl6pPr>
            <a:lvl7pPr marL="2971800" indent="-228600" eaLnBrk="0" fontAlgn="base" hangingPunct="0">
              <a:spcAft>
                <a:spcPct val="0"/>
              </a:spcAft>
              <a:buClr>
                <a:srgbClr val="10CF9B"/>
              </a:buClr>
              <a:buSzPct val="65000"/>
              <a:buFont typeface="Wingdings 2" pitchFamily="18" charset="2"/>
              <a:defRPr sz="2000">
                <a:solidFill>
                  <a:schemeClr val="tx1"/>
                </a:solidFill>
                <a:latin typeface="Constantia" pitchFamily="18" charset="0"/>
              </a:defRPr>
            </a:lvl7pPr>
            <a:lvl8pPr marL="3429000" indent="-228600" eaLnBrk="0" fontAlgn="base" hangingPunct="0">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r>
              <a:rPr lang="id-ID" altLang="id-ID" sz="1600" b="1">
                <a:solidFill>
                  <a:srgbClr val="2717F9"/>
                </a:solidFill>
                <a:latin typeface="Calibri" pitchFamily="34" charset="0"/>
              </a:rPr>
              <a:t>Sumber Data: Permendagri 56 Tahun 2015, yg mencabut Permendagri 39 Tahun 2015</a:t>
            </a:r>
          </a:p>
        </p:txBody>
      </p:sp>
      <p:sp>
        <p:nvSpPr>
          <p:cNvPr id="14343" name="Rectangle 13"/>
          <p:cNvSpPr>
            <a:spLocks noChangeArrowheads="1"/>
          </p:cNvSpPr>
          <p:nvPr/>
        </p:nvSpPr>
        <p:spPr bwMode="auto">
          <a:xfrm>
            <a:off x="6161088" y="5751513"/>
            <a:ext cx="29829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d-ID" altLang="id-ID">
                <a:solidFill>
                  <a:srgbClr val="030301"/>
                </a:solidFill>
                <a:latin typeface="Calibri" pitchFamily="34" charset="0"/>
              </a:rPr>
              <a:t>Luas: 42.013 Km2</a:t>
            </a:r>
          </a:p>
          <a:p>
            <a:r>
              <a:rPr lang="id-ID" altLang="id-ID">
                <a:solidFill>
                  <a:srgbClr val="030301"/>
                </a:solidFill>
                <a:latin typeface="Calibri" pitchFamily="34" charset="0"/>
              </a:rPr>
              <a:t>Penduduk: 5.389.418 jiwa</a:t>
            </a:r>
          </a:p>
        </p:txBody>
      </p:sp>
      <p:sp>
        <p:nvSpPr>
          <p:cNvPr id="14344" name="Rectangle 14"/>
          <p:cNvSpPr>
            <a:spLocks noChangeArrowheads="1"/>
          </p:cNvSpPr>
          <p:nvPr/>
        </p:nvSpPr>
        <p:spPr bwMode="auto">
          <a:xfrm>
            <a:off x="250825" y="6488113"/>
            <a:ext cx="6408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d-ID" altLang="id-ID">
                <a:solidFill>
                  <a:srgbClr val="030301"/>
                </a:solidFill>
                <a:latin typeface="Calibri" pitchFamily="34" charset="0"/>
              </a:rPr>
              <a:t>Luas: 1.913.578,68 Km2  Penduduk 255.153.932</a:t>
            </a:r>
          </a:p>
        </p:txBody>
      </p:sp>
      <p:graphicFrame>
        <p:nvGraphicFramePr>
          <p:cNvPr id="17" name="Diagram 16"/>
          <p:cNvGraphicFramePr/>
          <p:nvPr/>
        </p:nvGraphicFramePr>
        <p:xfrm>
          <a:off x="0" y="1219200"/>
          <a:ext cx="5715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0" name="Straight Connector 19"/>
          <p:cNvCxnSpPr/>
          <p:nvPr/>
        </p:nvCxnSpPr>
        <p:spPr>
          <a:xfrm rot="5400000">
            <a:off x="952501" y="5372100"/>
            <a:ext cx="1143000" cy="3175"/>
          </a:xfrm>
          <a:prstGeom prst="line">
            <a:avLst/>
          </a:prstGeom>
          <a:ln>
            <a:solidFill>
              <a:srgbClr val="030301"/>
            </a:solidFill>
          </a:ln>
        </p:spPr>
        <p:style>
          <a:lnRef idx="1">
            <a:schemeClr val="accent1"/>
          </a:lnRef>
          <a:fillRef idx="0">
            <a:schemeClr val="accent1"/>
          </a:fillRef>
          <a:effectRef idx="0">
            <a:schemeClr val="accent1"/>
          </a:effectRef>
          <a:fontRef idx="minor">
            <a:schemeClr val="tx1"/>
          </a:fontRef>
        </p:style>
      </p:cxnSp>
      <p:sp>
        <p:nvSpPr>
          <p:cNvPr id="14347" name="TextBox 22"/>
          <p:cNvSpPr txBox="1">
            <a:spLocks noChangeArrowheads="1"/>
          </p:cNvSpPr>
          <p:nvPr/>
        </p:nvSpPr>
        <p:spPr bwMode="auto">
          <a:xfrm>
            <a:off x="1905000" y="5105400"/>
            <a:ext cx="3124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Constantia" pitchFamily="18" charset="0"/>
              </a:defRPr>
            </a:lvl1pPr>
            <a:lvl2pPr marL="742950" indent="-285750">
              <a:defRPr sz="2400">
                <a:solidFill>
                  <a:schemeClr val="tx1"/>
                </a:solidFill>
                <a:latin typeface="Constantia" pitchFamily="18" charset="0"/>
              </a:defRPr>
            </a:lvl2pPr>
            <a:lvl3pPr marL="1143000" indent="-228600">
              <a:defRPr sz="2100">
                <a:solidFill>
                  <a:schemeClr val="tx1"/>
                </a:solidFill>
                <a:latin typeface="Constantia" pitchFamily="18" charset="0"/>
              </a:defRPr>
            </a:lvl3pPr>
            <a:lvl4pPr marL="1600200" indent="-228600">
              <a:defRPr sz="2000">
                <a:solidFill>
                  <a:schemeClr val="tx1"/>
                </a:solidFill>
                <a:latin typeface="Constantia" pitchFamily="18" charset="0"/>
              </a:defRPr>
            </a:lvl4pPr>
            <a:lvl5pPr marL="2057400" indent="-228600">
              <a:defRPr sz="2000">
                <a:solidFill>
                  <a:schemeClr val="tx1"/>
                </a:solidFill>
                <a:latin typeface="Constantia" pitchFamily="18" charset="0"/>
              </a:defRPr>
            </a:lvl5pPr>
            <a:lvl6pPr marL="2514600" indent="-228600" eaLnBrk="0" fontAlgn="base" hangingPunct="0">
              <a:spcAft>
                <a:spcPct val="0"/>
              </a:spcAft>
              <a:buClr>
                <a:srgbClr val="10CF9B"/>
              </a:buClr>
              <a:buSzPct val="65000"/>
              <a:buFont typeface="Wingdings 2" pitchFamily="18" charset="2"/>
              <a:defRPr sz="2000">
                <a:solidFill>
                  <a:schemeClr val="tx1"/>
                </a:solidFill>
                <a:latin typeface="Constantia" pitchFamily="18" charset="0"/>
              </a:defRPr>
            </a:lvl6pPr>
            <a:lvl7pPr marL="2971800" indent="-228600" eaLnBrk="0" fontAlgn="base" hangingPunct="0">
              <a:spcAft>
                <a:spcPct val="0"/>
              </a:spcAft>
              <a:buClr>
                <a:srgbClr val="10CF9B"/>
              </a:buClr>
              <a:buSzPct val="65000"/>
              <a:buFont typeface="Wingdings 2" pitchFamily="18" charset="2"/>
              <a:defRPr sz="2000">
                <a:solidFill>
                  <a:schemeClr val="tx1"/>
                </a:solidFill>
                <a:latin typeface="Constantia" pitchFamily="18" charset="0"/>
              </a:defRPr>
            </a:lvl7pPr>
            <a:lvl8pPr marL="3429000" indent="-228600" eaLnBrk="0" fontAlgn="base" hangingPunct="0">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r>
              <a:rPr lang="id-ID" altLang="id-ID" sz="3600">
                <a:solidFill>
                  <a:srgbClr val="FFFF00"/>
                </a:solidFill>
                <a:latin typeface="Comic Sans MS" pitchFamily="66" charset="0"/>
              </a:rPr>
              <a:t>DESA:74.754</a:t>
            </a:r>
            <a:endParaRPr lang="id-ID" altLang="id-ID" sz="1800">
              <a:solidFill>
                <a:srgbClr val="FFFF00"/>
              </a:solidFill>
              <a:latin typeface="Comic Sans MS" pitchFamily="66" charset="0"/>
            </a:endParaRPr>
          </a:p>
        </p:txBody>
      </p:sp>
      <p:sp>
        <p:nvSpPr>
          <p:cNvPr id="14348" name="TextBox 23"/>
          <p:cNvSpPr txBox="1">
            <a:spLocks noChangeArrowheads="1"/>
          </p:cNvSpPr>
          <p:nvPr/>
        </p:nvSpPr>
        <p:spPr bwMode="auto">
          <a:xfrm>
            <a:off x="457200" y="5105400"/>
            <a:ext cx="3124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Constantia" pitchFamily="18" charset="0"/>
              </a:defRPr>
            </a:lvl1pPr>
            <a:lvl2pPr marL="742950" indent="-285750">
              <a:defRPr sz="2400">
                <a:solidFill>
                  <a:schemeClr val="tx1"/>
                </a:solidFill>
                <a:latin typeface="Constantia" pitchFamily="18" charset="0"/>
              </a:defRPr>
            </a:lvl2pPr>
            <a:lvl3pPr marL="1143000" indent="-228600">
              <a:defRPr sz="2100">
                <a:solidFill>
                  <a:schemeClr val="tx1"/>
                </a:solidFill>
                <a:latin typeface="Constantia" pitchFamily="18" charset="0"/>
              </a:defRPr>
            </a:lvl3pPr>
            <a:lvl4pPr marL="1600200" indent="-228600">
              <a:defRPr sz="2000">
                <a:solidFill>
                  <a:schemeClr val="tx1"/>
                </a:solidFill>
                <a:latin typeface="Constantia" pitchFamily="18" charset="0"/>
              </a:defRPr>
            </a:lvl4pPr>
            <a:lvl5pPr marL="2057400" indent="-228600">
              <a:defRPr sz="2000">
                <a:solidFill>
                  <a:schemeClr val="tx1"/>
                </a:solidFill>
                <a:latin typeface="Constantia" pitchFamily="18" charset="0"/>
              </a:defRPr>
            </a:lvl5pPr>
            <a:lvl6pPr marL="2514600" indent="-228600" eaLnBrk="0" fontAlgn="base" hangingPunct="0">
              <a:spcAft>
                <a:spcPct val="0"/>
              </a:spcAft>
              <a:buClr>
                <a:srgbClr val="10CF9B"/>
              </a:buClr>
              <a:buSzPct val="65000"/>
              <a:buFont typeface="Wingdings 2" pitchFamily="18" charset="2"/>
              <a:defRPr sz="2000">
                <a:solidFill>
                  <a:schemeClr val="tx1"/>
                </a:solidFill>
                <a:latin typeface="Constantia" pitchFamily="18" charset="0"/>
              </a:defRPr>
            </a:lvl6pPr>
            <a:lvl7pPr marL="2971800" indent="-228600" eaLnBrk="0" fontAlgn="base" hangingPunct="0">
              <a:spcAft>
                <a:spcPct val="0"/>
              </a:spcAft>
              <a:buClr>
                <a:srgbClr val="10CF9B"/>
              </a:buClr>
              <a:buSzPct val="65000"/>
              <a:buFont typeface="Wingdings 2" pitchFamily="18" charset="2"/>
              <a:defRPr sz="2000">
                <a:solidFill>
                  <a:schemeClr val="tx1"/>
                </a:solidFill>
                <a:latin typeface="Constantia" pitchFamily="18" charset="0"/>
              </a:defRPr>
            </a:lvl7pPr>
            <a:lvl8pPr marL="3429000" indent="-228600" eaLnBrk="0" fontAlgn="base" hangingPunct="0">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r>
              <a:rPr lang="id-ID" altLang="id-ID" sz="2400">
                <a:solidFill>
                  <a:srgbClr val="030301"/>
                </a:solidFill>
                <a:latin typeface="Comic Sans MS" pitchFamily="66" charset="0"/>
              </a:rPr>
              <a:t>Kel:</a:t>
            </a:r>
          </a:p>
          <a:p>
            <a:r>
              <a:rPr lang="id-ID" altLang="id-ID" sz="2400">
                <a:solidFill>
                  <a:srgbClr val="030301"/>
                </a:solidFill>
                <a:latin typeface="Comic Sans MS" pitchFamily="66" charset="0"/>
              </a:rPr>
              <a:t>8.430</a:t>
            </a:r>
            <a:endParaRPr lang="id-ID" altLang="id-ID" sz="1200">
              <a:solidFill>
                <a:srgbClr val="030301"/>
              </a:solidFill>
              <a:latin typeface="Comic Sans MS" pitchFamily="66" charset="0"/>
            </a:endParaRPr>
          </a:p>
        </p:txBody>
      </p:sp>
      <p:sp>
        <p:nvSpPr>
          <p:cNvPr id="14349" name="TextBox 24"/>
          <p:cNvSpPr txBox="1">
            <a:spLocks noChangeArrowheads="1"/>
          </p:cNvSpPr>
          <p:nvPr/>
        </p:nvSpPr>
        <p:spPr bwMode="auto">
          <a:xfrm>
            <a:off x="4875213" y="1327150"/>
            <a:ext cx="4116387"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Constantia" pitchFamily="18" charset="0"/>
              </a:defRPr>
            </a:lvl1pPr>
            <a:lvl2pPr marL="742950" indent="-285750">
              <a:defRPr sz="2400">
                <a:solidFill>
                  <a:schemeClr val="tx1"/>
                </a:solidFill>
                <a:latin typeface="Constantia" pitchFamily="18" charset="0"/>
              </a:defRPr>
            </a:lvl2pPr>
            <a:lvl3pPr marL="1143000" indent="-228600">
              <a:defRPr sz="2100">
                <a:solidFill>
                  <a:schemeClr val="tx1"/>
                </a:solidFill>
                <a:latin typeface="Constantia" pitchFamily="18" charset="0"/>
              </a:defRPr>
            </a:lvl3pPr>
            <a:lvl4pPr marL="1600200" indent="-228600">
              <a:defRPr sz="2000">
                <a:solidFill>
                  <a:schemeClr val="tx1"/>
                </a:solidFill>
                <a:latin typeface="Constantia" pitchFamily="18" charset="0"/>
              </a:defRPr>
            </a:lvl4pPr>
            <a:lvl5pPr marL="2057400" indent="-228600">
              <a:defRPr sz="2000">
                <a:solidFill>
                  <a:schemeClr val="tx1"/>
                </a:solidFill>
                <a:latin typeface="Constantia" pitchFamily="18" charset="0"/>
              </a:defRPr>
            </a:lvl5pPr>
            <a:lvl6pPr marL="2514600" indent="-228600" eaLnBrk="0" fontAlgn="base" hangingPunct="0">
              <a:spcAft>
                <a:spcPct val="0"/>
              </a:spcAft>
              <a:buClr>
                <a:srgbClr val="10CF9B"/>
              </a:buClr>
              <a:buSzPct val="65000"/>
              <a:buFont typeface="Wingdings 2" pitchFamily="18" charset="2"/>
              <a:defRPr sz="2000">
                <a:solidFill>
                  <a:schemeClr val="tx1"/>
                </a:solidFill>
                <a:latin typeface="Constantia" pitchFamily="18" charset="0"/>
              </a:defRPr>
            </a:lvl6pPr>
            <a:lvl7pPr marL="2971800" indent="-228600" eaLnBrk="0" fontAlgn="base" hangingPunct="0">
              <a:spcAft>
                <a:spcPct val="0"/>
              </a:spcAft>
              <a:buClr>
                <a:srgbClr val="10CF9B"/>
              </a:buClr>
              <a:buSzPct val="65000"/>
              <a:buFont typeface="Wingdings 2" pitchFamily="18" charset="2"/>
              <a:defRPr sz="2000">
                <a:solidFill>
                  <a:schemeClr val="tx1"/>
                </a:solidFill>
                <a:latin typeface="Constantia" pitchFamily="18" charset="0"/>
              </a:defRPr>
            </a:lvl7pPr>
            <a:lvl8pPr marL="3429000" indent="-228600" eaLnBrk="0" fontAlgn="base" hangingPunct="0">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r>
              <a:rPr lang="id-ID" altLang="id-ID" sz="1800" b="1">
                <a:solidFill>
                  <a:srgbClr val="497EBF"/>
                </a:solidFill>
                <a:latin typeface="Comic Sans MS" pitchFamily="66" charset="0"/>
              </a:rPr>
              <a:t>TAHUN 2015:</a:t>
            </a:r>
          </a:p>
          <a:p>
            <a:r>
              <a:rPr lang="id-ID" altLang="id-ID" sz="1800">
                <a:solidFill>
                  <a:srgbClr val="497EBF"/>
                </a:solidFill>
                <a:latin typeface="Comic Sans MS" pitchFamily="66" charset="0"/>
              </a:rPr>
              <a:t>DANA  DESA (APBN-P 2015)  </a:t>
            </a:r>
            <a:endParaRPr lang="en-US" altLang="id-ID" sz="1800">
              <a:solidFill>
                <a:srgbClr val="497EBF"/>
              </a:solidFill>
              <a:latin typeface="Comic Sans MS" pitchFamily="66" charset="0"/>
            </a:endParaRPr>
          </a:p>
          <a:p>
            <a:r>
              <a:rPr lang="id-ID" altLang="id-ID" sz="1800">
                <a:solidFill>
                  <a:srgbClr val="497EBF"/>
                </a:solidFill>
                <a:latin typeface="Comic Sans MS" pitchFamily="66" charset="0"/>
              </a:rPr>
              <a:t>Rp 20</a:t>
            </a:r>
            <a:r>
              <a:rPr lang="en-US" altLang="id-ID" sz="1800">
                <a:solidFill>
                  <a:srgbClr val="497EBF"/>
                </a:solidFill>
                <a:latin typeface="Comic Sans MS" pitchFamily="66" charset="0"/>
              </a:rPr>
              <a:t>,776 </a:t>
            </a:r>
            <a:r>
              <a:rPr lang="id-ID" altLang="id-ID" sz="1800">
                <a:solidFill>
                  <a:srgbClr val="497EBF"/>
                </a:solidFill>
                <a:latin typeface="Comic Sans MS" pitchFamily="66" charset="0"/>
              </a:rPr>
              <a:t>Triliun</a:t>
            </a:r>
            <a:endParaRPr lang="en-US" altLang="id-ID" sz="1800">
              <a:solidFill>
                <a:srgbClr val="497EBF"/>
              </a:solidFill>
              <a:latin typeface="Comic Sans MS" pitchFamily="66" charset="0"/>
            </a:endParaRPr>
          </a:p>
          <a:p>
            <a:r>
              <a:rPr lang="en-US" altLang="id-ID" sz="1800">
                <a:solidFill>
                  <a:srgbClr val="497EBF"/>
                </a:solidFill>
                <a:latin typeface="Comic Sans MS" pitchFamily="66" charset="0"/>
              </a:rPr>
              <a:t>(UU No 3/2015</a:t>
            </a:r>
            <a:r>
              <a:rPr lang="id-ID" altLang="id-ID" sz="1800">
                <a:solidFill>
                  <a:srgbClr val="497EBF"/>
                </a:solidFill>
                <a:latin typeface="Comic Sans MS" pitchFamily="66" charset="0"/>
              </a:rPr>
              <a:t>, Perpres 36/2015</a:t>
            </a:r>
            <a:r>
              <a:rPr lang="en-US" altLang="id-ID" sz="1800">
                <a:solidFill>
                  <a:srgbClr val="497EBF"/>
                </a:solidFill>
                <a:latin typeface="Comic Sans MS" pitchFamily="66" charset="0"/>
              </a:rPr>
              <a:t>)</a:t>
            </a:r>
            <a:endParaRPr lang="id-ID" altLang="id-ID" sz="1800">
              <a:solidFill>
                <a:srgbClr val="497EBF"/>
              </a:solidFill>
              <a:latin typeface="Comic Sans MS" pitchFamily="66" charset="0"/>
            </a:endParaRPr>
          </a:p>
          <a:p>
            <a:r>
              <a:rPr lang="id-ID" altLang="id-ID" sz="1800">
                <a:solidFill>
                  <a:srgbClr val="497EBF"/>
                </a:solidFill>
                <a:latin typeface="Comic Sans MS" pitchFamily="66" charset="0"/>
              </a:rPr>
              <a:t>Jml. Desa : 74.093</a:t>
            </a:r>
          </a:p>
          <a:p>
            <a:endParaRPr lang="id-ID" altLang="id-ID" sz="1800">
              <a:solidFill>
                <a:srgbClr val="497EBF"/>
              </a:solidFill>
              <a:latin typeface="Comic Sans MS" pitchFamily="66" charset="0"/>
            </a:endParaRPr>
          </a:p>
          <a:p>
            <a:r>
              <a:rPr lang="id-ID" altLang="id-ID" sz="1800" b="1">
                <a:solidFill>
                  <a:srgbClr val="497EBF"/>
                </a:solidFill>
                <a:latin typeface="Comic Sans MS" pitchFamily="66" charset="0"/>
              </a:rPr>
              <a:t>TAHUN 2016:</a:t>
            </a:r>
          </a:p>
          <a:p>
            <a:r>
              <a:rPr lang="id-ID" altLang="id-ID" sz="1800">
                <a:solidFill>
                  <a:srgbClr val="497EBF"/>
                </a:solidFill>
                <a:latin typeface="Comic Sans MS" pitchFamily="66" charset="0"/>
              </a:rPr>
              <a:t>DANA DESA (APBN 2016)</a:t>
            </a:r>
          </a:p>
          <a:p>
            <a:r>
              <a:rPr lang="id-ID" altLang="id-ID" sz="1800">
                <a:solidFill>
                  <a:srgbClr val="497EBF"/>
                </a:solidFill>
                <a:latin typeface="Comic Sans MS" pitchFamily="66" charset="0"/>
              </a:rPr>
              <a:t>Rp 46,982 T</a:t>
            </a:r>
          </a:p>
          <a:p>
            <a:r>
              <a:rPr lang="id-ID" altLang="id-ID" sz="1800">
                <a:solidFill>
                  <a:srgbClr val="497EBF"/>
                </a:solidFill>
                <a:latin typeface="Comic Sans MS" pitchFamily="66" charset="0"/>
              </a:rPr>
              <a:t>(UU No. 14/2015, Perpres 137/2015) </a:t>
            </a:r>
          </a:p>
          <a:p>
            <a:r>
              <a:rPr lang="id-ID" altLang="id-ID" sz="1800">
                <a:solidFill>
                  <a:srgbClr val="497EBF"/>
                </a:solidFill>
                <a:latin typeface="Comic Sans MS" pitchFamily="66" charset="0"/>
              </a:rPr>
              <a:t>Jml. Desa : 74.754</a:t>
            </a:r>
          </a:p>
          <a:p>
            <a:endParaRPr lang="id-ID" altLang="id-ID" sz="2000">
              <a:solidFill>
                <a:srgbClr val="497EBF"/>
              </a:solidFill>
              <a:latin typeface="Comic Sans MS" pitchFamily="66" charset="0"/>
            </a:endParaRPr>
          </a:p>
          <a:p>
            <a:endParaRPr lang="id-ID" altLang="id-ID" sz="2000">
              <a:solidFill>
                <a:srgbClr val="497EBF"/>
              </a:solidFill>
              <a:latin typeface="Comic Sans MS" pitchFamily="66" charset="0"/>
            </a:endParaRPr>
          </a:p>
        </p:txBody>
      </p:sp>
      <p:sp>
        <p:nvSpPr>
          <p:cNvPr id="5" name="Oval Callout 4"/>
          <p:cNvSpPr/>
          <p:nvPr/>
        </p:nvSpPr>
        <p:spPr>
          <a:xfrm>
            <a:off x="12700" y="2019300"/>
            <a:ext cx="1509713" cy="762000"/>
          </a:xfrm>
          <a:prstGeom prst="wedgeEllipseCallout">
            <a:avLst>
              <a:gd name="adj1" fmla="val 78381"/>
              <a:gd name="adj2" fmla="val 9073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200" dirty="0">
                <a:solidFill>
                  <a:srgbClr val="C00000"/>
                </a:solidFill>
              </a:rPr>
              <a:t>Dana Desa: </a:t>
            </a:r>
          </a:p>
          <a:p>
            <a:pPr algn="ctr">
              <a:defRPr/>
            </a:pPr>
            <a:r>
              <a:rPr lang="id-ID" sz="1200" dirty="0">
                <a:solidFill>
                  <a:srgbClr val="C00000"/>
                </a:solidFill>
              </a:rPr>
              <a:t>Kab: 416 Kota: 18</a:t>
            </a:r>
          </a:p>
        </p:txBody>
      </p:sp>
    </p:spTree>
    <p:extLst>
      <p:ext uri="{BB962C8B-B14F-4D97-AF65-F5344CB8AC3E}">
        <p14:creationId xmlns:p14="http://schemas.microsoft.com/office/powerpoint/2010/main" val="563492343"/>
      </p:ext>
    </p:extLst>
  </p:cSld>
  <p:clrMapOvr>
    <a:masterClrMapping/>
  </p:clrMapOvr>
  <mc:AlternateContent xmlns:mc="http://schemas.openxmlformats.org/markup-compatibility/2006">
    <mc:Choice xmlns:p14="http://schemas.microsoft.com/office/powerpoint/2010/main" Requires="p14">
      <p:transition spd="slow" p14:dur="2000" advTm="17000"/>
    </mc:Choice>
    <mc:Fallback>
      <p:transition spd="slow" advTm="17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701</Words>
  <Application>Microsoft Office PowerPoint</Application>
  <PresentationFormat>On-screen Show (4:3)</PresentationFormat>
  <Paragraphs>162</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MATERI MATA KULIAH  ADMINISTRASI DESA DAN PELAYANAN PUBLIK</vt:lpstr>
      <vt:lpstr>DAFTAR PUSTAKA </vt:lpstr>
      <vt:lpstr>LATAR BELAKANG </vt:lpstr>
      <vt:lpstr>Administrasi desa dan Pelayanan Publik </vt:lpstr>
      <vt:lpstr>Materi kuliah </vt:lpstr>
      <vt:lpstr>PowerPoint Presentation</vt:lpstr>
      <vt:lpstr>PowerPoint Presentation</vt:lpstr>
      <vt:lpstr>DESA atau Nama Lainnya</vt:lpstr>
      <vt:lpstr>PowerPoint Presentation</vt:lpstr>
      <vt:lpstr>PowerPoint Presentation</vt:lpstr>
      <vt:lpstr>Kewenangan Lokal &amp; Pembangunan Desa</vt:lpstr>
      <vt:lpstr>PowerPoint Presentation</vt:lpstr>
      <vt:lpstr>Struktur Pemerintahan Desa </vt:lpstr>
      <vt:lpstr>FUNGSI PEMERINTAH </vt:lpstr>
      <vt:lpstr>Pokok Pengertian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 MATA KULIAH  ADMINISTRASI DESA DAN PELAYANAN PUBLIK</dc:title>
  <dc:creator>Prodi PMD</dc:creator>
  <cp:lastModifiedBy>Prodi PMD</cp:lastModifiedBy>
  <cp:revision>1</cp:revision>
  <dcterms:created xsi:type="dcterms:W3CDTF">2019-10-08T04:29:22Z</dcterms:created>
  <dcterms:modified xsi:type="dcterms:W3CDTF">2019-10-08T04:30:04Z</dcterms:modified>
</cp:coreProperties>
</file>