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256" r:id="rId2"/>
    <p:sldId id="258" r:id="rId3"/>
    <p:sldId id="257" r:id="rId4"/>
    <p:sldId id="259" r:id="rId5"/>
  </p:sldIdLst>
  <p:sldSz cx="9144000" cy="6858000" type="screen4x3"/>
  <p:notesSz cx="6858000" cy="93138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310" y="-9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ABCFF9B-6E6D-487B-80B1-6AC9115BCA60}" type="doc">
      <dgm:prSet loTypeId="urn:microsoft.com/office/officeart/2005/8/layout/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E690066-B8D6-42F8-B489-EA7711B1D83E}">
      <dgm:prSet phldrT="[Text]"/>
      <dgm:spPr/>
      <dgm:t>
        <a:bodyPr/>
        <a:lstStyle/>
        <a:p>
          <a:r>
            <a:rPr lang="en-US" dirty="0" err="1" smtClean="0"/>
            <a:t>Komponen</a:t>
          </a:r>
          <a:r>
            <a:rPr lang="en-US" dirty="0" smtClean="0"/>
            <a:t> </a:t>
          </a:r>
          <a:r>
            <a:rPr lang="en-US" dirty="0" err="1" smtClean="0"/>
            <a:t>dan</a:t>
          </a:r>
          <a:r>
            <a:rPr lang="en-US" dirty="0" smtClean="0"/>
            <a:t> </a:t>
          </a:r>
          <a:r>
            <a:rPr lang="en-US" dirty="0" err="1" smtClean="0"/>
            <a:t>Indikator</a:t>
          </a:r>
          <a:endParaRPr lang="en-US" dirty="0"/>
        </a:p>
      </dgm:t>
    </dgm:pt>
    <dgm:pt modelId="{BC28945E-5173-4E81-ABDA-BCB491A6B849}" type="parTrans" cxnId="{E42673AC-8A02-4A8C-BEAB-CC0D53554F57}">
      <dgm:prSet/>
      <dgm:spPr/>
      <dgm:t>
        <a:bodyPr/>
        <a:lstStyle/>
        <a:p>
          <a:endParaRPr lang="en-US"/>
        </a:p>
      </dgm:t>
    </dgm:pt>
    <dgm:pt modelId="{D8E39F5B-B562-43F4-9C23-D33618F33AB0}" type="sibTrans" cxnId="{E42673AC-8A02-4A8C-BEAB-CC0D53554F57}">
      <dgm:prSet/>
      <dgm:spPr/>
      <dgm:t>
        <a:bodyPr/>
        <a:lstStyle/>
        <a:p>
          <a:endParaRPr lang="en-US"/>
        </a:p>
      </dgm:t>
    </dgm:pt>
    <dgm:pt modelId="{2164FE43-34B6-4CD9-B8A7-AD907233BF5B}">
      <dgm:prSet phldrT="[Text]"/>
      <dgm:spPr/>
      <dgm:t>
        <a:bodyPr/>
        <a:lstStyle/>
        <a:p>
          <a:r>
            <a:rPr lang="en-US" dirty="0" err="1" smtClean="0"/>
            <a:t>Konsultasi</a:t>
          </a:r>
          <a:r>
            <a:rPr lang="en-US" dirty="0" smtClean="0"/>
            <a:t> </a:t>
          </a:r>
          <a:r>
            <a:rPr lang="en-US" dirty="0" err="1" smtClean="0"/>
            <a:t>dengan</a:t>
          </a:r>
          <a:r>
            <a:rPr lang="en-US" dirty="0" smtClean="0"/>
            <a:t> </a:t>
          </a:r>
          <a:r>
            <a:rPr lang="en-US" dirty="0" err="1" smtClean="0"/>
            <a:t>publik</a:t>
          </a:r>
          <a:r>
            <a:rPr lang="en-US" dirty="0" smtClean="0"/>
            <a:t> (input </a:t>
          </a:r>
          <a:r>
            <a:rPr lang="en-US" dirty="0" err="1" smtClean="0"/>
            <a:t>dari</a:t>
          </a:r>
          <a:r>
            <a:rPr lang="en-US" dirty="0" smtClean="0"/>
            <a:t> </a:t>
          </a:r>
          <a:r>
            <a:rPr lang="en-US" dirty="0" err="1" smtClean="0"/>
            <a:t>publik</a:t>
          </a:r>
          <a:r>
            <a:rPr lang="en-US" dirty="0" smtClean="0"/>
            <a:t>)</a:t>
          </a:r>
          <a:endParaRPr lang="en-US" dirty="0"/>
        </a:p>
      </dgm:t>
    </dgm:pt>
    <dgm:pt modelId="{C5A978CD-1E4C-4444-A5BC-DD943A6EFDDC}" type="parTrans" cxnId="{663792F2-1F67-4869-984F-9F3E06C5C039}">
      <dgm:prSet/>
      <dgm:spPr/>
      <dgm:t>
        <a:bodyPr/>
        <a:lstStyle/>
        <a:p>
          <a:endParaRPr lang="en-US"/>
        </a:p>
      </dgm:t>
    </dgm:pt>
    <dgm:pt modelId="{670BE26C-FAD9-4AF4-99BD-0B29DB2BD6E7}" type="sibTrans" cxnId="{663792F2-1F67-4869-984F-9F3E06C5C039}">
      <dgm:prSet/>
      <dgm:spPr/>
      <dgm:t>
        <a:bodyPr/>
        <a:lstStyle/>
        <a:p>
          <a:endParaRPr lang="en-US"/>
        </a:p>
      </dgm:t>
    </dgm:pt>
    <dgm:pt modelId="{01635D8B-BE78-4035-930E-0043F8027D72}">
      <dgm:prSet phldrT="[Text]"/>
      <dgm:spPr/>
      <dgm:t>
        <a:bodyPr/>
        <a:lstStyle/>
        <a:p>
          <a:r>
            <a:rPr lang="en-US" dirty="0" err="1" smtClean="0"/>
            <a:t>Hasil</a:t>
          </a:r>
          <a:r>
            <a:rPr lang="en-US" dirty="0" smtClean="0"/>
            <a:t>: Ranking </a:t>
          </a:r>
          <a:r>
            <a:rPr lang="en-US" dirty="0" err="1" smtClean="0"/>
            <a:t>komponen</a:t>
          </a:r>
          <a:r>
            <a:rPr lang="en-US" dirty="0" smtClean="0"/>
            <a:t> </a:t>
          </a:r>
          <a:r>
            <a:rPr lang="en-US" dirty="0" err="1" smtClean="0"/>
            <a:t>dan</a:t>
          </a:r>
          <a:r>
            <a:rPr lang="en-US" dirty="0" smtClean="0"/>
            <a:t> </a:t>
          </a:r>
          <a:r>
            <a:rPr lang="en-US" dirty="0" err="1" smtClean="0"/>
            <a:t>Indikator</a:t>
          </a:r>
          <a:r>
            <a:rPr lang="en-US" dirty="0" smtClean="0"/>
            <a:t> </a:t>
          </a:r>
          <a:r>
            <a:rPr lang="en-US" dirty="0" err="1" smtClean="0"/>
            <a:t>Sosial</a:t>
          </a:r>
          <a:endParaRPr lang="en-US" dirty="0"/>
        </a:p>
      </dgm:t>
    </dgm:pt>
    <dgm:pt modelId="{B4D589DC-71EE-424F-91E5-0CE19BF54536}" type="parTrans" cxnId="{C2326EB9-841B-4D14-8560-B0EB5478CCC1}">
      <dgm:prSet/>
      <dgm:spPr/>
      <dgm:t>
        <a:bodyPr/>
        <a:lstStyle/>
        <a:p>
          <a:endParaRPr lang="en-US"/>
        </a:p>
      </dgm:t>
    </dgm:pt>
    <dgm:pt modelId="{EBA6888D-57ED-49D2-BEC2-B791DC44BE21}" type="sibTrans" cxnId="{C2326EB9-841B-4D14-8560-B0EB5478CCC1}">
      <dgm:prSet/>
      <dgm:spPr/>
      <dgm:t>
        <a:bodyPr/>
        <a:lstStyle/>
        <a:p>
          <a:endParaRPr lang="en-US"/>
        </a:p>
      </dgm:t>
    </dgm:pt>
    <dgm:pt modelId="{A5A44BB2-8ECD-488A-9A01-EF57A0253BB9}">
      <dgm:prSet phldrT="[Text]"/>
      <dgm:spPr/>
      <dgm:t>
        <a:bodyPr/>
        <a:lstStyle/>
        <a:p>
          <a:r>
            <a:rPr lang="en-US" dirty="0" err="1" smtClean="0"/>
            <a:t>Diskusi</a:t>
          </a:r>
          <a:r>
            <a:rPr lang="en-US" dirty="0" smtClean="0"/>
            <a:t> </a:t>
          </a:r>
          <a:r>
            <a:rPr lang="en-US" dirty="0" err="1" smtClean="0"/>
            <a:t>antar</a:t>
          </a:r>
          <a:r>
            <a:rPr lang="en-US" dirty="0" smtClean="0"/>
            <a:t> </a:t>
          </a:r>
          <a:r>
            <a:rPr lang="en-US" dirty="0" err="1" smtClean="0"/>
            <a:t>anggota</a:t>
          </a:r>
          <a:r>
            <a:rPr lang="en-US" dirty="0" smtClean="0"/>
            <a:t> </a:t>
          </a:r>
          <a:r>
            <a:rPr lang="en-US" dirty="0" err="1" smtClean="0"/>
            <a:t>tim</a:t>
          </a:r>
          <a:r>
            <a:rPr lang="en-US" dirty="0" smtClean="0"/>
            <a:t> (</a:t>
          </a:r>
          <a:r>
            <a:rPr lang="en-US" dirty="0" err="1" smtClean="0"/>
            <a:t>Penilaian</a:t>
          </a:r>
          <a:r>
            <a:rPr lang="en-US" dirty="0" smtClean="0"/>
            <a:t> </a:t>
          </a:r>
          <a:r>
            <a:rPr lang="en-US" err="1" smtClean="0"/>
            <a:t>para</a:t>
          </a:r>
          <a:r>
            <a:rPr lang="en-US" smtClean="0"/>
            <a:t> ahli</a:t>
          </a:r>
          <a:endParaRPr lang="en-US" dirty="0"/>
        </a:p>
      </dgm:t>
    </dgm:pt>
    <dgm:pt modelId="{F263BFD5-D057-426D-A44C-AED925F6BC9F}" type="parTrans" cxnId="{E84463F6-3656-4A7F-AA8E-AF7277507C6B}">
      <dgm:prSet/>
      <dgm:spPr/>
      <dgm:t>
        <a:bodyPr/>
        <a:lstStyle/>
        <a:p>
          <a:endParaRPr lang="en-US"/>
        </a:p>
      </dgm:t>
    </dgm:pt>
    <dgm:pt modelId="{D073BC44-B087-438C-AA4E-7CA8EAC8C223}" type="sibTrans" cxnId="{E84463F6-3656-4A7F-AA8E-AF7277507C6B}">
      <dgm:prSet/>
      <dgm:spPr/>
      <dgm:t>
        <a:bodyPr/>
        <a:lstStyle/>
        <a:p>
          <a:endParaRPr lang="en-US"/>
        </a:p>
      </dgm:t>
    </dgm:pt>
    <dgm:pt modelId="{05BBFEAD-E058-4064-B374-D2E751F66185}" type="pres">
      <dgm:prSet presAssocID="{4ABCFF9B-6E6D-487B-80B1-6AC9115BCA6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F3A199E-7FE4-4915-870C-E69E686ACF70}" type="pres">
      <dgm:prSet presAssocID="{01635D8B-BE78-4035-930E-0043F8027D72}" presName="boxAndChildren" presStyleCnt="0"/>
      <dgm:spPr/>
    </dgm:pt>
    <dgm:pt modelId="{AED02B33-1955-4EE9-98CB-AD8F9D15578A}" type="pres">
      <dgm:prSet presAssocID="{01635D8B-BE78-4035-930E-0043F8027D72}" presName="parentTextBox" presStyleLbl="node1" presStyleIdx="0" presStyleCnt="2"/>
      <dgm:spPr/>
      <dgm:t>
        <a:bodyPr/>
        <a:lstStyle/>
        <a:p>
          <a:endParaRPr lang="en-US"/>
        </a:p>
      </dgm:t>
    </dgm:pt>
    <dgm:pt modelId="{06F14139-8C20-48D8-9C7C-79F1BFA99EFB}" type="pres">
      <dgm:prSet presAssocID="{D8E39F5B-B562-43F4-9C23-D33618F33AB0}" presName="sp" presStyleCnt="0"/>
      <dgm:spPr/>
    </dgm:pt>
    <dgm:pt modelId="{A9E86309-2A2E-4E09-AC3C-6DB324AB9226}" type="pres">
      <dgm:prSet presAssocID="{BE690066-B8D6-42F8-B489-EA7711B1D83E}" presName="arrowAndChildren" presStyleCnt="0"/>
      <dgm:spPr/>
    </dgm:pt>
    <dgm:pt modelId="{7ADEBC85-126E-4EA6-9970-26F249B28230}" type="pres">
      <dgm:prSet presAssocID="{BE690066-B8D6-42F8-B489-EA7711B1D83E}" presName="parentTextArrow" presStyleLbl="node1" presStyleIdx="0" presStyleCnt="2"/>
      <dgm:spPr/>
      <dgm:t>
        <a:bodyPr/>
        <a:lstStyle/>
        <a:p>
          <a:endParaRPr lang="en-US"/>
        </a:p>
      </dgm:t>
    </dgm:pt>
    <dgm:pt modelId="{D4BAD5FF-0687-4C00-886B-9FA316DA1B25}" type="pres">
      <dgm:prSet presAssocID="{BE690066-B8D6-42F8-B489-EA7711B1D83E}" presName="arrow" presStyleLbl="node1" presStyleIdx="1" presStyleCnt="2"/>
      <dgm:spPr/>
      <dgm:t>
        <a:bodyPr/>
        <a:lstStyle/>
        <a:p>
          <a:endParaRPr lang="en-US"/>
        </a:p>
      </dgm:t>
    </dgm:pt>
    <dgm:pt modelId="{1649A883-3452-4A76-9BA3-00C8A10446F6}" type="pres">
      <dgm:prSet presAssocID="{BE690066-B8D6-42F8-B489-EA7711B1D83E}" presName="descendantArrow" presStyleCnt="0"/>
      <dgm:spPr/>
    </dgm:pt>
    <dgm:pt modelId="{7F1943D3-9759-4C64-8A23-307C47EA1E33}" type="pres">
      <dgm:prSet presAssocID="{2164FE43-34B6-4CD9-B8A7-AD907233BF5B}" presName="childTextArrow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2628B15-4A85-4087-A3B0-8B11CC90784B}" type="pres">
      <dgm:prSet presAssocID="{A5A44BB2-8ECD-488A-9A01-EF57A0253BB9}" presName="childTextArrow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11BCF57-771A-4199-A339-C4DC584A952E}" type="presOf" srcId="{BE690066-B8D6-42F8-B489-EA7711B1D83E}" destId="{7ADEBC85-126E-4EA6-9970-26F249B28230}" srcOrd="0" destOrd="0" presId="urn:microsoft.com/office/officeart/2005/8/layout/process4"/>
    <dgm:cxn modelId="{23341118-CF49-4821-86CC-88C9F4B9F080}" type="presOf" srcId="{BE690066-B8D6-42F8-B489-EA7711B1D83E}" destId="{D4BAD5FF-0687-4C00-886B-9FA316DA1B25}" srcOrd="1" destOrd="0" presId="urn:microsoft.com/office/officeart/2005/8/layout/process4"/>
    <dgm:cxn modelId="{E84463F6-3656-4A7F-AA8E-AF7277507C6B}" srcId="{BE690066-B8D6-42F8-B489-EA7711B1D83E}" destId="{A5A44BB2-8ECD-488A-9A01-EF57A0253BB9}" srcOrd="1" destOrd="0" parTransId="{F263BFD5-D057-426D-A44C-AED925F6BC9F}" sibTransId="{D073BC44-B087-438C-AA4E-7CA8EAC8C223}"/>
    <dgm:cxn modelId="{93B9B737-A57E-43EB-895F-25351A964F49}" type="presOf" srcId="{2164FE43-34B6-4CD9-B8A7-AD907233BF5B}" destId="{7F1943D3-9759-4C64-8A23-307C47EA1E33}" srcOrd="0" destOrd="0" presId="urn:microsoft.com/office/officeart/2005/8/layout/process4"/>
    <dgm:cxn modelId="{C2326EB9-841B-4D14-8560-B0EB5478CCC1}" srcId="{4ABCFF9B-6E6D-487B-80B1-6AC9115BCA60}" destId="{01635D8B-BE78-4035-930E-0043F8027D72}" srcOrd="1" destOrd="0" parTransId="{B4D589DC-71EE-424F-91E5-0CE19BF54536}" sibTransId="{EBA6888D-57ED-49D2-BEC2-B791DC44BE21}"/>
    <dgm:cxn modelId="{E42673AC-8A02-4A8C-BEAB-CC0D53554F57}" srcId="{4ABCFF9B-6E6D-487B-80B1-6AC9115BCA60}" destId="{BE690066-B8D6-42F8-B489-EA7711B1D83E}" srcOrd="0" destOrd="0" parTransId="{BC28945E-5173-4E81-ABDA-BCB491A6B849}" sibTransId="{D8E39F5B-B562-43F4-9C23-D33618F33AB0}"/>
    <dgm:cxn modelId="{AD51F8AA-61F0-4A35-89BF-D22003678585}" type="presOf" srcId="{4ABCFF9B-6E6D-487B-80B1-6AC9115BCA60}" destId="{05BBFEAD-E058-4064-B374-D2E751F66185}" srcOrd="0" destOrd="0" presId="urn:microsoft.com/office/officeart/2005/8/layout/process4"/>
    <dgm:cxn modelId="{D4286CC4-74F1-43CE-AF36-D936200763FC}" type="presOf" srcId="{01635D8B-BE78-4035-930E-0043F8027D72}" destId="{AED02B33-1955-4EE9-98CB-AD8F9D15578A}" srcOrd="0" destOrd="0" presId="urn:microsoft.com/office/officeart/2005/8/layout/process4"/>
    <dgm:cxn modelId="{454BC4A7-77E6-4FD3-9F79-F3DE94EC4EB2}" type="presOf" srcId="{A5A44BB2-8ECD-488A-9A01-EF57A0253BB9}" destId="{C2628B15-4A85-4087-A3B0-8B11CC90784B}" srcOrd="0" destOrd="0" presId="urn:microsoft.com/office/officeart/2005/8/layout/process4"/>
    <dgm:cxn modelId="{663792F2-1F67-4869-984F-9F3E06C5C039}" srcId="{BE690066-B8D6-42F8-B489-EA7711B1D83E}" destId="{2164FE43-34B6-4CD9-B8A7-AD907233BF5B}" srcOrd="0" destOrd="0" parTransId="{C5A978CD-1E4C-4444-A5BC-DD943A6EFDDC}" sibTransId="{670BE26C-FAD9-4AF4-99BD-0B29DB2BD6E7}"/>
    <dgm:cxn modelId="{0B12AF62-3314-49D5-9D61-28EA9AA92072}" type="presParOf" srcId="{05BBFEAD-E058-4064-B374-D2E751F66185}" destId="{5F3A199E-7FE4-4915-870C-E69E686ACF70}" srcOrd="0" destOrd="0" presId="urn:microsoft.com/office/officeart/2005/8/layout/process4"/>
    <dgm:cxn modelId="{4BEAF9DD-F079-4843-B775-414D41DD8899}" type="presParOf" srcId="{5F3A199E-7FE4-4915-870C-E69E686ACF70}" destId="{AED02B33-1955-4EE9-98CB-AD8F9D15578A}" srcOrd="0" destOrd="0" presId="urn:microsoft.com/office/officeart/2005/8/layout/process4"/>
    <dgm:cxn modelId="{743F444C-ADC0-40F3-B747-4A24F4F6C721}" type="presParOf" srcId="{05BBFEAD-E058-4064-B374-D2E751F66185}" destId="{06F14139-8C20-48D8-9C7C-79F1BFA99EFB}" srcOrd="1" destOrd="0" presId="urn:microsoft.com/office/officeart/2005/8/layout/process4"/>
    <dgm:cxn modelId="{0D3D2CF4-3A3E-49D9-9D85-1845CA004B88}" type="presParOf" srcId="{05BBFEAD-E058-4064-B374-D2E751F66185}" destId="{A9E86309-2A2E-4E09-AC3C-6DB324AB9226}" srcOrd="2" destOrd="0" presId="urn:microsoft.com/office/officeart/2005/8/layout/process4"/>
    <dgm:cxn modelId="{5591B5B8-31F6-44FD-868B-E06610D2C921}" type="presParOf" srcId="{A9E86309-2A2E-4E09-AC3C-6DB324AB9226}" destId="{7ADEBC85-126E-4EA6-9970-26F249B28230}" srcOrd="0" destOrd="0" presId="urn:microsoft.com/office/officeart/2005/8/layout/process4"/>
    <dgm:cxn modelId="{89F05878-6F05-4AD6-BFE6-BB91DFEEDEF7}" type="presParOf" srcId="{A9E86309-2A2E-4E09-AC3C-6DB324AB9226}" destId="{D4BAD5FF-0687-4C00-886B-9FA316DA1B25}" srcOrd="1" destOrd="0" presId="urn:microsoft.com/office/officeart/2005/8/layout/process4"/>
    <dgm:cxn modelId="{CE91B5FC-91C8-4781-93AB-979F20DAD10F}" type="presParOf" srcId="{A9E86309-2A2E-4E09-AC3C-6DB324AB9226}" destId="{1649A883-3452-4A76-9BA3-00C8A10446F6}" srcOrd="2" destOrd="0" presId="urn:microsoft.com/office/officeart/2005/8/layout/process4"/>
    <dgm:cxn modelId="{FE38887E-76E4-472E-BBF6-9A0B298A24B2}" type="presParOf" srcId="{1649A883-3452-4A76-9BA3-00C8A10446F6}" destId="{7F1943D3-9759-4C64-8A23-307C47EA1E33}" srcOrd="0" destOrd="0" presId="urn:microsoft.com/office/officeart/2005/8/layout/process4"/>
    <dgm:cxn modelId="{3D26BC54-1F1B-4816-9689-D7F7EAD6D68D}" type="presParOf" srcId="{1649A883-3452-4A76-9BA3-00C8A10446F6}" destId="{C2628B15-4A85-4087-A3B0-8B11CC90784B}" srcOrd="1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D02B33-1955-4EE9-98CB-AD8F9D15578A}">
      <dsp:nvSpPr>
        <dsp:cNvPr id="0" name=""/>
        <dsp:cNvSpPr/>
      </dsp:nvSpPr>
      <dsp:spPr>
        <a:xfrm>
          <a:off x="0" y="2731657"/>
          <a:ext cx="8229600" cy="179226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6248" tIns="206248" rIns="206248" bIns="206248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err="1" smtClean="0"/>
            <a:t>Hasil</a:t>
          </a:r>
          <a:r>
            <a:rPr lang="en-US" sz="2900" kern="1200" dirty="0" smtClean="0"/>
            <a:t>: Ranking </a:t>
          </a:r>
          <a:r>
            <a:rPr lang="en-US" sz="2900" kern="1200" dirty="0" err="1" smtClean="0"/>
            <a:t>komponen</a:t>
          </a:r>
          <a:r>
            <a:rPr lang="en-US" sz="2900" kern="1200" dirty="0" smtClean="0"/>
            <a:t> </a:t>
          </a:r>
          <a:r>
            <a:rPr lang="en-US" sz="2900" kern="1200" dirty="0" err="1" smtClean="0"/>
            <a:t>dan</a:t>
          </a:r>
          <a:r>
            <a:rPr lang="en-US" sz="2900" kern="1200" dirty="0" smtClean="0"/>
            <a:t> </a:t>
          </a:r>
          <a:r>
            <a:rPr lang="en-US" sz="2900" kern="1200" dirty="0" err="1" smtClean="0"/>
            <a:t>Indikator</a:t>
          </a:r>
          <a:r>
            <a:rPr lang="en-US" sz="2900" kern="1200" dirty="0" smtClean="0"/>
            <a:t> </a:t>
          </a:r>
          <a:r>
            <a:rPr lang="en-US" sz="2900" kern="1200" dirty="0" err="1" smtClean="0"/>
            <a:t>Sosial</a:t>
          </a:r>
          <a:endParaRPr lang="en-US" sz="2900" kern="1200" dirty="0"/>
        </a:p>
      </dsp:txBody>
      <dsp:txXfrm>
        <a:off x="0" y="2731657"/>
        <a:ext cx="8229600" cy="1792263"/>
      </dsp:txXfrm>
    </dsp:sp>
    <dsp:sp modelId="{D4BAD5FF-0687-4C00-886B-9FA316DA1B25}">
      <dsp:nvSpPr>
        <dsp:cNvPr id="0" name=""/>
        <dsp:cNvSpPr/>
      </dsp:nvSpPr>
      <dsp:spPr>
        <a:xfrm rot="10800000">
          <a:off x="0" y="2040"/>
          <a:ext cx="8229600" cy="2756500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6248" tIns="206248" rIns="206248" bIns="206248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err="1" smtClean="0"/>
            <a:t>Komponen</a:t>
          </a:r>
          <a:r>
            <a:rPr lang="en-US" sz="2900" kern="1200" dirty="0" smtClean="0"/>
            <a:t> </a:t>
          </a:r>
          <a:r>
            <a:rPr lang="en-US" sz="2900" kern="1200" dirty="0" err="1" smtClean="0"/>
            <a:t>dan</a:t>
          </a:r>
          <a:r>
            <a:rPr lang="en-US" sz="2900" kern="1200" dirty="0" smtClean="0"/>
            <a:t> </a:t>
          </a:r>
          <a:r>
            <a:rPr lang="en-US" sz="2900" kern="1200" dirty="0" err="1" smtClean="0"/>
            <a:t>Indikator</a:t>
          </a:r>
          <a:endParaRPr lang="en-US" sz="2900" kern="1200" dirty="0"/>
        </a:p>
      </dsp:txBody>
      <dsp:txXfrm rot="-10800000">
        <a:off x="0" y="2040"/>
        <a:ext cx="8229600" cy="967531"/>
      </dsp:txXfrm>
    </dsp:sp>
    <dsp:sp modelId="{7F1943D3-9759-4C64-8A23-307C47EA1E33}">
      <dsp:nvSpPr>
        <dsp:cNvPr id="0" name=""/>
        <dsp:cNvSpPr/>
      </dsp:nvSpPr>
      <dsp:spPr>
        <a:xfrm>
          <a:off x="0" y="969572"/>
          <a:ext cx="4114799" cy="82419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26670" rIns="149352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err="1" smtClean="0"/>
            <a:t>Konsultasi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dengan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publik</a:t>
          </a:r>
          <a:r>
            <a:rPr lang="en-US" sz="2100" kern="1200" dirty="0" smtClean="0"/>
            <a:t> (input </a:t>
          </a:r>
          <a:r>
            <a:rPr lang="en-US" sz="2100" kern="1200" dirty="0" err="1" smtClean="0"/>
            <a:t>dari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publik</a:t>
          </a:r>
          <a:r>
            <a:rPr lang="en-US" sz="2100" kern="1200" dirty="0" smtClean="0"/>
            <a:t>)</a:t>
          </a:r>
          <a:endParaRPr lang="en-US" sz="2100" kern="1200" dirty="0"/>
        </a:p>
      </dsp:txBody>
      <dsp:txXfrm>
        <a:off x="0" y="969572"/>
        <a:ext cx="4114799" cy="824193"/>
      </dsp:txXfrm>
    </dsp:sp>
    <dsp:sp modelId="{C2628B15-4A85-4087-A3B0-8B11CC90784B}">
      <dsp:nvSpPr>
        <dsp:cNvPr id="0" name=""/>
        <dsp:cNvSpPr/>
      </dsp:nvSpPr>
      <dsp:spPr>
        <a:xfrm>
          <a:off x="4114800" y="969572"/>
          <a:ext cx="4114799" cy="82419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26670" rIns="149352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err="1" smtClean="0"/>
            <a:t>Diskusi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antar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anggota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tim</a:t>
          </a:r>
          <a:r>
            <a:rPr lang="en-US" sz="2100" kern="1200" dirty="0" smtClean="0"/>
            <a:t> (</a:t>
          </a:r>
          <a:r>
            <a:rPr lang="en-US" sz="2100" kern="1200" dirty="0" err="1" smtClean="0"/>
            <a:t>Penilaian</a:t>
          </a:r>
          <a:r>
            <a:rPr lang="en-US" sz="2100" kern="1200" dirty="0" smtClean="0"/>
            <a:t> </a:t>
          </a:r>
          <a:r>
            <a:rPr lang="en-US" sz="2100" kern="1200" err="1" smtClean="0"/>
            <a:t>para</a:t>
          </a:r>
          <a:r>
            <a:rPr lang="en-US" sz="2100" kern="1200" smtClean="0"/>
            <a:t> ahli</a:t>
          </a:r>
          <a:endParaRPr lang="en-US" sz="2100" kern="1200" dirty="0"/>
        </a:p>
      </dsp:txBody>
      <dsp:txXfrm>
        <a:off x="4114800" y="969572"/>
        <a:ext cx="4114799" cy="82419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BC7F93-A354-4B12-90CE-77A54855BB7A}" type="datetimeFigureOut">
              <a:rPr lang="en-US" smtClean="0"/>
              <a:t>1/13/2019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6553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46553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4EB6A0-B523-46C3-98D9-947F1F9575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2185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31B391-66D0-4A19-AE52-C3B9CAD14F38}" type="datetimeFigureOut">
              <a:rPr lang="en-US" smtClean="0"/>
              <a:t>1/13/2019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698500"/>
            <a:ext cx="4654550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24363"/>
            <a:ext cx="5486400" cy="41910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7138"/>
            <a:ext cx="2971800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47138"/>
            <a:ext cx="2971800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3AD0A2-7B8F-4701-882A-32564D62BD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0166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3AD0A2-7B8F-4701-882A-32564D62BD7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251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E75FC1E-55DF-4508-B87A-67DF68D90AB4}" type="datetimeFigureOut">
              <a:rPr lang="en-US" smtClean="0"/>
              <a:t>1/13/2019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14BCBB6-1602-4B26-B835-5766F310B64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75FC1E-55DF-4508-B87A-67DF68D90AB4}" type="datetimeFigureOut">
              <a:rPr lang="en-US" smtClean="0"/>
              <a:t>1/13/2019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14BCBB6-1602-4B26-B835-5766F310B64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75FC1E-55DF-4508-B87A-67DF68D90AB4}" type="datetimeFigureOut">
              <a:rPr lang="en-US" smtClean="0"/>
              <a:t>1/13/2019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14BCBB6-1602-4B26-B835-5766F310B64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75FC1E-55DF-4508-B87A-67DF68D90AB4}" type="datetimeFigureOut">
              <a:rPr lang="en-US" smtClean="0"/>
              <a:t>1/13/2019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14BCBB6-1602-4B26-B835-5766F310B64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75FC1E-55DF-4508-B87A-67DF68D90AB4}" type="datetimeFigureOut">
              <a:rPr lang="en-US" smtClean="0"/>
              <a:t>1/13/2019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14BCBB6-1602-4B26-B835-5766F310B64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75FC1E-55DF-4508-B87A-67DF68D90AB4}" type="datetimeFigureOut">
              <a:rPr lang="en-US" smtClean="0"/>
              <a:t>1/13/2019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14BCBB6-1602-4B26-B835-5766F310B64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75FC1E-55DF-4508-B87A-67DF68D90AB4}" type="datetimeFigureOut">
              <a:rPr lang="en-US" smtClean="0"/>
              <a:t>1/13/2019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14BCBB6-1602-4B26-B835-5766F310B64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75FC1E-55DF-4508-B87A-67DF68D90AB4}" type="datetimeFigureOut">
              <a:rPr lang="en-US" smtClean="0"/>
              <a:t>1/13/2019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14BCBB6-1602-4B26-B835-5766F310B645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75FC1E-55DF-4508-B87A-67DF68D90AB4}" type="datetimeFigureOut">
              <a:rPr lang="en-US" smtClean="0"/>
              <a:t>1/13/2019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14BCBB6-1602-4B26-B835-5766F310B64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AE75FC1E-55DF-4508-B87A-67DF68D90AB4}" type="datetimeFigureOut">
              <a:rPr lang="en-US" smtClean="0"/>
              <a:t>1/13/2019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14BCBB6-1602-4B26-B835-5766F310B64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E75FC1E-55DF-4508-B87A-67DF68D90AB4}" type="datetimeFigureOut">
              <a:rPr lang="en-US" smtClean="0"/>
              <a:t>1/13/2019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14BCBB6-1602-4B26-B835-5766F310B64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E75FC1E-55DF-4508-B87A-67DF68D90AB4}" type="datetimeFigureOut">
              <a:rPr lang="en-US" smtClean="0"/>
              <a:t>1/13/2019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14BCBB6-1602-4B26-B835-5766F310B64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EVALUASI DAMPAK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46313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yang </a:t>
            </a:r>
            <a:r>
              <a:rPr lang="en-US" dirty="0" err="1" smtClean="0"/>
              <a:t>terkena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endParaRPr lang="en-US" dirty="0" smtClean="0"/>
          </a:p>
          <a:p>
            <a:r>
              <a:rPr lang="en-US" dirty="0" err="1" smtClean="0"/>
              <a:t>Luas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persebaran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endParaRPr lang="en-US" dirty="0" smtClean="0"/>
          </a:p>
          <a:p>
            <a:r>
              <a:rPr lang="en-US" dirty="0" err="1" smtClean="0"/>
              <a:t>Lamanya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berlangsung</a:t>
            </a:r>
            <a:endParaRPr lang="en-US" dirty="0" smtClean="0"/>
          </a:p>
          <a:p>
            <a:r>
              <a:rPr lang="en-US" dirty="0" err="1" smtClean="0"/>
              <a:t>Intensitas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endParaRPr lang="en-US" dirty="0" smtClean="0"/>
          </a:p>
          <a:p>
            <a:r>
              <a:rPr lang="en-US" dirty="0" err="1" smtClean="0"/>
              <a:t>Banyaknya</a:t>
            </a:r>
            <a:r>
              <a:rPr lang="en-US" dirty="0" smtClean="0"/>
              <a:t> </a:t>
            </a:r>
            <a:r>
              <a:rPr lang="en-US" dirty="0" err="1" smtClean="0"/>
              <a:t>komponen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 yang </a:t>
            </a:r>
            <a:r>
              <a:rPr lang="en-US" dirty="0" err="1" smtClean="0"/>
              <a:t>terkena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endParaRPr lang="en-US" dirty="0" smtClean="0"/>
          </a:p>
          <a:p>
            <a:r>
              <a:rPr lang="en-US" dirty="0" err="1" smtClean="0"/>
              <a:t>Sifat</a:t>
            </a:r>
            <a:r>
              <a:rPr lang="en-US" dirty="0" smtClean="0"/>
              <a:t> </a:t>
            </a:r>
            <a:r>
              <a:rPr lang="en-US" dirty="0" err="1" smtClean="0"/>
              <a:t>kumulatif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endParaRPr lang="en-US" dirty="0" smtClean="0"/>
          </a:p>
          <a:p>
            <a:r>
              <a:rPr lang="en-US" dirty="0" err="1" smtClean="0"/>
              <a:t>Berbalik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berbaliknya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kriteria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mengukur</a:t>
            </a:r>
            <a:r>
              <a:rPr lang="en-US" dirty="0" smtClean="0"/>
              <a:t> Tingkat </a:t>
            </a:r>
            <a:r>
              <a:rPr lang="en-US" dirty="0" err="1" smtClean="0"/>
              <a:t>Pentingnya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60233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Langkah</a:t>
            </a:r>
            <a:r>
              <a:rPr lang="en-US" dirty="0" smtClean="0"/>
              <a:t> yang paling </a:t>
            </a:r>
            <a:r>
              <a:rPr lang="en-US" dirty="0" err="1" smtClean="0"/>
              <a:t>akhir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prose </a:t>
            </a:r>
            <a:r>
              <a:rPr lang="en-US" dirty="0" err="1" smtClean="0"/>
              <a:t>studi</a:t>
            </a:r>
            <a:r>
              <a:rPr lang="en-US" dirty="0" smtClean="0"/>
              <a:t> AMDAL </a:t>
            </a:r>
            <a:r>
              <a:rPr lang="en-US" dirty="0" err="1" smtClean="0"/>
              <a:t>sebelum</a:t>
            </a:r>
            <a:r>
              <a:rPr lang="en-US" dirty="0" smtClean="0"/>
              <a:t> </a:t>
            </a:r>
            <a:r>
              <a:rPr lang="en-US" dirty="0" err="1" smtClean="0"/>
              <a:t>rekomendasi</a:t>
            </a:r>
            <a:endParaRPr lang="en-US" dirty="0" smtClean="0"/>
          </a:p>
          <a:p>
            <a:r>
              <a:rPr lang="en-US" dirty="0" err="1" smtClean="0"/>
              <a:t>Evaluasi</a:t>
            </a:r>
            <a:r>
              <a:rPr lang="en-US" dirty="0" smtClean="0"/>
              <a:t>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assessing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kajian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Sebuah</a:t>
            </a:r>
            <a:r>
              <a:rPr lang="en-US" dirty="0" smtClean="0"/>
              <a:t> proses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menganalisis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yang </a:t>
            </a:r>
            <a:r>
              <a:rPr lang="en-US" dirty="0" err="1" smtClean="0"/>
              <a:t>diprakirakan</a:t>
            </a:r>
            <a:r>
              <a:rPr lang="en-US" dirty="0" smtClean="0"/>
              <a:t>,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bobot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pentingnya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 smtClean="0"/>
              <a:t>Pengertian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52972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87848110"/>
              </p:ext>
            </p:extLst>
          </p:nvPr>
        </p:nvGraphicFramePr>
        <p:xfrm>
          <a:off x="457200" y="14811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 smtClean="0"/>
              <a:t>Langkah</a:t>
            </a:r>
            <a:r>
              <a:rPr lang="en-US" dirty="0" smtClean="0"/>
              <a:t> </a:t>
            </a:r>
            <a:r>
              <a:rPr lang="en-US" dirty="0" err="1" smtClean="0"/>
              <a:t>Evaluasi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866980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106</TotalTime>
  <Words>102</Words>
  <Application>Microsoft Office PowerPoint</Application>
  <PresentationFormat>On-screen Show (4:3)</PresentationFormat>
  <Paragraphs>19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Concourse</vt:lpstr>
      <vt:lpstr>EVALUASI DAMPAK</vt:lpstr>
      <vt:lpstr>Beberapa kriteria untuk mengukur Tingkat Pentingnya dampak</vt:lpstr>
      <vt:lpstr>Pengertian</vt:lpstr>
      <vt:lpstr>Langkah Evaluasi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EVALUASI DAMPAK</dc:title>
  <dc:creator>Widati</dc:creator>
  <cp:lastModifiedBy>Widati</cp:lastModifiedBy>
  <cp:revision>9</cp:revision>
  <cp:lastPrinted>2018-03-13T05:49:35Z</cp:lastPrinted>
  <dcterms:created xsi:type="dcterms:W3CDTF">2014-05-13T04:16:34Z</dcterms:created>
  <dcterms:modified xsi:type="dcterms:W3CDTF">2019-01-13T15:22:06Z</dcterms:modified>
</cp:coreProperties>
</file>