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257" r:id="rId3"/>
    <p:sldId id="258" r:id="rId4"/>
    <p:sldId id="264" r:id="rId5"/>
    <p:sldId id="265" r:id="rId6"/>
    <p:sldId id="263" r:id="rId7"/>
    <p:sldId id="259" r:id="rId8"/>
    <p:sldId id="260" r:id="rId9"/>
    <p:sldId id="261" r:id="rId10"/>
    <p:sldId id="262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4360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913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26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552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912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0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2932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713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0494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422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061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08FBE-4F10-4FCE-8722-449EC0A3CE3E}" type="datetimeFigureOut">
              <a:rPr lang="en-ID" smtClean="0"/>
              <a:t>28/03/2022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8FD4FD4-2811-437F-ABC9-F46E73B06F2A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336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3FBF8-E324-4C35-AB61-D6D9E3AE06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err="1">
                <a:latin typeface="Arial Black" panose="020B0A04020102020204" pitchFamily="34" charset="0"/>
              </a:rPr>
              <a:t>Desa</a:t>
            </a:r>
            <a:r>
              <a:rPr lang="en-US" sz="3600" dirty="0">
                <a:latin typeface="Arial Black" panose="020B0A04020102020204" pitchFamily="34" charset="0"/>
              </a:rPr>
              <a:t> Masa </a:t>
            </a:r>
            <a:r>
              <a:rPr lang="en-US" sz="3600" dirty="0" err="1">
                <a:latin typeface="Arial Black" panose="020B0A04020102020204" pitchFamily="34" charset="0"/>
              </a:rPr>
              <a:t>Orde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Baru</a:t>
            </a:r>
            <a:r>
              <a:rPr lang="en-US" sz="3600" dirty="0">
                <a:latin typeface="Arial Black" panose="020B0A04020102020204" pitchFamily="34" charset="0"/>
              </a:rPr>
              <a:t> dan </a:t>
            </a:r>
            <a:r>
              <a:rPr lang="en-US" sz="3600" dirty="0" err="1">
                <a:latin typeface="Arial Black" panose="020B0A04020102020204" pitchFamily="34" charset="0"/>
              </a:rPr>
              <a:t>Desa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Pasca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Reformasi</a:t>
            </a:r>
            <a:endParaRPr lang="en-ID" sz="3600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56225-8E95-480D-92A5-AF2FAA030A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Putera</a:t>
            </a:r>
            <a:r>
              <a:rPr lang="en-US" dirty="0"/>
              <a:t> Perdana, S.IP., M.I.P. &amp; </a:t>
            </a:r>
            <a:r>
              <a:rPr lang="en-US" dirty="0" err="1"/>
              <a:t>Juang</a:t>
            </a:r>
            <a:r>
              <a:rPr lang="en-US" dirty="0"/>
              <a:t> </a:t>
            </a:r>
            <a:r>
              <a:rPr lang="en-US" dirty="0" err="1"/>
              <a:t>gagah</a:t>
            </a:r>
            <a:r>
              <a:rPr lang="en-US" dirty="0"/>
              <a:t> </a:t>
            </a:r>
            <a:r>
              <a:rPr lang="en-US" dirty="0" err="1"/>
              <a:t>mardikha</a:t>
            </a:r>
            <a:r>
              <a:rPr lang="en-US" dirty="0"/>
              <a:t>, S.IP., </a:t>
            </a:r>
            <a:r>
              <a:rPr lang="en-US" dirty="0" err="1"/>
              <a:t>M.Sos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564702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C7F0F-D9ED-4318-B0EA-845F21384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ReFormasi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199F6-D9A7-4E58-9470-58940DFE6C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Runtuhnya</a:t>
            </a:r>
            <a:r>
              <a:rPr lang="en-US" dirty="0"/>
              <a:t> </a:t>
            </a:r>
            <a:r>
              <a:rPr lang="en-US" dirty="0" err="1"/>
              <a:t>Rezim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pada 21 Mei 1998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mundurnya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Soeharto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pertanda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di Indonesia</a:t>
            </a:r>
          </a:p>
          <a:p>
            <a:r>
              <a:rPr lang="en-US" dirty="0"/>
              <a:t>Gerakan </a:t>
            </a:r>
            <a:r>
              <a:rPr lang="en-US" dirty="0" err="1"/>
              <a:t>meruntuhkan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Gerakan </a:t>
            </a:r>
            <a:r>
              <a:rPr lang="en-US" dirty="0" err="1"/>
              <a:t>kaum</a:t>
            </a:r>
            <a:r>
              <a:rPr lang="en-US" dirty="0"/>
              <a:t> </a:t>
            </a:r>
            <a:r>
              <a:rPr lang="en-US" dirty="0" err="1"/>
              <a:t>terpelajar</a:t>
            </a:r>
            <a:r>
              <a:rPr lang="en-US" dirty="0"/>
              <a:t> dan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perkotaan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penonton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 </a:t>
            </a:r>
            <a:r>
              <a:rPr lang="en-US" dirty="0" err="1"/>
              <a:t>pergolakan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berlangsung</a:t>
            </a:r>
            <a:r>
              <a:rPr lang="en-US" dirty="0"/>
              <a:t> pada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itu</a:t>
            </a:r>
            <a:endParaRPr lang="en-US" dirty="0"/>
          </a:p>
          <a:p>
            <a:r>
              <a:rPr lang="en-US" dirty="0"/>
              <a:t>UU 5 </a:t>
            </a:r>
            <a:r>
              <a:rPr lang="en-US" dirty="0" err="1"/>
              <a:t>tahun</a:t>
            </a:r>
            <a:r>
              <a:rPr lang="en-US" dirty="0"/>
              <a:t> 79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dicabut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pada UU 22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pun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: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lain,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hokum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dan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dan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istiadat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yang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system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dan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3741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C1EE2-EDED-43E7-96D6-3AF88E318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1B5ED-838C-4B18-91E1-14C750B5F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diakui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dan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istiadat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lahan-lahan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danau</a:t>
            </a:r>
            <a:r>
              <a:rPr lang="en-US" dirty="0"/>
              <a:t>, </a:t>
            </a:r>
            <a:r>
              <a:rPr lang="en-US" dirty="0" err="1"/>
              <a:t>rawa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r>
              <a:rPr lang="en-US" dirty="0" err="1"/>
              <a:t>Aparatur</a:t>
            </a:r>
            <a:r>
              <a:rPr lang="en-US" dirty="0"/>
              <a:t> :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dan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kalangan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dan oleh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unit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kemacatan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kabupaten</a:t>
            </a:r>
            <a:endParaRPr lang="en-US" dirty="0"/>
          </a:p>
          <a:p>
            <a:r>
              <a:rPr lang="en-US" dirty="0"/>
              <a:t>Masa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5 </a:t>
            </a:r>
            <a:r>
              <a:rPr lang="en-US" dirty="0" err="1"/>
              <a:t>tahun</a:t>
            </a:r>
            <a:endParaRPr lang="en-US" dirty="0"/>
          </a:p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tangganya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istiadat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endParaRPr lang="en-US" dirty="0"/>
          </a:p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asset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harta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34828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4152A-2A60-42EE-A634-1CFB1AA8C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0E9FD-6EB9-4949-A00F-3AC4C3378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UU 22 </a:t>
            </a:r>
            <a:r>
              <a:rPr lang="en-US" dirty="0" err="1"/>
              <a:t>Tahun</a:t>
            </a:r>
            <a:r>
              <a:rPr lang="en-US" dirty="0"/>
              <a:t> 99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yang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otonom</a:t>
            </a:r>
            <a:r>
              <a:rPr lang="en-US" dirty="0"/>
              <a:t> yang bias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yang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warganya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kabupaten</a:t>
            </a:r>
            <a:endParaRPr lang="en-US" dirty="0"/>
          </a:p>
          <a:p>
            <a:r>
              <a:rPr lang="en-US" dirty="0" err="1"/>
              <a:t>Terbitnya</a:t>
            </a:r>
            <a:r>
              <a:rPr lang="en-US" dirty="0"/>
              <a:t> UU 32 </a:t>
            </a:r>
            <a:r>
              <a:rPr lang="en-US" dirty="0" err="1"/>
              <a:t>tahun</a:t>
            </a:r>
            <a:r>
              <a:rPr lang="en-US" dirty="0"/>
              <a:t> 2004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prinsipil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:</a:t>
            </a:r>
          </a:p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dirumuskan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hokum </a:t>
            </a:r>
            <a:r>
              <a:rPr lang="en-US" dirty="0" err="1"/>
              <a:t>adat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wilayah yang </a:t>
            </a:r>
            <a:r>
              <a:rPr lang="en-US" dirty="0" err="1"/>
              <a:t>berwenang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dan </a:t>
            </a:r>
            <a:r>
              <a:rPr lang="en-US" dirty="0" err="1"/>
              <a:t>mengurus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ID" dirty="0"/>
              <a:t>,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asal</a:t>
            </a:r>
            <a:r>
              <a:rPr lang="en-ID" dirty="0"/>
              <a:t> </a:t>
            </a:r>
            <a:r>
              <a:rPr lang="en-ID" dirty="0" err="1"/>
              <a:t>usul</a:t>
            </a:r>
            <a:r>
              <a:rPr lang="en-ID" dirty="0"/>
              <a:t> dan </a:t>
            </a:r>
            <a:r>
              <a:rPr lang="en-ID" dirty="0" err="1"/>
              <a:t>adat</a:t>
            </a:r>
            <a:r>
              <a:rPr lang="en-ID" dirty="0"/>
              <a:t> </a:t>
            </a:r>
            <a:r>
              <a:rPr lang="en-ID" dirty="0" err="1"/>
              <a:t>istiadat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</a:t>
            </a:r>
            <a:r>
              <a:rPr lang="en-ID" dirty="0" err="1"/>
              <a:t>setempat</a:t>
            </a:r>
            <a:r>
              <a:rPr lang="en-ID" dirty="0"/>
              <a:t> yang </a:t>
            </a:r>
            <a:r>
              <a:rPr lang="en-ID" dirty="0" err="1"/>
              <a:t>diakui</a:t>
            </a:r>
            <a:r>
              <a:rPr lang="en-ID" dirty="0"/>
              <a:t> dan </a:t>
            </a:r>
            <a:r>
              <a:rPr lang="en-ID" dirty="0" err="1"/>
              <a:t>dihormati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system </a:t>
            </a:r>
            <a:r>
              <a:rPr lang="en-ID" dirty="0" err="1"/>
              <a:t>pemerintahan</a:t>
            </a:r>
            <a:r>
              <a:rPr lang="en-ID" dirty="0"/>
              <a:t> NKRI</a:t>
            </a:r>
          </a:p>
          <a:p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juga bias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didaerah</a:t>
            </a:r>
            <a:r>
              <a:rPr lang="en-US" dirty="0"/>
              <a:t> </a:t>
            </a:r>
            <a:r>
              <a:rPr lang="en-US" dirty="0" err="1"/>
              <a:t>perkotaan</a:t>
            </a:r>
            <a:endParaRPr lang="en-US" dirty="0"/>
          </a:p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Lembaga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material/</a:t>
            </a:r>
            <a:r>
              <a:rPr lang="en-US" dirty="0" err="1"/>
              <a:t>finansial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BUMDes</a:t>
            </a:r>
            <a:endParaRPr lang="en-US" dirty="0"/>
          </a:p>
          <a:p>
            <a:r>
              <a:rPr lang="en-US" dirty="0"/>
              <a:t>Masa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semula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dirubah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6 </a:t>
            </a:r>
            <a:r>
              <a:rPr lang="en-US" dirty="0" err="1"/>
              <a:t>tahun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691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C1303-FE6E-40B2-BD41-F7B01EBBC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D5A91-159B-4AB0-AE82-E206C43E8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Sekretaris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PNS: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di </a:t>
            </a:r>
            <a:r>
              <a:rPr lang="en-US" dirty="0" err="1"/>
              <a:t>Desa</a:t>
            </a:r>
            <a:endParaRPr lang="en-US" dirty="0"/>
          </a:p>
          <a:p>
            <a:r>
              <a:rPr lang="en-US" dirty="0" err="1"/>
              <a:t>Akibatnya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dan juga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agar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PNS</a:t>
            </a:r>
          </a:p>
          <a:p>
            <a:r>
              <a:rPr lang="en-US" dirty="0"/>
              <a:t>BPD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mitra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Sederajat</a:t>
            </a:r>
            <a:endParaRPr lang="en-US" dirty="0"/>
          </a:p>
          <a:p>
            <a:r>
              <a:rPr lang="en-US" dirty="0" err="1"/>
              <a:t>Camat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atasan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bias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raja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dan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BPD</a:t>
            </a:r>
          </a:p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UU 32 </a:t>
            </a:r>
            <a:r>
              <a:rPr lang="en-US" dirty="0" err="1"/>
              <a:t>tahun</a:t>
            </a:r>
            <a:r>
              <a:rPr lang="en-US" dirty="0"/>
              <a:t> 2004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penyerahan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kewanagan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, </a:t>
            </a:r>
            <a:r>
              <a:rPr lang="en-US" dirty="0" err="1"/>
              <a:t>tenaga</a:t>
            </a:r>
            <a:r>
              <a:rPr lang="en-US" dirty="0"/>
              <a:t>, dan </a:t>
            </a:r>
            <a:r>
              <a:rPr lang="en-US" dirty="0" err="1"/>
              <a:t>biaya</a:t>
            </a:r>
            <a:endParaRPr lang="en-US" dirty="0"/>
          </a:p>
          <a:p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sumber-smber</a:t>
            </a:r>
            <a:r>
              <a:rPr lang="en-US" dirty="0"/>
              <a:t> </a:t>
            </a:r>
            <a:r>
              <a:rPr lang="en-US" dirty="0" err="1"/>
              <a:t>pendanaan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PADes</a:t>
            </a:r>
            <a:r>
              <a:rPr lang="en-US" dirty="0"/>
              <a:t> dan </a:t>
            </a:r>
            <a:r>
              <a:rPr lang="en-US" dirty="0" err="1"/>
              <a:t>pemerintah</a:t>
            </a:r>
            <a:r>
              <a:rPr lang="en-US" dirty="0"/>
              <a:t> juga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dana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APBN dan APBD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kemandirian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76672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32FDB-FB35-4310-B53B-065AF3F12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TErimakasih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38CF9-235F-47D2-B045-61CE9DD94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03885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0256B-4602-426B-83D0-5E0ED0F5A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A. </a:t>
            </a:r>
            <a:r>
              <a:rPr lang="en-US" dirty="0" err="1"/>
              <a:t>Desa</a:t>
            </a:r>
            <a:r>
              <a:rPr lang="en-US" dirty="0"/>
              <a:t> Masa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6EC52-A8C7-46CF-B706-1A16AF3A5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815225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Pembersihan</a:t>
            </a:r>
            <a:r>
              <a:rPr lang="en-US" dirty="0"/>
              <a:t> PKI </a:t>
            </a:r>
            <a:r>
              <a:rPr lang="en-US" dirty="0" err="1"/>
              <a:t>tahun</a:t>
            </a:r>
            <a:r>
              <a:rPr lang="en-US" dirty="0"/>
              <a:t> 1965 </a:t>
            </a:r>
            <a:r>
              <a:rPr lang="en-US" dirty="0" err="1"/>
              <a:t>berdampak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desa-desa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pemberontakan</a:t>
            </a:r>
            <a:r>
              <a:rPr lang="en-US" dirty="0"/>
              <a:t> </a:t>
            </a:r>
            <a:r>
              <a:rPr lang="en-US" dirty="0" err="1"/>
              <a:t>Gestapu</a:t>
            </a:r>
            <a:r>
              <a:rPr lang="en-US" dirty="0"/>
              <a:t> PKI 30 September 1965 </a:t>
            </a:r>
          </a:p>
          <a:p>
            <a:r>
              <a:rPr lang="en-US" dirty="0"/>
              <a:t>Banyak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bentukan</a:t>
            </a:r>
            <a:r>
              <a:rPr lang="en-US" dirty="0"/>
              <a:t> PKI </a:t>
            </a:r>
            <a:r>
              <a:rPr lang="en-US" dirty="0" err="1"/>
              <a:t>dibubar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: </a:t>
            </a:r>
            <a:r>
              <a:rPr lang="en-US" dirty="0" err="1"/>
              <a:t>Persatuan</a:t>
            </a:r>
            <a:r>
              <a:rPr lang="en-US" dirty="0"/>
              <a:t> </a:t>
            </a:r>
            <a:r>
              <a:rPr lang="en-US" dirty="0" err="1"/>
              <a:t>Pamong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Indonesia (PPDI),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Tani</a:t>
            </a:r>
            <a:r>
              <a:rPr lang="en-US" dirty="0"/>
              <a:t> Indonesia (BTI),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Indonesia (SOBSI), </a:t>
            </a:r>
            <a:r>
              <a:rPr lang="en-US" dirty="0" err="1"/>
              <a:t>Persatuan</a:t>
            </a:r>
            <a:r>
              <a:rPr lang="en-US" dirty="0"/>
              <a:t> Guru </a:t>
            </a:r>
            <a:r>
              <a:rPr lang="en-US" dirty="0" err="1"/>
              <a:t>Republik</a:t>
            </a:r>
            <a:r>
              <a:rPr lang="en-US" dirty="0"/>
              <a:t> Indonesia (PGRI) Non </a:t>
            </a:r>
            <a:r>
              <a:rPr lang="en-US" dirty="0" err="1"/>
              <a:t>Vak</a:t>
            </a:r>
            <a:r>
              <a:rPr lang="en-US" dirty="0"/>
              <a:t> </a:t>
            </a:r>
            <a:r>
              <a:rPr lang="en-US" dirty="0" err="1"/>
              <a:t>Sentral</a:t>
            </a:r>
            <a:r>
              <a:rPr lang="en-US" dirty="0"/>
              <a:t>, Gerakan Wanita Indonesia (</a:t>
            </a:r>
            <a:r>
              <a:rPr lang="en-US" dirty="0" err="1"/>
              <a:t>Gerwani</a:t>
            </a:r>
            <a:r>
              <a:rPr lang="en-US" dirty="0"/>
              <a:t>),Central Gerakan </a:t>
            </a:r>
            <a:r>
              <a:rPr lang="en-US" dirty="0" err="1"/>
              <a:t>Mahasiswa</a:t>
            </a:r>
            <a:r>
              <a:rPr lang="en-US" dirty="0"/>
              <a:t> Indonesia (CGMI), </a:t>
            </a:r>
            <a:r>
              <a:rPr lang="en-US" dirty="0" err="1"/>
              <a:t>Ikatan</a:t>
            </a:r>
            <a:r>
              <a:rPr lang="en-US" dirty="0"/>
              <a:t> </a:t>
            </a:r>
            <a:r>
              <a:rPr lang="en-US" dirty="0" err="1"/>
              <a:t>Pelajar</a:t>
            </a:r>
            <a:r>
              <a:rPr lang="en-US" dirty="0"/>
              <a:t> Indonesia (IPPI), </a:t>
            </a:r>
            <a:r>
              <a:rPr lang="en-US" dirty="0" err="1"/>
              <a:t>Pemuda</a:t>
            </a:r>
            <a:r>
              <a:rPr lang="en-US" dirty="0"/>
              <a:t> Rakyat (PR), BAPERKI, Lembaga </a:t>
            </a:r>
            <a:r>
              <a:rPr lang="en-US" dirty="0" err="1"/>
              <a:t>Kebudayaan</a:t>
            </a:r>
            <a:r>
              <a:rPr lang="en-US" dirty="0"/>
              <a:t> Rakyat Indonesia (LEKRA),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Sarjana</a:t>
            </a:r>
            <a:r>
              <a:rPr lang="en-US" dirty="0"/>
              <a:t> Indonesia (HIS)</a:t>
            </a:r>
          </a:p>
          <a:p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Soekarno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pemberontakan</a:t>
            </a:r>
            <a:r>
              <a:rPr lang="en-US" dirty="0"/>
              <a:t> </a:t>
            </a:r>
            <a:r>
              <a:rPr lang="en-US" dirty="0" err="1"/>
              <a:t>Gestapu</a:t>
            </a:r>
            <a:r>
              <a:rPr lang="en-US" dirty="0"/>
              <a:t> PKI </a:t>
            </a:r>
            <a:r>
              <a:rPr lang="en-US" dirty="0" err="1"/>
              <a:t>menggoyang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Soekarno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027665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8BDDB-D153-4B54-9EA6-C63965EBB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2" y="1867819"/>
            <a:ext cx="9601196" cy="416191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Terbitnya</a:t>
            </a:r>
            <a:r>
              <a:rPr lang="en-US" dirty="0"/>
              <a:t> UU No 5 </a:t>
            </a:r>
            <a:r>
              <a:rPr lang="en-US" dirty="0" err="1"/>
              <a:t>tahun</a:t>
            </a:r>
            <a:r>
              <a:rPr lang="en-US" dirty="0"/>
              <a:t> 1979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prinsipil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:</a:t>
            </a:r>
          </a:p>
          <a:p>
            <a:pPr marL="539750" indent="-276225">
              <a:buFont typeface="+mj-lt"/>
              <a:buAutoNum type="alphaLcPeriod"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terendah</a:t>
            </a:r>
            <a:r>
              <a:rPr lang="en-US" dirty="0"/>
              <a:t> </a:t>
            </a:r>
            <a:r>
              <a:rPr lang="en-US" dirty="0" err="1"/>
              <a:t>dipisah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2 </a:t>
            </a:r>
            <a:r>
              <a:rPr lang="en-US" dirty="0" err="1"/>
              <a:t>yaitu</a:t>
            </a:r>
            <a:r>
              <a:rPr lang="en-US" dirty="0"/>
              <a:t>, </a:t>
            </a:r>
            <a:r>
              <a:rPr lang="en-US" dirty="0" err="1"/>
              <a:t>kelurahan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administrative dan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(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Indische</a:t>
            </a:r>
            <a:r>
              <a:rPr lang="en-US" dirty="0"/>
              <a:t> </a:t>
            </a:r>
            <a:r>
              <a:rPr lang="en-US" dirty="0" err="1"/>
              <a:t>Staatregeling</a:t>
            </a:r>
            <a:r>
              <a:rPr lang="en-US" dirty="0"/>
              <a:t> 1854 </a:t>
            </a:r>
            <a:r>
              <a:rPr lang="en-US" dirty="0" err="1"/>
              <a:t>pasal</a:t>
            </a:r>
            <a:r>
              <a:rPr lang="en-US" dirty="0"/>
              <a:t> 128 juga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 dan </a:t>
            </a:r>
            <a:r>
              <a:rPr lang="en-US" dirty="0" err="1"/>
              <a:t>memelihara</a:t>
            </a:r>
            <a:r>
              <a:rPr lang="en-US" dirty="0"/>
              <a:t> hokum </a:t>
            </a:r>
            <a:r>
              <a:rPr lang="en-US" dirty="0" err="1"/>
              <a:t>adat</a:t>
            </a:r>
            <a:r>
              <a:rPr lang="en-US" dirty="0"/>
              <a:t> </a:t>
            </a:r>
            <a:r>
              <a:rPr lang="en-US" dirty="0" err="1"/>
              <a:t>tersirat</a:t>
            </a:r>
            <a:r>
              <a:rPr lang="en-US" dirty="0"/>
              <a:t> pada </a:t>
            </a:r>
            <a:r>
              <a:rPr lang="en-US" dirty="0" err="1"/>
              <a:t>pasal</a:t>
            </a:r>
            <a:r>
              <a:rPr lang="en-US" dirty="0"/>
              <a:t> 18 UUD 1945)</a:t>
            </a:r>
          </a:p>
          <a:p>
            <a:pPr marL="539750" indent="-276225">
              <a:buFont typeface="+mj-lt"/>
              <a:buAutoNum type="alphaLcPeriod"/>
            </a:pPr>
            <a:r>
              <a:rPr lang="en-US" dirty="0" err="1"/>
              <a:t>pejabat</a:t>
            </a:r>
            <a:r>
              <a:rPr lang="en-US" dirty="0"/>
              <a:t> dan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terendah</a:t>
            </a:r>
            <a:r>
              <a:rPr lang="en-US" dirty="0"/>
              <a:t> </a:t>
            </a:r>
            <a:r>
              <a:rPr lang="en-US" dirty="0" err="1"/>
              <a:t>dipegang</a:t>
            </a:r>
            <a:r>
              <a:rPr lang="en-US" dirty="0"/>
              <a:t> oleh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negri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kelurahan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syarat-syarat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dan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penghasilan</a:t>
            </a:r>
            <a:r>
              <a:rPr lang="en-US" dirty="0"/>
              <a:t> </a:t>
            </a:r>
            <a:r>
              <a:rPr lang="en-US" dirty="0" err="1"/>
              <a:t>tetap</a:t>
            </a:r>
            <a:endParaRPr lang="en-US" dirty="0"/>
          </a:p>
          <a:p>
            <a:pPr marL="539750" indent="-276225">
              <a:buFont typeface="+mj-lt"/>
              <a:buAutoNum type="alphaLcPeriod"/>
            </a:pPr>
            <a:r>
              <a:rPr lang="en-US" dirty="0" err="1"/>
              <a:t>Penghapusan</a:t>
            </a:r>
            <a:r>
              <a:rPr lang="en-US" dirty="0"/>
              <a:t> Lembaga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pPr marL="539750" indent="-276225">
              <a:buFont typeface="+mj-lt"/>
              <a:buAutoNum type="alphaLcPeriod"/>
            </a:pPr>
            <a:r>
              <a:rPr lang="en-US" dirty="0" err="1"/>
              <a:t>Pengukuhan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di </a:t>
            </a:r>
            <a:r>
              <a:rPr lang="en-US" dirty="0" err="1"/>
              <a:t>Desa</a:t>
            </a:r>
            <a:endParaRPr lang="en-US" dirty="0"/>
          </a:p>
          <a:p>
            <a:pPr marL="539750" indent="-276225">
              <a:buFont typeface="+mj-lt"/>
              <a:buAutoNum type="alphaLcPeriod"/>
            </a:pPr>
            <a:r>
              <a:rPr lang="en-US" dirty="0" err="1"/>
              <a:t>Penyeragaman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di </a:t>
            </a:r>
            <a:r>
              <a:rPr lang="en-US" dirty="0" err="1"/>
              <a:t>Desa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539750" indent="-276225">
              <a:buFont typeface="+mj-lt"/>
              <a:buAutoNum type="alphaL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038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8A1A9-D8BC-4AB5-B37F-2B82E0BF5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191EB6-D523-4701-B0F2-18CD9047B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Gampong</a:t>
            </a:r>
            <a:r>
              <a:rPr lang="en-US" dirty="0"/>
              <a:t>/ </a:t>
            </a:r>
            <a:r>
              <a:rPr lang="en-US" dirty="0" err="1"/>
              <a:t>meunasah</a:t>
            </a:r>
            <a:r>
              <a:rPr lang="en-US" dirty="0"/>
              <a:t> di Aceh, </a:t>
            </a:r>
            <a:r>
              <a:rPr lang="en-US" dirty="0" err="1"/>
              <a:t>Huta</a:t>
            </a:r>
            <a:r>
              <a:rPr lang="en-US" dirty="0"/>
              <a:t> dan </a:t>
            </a:r>
            <a:r>
              <a:rPr lang="en-US" dirty="0" err="1"/>
              <a:t>Huria</a:t>
            </a:r>
            <a:r>
              <a:rPr lang="en-US" dirty="0"/>
              <a:t> di Sumatera Utara, Nagari di Sumatera Barat, </a:t>
            </a:r>
            <a:r>
              <a:rPr lang="en-US" dirty="0" err="1"/>
              <a:t>Kalurahan</a:t>
            </a:r>
            <a:r>
              <a:rPr lang="en-US" dirty="0"/>
              <a:t> di </a:t>
            </a:r>
            <a:r>
              <a:rPr lang="en-US" dirty="0" err="1"/>
              <a:t>Jawa</a:t>
            </a:r>
            <a:r>
              <a:rPr lang="en-US" dirty="0"/>
              <a:t> Tengah dan </a:t>
            </a:r>
            <a:r>
              <a:rPr lang="en-US" dirty="0" err="1"/>
              <a:t>Jawa</a:t>
            </a:r>
            <a:r>
              <a:rPr lang="en-US" dirty="0"/>
              <a:t> Timur, Kampung di Kalimantan, Sulawesi, </a:t>
            </a:r>
            <a:r>
              <a:rPr lang="en-US" dirty="0" err="1"/>
              <a:t>maluku</a:t>
            </a:r>
            <a:r>
              <a:rPr lang="en-US" dirty="0"/>
              <a:t>, </a:t>
            </a:r>
            <a:r>
              <a:rPr lang="en-US" dirty="0" err="1"/>
              <a:t>papua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hadirnya</a:t>
            </a:r>
            <a:r>
              <a:rPr lang="en-US" dirty="0"/>
              <a:t> UU 5 </a:t>
            </a:r>
            <a:r>
              <a:rPr lang="en-US" dirty="0" err="1"/>
              <a:t>tahun</a:t>
            </a:r>
            <a:r>
              <a:rPr lang="en-US" dirty="0"/>
              <a:t> 79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sebutan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dihapuskan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juga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sebutan</a:t>
            </a:r>
            <a:r>
              <a:rPr lang="en-US" dirty="0"/>
              <a:t> </a:t>
            </a:r>
            <a:r>
              <a:rPr lang="en-US" dirty="0" err="1"/>
              <a:t>pemimpin-pemimpin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: </a:t>
            </a:r>
            <a:r>
              <a:rPr lang="en-US" dirty="0" err="1"/>
              <a:t>Keucik</a:t>
            </a:r>
            <a:r>
              <a:rPr lang="en-US" dirty="0"/>
              <a:t>, 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Negari</a:t>
            </a:r>
            <a:r>
              <a:rPr lang="en-US" dirty="0"/>
              <a:t>, </a:t>
            </a:r>
            <a:r>
              <a:rPr lang="en-US" dirty="0" err="1"/>
              <a:t>Lurah</a:t>
            </a:r>
            <a:r>
              <a:rPr lang="en-US" dirty="0"/>
              <a:t>, </a:t>
            </a:r>
            <a:r>
              <a:rPr lang="en-US" dirty="0" err="1"/>
              <a:t>Petinggi</a:t>
            </a:r>
            <a:r>
              <a:rPr lang="en-US" dirty="0"/>
              <a:t>, </a:t>
            </a:r>
            <a:r>
              <a:rPr lang="en-US" dirty="0" err="1"/>
              <a:t>Kuwu</a:t>
            </a:r>
            <a:r>
              <a:rPr lang="en-US" dirty="0"/>
              <a:t>, </a:t>
            </a:r>
            <a:r>
              <a:rPr lang="en-US" dirty="0" err="1"/>
              <a:t>Kepala</a:t>
            </a:r>
            <a:r>
              <a:rPr lang="en-US" dirty="0"/>
              <a:t> Negeri, </a:t>
            </a:r>
            <a:r>
              <a:rPr lang="en-US" dirty="0" err="1"/>
              <a:t>Pembekal</a:t>
            </a:r>
            <a:r>
              <a:rPr lang="en-US" dirty="0"/>
              <a:t>, </a:t>
            </a:r>
            <a:r>
              <a:rPr lang="en-US" dirty="0" err="1"/>
              <a:t>Soa</a:t>
            </a:r>
            <a:r>
              <a:rPr lang="en-US" dirty="0"/>
              <a:t>, </a:t>
            </a:r>
            <a:r>
              <a:rPr lang="en-US" dirty="0" err="1"/>
              <a:t>Pesirah</a:t>
            </a:r>
            <a:r>
              <a:rPr lang="en-US" dirty="0"/>
              <a:t>, </a:t>
            </a:r>
            <a:r>
              <a:rPr lang="en-US" dirty="0" err="1"/>
              <a:t>Klebun</a:t>
            </a:r>
            <a:r>
              <a:rPr lang="en-US" dirty="0"/>
              <a:t>,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Soa</a:t>
            </a:r>
            <a:r>
              <a:rPr lang="en-US" dirty="0"/>
              <a:t>, </a:t>
            </a:r>
            <a:r>
              <a:rPr lang="en-US" dirty="0" err="1"/>
              <a:t>Wanua</a:t>
            </a:r>
            <a:r>
              <a:rPr lang="en-US" dirty="0"/>
              <a:t>, </a:t>
            </a:r>
            <a:r>
              <a:rPr lang="en-US" dirty="0" err="1"/>
              <a:t>Demang</a:t>
            </a:r>
            <a:r>
              <a:rPr lang="en-US" dirty="0"/>
              <a:t>, </a:t>
            </a:r>
            <a:r>
              <a:rPr lang="en-US" dirty="0" err="1"/>
              <a:t>Perbekel</a:t>
            </a:r>
            <a:r>
              <a:rPr lang="en-US" dirty="0"/>
              <a:t> </a:t>
            </a:r>
            <a:r>
              <a:rPr lang="en-US" dirty="0" err="1"/>
              <a:t>dll</a:t>
            </a:r>
            <a:endParaRPr lang="en-US" dirty="0"/>
          </a:p>
          <a:p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: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Nasional yang </a:t>
            </a:r>
            <a:r>
              <a:rPr lang="en-US" dirty="0" err="1"/>
              <a:t>kedudukannya</a:t>
            </a:r>
            <a:r>
              <a:rPr lang="en-US" dirty="0"/>
              <a:t> paling </a:t>
            </a:r>
            <a:r>
              <a:rPr lang="en-US" dirty="0" err="1"/>
              <a:t>rendah</a:t>
            </a:r>
            <a:r>
              <a:rPr lang="en-US" dirty="0"/>
              <a:t> dan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.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diwakili</a:t>
            </a:r>
            <a:r>
              <a:rPr lang="en-US" dirty="0"/>
              <a:t> oleh </a:t>
            </a:r>
            <a:r>
              <a:rPr lang="en-US" dirty="0" err="1"/>
              <a:t>kepaa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meletakan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masyarakatnya</a:t>
            </a:r>
            <a:r>
              <a:rPr lang="en-US" dirty="0"/>
              <a:t>. (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dilarang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melalaikan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kewajibannya</a:t>
            </a:r>
            <a:r>
              <a:rPr lang="en-US" dirty="0"/>
              <a:t> yang </a:t>
            </a:r>
            <a:r>
              <a:rPr lang="en-US" dirty="0" err="1"/>
              <a:t>merugikan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negara, </a:t>
            </a:r>
            <a:r>
              <a:rPr lang="en-US" dirty="0" err="1"/>
              <a:t>Pemerintah</a:t>
            </a:r>
            <a:r>
              <a:rPr lang="en-US" dirty="0"/>
              <a:t> Daerah dan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)</a:t>
            </a:r>
          </a:p>
          <a:p>
            <a:r>
              <a:rPr lang="en-ID" dirty="0" err="1"/>
              <a:t>Wewenang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: </a:t>
            </a:r>
            <a:r>
              <a:rPr lang="en-ID" dirty="0" err="1"/>
              <a:t>dikarenakan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bagian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pemerintahan</a:t>
            </a:r>
            <a:r>
              <a:rPr lang="en-ID" dirty="0"/>
              <a:t> negara, </a:t>
            </a:r>
            <a:r>
              <a:rPr lang="en-ID" dirty="0" err="1"/>
              <a:t>maka</a:t>
            </a:r>
            <a:r>
              <a:rPr lang="en-ID" dirty="0"/>
              <a:t> </a:t>
            </a:r>
            <a:r>
              <a:rPr lang="en-ID" dirty="0" err="1"/>
              <a:t>wewenang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juga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wewenang</a:t>
            </a:r>
            <a:r>
              <a:rPr lang="en-ID" dirty="0"/>
              <a:t> dan </a:t>
            </a:r>
            <a:r>
              <a:rPr lang="en-ID" dirty="0" err="1"/>
              <a:t>kewajiban</a:t>
            </a:r>
            <a:r>
              <a:rPr lang="en-ID" dirty="0"/>
              <a:t> negara (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sini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dipahami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besarnya</a:t>
            </a:r>
            <a:r>
              <a:rPr lang="en-ID" dirty="0"/>
              <a:t> </a:t>
            </a:r>
            <a:r>
              <a:rPr lang="en-ID" dirty="0" err="1"/>
              <a:t>peranan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atasan</a:t>
            </a:r>
            <a:r>
              <a:rPr lang="en-ID" dirty="0"/>
              <a:t> (</a:t>
            </a:r>
            <a:r>
              <a:rPr lang="en-ID" dirty="0" err="1"/>
              <a:t>kecamatan</a:t>
            </a:r>
            <a:r>
              <a:rPr lang="en-ID" dirty="0"/>
              <a:t> dan </a:t>
            </a:r>
            <a:r>
              <a:rPr lang="en-ID" dirty="0" err="1"/>
              <a:t>kabupaten</a:t>
            </a:r>
            <a:r>
              <a:rPr lang="en-ID" dirty="0"/>
              <a:t>)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pemilihan</a:t>
            </a:r>
            <a:r>
              <a:rPr lang="en-ID" dirty="0"/>
              <a:t> dan </a:t>
            </a:r>
            <a:r>
              <a:rPr lang="en-ID" dirty="0" err="1"/>
              <a:t>pengangkatan</a:t>
            </a:r>
            <a:r>
              <a:rPr lang="en-ID" dirty="0"/>
              <a:t>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adakalanya</a:t>
            </a:r>
            <a:r>
              <a:rPr lang="en-ID" dirty="0"/>
              <a:t> </a:t>
            </a:r>
            <a:r>
              <a:rPr lang="en-ID" dirty="0" err="1"/>
              <a:t>sampai</a:t>
            </a:r>
            <a:r>
              <a:rPr lang="en-ID" dirty="0"/>
              <a:t>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kemauan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9019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7F232-F33A-431A-855E-B740CD591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252B8-FBAF-4991-952D-91CD65663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Lembaga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: Lembaga </a:t>
            </a:r>
            <a:r>
              <a:rPr lang="en-US" dirty="0" err="1"/>
              <a:t>permusyawaratan</a:t>
            </a:r>
            <a:r>
              <a:rPr lang="en-US" dirty="0"/>
              <a:t> yang </a:t>
            </a:r>
            <a:r>
              <a:rPr lang="en-US" dirty="0" err="1"/>
              <a:t>keanggotaannya</a:t>
            </a:r>
            <a:r>
              <a:rPr lang="en-US" dirty="0"/>
              <a:t> </a:t>
            </a:r>
            <a:r>
              <a:rPr lang="en-US" dirty="0" err="1"/>
              <a:t>tediri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dusun</a:t>
            </a:r>
            <a:r>
              <a:rPr lang="en-US" dirty="0"/>
              <a:t>, </a:t>
            </a:r>
            <a:r>
              <a:rPr lang="en-US" dirty="0" err="1"/>
              <a:t>pimpinan</a:t>
            </a:r>
            <a:r>
              <a:rPr lang="en-US" dirty="0"/>
              <a:t> Lembaga-Lembaga </a:t>
            </a:r>
            <a:r>
              <a:rPr lang="en-US" dirty="0" err="1"/>
              <a:t>kemasyrakatan</a:t>
            </a:r>
            <a:r>
              <a:rPr lang="en-US" dirty="0"/>
              <a:t> dan </a:t>
            </a:r>
            <a:r>
              <a:rPr lang="en-US" dirty="0" err="1"/>
              <a:t>pemuka-pemuka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di </a:t>
            </a:r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rangkap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Lembaga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pula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sekretaris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menjabat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sekretaris</a:t>
            </a:r>
            <a:r>
              <a:rPr lang="en-US" dirty="0"/>
              <a:t> Lembaga </a:t>
            </a:r>
            <a:r>
              <a:rPr lang="en-US" dirty="0" err="1"/>
              <a:t>musyawarah</a:t>
            </a:r>
            <a:r>
              <a:rPr lang="en-US" dirty="0"/>
              <a:t> </a:t>
            </a:r>
            <a:r>
              <a:rPr lang="en-US" dirty="0" err="1"/>
              <a:t>Desa</a:t>
            </a:r>
            <a:endParaRPr lang="en-US" dirty="0"/>
          </a:p>
          <a:p>
            <a:r>
              <a:rPr lang="en-US" dirty="0" err="1"/>
              <a:t>Pemeritahan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: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yang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terkesan</a:t>
            </a:r>
            <a:r>
              <a:rPr lang="en-US" dirty="0"/>
              <a:t> </a:t>
            </a:r>
            <a:r>
              <a:rPr lang="en-US" dirty="0" err="1"/>
              <a:t>ambivalensi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, </a:t>
            </a:r>
            <a:r>
              <a:rPr lang="en-US" dirty="0" err="1"/>
              <a:t>disatu</a:t>
            </a:r>
            <a:r>
              <a:rPr lang="en-US" dirty="0"/>
              <a:t>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hrapan</a:t>
            </a:r>
            <a:r>
              <a:rPr lang="en-US" dirty="0"/>
              <a:t> </a:t>
            </a:r>
            <a:r>
              <a:rPr lang="en-US" dirty="0" err="1"/>
              <a:t>menaikan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pada </a:t>
            </a:r>
            <a:r>
              <a:rPr lang="en-US" dirty="0" err="1"/>
              <a:t>sisi</a:t>
            </a:r>
            <a:r>
              <a:rPr lang="en-US" dirty="0"/>
              <a:t> yang lain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juga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dan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pasar</a:t>
            </a:r>
          </a:p>
        </p:txBody>
      </p:sp>
    </p:spTree>
    <p:extLst>
      <p:ext uri="{BB962C8B-B14F-4D97-AF65-F5344CB8AC3E}">
        <p14:creationId xmlns:p14="http://schemas.microsoft.com/office/powerpoint/2010/main" val="481011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0B31B-EE88-45E5-8F1F-F07A02BA8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EF862-D660-4F22-9A4C-8FB665BEF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Dampak</a:t>
            </a:r>
            <a:r>
              <a:rPr lang="en-US" dirty="0"/>
              <a:t> yang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yang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bias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rugi</a:t>
            </a:r>
            <a:endParaRPr lang="en-US" dirty="0"/>
          </a:p>
          <a:p>
            <a:r>
              <a:rPr lang="en-US" dirty="0"/>
              <a:t>Banyak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yang </a:t>
            </a:r>
            <a:r>
              <a:rPr lang="en-US" dirty="0" err="1"/>
              <a:t>merugi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Padi</a:t>
            </a:r>
            <a:r>
              <a:rPr lang="en-US" dirty="0"/>
              <a:t>, Tebu, </a:t>
            </a:r>
            <a:r>
              <a:rPr lang="en-US" dirty="0" err="1"/>
              <a:t>cengkeh</a:t>
            </a:r>
            <a:r>
              <a:rPr lang="en-US" dirty="0"/>
              <a:t>, </a:t>
            </a:r>
            <a:r>
              <a:rPr lang="en-US" dirty="0" err="1"/>
              <a:t>jeruk</a:t>
            </a:r>
            <a:r>
              <a:rPr lang="en-US" dirty="0"/>
              <a:t>, kopi </a:t>
            </a:r>
            <a:r>
              <a:rPr lang="en-US" dirty="0" err="1"/>
              <a:t>dll</a:t>
            </a:r>
            <a:r>
              <a:rPr lang="en-US" dirty="0"/>
              <a:t> dan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mengatasinya</a:t>
            </a:r>
            <a:endParaRPr lang="en-US" dirty="0"/>
          </a:p>
          <a:p>
            <a:r>
              <a:rPr lang="en-ID" dirty="0"/>
              <a:t>Pada masa </a:t>
            </a:r>
            <a:r>
              <a:rPr lang="en-ID" dirty="0" err="1"/>
              <a:t>orde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 pula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proyek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yang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seutuhnya</a:t>
            </a:r>
            <a:r>
              <a:rPr lang="en-ID" dirty="0"/>
              <a:t> dan 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 Indonesia</a:t>
            </a:r>
          </a:p>
          <a:p>
            <a:r>
              <a:rPr lang="en-ID" dirty="0"/>
              <a:t>Pembangunan-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mencakup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. </a:t>
            </a: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saja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oleh </a:t>
            </a:r>
            <a:r>
              <a:rPr lang="en-ID" dirty="0" err="1"/>
              <a:t>pemerintah</a:t>
            </a:r>
            <a:r>
              <a:rPr lang="en-ID" dirty="0"/>
              <a:t> pada masa </a:t>
            </a:r>
            <a:r>
              <a:rPr lang="en-ID" dirty="0" err="1"/>
              <a:t>orde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? 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19492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50AB9-FACC-4108-9027-68670562F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E4876-09E4-4701-8461-D108475EF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pertanian</a:t>
            </a:r>
            <a:r>
              <a:rPr lang="en-ID" dirty="0"/>
              <a:t>, 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Pendidikan, </a:t>
            </a:r>
            <a:r>
              <a:rPr lang="en-ID" dirty="0" err="1"/>
              <a:t>kesehatan</a:t>
            </a:r>
            <a:r>
              <a:rPr lang="en-ID" dirty="0"/>
              <a:t> dan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berencana</a:t>
            </a:r>
            <a:r>
              <a:rPr lang="en-ID" dirty="0"/>
              <a:t>, </a:t>
            </a:r>
            <a:r>
              <a:rPr lang="en-ID" dirty="0" err="1"/>
              <a:t>kependudukan</a:t>
            </a:r>
            <a:r>
              <a:rPr lang="en-ID" dirty="0"/>
              <a:t>,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dll</a:t>
            </a:r>
            <a:endParaRPr lang="en-ID" dirty="0"/>
          </a:p>
          <a:p>
            <a:r>
              <a:rPr lang="en-ID" dirty="0"/>
              <a:t>Pembangunan-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bermuara</a:t>
            </a:r>
            <a:r>
              <a:rPr lang="en-ID" dirty="0"/>
              <a:t> di </a:t>
            </a:r>
            <a:r>
              <a:rPr lang="en-ID" dirty="0" err="1"/>
              <a:t>Desa</a:t>
            </a:r>
            <a:r>
              <a:rPr lang="en-ID" dirty="0"/>
              <a:t> (</a:t>
            </a:r>
            <a:r>
              <a:rPr lang="en-ID" dirty="0" err="1"/>
              <a:t>contohnya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Pendidikan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sekolah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yang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SD </a:t>
            </a:r>
            <a:r>
              <a:rPr lang="en-ID" dirty="0" err="1"/>
              <a:t>Inpres</a:t>
            </a:r>
            <a:r>
              <a:rPr lang="en-ID" dirty="0"/>
              <a:t>)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pembangunannya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diminta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menyiapkan</a:t>
            </a:r>
            <a:r>
              <a:rPr lang="en-ID" dirty="0"/>
              <a:t> </a:t>
            </a:r>
            <a:r>
              <a:rPr lang="en-ID" dirty="0" err="1"/>
              <a:t>tanah</a:t>
            </a:r>
            <a:r>
              <a:rPr lang="en-ID" dirty="0"/>
              <a:t>/</a:t>
            </a:r>
            <a:r>
              <a:rPr lang="en-ID" dirty="0" err="1"/>
              <a:t>lahan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Gedung-Gedung </a:t>
            </a:r>
            <a:r>
              <a:rPr lang="en-ID" dirty="0" err="1"/>
              <a:t>sekolah</a:t>
            </a:r>
            <a:endParaRPr lang="en-ID" dirty="0"/>
          </a:p>
          <a:p>
            <a:r>
              <a:rPr lang="en-ID" dirty="0" err="1"/>
              <a:t>Puskesmas</a:t>
            </a:r>
            <a:r>
              <a:rPr lang="en-ID" dirty="0"/>
              <a:t> juga </a:t>
            </a:r>
            <a:r>
              <a:rPr lang="en-ID" dirty="0" err="1"/>
              <a:t>dibangun</a:t>
            </a:r>
            <a:r>
              <a:rPr lang="en-ID" dirty="0"/>
              <a:t> </a:t>
            </a:r>
            <a:r>
              <a:rPr lang="en-ID" dirty="0" err="1"/>
              <a:t>diatas</a:t>
            </a:r>
            <a:r>
              <a:rPr lang="en-ID" dirty="0"/>
              <a:t> </a:t>
            </a:r>
            <a:r>
              <a:rPr lang="en-ID" dirty="0" err="1"/>
              <a:t>tanah</a:t>
            </a:r>
            <a:r>
              <a:rPr lang="en-ID" dirty="0"/>
              <a:t>/</a:t>
            </a:r>
            <a:r>
              <a:rPr lang="en-ID" dirty="0" err="1"/>
              <a:t>lahan</a:t>
            </a:r>
            <a:r>
              <a:rPr lang="en-ID" dirty="0"/>
              <a:t> </a:t>
            </a:r>
            <a:r>
              <a:rPr lang="en-ID" dirty="0" err="1"/>
              <a:t>milik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begitu</a:t>
            </a:r>
            <a:r>
              <a:rPr lang="en-ID" dirty="0"/>
              <a:t> juga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irigasi</a:t>
            </a:r>
            <a:r>
              <a:rPr lang="en-ID" dirty="0"/>
              <a:t>, </a:t>
            </a:r>
            <a:r>
              <a:rPr lang="en-ID" dirty="0" err="1"/>
              <a:t>jalan</a:t>
            </a:r>
            <a:r>
              <a:rPr lang="en-ID" dirty="0"/>
              <a:t> </a:t>
            </a:r>
            <a:r>
              <a:rPr lang="en-ID" dirty="0" err="1"/>
              <a:t>dll</a:t>
            </a:r>
            <a:endParaRPr lang="en-ID" dirty="0"/>
          </a:p>
          <a:p>
            <a:r>
              <a:rPr lang="en-ID" dirty="0" err="1"/>
              <a:t>Pembebasan</a:t>
            </a:r>
            <a:r>
              <a:rPr lang="en-ID" dirty="0"/>
              <a:t> </a:t>
            </a:r>
            <a:r>
              <a:rPr lang="en-ID" dirty="0" err="1"/>
              <a:t>tanah-tanah</a:t>
            </a:r>
            <a:r>
              <a:rPr lang="en-ID" dirty="0"/>
              <a:t>/</a:t>
            </a:r>
            <a:r>
              <a:rPr lang="en-ID" dirty="0" err="1"/>
              <a:t>lahan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yang </a:t>
            </a:r>
            <a:r>
              <a:rPr lang="en-ID" dirty="0" err="1"/>
              <a:t>dimiliki</a:t>
            </a:r>
            <a:r>
              <a:rPr lang="en-ID" dirty="0"/>
              <a:t> oleh </a:t>
            </a:r>
            <a:r>
              <a:rPr lang="en-ID" dirty="0" err="1"/>
              <a:t>warga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ganti</a:t>
            </a:r>
            <a:r>
              <a:rPr lang="en-ID" dirty="0"/>
              <a:t> </a:t>
            </a:r>
            <a:r>
              <a:rPr lang="en-ID" dirty="0" err="1"/>
              <a:t>rugi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pula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ganti</a:t>
            </a:r>
            <a:r>
              <a:rPr lang="en-ID" dirty="0"/>
              <a:t> </a:t>
            </a:r>
            <a:r>
              <a:rPr lang="en-ID" dirty="0" err="1"/>
              <a:t>rugi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ganti</a:t>
            </a:r>
            <a:r>
              <a:rPr lang="en-ID" dirty="0"/>
              <a:t> </a:t>
            </a:r>
            <a:r>
              <a:rPr lang="en-ID" dirty="0" err="1"/>
              <a:t>rugi</a:t>
            </a:r>
            <a:r>
              <a:rPr lang="en-ID" dirty="0"/>
              <a:t> dan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kericuhan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400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74CBE-9814-4001-AC55-53662A29B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DA753-9F08-42D9-A8F8-20E51710F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Pembangunan di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dipaksakan</a:t>
            </a:r>
            <a:r>
              <a:rPr lang="en-US" dirty="0"/>
              <a:t> </a:t>
            </a:r>
            <a:r>
              <a:rPr lang="en-US" dirty="0" err="1"/>
              <a:t>padahal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dan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pas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camat</a:t>
            </a:r>
            <a:r>
              <a:rPr lang="en-US" dirty="0"/>
              <a:t> (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tentu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)</a:t>
            </a:r>
          </a:p>
          <a:p>
            <a:r>
              <a:rPr lang="en-US" dirty="0" err="1"/>
              <a:t>Dengan</a:t>
            </a:r>
            <a:r>
              <a:rPr lang="en-US" dirty="0"/>
              <a:t> system </a:t>
            </a:r>
            <a:r>
              <a:rPr lang="en-US" dirty="0" err="1"/>
              <a:t>sentralistik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di </a:t>
            </a:r>
            <a:r>
              <a:rPr lang="en-US" dirty="0" err="1"/>
              <a:t>inginkan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pada dana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1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pemekaran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penambahan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dana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pusat</a:t>
            </a:r>
            <a:endParaRPr lang="en-US" dirty="0"/>
          </a:p>
          <a:p>
            <a:r>
              <a:rPr lang="en-US" dirty="0"/>
              <a:t>Pada </a:t>
            </a:r>
            <a:r>
              <a:rPr lang="en-US" dirty="0" err="1"/>
              <a:t>pelita</a:t>
            </a:r>
            <a:r>
              <a:rPr lang="en-US" dirty="0"/>
              <a:t> I (1969/70-1973/74)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di Indonesia </a:t>
            </a:r>
            <a:r>
              <a:rPr lang="en-US" dirty="0" err="1"/>
              <a:t>adalah</a:t>
            </a:r>
            <a:r>
              <a:rPr lang="en-US" dirty="0"/>
              <a:t> 44.478, pada </a:t>
            </a:r>
            <a:r>
              <a:rPr lang="en-US" dirty="0" err="1"/>
              <a:t>pelita</a:t>
            </a:r>
            <a:r>
              <a:rPr lang="en-US" dirty="0"/>
              <a:t> II (1973/74)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di Indonesia 60.437. pada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pelita</a:t>
            </a:r>
            <a:r>
              <a:rPr lang="en-US" dirty="0"/>
              <a:t> III (1978/79-1983/84) 66.437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111919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B2266-F358-4BE0-B171-2356FEE04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87B3E-FF8D-4546-9404-4B98A52A99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pemekaran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1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dana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pusat</a:t>
            </a:r>
            <a:endParaRPr lang="en-US" dirty="0"/>
          </a:p>
          <a:p>
            <a:r>
              <a:rPr lang="en-US" dirty="0" err="1"/>
              <a:t>Desa-desa</a:t>
            </a:r>
            <a:r>
              <a:rPr lang="en-US" dirty="0"/>
              <a:t> </a:t>
            </a:r>
            <a:r>
              <a:rPr lang="en-US" dirty="0" err="1"/>
              <a:t>berlomba-lomba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juara</a:t>
            </a:r>
            <a:r>
              <a:rPr lang="en-US" dirty="0"/>
              <a:t> </a:t>
            </a:r>
            <a:r>
              <a:rPr lang="en-US" dirty="0" err="1"/>
              <a:t>lomba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kotamadya</a:t>
            </a:r>
            <a:r>
              <a:rPr lang="en-US" dirty="0"/>
              <a:t> agar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dan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pengembangan</a:t>
            </a:r>
            <a:r>
              <a:rPr lang="en-US" dirty="0"/>
              <a:t>/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, </a:t>
            </a:r>
            <a:r>
              <a:rPr lang="en-US" dirty="0" err="1"/>
              <a:t>pemugaran</a:t>
            </a:r>
            <a:r>
              <a:rPr lang="en-US" dirty="0"/>
              <a:t> dan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,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</a:t>
            </a:r>
            <a:r>
              <a:rPr lang="en-ID" dirty="0" err="1"/>
              <a:t>desa</a:t>
            </a:r>
            <a:endParaRPr lang="en-ID" dirty="0"/>
          </a:p>
          <a:p>
            <a:r>
              <a:rPr lang="en-ID" dirty="0" err="1"/>
              <a:t>Kecamatan</a:t>
            </a:r>
            <a:r>
              <a:rPr lang="en-ID" dirty="0"/>
              <a:t> juga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dimasa</a:t>
            </a:r>
            <a:r>
              <a:rPr lang="en-ID" dirty="0"/>
              <a:t> </a:t>
            </a:r>
            <a:r>
              <a:rPr lang="en-ID" dirty="0" err="1"/>
              <a:t>ordebaru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kecamatan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bantuan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kecamatan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pusat</a:t>
            </a:r>
            <a:r>
              <a:rPr lang="en-ID" dirty="0"/>
              <a:t> yang </a:t>
            </a:r>
            <a:r>
              <a:rPr lang="en-ID" dirty="0" err="1"/>
              <a:t>dipergunakan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:</a:t>
            </a:r>
            <a:br>
              <a:rPr lang="en-ID" dirty="0"/>
            </a:br>
            <a:r>
              <a:rPr lang="en-ID" dirty="0"/>
              <a:t>1.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oprasional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urusan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di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kecamatan</a:t>
            </a:r>
            <a:br>
              <a:rPr lang="en-ID" dirty="0"/>
            </a:br>
            <a:r>
              <a:rPr lang="en-ID" dirty="0"/>
              <a:t>2.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administrasi</a:t>
            </a:r>
            <a:r>
              <a:rPr lang="en-ID" dirty="0"/>
              <a:t> dan </a:t>
            </a:r>
            <a:r>
              <a:rPr lang="en-ID" dirty="0" err="1"/>
              <a:t>pengadaan</a:t>
            </a:r>
            <a:r>
              <a:rPr lang="en-ID" dirty="0"/>
              <a:t> </a:t>
            </a:r>
            <a:r>
              <a:rPr lang="en-ID" dirty="0" err="1"/>
              <a:t>formulir</a:t>
            </a:r>
            <a:r>
              <a:rPr lang="en-ID" dirty="0"/>
              <a:t> </a:t>
            </a:r>
            <a:r>
              <a:rPr lang="en-ID" dirty="0" err="1"/>
              <a:t>perencanaan</a:t>
            </a:r>
            <a:r>
              <a:rPr lang="en-ID" dirty="0"/>
              <a:t> dan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bantuan</a:t>
            </a:r>
            <a:r>
              <a:rPr lang="en-ID" dirty="0"/>
              <a:t> </a:t>
            </a:r>
            <a:r>
              <a:rPr lang="en-ID" dirty="0" err="1"/>
              <a:t>pembangunan</a:t>
            </a:r>
            <a:r>
              <a:rPr lang="en-ID" dirty="0"/>
              <a:t> </a:t>
            </a:r>
            <a:r>
              <a:rPr lang="en-ID" dirty="0" err="1"/>
              <a:t>desa</a:t>
            </a:r>
            <a:endParaRPr lang="en-ID" dirty="0"/>
          </a:p>
          <a:p>
            <a:r>
              <a:rPr lang="en-ID" dirty="0" err="1"/>
              <a:t>Selain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juga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bantuan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tiap-tiap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tahunnya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harapan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mengelola</a:t>
            </a:r>
            <a:r>
              <a:rPr lang="en-ID" dirty="0"/>
              <a:t> dan </a:t>
            </a:r>
            <a:r>
              <a:rPr lang="en-ID" dirty="0" err="1"/>
              <a:t>belajar</a:t>
            </a:r>
            <a:r>
              <a:rPr lang="en-ID" dirty="0"/>
              <a:t> </a:t>
            </a:r>
            <a:r>
              <a:rPr lang="en-ID" dirty="0" err="1"/>
              <a:t>menyelenggarakan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yang </a:t>
            </a:r>
            <a:r>
              <a:rPr lang="en-ID" dirty="0" err="1"/>
              <a:t>terencana</a:t>
            </a:r>
            <a:r>
              <a:rPr lang="en-ID" dirty="0"/>
              <a:t> program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i="1" dirty="0"/>
              <a:t>Bottom up </a:t>
            </a:r>
            <a:r>
              <a:rPr lang="en-ID" i="1" dirty="0" err="1"/>
              <a:t>Planing</a:t>
            </a:r>
            <a:endParaRPr lang="en-ID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04303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599</TotalTime>
  <Words>1436</Words>
  <Application>Microsoft Office PowerPoint</Application>
  <PresentationFormat>Widescreen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Black</vt:lpstr>
      <vt:lpstr>Gill Sans MT</vt:lpstr>
      <vt:lpstr>Gallery</vt:lpstr>
      <vt:lpstr>Desa Masa Orde Baru dan Desa Pasca Reformasi</vt:lpstr>
      <vt:lpstr>A. Desa Masa Orde BAru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B. Desa Pasca ReFormasi</vt:lpstr>
      <vt:lpstr>PowerPoint Presentation</vt:lpstr>
      <vt:lpstr>PowerPoint Presentation</vt:lpstr>
      <vt:lpstr>PowerPoint Presentation</vt:lpstr>
      <vt:lpstr>TErimakasih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 Masa Orde Baru dan Desa Pasca Reformasi</dc:title>
  <dc:creator>Putra Perdana</dc:creator>
  <cp:lastModifiedBy>Putra Perdana</cp:lastModifiedBy>
  <cp:revision>25</cp:revision>
  <dcterms:created xsi:type="dcterms:W3CDTF">2022-03-27T17:39:30Z</dcterms:created>
  <dcterms:modified xsi:type="dcterms:W3CDTF">2022-03-28T10:05:32Z</dcterms:modified>
</cp:coreProperties>
</file>