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nindonesia.com/tag/catur" TargetMode="External"/><Relationship Id="rId2" Type="http://schemas.openxmlformats.org/officeDocument/2006/relationships/hyperlink" Target="https://www.cnnindonesia.com/tag/ustaz-abdul-somad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instagram.com/ustadzabdulsomad_official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suara.com/tag/cada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5486400" cy="990599"/>
          </a:xfrm>
        </p:spPr>
        <p:txBody>
          <a:bodyPr>
            <a:normAutofit/>
          </a:bodyPr>
          <a:lstStyle/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digunakan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mengembangkan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kebiasaan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ilmiah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praktek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berkomunikasi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menumbuhkan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bersikap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memilih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kebebasan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pengutamaan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motivasi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menanamkan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penghargaan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perbedaan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28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</p:spPr>
        <p:txBody>
          <a:bodyPr/>
          <a:lstStyle/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52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paling </a:t>
            </a:r>
            <a:r>
              <a:rPr lang="en-US" dirty="0" err="1" smtClean="0"/>
              <a:t>mendasar</a:t>
            </a:r>
            <a:r>
              <a:rPr lang="en-US" dirty="0" smtClean="0"/>
              <a:t>: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berfikir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simbol</a:t>
            </a:r>
            <a:endParaRPr lang="en-US" dirty="0" smtClean="0"/>
          </a:p>
          <a:p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manusiawi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beraal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rasionalitas</a:t>
            </a:r>
            <a:r>
              <a:rPr lang="en-US" dirty="0" smtClean="0"/>
              <a:t> yang </a:t>
            </a:r>
            <a:r>
              <a:rPr lang="en-US" dirty="0" err="1" smtClean="0"/>
              <a:t>sadar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melakukannya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997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72200" cy="1143000"/>
          </a:xfrm>
        </p:spPr>
        <p:txBody>
          <a:bodyPr/>
          <a:lstStyle/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dialogis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95600"/>
          </a:xfrm>
        </p:spPr>
        <p:txBody>
          <a:bodyPr/>
          <a:lstStyle/>
          <a:p>
            <a:pPr algn="just"/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proses </a:t>
            </a:r>
            <a:r>
              <a:rPr lang="en-US" dirty="0" err="1" smtClean="0"/>
              <a:t>transaksional</a:t>
            </a:r>
            <a:r>
              <a:rPr lang="en-US" dirty="0" smtClean="0"/>
              <a:t> dialog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.  </a:t>
            </a:r>
            <a:r>
              <a:rPr lang="en-US" dirty="0" err="1" smtClean="0"/>
              <a:t>Sikap</a:t>
            </a:r>
            <a:r>
              <a:rPr lang="en-US" dirty="0" smtClean="0"/>
              <a:t> dialog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partisipan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yang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keutamaan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keterbukaan</a:t>
            </a:r>
            <a:r>
              <a:rPr lang="en-US" dirty="0" smtClean="0"/>
              <a:t>, </a:t>
            </a:r>
            <a:r>
              <a:rPr lang="en-US" dirty="0" err="1" smtClean="0"/>
              <a:t>kejujuran</a:t>
            </a:r>
            <a:r>
              <a:rPr lang="en-US" dirty="0" smtClean="0"/>
              <a:t>, </a:t>
            </a:r>
            <a:r>
              <a:rPr lang="en-US" dirty="0" err="1" smtClean="0"/>
              <a:t>kerukunan</a:t>
            </a:r>
            <a:r>
              <a:rPr lang="en-US" dirty="0" smtClean="0"/>
              <a:t>, </a:t>
            </a:r>
            <a:r>
              <a:rPr lang="en-US" dirty="0" err="1" smtClean="0"/>
              <a:t>intensitas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lain-lain.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348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53200" cy="1143000"/>
          </a:xfrm>
        </p:spPr>
        <p:txBody>
          <a:bodyPr/>
          <a:lstStyle/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situasional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400"/>
          </a:xfrm>
        </p:spPr>
        <p:txBody>
          <a:bodyPr/>
          <a:lstStyle/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situasional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relevansi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moral</a:t>
            </a:r>
          </a:p>
          <a:p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komunikator</a:t>
            </a:r>
            <a:r>
              <a:rPr lang="en-US" dirty="0" smtClean="0"/>
              <a:t>,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r>
              <a:rPr lang="en-US" dirty="0" smtClean="0"/>
              <a:t>, </a:t>
            </a:r>
            <a:r>
              <a:rPr lang="en-US" dirty="0" err="1" smtClean="0"/>
              <a:t>derajat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urgensi</a:t>
            </a:r>
            <a:r>
              <a:rPr lang="en-US" dirty="0" smtClean="0"/>
              <a:t>,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khalayak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etis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251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religius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48000"/>
          </a:xfrm>
        </p:spPr>
        <p:txBody>
          <a:bodyPr/>
          <a:lstStyle/>
          <a:p>
            <a:r>
              <a:rPr lang="en-US" dirty="0" err="1" smtClean="0"/>
              <a:t>Kitab</a:t>
            </a:r>
            <a:r>
              <a:rPr lang="en-US" dirty="0" smtClean="0"/>
              <a:t> </a:t>
            </a:r>
            <a:r>
              <a:rPr lang="en-US" dirty="0" err="1" smtClean="0"/>
              <a:t>suci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dipakai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008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Perspektif</a:t>
            </a:r>
            <a:r>
              <a:rPr lang="en-US" dirty="0" smtClean="0"/>
              <a:t> utilitarian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800"/>
          </a:xfrm>
        </p:spPr>
        <p:txBody>
          <a:bodyPr/>
          <a:lstStyle/>
          <a:p>
            <a:r>
              <a:rPr lang="en-US" dirty="0" err="1" smtClean="0"/>
              <a:t>Standar</a:t>
            </a:r>
            <a:r>
              <a:rPr lang="en-US" dirty="0" smtClean="0"/>
              <a:t> utilitarian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kegunaan</a:t>
            </a:r>
            <a:r>
              <a:rPr lang="en-US" dirty="0" smtClean="0"/>
              <a:t>, </a:t>
            </a:r>
            <a:r>
              <a:rPr lang="en-US" dirty="0" err="1" smtClean="0"/>
              <a:t>kesenangan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kebahagiaan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661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Perspektif</a:t>
            </a:r>
            <a:r>
              <a:rPr lang="en-US" dirty="0" smtClean="0"/>
              <a:t> Legal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yang legal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disesuaikan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yang </a:t>
            </a:r>
            <a:r>
              <a:rPr lang="en-US" dirty="0" err="1" smtClean="0"/>
              <a:t>etis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4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133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Contoh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4267200" cy="5257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Jakarta</a:t>
            </a:r>
            <a:r>
              <a:rPr lang="en-US" dirty="0"/>
              <a:t>, CNN Indonesia -- </a:t>
            </a:r>
            <a:r>
              <a:rPr lang="en-US" dirty="0" err="1"/>
              <a:t>Penceramah</a:t>
            </a:r>
            <a:r>
              <a:rPr lang="en-US" dirty="0"/>
              <a:t> </a:t>
            </a:r>
            <a:r>
              <a:rPr lang="en-US" b="1" dirty="0" err="1">
                <a:hlinkClick r:id="rId2"/>
              </a:rPr>
              <a:t>Ustaz</a:t>
            </a:r>
            <a:r>
              <a:rPr lang="en-US" b="1" dirty="0">
                <a:hlinkClick r:id="rId2"/>
              </a:rPr>
              <a:t> Abdul </a:t>
            </a:r>
            <a:r>
              <a:rPr lang="en-US" b="1" dirty="0" err="1">
                <a:hlinkClick r:id="rId2"/>
              </a:rPr>
              <a:t>Somad</a:t>
            </a:r>
            <a:r>
              <a:rPr lang="en-US" b="1" dirty="0">
                <a:hlinkClick r:id="rId2"/>
              </a:rPr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permainan</a:t>
            </a:r>
            <a:r>
              <a:rPr lang="en-US" b="1" dirty="0">
                <a:hlinkClick r:id="rId3"/>
              </a:rPr>
              <a:t> </a:t>
            </a:r>
            <a:r>
              <a:rPr lang="en-US" b="1" dirty="0" err="1">
                <a:hlinkClick r:id="rId3"/>
              </a:rPr>
              <a:t>catur</a:t>
            </a:r>
            <a:r>
              <a:rPr lang="en-US" b="1" dirty="0">
                <a:hlinkClick r:id="rId3"/>
              </a:rPr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viralnya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 dirty="0" err="1"/>
              <a:t>bermain</a:t>
            </a:r>
            <a:r>
              <a:rPr lang="en-US" dirty="0"/>
              <a:t> </a:t>
            </a:r>
            <a:r>
              <a:rPr lang="en-US" dirty="0" err="1"/>
              <a:t>catur</a:t>
            </a:r>
            <a:r>
              <a:rPr lang="en-US" dirty="0"/>
              <a:t> haram.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akun</a:t>
            </a:r>
            <a:r>
              <a:rPr lang="en-US" dirty="0"/>
              <a:t> </a:t>
            </a:r>
            <a:r>
              <a:rPr lang="en-US" dirty="0" err="1"/>
              <a:t>instagramnya</a:t>
            </a:r>
            <a:r>
              <a:rPr lang="en-US" dirty="0"/>
              <a:t>, </a:t>
            </a:r>
            <a:r>
              <a:rPr lang="en-US" b="1" dirty="0">
                <a:hlinkClick r:id="rId4"/>
              </a:rPr>
              <a:t>@</a:t>
            </a:r>
            <a:r>
              <a:rPr lang="en-US" b="1" dirty="0" err="1">
                <a:hlinkClick r:id="rId4"/>
              </a:rPr>
              <a:t>ustadzabdulsomad_official</a:t>
            </a:r>
            <a:r>
              <a:rPr lang="en-US" dirty="0"/>
              <a:t>, UAS, </a:t>
            </a:r>
            <a:r>
              <a:rPr lang="en-US" dirty="0" err="1"/>
              <a:t>sapaan</a:t>
            </a:r>
            <a:r>
              <a:rPr lang="en-US" dirty="0"/>
              <a:t> </a:t>
            </a:r>
            <a:r>
              <a:rPr lang="en-US" dirty="0" err="1"/>
              <a:t>Somad</a:t>
            </a:r>
            <a:r>
              <a:rPr lang="en-US" dirty="0"/>
              <a:t> </a:t>
            </a:r>
            <a:r>
              <a:rPr lang="en-US" dirty="0" err="1"/>
              <a:t>mengutip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imam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mazhab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Pertama</a:t>
            </a:r>
            <a:r>
              <a:rPr lang="en-US" dirty="0"/>
              <a:t>, Imam An-</a:t>
            </a:r>
            <a:r>
              <a:rPr lang="en-US" dirty="0" err="1"/>
              <a:t>Nawawi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mazhab</a:t>
            </a:r>
            <a:r>
              <a:rPr lang="en-US" dirty="0"/>
              <a:t> </a:t>
            </a:r>
            <a:r>
              <a:rPr lang="en-US" dirty="0" err="1"/>
              <a:t>Syafi'i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bermain</a:t>
            </a:r>
            <a:r>
              <a:rPr lang="en-US" dirty="0"/>
              <a:t> </a:t>
            </a:r>
            <a:r>
              <a:rPr lang="en-US" dirty="0" err="1"/>
              <a:t>catur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makruh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dirty="0" err="1"/>
              <a:t>bermain</a:t>
            </a:r>
            <a:r>
              <a:rPr lang="en-US" b="1" dirty="0"/>
              <a:t> </a:t>
            </a:r>
            <a:r>
              <a:rPr lang="en-US" b="1" dirty="0" err="1"/>
              <a:t>catur</a:t>
            </a:r>
            <a:r>
              <a:rPr lang="en-US" b="1" dirty="0"/>
              <a:t>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salat</a:t>
            </a:r>
            <a:r>
              <a:rPr lang="en-US" b="1" dirty="0"/>
              <a:t> </a:t>
            </a:r>
            <a:r>
              <a:rPr lang="en-US" b="1" dirty="0" err="1"/>
              <a:t>dilalaikan</a:t>
            </a:r>
            <a:r>
              <a:rPr lang="en-US" b="1" dirty="0"/>
              <a:t> </a:t>
            </a:r>
            <a:r>
              <a:rPr lang="en-US" b="1" dirty="0" err="1"/>
              <a:t>maka</a:t>
            </a:r>
            <a:r>
              <a:rPr lang="en-US" b="1" dirty="0"/>
              <a:t> </a:t>
            </a:r>
            <a:r>
              <a:rPr lang="en-US" b="1" dirty="0" err="1"/>
              <a:t>hukumnya</a:t>
            </a:r>
            <a:r>
              <a:rPr lang="en-US" b="1" dirty="0"/>
              <a:t> </a:t>
            </a:r>
            <a:r>
              <a:rPr lang="en-US" b="1" dirty="0" err="1"/>
              <a:t>jadi</a:t>
            </a:r>
            <a:r>
              <a:rPr lang="en-US" b="1" dirty="0"/>
              <a:t> haram.</a:t>
            </a:r>
            <a:br>
              <a:rPr lang="en-US" b="1" dirty="0"/>
            </a:b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905000"/>
            <a:ext cx="3124200" cy="339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2235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53000" cy="452596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Menteri</a:t>
            </a:r>
            <a:r>
              <a:rPr lang="en-US" dirty="0"/>
              <a:t> Agama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Fachrul</a:t>
            </a:r>
            <a:r>
              <a:rPr lang="en-US" dirty="0"/>
              <a:t> </a:t>
            </a:r>
            <a:r>
              <a:rPr lang="en-US" dirty="0" err="1"/>
              <a:t>Razi</a:t>
            </a:r>
            <a:r>
              <a:rPr lang="en-US" dirty="0"/>
              <a:t> </a:t>
            </a:r>
            <a:r>
              <a:rPr lang="en-US" dirty="0" err="1"/>
              <a:t>melontarkan</a:t>
            </a:r>
            <a:r>
              <a:rPr lang="en-US" dirty="0"/>
              <a:t> </a:t>
            </a:r>
            <a:r>
              <a:rPr lang="en-US" dirty="0" err="1"/>
              <a:t>wacana</a:t>
            </a:r>
            <a:r>
              <a:rPr lang="en-US" dirty="0"/>
              <a:t> </a:t>
            </a:r>
            <a:r>
              <a:rPr lang="en-US" dirty="0" err="1"/>
              <a:t>pelarangan</a:t>
            </a:r>
            <a:r>
              <a:rPr lang="en-US" dirty="0"/>
              <a:t> </a:t>
            </a:r>
            <a:r>
              <a:rPr lang="en-US" dirty="0" err="1"/>
              <a:t>niqab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>
                <a:hlinkClick r:id="rId2"/>
              </a:rPr>
              <a:t>cadar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celana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kaki alias </a:t>
            </a:r>
            <a:r>
              <a:rPr lang="en-US" dirty="0" err="1"/>
              <a:t>cingkrang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pun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.</a:t>
            </a:r>
          </a:p>
          <a:p>
            <a:r>
              <a:rPr lang="en-US" dirty="0" err="1"/>
              <a:t>Fachrul</a:t>
            </a:r>
            <a:r>
              <a:rPr lang="en-US" dirty="0"/>
              <a:t> </a:t>
            </a:r>
            <a:r>
              <a:rPr lang="en-US" dirty="0" err="1"/>
              <a:t>mengatakan</a:t>
            </a:r>
            <a:r>
              <a:rPr lang="en-US" dirty="0"/>
              <a:t>,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cadar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kebudayaan</a:t>
            </a:r>
            <a:r>
              <a:rPr lang="en-US" dirty="0"/>
              <a:t> orang Arab, </a:t>
            </a:r>
            <a:r>
              <a:rPr lang="en-US" dirty="0" err="1"/>
              <a:t>bukan</a:t>
            </a:r>
            <a:r>
              <a:rPr lang="en-US" dirty="0"/>
              <a:t> Indonesia.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wacana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lontarkan</a:t>
            </a:r>
            <a:r>
              <a:rPr lang="en-US" dirty="0"/>
              <a:t> demi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,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radikalisme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AutoShape 2" descr="Hasil gambar untuk pakaian cadar dan celana cingkra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6" y="1676400"/>
            <a:ext cx="2671764" cy="4114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28162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</TotalTime>
  <Words>281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Perspektif politik</vt:lpstr>
      <vt:lpstr>Perspektif sifat manusia</vt:lpstr>
      <vt:lpstr>Perspektif dialogis </vt:lpstr>
      <vt:lpstr>Perspektif situasional</vt:lpstr>
      <vt:lpstr>Perspektif religius</vt:lpstr>
      <vt:lpstr>Perspektif utilitarian </vt:lpstr>
      <vt:lpstr>Perspektif Legal </vt:lpstr>
      <vt:lpstr>Contoh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Perspektif politik</dc:title>
  <dc:creator>BU FAJAR</dc:creator>
  <cp:lastModifiedBy>BU FAJAR</cp:lastModifiedBy>
  <cp:revision>3</cp:revision>
  <dcterms:created xsi:type="dcterms:W3CDTF">2006-08-16T00:00:00Z</dcterms:created>
  <dcterms:modified xsi:type="dcterms:W3CDTF">2019-11-25T04:04:53Z</dcterms:modified>
</cp:coreProperties>
</file>