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3.wmf"/><Relationship Id="rId5" Type="http://schemas.openxmlformats.org/officeDocument/2006/relationships/image" Target="../media/image24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4802-255A-4C80-B477-B94F4C88404F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04D4-E760-43A6-B0D6-8F71169BC3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012183238" y="2044409488"/>
            <a:ext cx="2165350" cy="1625600"/>
          </a:xfrm>
        </p:spPr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2012813482" y="2044317646"/>
            <a:ext cx="904875" cy="180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88" y="0"/>
            <a:ext cx="0" cy="0"/>
          </a:xfrm>
        </p:spPr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0" y="0"/>
            <a:ext cx="2977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05884663" y="0"/>
            <a:ext cx="211772501" cy="158829375"/>
          </a:xfrm>
        </p:spPr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body" idx="1"/>
          </p:nvPr>
        </p:nvSpPr>
        <p:spPr bwMode="auto">
          <a:xfrm>
            <a:off x="0" y="0"/>
            <a:ext cx="2977" cy="176874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7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1097E3-F113-4CFA-A25D-51EAD8573865}" type="slidenum">
              <a:rPr lang="en-US" alt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79FC-428F-48C6-BE5C-C6AC7CEEC39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FB14-C091-4424-A434-E3BF826878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B1F4CC3-C1B0-4E7E-A1AD-C78E08BAAA0A}" type="slidenum">
              <a:rPr lang="en-US"/>
              <a:pPr/>
              <a:t>1</a:t>
            </a:fld>
            <a:endParaRPr lang="en-US"/>
          </a:p>
        </p:txBody>
      </p:sp>
      <p:pic>
        <p:nvPicPr>
          <p:cNvPr id="19459" name="Content Placeholder 4" descr="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1"/>
          <p:cNvSpPr>
            <a:spLocks noChangeArrowheads="1"/>
          </p:cNvSpPr>
          <p:nvPr/>
        </p:nvSpPr>
        <p:spPr bwMode="auto">
          <a:xfrm>
            <a:off x="3124200" y="2286000"/>
            <a:ext cx="3810000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 i="1">
                <a:solidFill>
                  <a:srgbClr val="000066"/>
                </a:solidFill>
                <a:cs typeface="Arial" pitchFamily="34" charset="0"/>
                <a:sym typeface="Arial" pitchFamily="34" charset="0"/>
              </a:rPr>
              <a:t>DASAR-DASAR STATISTIK </a:t>
            </a:r>
            <a:endParaRPr lang="en-US" altLang="en-US" sz="3600" b="1" i="1">
              <a:solidFill>
                <a:srgbClr val="000066"/>
              </a:solidFill>
              <a:cs typeface="Arial" pitchFamily="34" charset="0"/>
              <a:sym typeface="Arial" pitchFamily="34" charset="0"/>
            </a:endParaRPr>
          </a:p>
          <a:p>
            <a:pPr algn="ctr" eaLnBrk="1" hangingPunct="1"/>
            <a:endParaRPr lang="en-US" altLang="en-US"/>
          </a:p>
        </p:txBody>
      </p:sp>
      <p:sp>
        <p:nvSpPr>
          <p:cNvPr id="3077" name="TextBox 5"/>
          <p:cNvSpPr>
            <a:spLocks noChangeArrowheads="1"/>
          </p:cNvSpPr>
          <p:nvPr/>
        </p:nvSpPr>
        <p:spPr bwMode="auto">
          <a:xfrm>
            <a:off x="4495800" y="4724400"/>
            <a:ext cx="3657600" cy="3492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sym typeface="Arial Narrow" pitchFamily="34" charset="0"/>
              </a:rPr>
              <a:t>UTAMI SULISTIANA,SP.MP</a:t>
            </a:r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ldLvl="0" animBg="1" autoUpdateAnimBg="0"/>
      <p:bldP spid="3077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6248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663300"/>
                </a:solidFill>
                <a:ea typeface="SimSun" pitchFamily="2" charset="-122"/>
              </a:rPr>
              <a:t/>
            </a:r>
            <a:br>
              <a:rPr lang="en-US" altLang="zh-CN" smtClean="0">
                <a:solidFill>
                  <a:srgbClr val="663300"/>
                </a:solidFill>
                <a:ea typeface="SimSun" pitchFamily="2" charset="-122"/>
              </a:rPr>
            </a:br>
            <a:r>
              <a:rPr lang="en-US" altLang="zh-CN" smtClean="0">
                <a:solidFill>
                  <a:srgbClr val="663300"/>
                </a:solidFill>
                <a:ea typeface="SimSun" pitchFamily="2" charset="-122"/>
              </a:rPr>
              <a:t>Contoh :Data dan sumber data</a:t>
            </a:r>
            <a:br>
              <a:rPr lang="en-US" altLang="zh-CN" smtClean="0">
                <a:solidFill>
                  <a:srgbClr val="663300"/>
                </a:solidFill>
                <a:ea typeface="SimSun" pitchFamily="2" charset="-122"/>
              </a:rPr>
            </a:br>
            <a:endParaRPr lang="en-US" altLang="zh-CN" smtClean="0">
              <a:solidFill>
                <a:srgbClr val="663300"/>
              </a:solidFill>
              <a:ea typeface="SimSun" pitchFamily="2" charset="-122"/>
            </a:endParaRPr>
          </a:p>
        </p:txBody>
      </p:sp>
      <p:graphicFrame>
        <p:nvGraphicFramePr>
          <p:cNvPr id="12291" name="Content Placeholder 6"/>
          <p:cNvGraphicFramePr>
            <a:graphicFrameLocks noGrp="1"/>
          </p:cNvGraphicFramePr>
          <p:nvPr/>
        </p:nvGraphicFramePr>
        <p:xfrm>
          <a:off x="304800" y="801688"/>
          <a:ext cx="8229600" cy="5149342"/>
        </p:xfrm>
        <a:graphic>
          <a:graphicData uri="http://schemas.openxmlformats.org/drawingml/2006/table">
            <a:tbl>
              <a:tblPr/>
              <a:tblGrid>
                <a:gridCol w="1676400"/>
                <a:gridCol w="1066800"/>
                <a:gridCol w="1371600"/>
                <a:gridCol w="1371600"/>
                <a:gridCol w="1371600"/>
                <a:gridCol w="1371600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  <a:sym typeface="Arial Narrow" pitchFamily="34" charset="0"/>
                        </a:rPr>
                        <a:t>Data yang diperlukan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  <a:sym typeface="Arial Narrow" pitchFamily="34" charset="0"/>
                        </a:rPr>
                        <a:t>Jenis dan sifat data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Arial Narrow" pitchFamily="34" charset="0"/>
                          <a:cs typeface="Arial Narrow" pitchFamily="34" charset="0"/>
                          <a:sym typeface="Arial Narrow" pitchFamily="34" charset="0"/>
                        </a:rPr>
                        <a:t>Sumber data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primer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Sekunder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kuantitatif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Kualitatif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0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Data pokok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1. umur petani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2. pendidikan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3. pengalaman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4. persepsi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5. Sikap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dll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responden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responden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responden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responden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responden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78025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Data Pendukung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1. ke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s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u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b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uran tanah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2. iklim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3. keadaan penduduk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dll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Narrow" pitchFamily="34" charset="0"/>
                        <a:cs typeface="Arial Narrow" pitchFamily="34" charset="0"/>
                        <a:sym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lembaga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lembaga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Times New Roman" pitchFamily="18" charset="0"/>
                        </a:rPr>
                        <a:t>lembaga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7683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4EC50A3-B8D8-4949-A0B1-F7D38AF25059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Teknik Pengumpulan Data</a:t>
            </a:r>
            <a:b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</a:br>
            <a:endParaRPr lang="en-US" altLang="zh-CN" smtClean="0">
              <a:solidFill>
                <a:srgbClr val="FF0000"/>
              </a:solidFill>
              <a:ea typeface="SimSun" pitchFamily="2" charset="-122"/>
            </a:endParaRPr>
          </a:p>
        </p:txBody>
      </p:sp>
      <p:graphicFrame>
        <p:nvGraphicFramePr>
          <p:cNvPr id="13315" name="Content Placeholder 4"/>
          <p:cNvGraphicFramePr>
            <a:graphicFrameLocks noGrp="1"/>
          </p:cNvGraphicFramePr>
          <p:nvPr/>
        </p:nvGraphicFramePr>
        <p:xfrm>
          <a:off x="457200" y="1066800"/>
          <a:ext cx="8229600" cy="43434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540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Jenis data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Teknik pengumpulan data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Instrumen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Cara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Primer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Angket, wawancara, indep interview, observasi, pengukuran, rekaman, lainnya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Quesioner, alat perekam, panduan alat-alat pengukur, lainnya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Langsung, tidak langsung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Di tempat yang disepakati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4466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Sekunder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Pencatatan, pengkopian, penyekenan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Macam-macam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Di kantor suatu lembaga/ instansi(BPS, BI, BPN, kelurahan, kecamatan, lainnya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8697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D7503F8-570E-437B-9B9E-C2470944935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00B050"/>
                </a:solidFill>
                <a:ea typeface="SimSun" pitchFamily="2" charset="-122"/>
              </a:rPr>
              <a:t/>
            </a:r>
            <a:br>
              <a:rPr lang="en-US" altLang="zh-CN" smtClean="0">
                <a:solidFill>
                  <a:srgbClr val="00B050"/>
                </a:solidFill>
                <a:ea typeface="SimSun" pitchFamily="2" charset="-122"/>
              </a:rPr>
            </a:br>
            <a:r>
              <a:rPr lang="en-US" altLang="zh-CN" smtClean="0">
                <a:solidFill>
                  <a:srgbClr val="7030A0"/>
                </a:solidFill>
                <a:ea typeface="SimSun" pitchFamily="2" charset="-122"/>
              </a:rPr>
              <a:t>Pengukuran perilaku</a:t>
            </a:r>
            <a:br>
              <a:rPr lang="en-US" altLang="zh-CN" smtClean="0">
                <a:solidFill>
                  <a:srgbClr val="7030A0"/>
                </a:solidFill>
                <a:ea typeface="SimSun" pitchFamily="2" charset="-122"/>
              </a:rPr>
            </a:br>
            <a:endParaRPr lang="en-US" altLang="zh-CN" smtClean="0">
              <a:solidFill>
                <a:srgbClr val="7030A0"/>
              </a:solidFill>
              <a:ea typeface="SimSun" pitchFamily="2" charset="-122"/>
            </a:endParaRPr>
          </a:p>
        </p:txBody>
      </p:sp>
      <p:graphicFrame>
        <p:nvGraphicFramePr>
          <p:cNvPr id="14339" name="Content Placeholder 4"/>
          <p:cNvGraphicFramePr>
            <a:graphicFrameLocks noGrp="1"/>
          </p:cNvGraphicFramePr>
          <p:nvPr/>
        </p:nvGraphicFramePr>
        <p:xfrm>
          <a:off x="457200" y="1219200"/>
          <a:ext cx="8229600" cy="449580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Domain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Alat ukur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Cara pengukuran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Cognitif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Daftar pertanyaan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Langsung-tidak langsung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56051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Afektif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Daftar pertanyaan khusus: skala Likert, Bogardus, Thurstone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Langsung-tidak langsung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60513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Psikomotorik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Panduan pengamatan pelaksanaan (proses), hasil kerja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Times New Roman" pitchFamily="18" charset="0"/>
                        </a:rPr>
                        <a:t>Langsung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9721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E7CC1A9-A178-4E51-933E-437B4ABA093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38756D0-A3BB-4713-BB19-1CD6C3715B53}" type="slidenum">
              <a:rPr lang="en-US"/>
              <a:pPr/>
              <a:t>13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304800"/>
            <a:ext cx="6858000" cy="914400"/>
          </a:xfrm>
          <a:prstGeom prst="rect">
            <a:avLst/>
          </a:prstGeom>
          <a:solidFill>
            <a:srgbClr val="663300"/>
          </a:soli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rPr>
              <a:t>MACAM DATA STATISTIK</a:t>
            </a:r>
          </a:p>
        </p:txBody>
      </p:sp>
      <p:sp>
        <p:nvSpPr>
          <p:cNvPr id="15364" name="Rounded Rectangle 3"/>
          <p:cNvSpPr>
            <a:spLocks noChangeArrowheads="1"/>
          </p:cNvSpPr>
          <p:nvPr/>
        </p:nvSpPr>
        <p:spPr bwMode="auto">
          <a:xfrm>
            <a:off x="3810000" y="1219200"/>
            <a:ext cx="4953000" cy="3429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hangingPunct="1">
              <a:lnSpc>
                <a:spcPct val="98000"/>
              </a:lnSpc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200">
                <a:solidFill>
                  <a:srgbClr val="000000"/>
                </a:solidFill>
                <a:sym typeface="Arial Narrow" pitchFamily="34" charset="0"/>
              </a:rPr>
              <a:t>DATA INTERN</a:t>
            </a:r>
          </a:p>
          <a:p>
            <a:pPr hangingPunct="1">
              <a:lnSpc>
                <a:spcPct val="97000"/>
              </a:lnSpc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200">
                <a:solidFill>
                  <a:srgbClr val="000000"/>
                </a:solidFill>
                <a:sym typeface="Arial Narrow" pitchFamily="34" charset="0"/>
              </a:rPr>
              <a:t>   DATA EKSTERN   </a:t>
            </a:r>
            <a:endParaRPr lang="en-US" sz="3200">
              <a:solidFill>
                <a:srgbClr val="000000"/>
              </a:solidFill>
              <a:sym typeface="Arial Narrow" pitchFamily="34" charset="0"/>
            </a:endParaRPr>
          </a:p>
          <a:p>
            <a:pPr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>
                <a:solidFill>
                  <a:srgbClr val="000000"/>
                </a:solidFill>
                <a:sym typeface="Arial Narrow" pitchFamily="34" charset="0"/>
              </a:rPr>
              <a:t>     </a:t>
            </a:r>
            <a:r>
              <a:rPr lang="en-US" altLang="en-US" sz="3200">
                <a:solidFill>
                  <a:srgbClr val="000000"/>
                </a:solidFill>
                <a:sym typeface="Arial Narrow" pitchFamily="34" charset="0"/>
              </a:rPr>
              <a:t>(Primer &amp; Sekunder)</a:t>
            </a:r>
            <a:r>
              <a:rPr lang="ar-SA" altLang="en-US" sz="32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‏</a:t>
            </a:r>
            <a:endParaRPr lang="en-US" altLang="en-US" sz="3200">
              <a:solidFill>
                <a:srgbClr val="000000"/>
              </a:solidFill>
              <a:sym typeface="Arial Narrow" pitchFamily="34" charset="0"/>
            </a:endParaRPr>
          </a:p>
          <a:p>
            <a:pPr algn="ctr" hangingPunct="1">
              <a:lnSpc>
                <a:spcPct val="97000"/>
              </a:lnSpc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200">
                <a:solidFill>
                  <a:srgbClr val="000000"/>
                </a:solidFill>
                <a:sym typeface="Arial Narrow" pitchFamily="34" charset="0"/>
              </a:rPr>
              <a:t>DATA DISKRIT</a:t>
            </a:r>
          </a:p>
          <a:p>
            <a:pPr algn="ctr" hangingPunct="1">
              <a:lnSpc>
                <a:spcPct val="97000"/>
              </a:lnSpc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200">
                <a:solidFill>
                  <a:srgbClr val="000000"/>
                </a:solidFill>
                <a:sym typeface="Arial Narrow" pitchFamily="34" charset="0"/>
              </a:rPr>
              <a:t>DATA KONTINYU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85800" y="3048000"/>
            <a:ext cx="3746500" cy="3149600"/>
            <a:chOff x="0" y="0"/>
            <a:chExt cx="2360" cy="1984"/>
          </a:xfrm>
        </p:grpSpPr>
        <p:sp>
          <p:nvSpPr>
            <p:cNvPr id="2056" name="AutoShape 61"/>
            <p:cNvSpPr>
              <a:spLocks noChangeArrowheads="1"/>
            </p:cNvSpPr>
            <p:nvPr/>
          </p:nvSpPr>
          <p:spPr bwMode="auto">
            <a:xfrm rot="18470240" flipV="1">
              <a:off x="1432" y="24"/>
              <a:ext cx="336" cy="288"/>
            </a:xfrm>
            <a:prstGeom prst="rightArrow">
              <a:avLst>
                <a:gd name="adj1" fmla="val 48028"/>
                <a:gd name="adj2" fmla="val 478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0" y="384"/>
              <a:ext cx="2360" cy="1600"/>
              <a:chOff x="0" y="0"/>
              <a:chExt cx="2360" cy="1600"/>
            </a:xfrm>
          </p:grpSpPr>
          <p:sp>
            <p:nvSpPr>
              <p:cNvPr id="2058" name="Rectangl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60" cy="16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</p:txBody>
          </p:sp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64" y="336"/>
                <a:ext cx="816" cy="670"/>
                <a:chOff x="0" y="0"/>
                <a:chExt cx="816" cy="670"/>
              </a:xfrm>
            </p:grpSpPr>
            <p:graphicFrame>
              <p:nvGraphicFramePr>
                <p:cNvPr id="2051" name="Object 65"/>
                <p:cNvGraphicFramePr>
                  <a:graphicFrameLocks noChangeAspect="1"/>
                </p:cNvGraphicFramePr>
                <p:nvPr/>
              </p:nvGraphicFramePr>
              <p:xfrm>
                <a:off x="0" y="0"/>
                <a:ext cx="816" cy="544"/>
              </p:xfrm>
              <a:graphic>
                <a:graphicData uri="http://schemas.openxmlformats.org/presentationml/2006/ole">
                  <p:oleObj spid="_x0000_s2051" r:id="rId3" imgW="156048392" imgH="52016342" progId="">
                    <p:embed/>
                  </p:oleObj>
                </a:graphicData>
              </a:graphic>
            </p:graphicFrame>
            <p:sp>
              <p:nvSpPr>
                <p:cNvPr id="2242" name="Text Box 66"/>
                <p:cNvSpPr>
                  <a:spLocks noChangeArrowheads="1"/>
                </p:cNvSpPr>
                <p:nvPr/>
              </p:nvSpPr>
              <p:spPr bwMode="auto">
                <a:xfrm>
                  <a:off x="182" y="526"/>
                  <a:ext cx="2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Staff</a:t>
                  </a:r>
                  <a:endParaRPr lang="en-US" altLang="en-US"/>
                </a:p>
              </p:txBody>
            </p:sp>
          </p:grpSp>
          <p:grpSp>
            <p:nvGrpSpPr>
              <p:cNvPr id="5" name="Group 67"/>
              <p:cNvGrpSpPr>
                <a:grpSpLocks/>
              </p:cNvGrpSpPr>
              <p:nvPr/>
            </p:nvGrpSpPr>
            <p:grpSpPr bwMode="auto">
              <a:xfrm>
                <a:off x="1024" y="958"/>
                <a:ext cx="385" cy="618"/>
                <a:chOff x="0" y="0"/>
                <a:chExt cx="385" cy="618"/>
              </a:xfrm>
            </p:grpSpPr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7" y="0"/>
                  <a:ext cx="378" cy="473"/>
                  <a:chOff x="0" y="0"/>
                  <a:chExt cx="638" cy="647"/>
                </a:xfrm>
              </p:grpSpPr>
              <p:sp>
                <p:nvSpPr>
                  <p:cNvPr id="2236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81" y="91"/>
                    <a:ext cx="122" cy="195"/>
                  </a:xfrm>
                  <a:custGeom>
                    <a:avLst/>
                    <a:gdLst>
                      <a:gd name="T0" fmla="*/ 1 w 2201"/>
                      <a:gd name="T1" fmla="*/ 195 h 3517"/>
                      <a:gd name="T2" fmla="*/ 0 w 2201"/>
                      <a:gd name="T3" fmla="*/ 0 h 3517"/>
                      <a:gd name="T4" fmla="*/ 0 w 2201"/>
                      <a:gd name="T5" fmla="*/ 4 h 3517"/>
                      <a:gd name="T6" fmla="*/ 3 w 2201"/>
                      <a:gd name="T7" fmla="*/ 8 h 3517"/>
                      <a:gd name="T8" fmla="*/ 5 w 2201"/>
                      <a:gd name="T9" fmla="*/ 11 h 3517"/>
                      <a:gd name="T10" fmla="*/ 9 w 2201"/>
                      <a:gd name="T11" fmla="*/ 15 h 3517"/>
                      <a:gd name="T12" fmla="*/ 14 w 2201"/>
                      <a:gd name="T13" fmla="*/ 18 h 3517"/>
                      <a:gd name="T14" fmla="*/ 20 w 2201"/>
                      <a:gd name="T15" fmla="*/ 20 h 3517"/>
                      <a:gd name="T16" fmla="*/ 26 w 2201"/>
                      <a:gd name="T17" fmla="*/ 23 h 3517"/>
                      <a:gd name="T18" fmla="*/ 34 w 2201"/>
                      <a:gd name="T19" fmla="*/ 25 h 3517"/>
                      <a:gd name="T20" fmla="*/ 42 w 2201"/>
                      <a:gd name="T21" fmla="*/ 26 h 3517"/>
                      <a:gd name="T22" fmla="*/ 50 w 2201"/>
                      <a:gd name="T23" fmla="*/ 27 h 3517"/>
                      <a:gd name="T24" fmla="*/ 59 w 2201"/>
                      <a:gd name="T25" fmla="*/ 27 h 3517"/>
                      <a:gd name="T26" fmla="*/ 68 w 2201"/>
                      <a:gd name="T27" fmla="*/ 27 h 3517"/>
                      <a:gd name="T28" fmla="*/ 76 w 2201"/>
                      <a:gd name="T29" fmla="*/ 26 h 3517"/>
                      <a:gd name="T30" fmla="*/ 84 w 2201"/>
                      <a:gd name="T31" fmla="*/ 25 h 3517"/>
                      <a:gd name="T32" fmla="*/ 92 w 2201"/>
                      <a:gd name="T33" fmla="*/ 24 h 3517"/>
                      <a:gd name="T34" fmla="*/ 99 w 2201"/>
                      <a:gd name="T35" fmla="*/ 21 h 3517"/>
                      <a:gd name="T36" fmla="*/ 105 w 2201"/>
                      <a:gd name="T37" fmla="*/ 19 h 3517"/>
                      <a:gd name="T38" fmla="*/ 111 w 2201"/>
                      <a:gd name="T39" fmla="*/ 16 h 3517"/>
                      <a:gd name="T40" fmla="*/ 116 w 2201"/>
                      <a:gd name="T41" fmla="*/ 13 h 3517"/>
                      <a:gd name="T42" fmla="*/ 119 w 2201"/>
                      <a:gd name="T43" fmla="*/ 9 h 3517"/>
                      <a:gd name="T44" fmla="*/ 121 w 2201"/>
                      <a:gd name="T45" fmla="*/ 6 h 3517"/>
                      <a:gd name="T46" fmla="*/ 122 w 2201"/>
                      <a:gd name="T47" fmla="*/ 2 h 3517"/>
                      <a:gd name="T48" fmla="*/ 122 w 2201"/>
                      <a:gd name="T49" fmla="*/ 0 h 3517"/>
                      <a:gd name="T50" fmla="*/ 122 w 2201"/>
                      <a:gd name="T51" fmla="*/ 195 h 3517"/>
                      <a:gd name="T52" fmla="*/ 1 w 2201"/>
                      <a:gd name="T53" fmla="*/ 195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237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221" y="16"/>
                    <a:ext cx="122" cy="196"/>
                  </a:xfrm>
                  <a:custGeom>
                    <a:avLst/>
                    <a:gdLst>
                      <a:gd name="T0" fmla="*/ 1 w 2200"/>
                      <a:gd name="T1" fmla="*/ 196 h 3524"/>
                      <a:gd name="T2" fmla="*/ 0 w 2200"/>
                      <a:gd name="T3" fmla="*/ 0 h 3524"/>
                      <a:gd name="T4" fmla="*/ 1 w 2200"/>
                      <a:gd name="T5" fmla="*/ 4 h 3524"/>
                      <a:gd name="T6" fmla="*/ 2 w 2200"/>
                      <a:gd name="T7" fmla="*/ 8 h 3524"/>
                      <a:gd name="T8" fmla="*/ 5 w 2200"/>
                      <a:gd name="T9" fmla="*/ 11 h 3524"/>
                      <a:gd name="T10" fmla="*/ 9 w 2200"/>
                      <a:gd name="T11" fmla="*/ 15 h 3524"/>
                      <a:gd name="T12" fmla="*/ 14 w 2200"/>
                      <a:gd name="T13" fmla="*/ 18 h 3524"/>
                      <a:gd name="T14" fmla="*/ 20 w 2200"/>
                      <a:gd name="T15" fmla="*/ 21 h 3524"/>
                      <a:gd name="T16" fmla="*/ 27 w 2200"/>
                      <a:gd name="T17" fmla="*/ 23 h 3524"/>
                      <a:gd name="T18" fmla="*/ 34 w 2200"/>
                      <a:gd name="T19" fmla="*/ 25 h 3524"/>
                      <a:gd name="T20" fmla="*/ 42 w 2200"/>
                      <a:gd name="T21" fmla="*/ 27 h 3524"/>
                      <a:gd name="T22" fmla="*/ 50 w 2200"/>
                      <a:gd name="T23" fmla="*/ 28 h 3524"/>
                      <a:gd name="T24" fmla="*/ 59 w 2200"/>
                      <a:gd name="T25" fmla="*/ 28 h 3524"/>
                      <a:gd name="T26" fmla="*/ 68 w 2200"/>
                      <a:gd name="T27" fmla="*/ 28 h 3524"/>
                      <a:gd name="T28" fmla="*/ 76 w 2200"/>
                      <a:gd name="T29" fmla="*/ 27 h 3524"/>
                      <a:gd name="T30" fmla="*/ 84 w 2200"/>
                      <a:gd name="T31" fmla="*/ 26 h 3524"/>
                      <a:gd name="T32" fmla="*/ 92 w 2200"/>
                      <a:gd name="T33" fmla="*/ 24 h 3524"/>
                      <a:gd name="T34" fmla="*/ 99 w 2200"/>
                      <a:gd name="T35" fmla="*/ 22 h 3524"/>
                      <a:gd name="T36" fmla="*/ 105 w 2200"/>
                      <a:gd name="T37" fmla="*/ 19 h 3524"/>
                      <a:gd name="T38" fmla="*/ 111 w 2200"/>
                      <a:gd name="T39" fmla="*/ 17 h 3524"/>
                      <a:gd name="T40" fmla="*/ 116 w 2200"/>
                      <a:gd name="T41" fmla="*/ 13 h 3524"/>
                      <a:gd name="T42" fmla="*/ 119 w 2200"/>
                      <a:gd name="T43" fmla="*/ 10 h 3524"/>
                      <a:gd name="T44" fmla="*/ 121 w 2200"/>
                      <a:gd name="T45" fmla="*/ 6 h 3524"/>
                      <a:gd name="T46" fmla="*/ 122 w 2200"/>
                      <a:gd name="T47" fmla="*/ 2 h 3524"/>
                      <a:gd name="T48" fmla="*/ 122 w 2200"/>
                      <a:gd name="T49" fmla="*/ 0 h 3524"/>
                      <a:gd name="T50" fmla="*/ 122 w 2200"/>
                      <a:gd name="T51" fmla="*/ 196 h 3524"/>
                      <a:gd name="T52" fmla="*/ 1 w 2200"/>
                      <a:gd name="T53" fmla="*/ 196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238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361" y="53"/>
                    <a:ext cx="122" cy="196"/>
                  </a:xfrm>
                  <a:custGeom>
                    <a:avLst/>
                    <a:gdLst>
                      <a:gd name="T0" fmla="*/ 1 w 2197"/>
                      <a:gd name="T1" fmla="*/ 196 h 3514"/>
                      <a:gd name="T2" fmla="*/ 0 w 2197"/>
                      <a:gd name="T3" fmla="*/ 0 h 3514"/>
                      <a:gd name="T4" fmla="*/ 1 w 2197"/>
                      <a:gd name="T5" fmla="*/ 4 h 3514"/>
                      <a:gd name="T6" fmla="*/ 2 w 2197"/>
                      <a:gd name="T7" fmla="*/ 7 h 3514"/>
                      <a:gd name="T8" fmla="*/ 5 w 2197"/>
                      <a:gd name="T9" fmla="*/ 11 h 3514"/>
                      <a:gd name="T10" fmla="*/ 9 w 2197"/>
                      <a:gd name="T11" fmla="*/ 15 h 3514"/>
                      <a:gd name="T12" fmla="*/ 14 w 2197"/>
                      <a:gd name="T13" fmla="*/ 18 h 3514"/>
                      <a:gd name="T14" fmla="*/ 20 w 2197"/>
                      <a:gd name="T15" fmla="*/ 21 h 3514"/>
                      <a:gd name="T16" fmla="*/ 26 w 2197"/>
                      <a:gd name="T17" fmla="*/ 23 h 3514"/>
                      <a:gd name="T18" fmla="*/ 34 w 2197"/>
                      <a:gd name="T19" fmla="*/ 25 h 3514"/>
                      <a:gd name="T20" fmla="*/ 42 w 2197"/>
                      <a:gd name="T21" fmla="*/ 26 h 3514"/>
                      <a:gd name="T22" fmla="*/ 51 w 2197"/>
                      <a:gd name="T23" fmla="*/ 27 h 3514"/>
                      <a:gd name="T24" fmla="*/ 59 w 2197"/>
                      <a:gd name="T25" fmla="*/ 27 h 3514"/>
                      <a:gd name="T26" fmla="*/ 68 w 2197"/>
                      <a:gd name="T27" fmla="*/ 27 h 3514"/>
                      <a:gd name="T28" fmla="*/ 76 w 2197"/>
                      <a:gd name="T29" fmla="*/ 27 h 3514"/>
                      <a:gd name="T30" fmla="*/ 84 w 2197"/>
                      <a:gd name="T31" fmla="*/ 25 h 3514"/>
                      <a:gd name="T32" fmla="*/ 92 w 2197"/>
                      <a:gd name="T33" fmla="*/ 24 h 3514"/>
                      <a:gd name="T34" fmla="*/ 100 w 2197"/>
                      <a:gd name="T35" fmla="*/ 21 h 3514"/>
                      <a:gd name="T36" fmla="*/ 106 w 2197"/>
                      <a:gd name="T37" fmla="*/ 19 h 3514"/>
                      <a:gd name="T38" fmla="*/ 111 w 2197"/>
                      <a:gd name="T39" fmla="*/ 16 h 3514"/>
                      <a:gd name="T40" fmla="*/ 116 w 2197"/>
                      <a:gd name="T41" fmla="*/ 13 h 3514"/>
                      <a:gd name="T42" fmla="*/ 119 w 2197"/>
                      <a:gd name="T43" fmla="*/ 9 h 3514"/>
                      <a:gd name="T44" fmla="*/ 121 w 2197"/>
                      <a:gd name="T45" fmla="*/ 6 h 3514"/>
                      <a:gd name="T46" fmla="*/ 122 w 2197"/>
                      <a:gd name="T47" fmla="*/ 2 h 3514"/>
                      <a:gd name="T48" fmla="*/ 122 w 2197"/>
                      <a:gd name="T49" fmla="*/ 0 h 3514"/>
                      <a:gd name="T50" fmla="*/ 122 w 2197"/>
                      <a:gd name="T51" fmla="*/ 196 h 3514"/>
                      <a:gd name="T52" fmla="*/ 1 w 2197"/>
                      <a:gd name="T53" fmla="*/ 196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239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506" y="97"/>
                    <a:ext cx="122" cy="195"/>
                  </a:xfrm>
                  <a:custGeom>
                    <a:avLst/>
                    <a:gdLst>
                      <a:gd name="T0" fmla="*/ 1 w 2199"/>
                      <a:gd name="T1" fmla="*/ 195 h 3514"/>
                      <a:gd name="T2" fmla="*/ 0 w 2199"/>
                      <a:gd name="T3" fmla="*/ 0 h 3514"/>
                      <a:gd name="T4" fmla="*/ 1 w 2199"/>
                      <a:gd name="T5" fmla="*/ 4 h 3514"/>
                      <a:gd name="T6" fmla="*/ 3 w 2199"/>
                      <a:gd name="T7" fmla="*/ 8 h 3514"/>
                      <a:gd name="T8" fmla="*/ 5 w 2199"/>
                      <a:gd name="T9" fmla="*/ 11 h 3514"/>
                      <a:gd name="T10" fmla="*/ 9 w 2199"/>
                      <a:gd name="T11" fmla="*/ 15 h 3514"/>
                      <a:gd name="T12" fmla="*/ 14 w 2199"/>
                      <a:gd name="T13" fmla="*/ 18 h 3514"/>
                      <a:gd name="T14" fmla="*/ 20 w 2199"/>
                      <a:gd name="T15" fmla="*/ 20 h 3514"/>
                      <a:gd name="T16" fmla="*/ 27 w 2199"/>
                      <a:gd name="T17" fmla="*/ 23 h 3514"/>
                      <a:gd name="T18" fmla="*/ 34 w 2199"/>
                      <a:gd name="T19" fmla="*/ 25 h 3514"/>
                      <a:gd name="T20" fmla="*/ 42 w 2199"/>
                      <a:gd name="T21" fmla="*/ 26 h 3514"/>
                      <a:gd name="T22" fmla="*/ 51 w 2199"/>
                      <a:gd name="T23" fmla="*/ 27 h 3514"/>
                      <a:gd name="T24" fmla="*/ 59 w 2199"/>
                      <a:gd name="T25" fmla="*/ 27 h 3514"/>
                      <a:gd name="T26" fmla="*/ 68 w 2199"/>
                      <a:gd name="T27" fmla="*/ 27 h 3514"/>
                      <a:gd name="T28" fmla="*/ 76 w 2199"/>
                      <a:gd name="T29" fmla="*/ 26 h 3514"/>
                      <a:gd name="T30" fmla="*/ 85 w 2199"/>
                      <a:gd name="T31" fmla="*/ 25 h 3514"/>
                      <a:gd name="T32" fmla="*/ 92 w 2199"/>
                      <a:gd name="T33" fmla="*/ 24 h 3514"/>
                      <a:gd name="T34" fmla="*/ 99 w 2199"/>
                      <a:gd name="T35" fmla="*/ 21 h 3514"/>
                      <a:gd name="T36" fmla="*/ 106 w 2199"/>
                      <a:gd name="T37" fmla="*/ 19 h 3514"/>
                      <a:gd name="T38" fmla="*/ 111 w 2199"/>
                      <a:gd name="T39" fmla="*/ 16 h 3514"/>
                      <a:gd name="T40" fmla="*/ 116 w 2199"/>
                      <a:gd name="T41" fmla="*/ 13 h 3514"/>
                      <a:gd name="T42" fmla="*/ 119 w 2199"/>
                      <a:gd name="T43" fmla="*/ 9 h 3514"/>
                      <a:gd name="T44" fmla="*/ 121 w 2199"/>
                      <a:gd name="T45" fmla="*/ 6 h 3514"/>
                      <a:gd name="T46" fmla="*/ 122 w 2199"/>
                      <a:gd name="T47" fmla="*/ 2 h 3514"/>
                      <a:gd name="T48" fmla="*/ 122 w 2199"/>
                      <a:gd name="T49" fmla="*/ 0 h 3514"/>
                      <a:gd name="T50" fmla="*/ 122 w 2199"/>
                      <a:gd name="T51" fmla="*/ 195 h 3514"/>
                      <a:gd name="T52" fmla="*/ 1 w 2199"/>
                      <a:gd name="T53" fmla="*/ 195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240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1"/>
                    <a:ext cx="213" cy="565"/>
                  </a:xfrm>
                  <a:custGeom>
                    <a:avLst/>
                    <a:gdLst>
                      <a:gd name="T0" fmla="*/ 0 w 3831"/>
                      <a:gd name="T1" fmla="*/ 333 h 10170"/>
                      <a:gd name="T2" fmla="*/ 73 w 3831"/>
                      <a:gd name="T3" fmla="*/ 0 h 10170"/>
                      <a:gd name="T4" fmla="*/ 83 w 3831"/>
                      <a:gd name="T5" fmla="*/ 0 h 10170"/>
                      <a:gd name="T6" fmla="*/ 82 w 3831"/>
                      <a:gd name="T7" fmla="*/ 175 h 10170"/>
                      <a:gd name="T8" fmla="*/ 82 w 3831"/>
                      <a:gd name="T9" fmla="*/ 179 h 10170"/>
                      <a:gd name="T10" fmla="*/ 84 w 3831"/>
                      <a:gd name="T11" fmla="*/ 182 h 10170"/>
                      <a:gd name="T12" fmla="*/ 87 w 3831"/>
                      <a:gd name="T13" fmla="*/ 186 h 10170"/>
                      <a:gd name="T14" fmla="*/ 91 w 3831"/>
                      <a:gd name="T15" fmla="*/ 189 h 10170"/>
                      <a:gd name="T16" fmla="*/ 96 w 3831"/>
                      <a:gd name="T17" fmla="*/ 192 h 10170"/>
                      <a:gd name="T18" fmla="*/ 101 w 3831"/>
                      <a:gd name="T19" fmla="*/ 195 h 10170"/>
                      <a:gd name="T20" fmla="*/ 108 w 3831"/>
                      <a:gd name="T21" fmla="*/ 197 h 10170"/>
                      <a:gd name="T22" fmla="*/ 116 w 3831"/>
                      <a:gd name="T23" fmla="*/ 200 h 10170"/>
                      <a:gd name="T24" fmla="*/ 124 w 3831"/>
                      <a:gd name="T25" fmla="*/ 201 h 10170"/>
                      <a:gd name="T26" fmla="*/ 132 w 3831"/>
                      <a:gd name="T27" fmla="*/ 202 h 10170"/>
                      <a:gd name="T28" fmla="*/ 140 w 3831"/>
                      <a:gd name="T29" fmla="*/ 202 h 10170"/>
                      <a:gd name="T30" fmla="*/ 149 w 3831"/>
                      <a:gd name="T31" fmla="*/ 202 h 10170"/>
                      <a:gd name="T32" fmla="*/ 157 w 3831"/>
                      <a:gd name="T33" fmla="*/ 201 h 10170"/>
                      <a:gd name="T34" fmla="*/ 165 w 3831"/>
                      <a:gd name="T35" fmla="*/ 200 h 10170"/>
                      <a:gd name="T36" fmla="*/ 173 w 3831"/>
                      <a:gd name="T37" fmla="*/ 199 h 10170"/>
                      <a:gd name="T38" fmla="*/ 179 w 3831"/>
                      <a:gd name="T39" fmla="*/ 197 h 10170"/>
                      <a:gd name="T40" fmla="*/ 186 w 3831"/>
                      <a:gd name="T41" fmla="*/ 194 h 10170"/>
                      <a:gd name="T42" fmla="*/ 192 w 3831"/>
                      <a:gd name="T43" fmla="*/ 191 h 10170"/>
                      <a:gd name="T44" fmla="*/ 196 w 3831"/>
                      <a:gd name="T45" fmla="*/ 188 h 10170"/>
                      <a:gd name="T46" fmla="*/ 199 w 3831"/>
                      <a:gd name="T47" fmla="*/ 184 h 10170"/>
                      <a:gd name="T48" fmla="*/ 201 w 3831"/>
                      <a:gd name="T49" fmla="*/ 180 h 10170"/>
                      <a:gd name="T50" fmla="*/ 202 w 3831"/>
                      <a:gd name="T51" fmla="*/ 176 h 10170"/>
                      <a:gd name="T52" fmla="*/ 203 w 3831"/>
                      <a:gd name="T53" fmla="*/ 175 h 10170"/>
                      <a:gd name="T54" fmla="*/ 203 w 3831"/>
                      <a:gd name="T55" fmla="*/ 0 h 10170"/>
                      <a:gd name="T56" fmla="*/ 213 w 3831"/>
                      <a:gd name="T57" fmla="*/ 0 h 10170"/>
                      <a:gd name="T58" fmla="*/ 213 w 3831"/>
                      <a:gd name="T59" fmla="*/ 211 h 10170"/>
                      <a:gd name="T60" fmla="*/ 142 w 3831"/>
                      <a:gd name="T61" fmla="*/ 536 h 10170"/>
                      <a:gd name="T62" fmla="*/ 139 w 3831"/>
                      <a:gd name="T63" fmla="*/ 541 h 10170"/>
                      <a:gd name="T64" fmla="*/ 136 w 3831"/>
                      <a:gd name="T65" fmla="*/ 546 h 10170"/>
                      <a:gd name="T66" fmla="*/ 132 w 3831"/>
                      <a:gd name="T67" fmla="*/ 550 h 10170"/>
                      <a:gd name="T68" fmla="*/ 127 w 3831"/>
                      <a:gd name="T69" fmla="*/ 553 h 10170"/>
                      <a:gd name="T70" fmla="*/ 120 w 3831"/>
                      <a:gd name="T71" fmla="*/ 556 h 10170"/>
                      <a:gd name="T72" fmla="*/ 113 w 3831"/>
                      <a:gd name="T73" fmla="*/ 559 h 10170"/>
                      <a:gd name="T74" fmla="*/ 105 w 3831"/>
                      <a:gd name="T75" fmla="*/ 561 h 10170"/>
                      <a:gd name="T76" fmla="*/ 97 w 3831"/>
                      <a:gd name="T77" fmla="*/ 563 h 10170"/>
                      <a:gd name="T78" fmla="*/ 88 w 3831"/>
                      <a:gd name="T79" fmla="*/ 564 h 10170"/>
                      <a:gd name="T80" fmla="*/ 79 w 3831"/>
                      <a:gd name="T81" fmla="*/ 565 h 10170"/>
                      <a:gd name="T82" fmla="*/ 70 w 3831"/>
                      <a:gd name="T83" fmla="*/ 565 h 10170"/>
                      <a:gd name="T84" fmla="*/ 61 w 3831"/>
                      <a:gd name="T85" fmla="*/ 565 h 10170"/>
                      <a:gd name="T86" fmla="*/ 51 w 3831"/>
                      <a:gd name="T87" fmla="*/ 564 h 10170"/>
                      <a:gd name="T88" fmla="*/ 43 w 3831"/>
                      <a:gd name="T89" fmla="*/ 562 h 10170"/>
                      <a:gd name="T90" fmla="*/ 34 w 3831"/>
                      <a:gd name="T91" fmla="*/ 560 h 10170"/>
                      <a:gd name="T92" fmla="*/ 27 w 3831"/>
                      <a:gd name="T93" fmla="*/ 559 h 10170"/>
                      <a:gd name="T94" fmla="*/ 20 w 3831"/>
                      <a:gd name="T95" fmla="*/ 555 h 10170"/>
                      <a:gd name="T96" fmla="*/ 14 w 3831"/>
                      <a:gd name="T97" fmla="*/ 552 h 10170"/>
                      <a:gd name="T98" fmla="*/ 9 w 3831"/>
                      <a:gd name="T99" fmla="*/ 549 h 10170"/>
                      <a:gd name="T100" fmla="*/ 5 w 3831"/>
                      <a:gd name="T101" fmla="*/ 545 h 10170"/>
                      <a:gd name="T102" fmla="*/ 2 w 3831"/>
                      <a:gd name="T103" fmla="*/ 541 h 10170"/>
                      <a:gd name="T104" fmla="*/ 0 w 3831"/>
                      <a:gd name="T105" fmla="*/ 539 h 10170"/>
                      <a:gd name="T106" fmla="*/ 0 w 3831"/>
                      <a:gd name="T107" fmla="*/ 333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241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0"/>
                    <a:ext cx="425" cy="647"/>
                  </a:xfrm>
                  <a:custGeom>
                    <a:avLst/>
                    <a:gdLst>
                      <a:gd name="T0" fmla="*/ 414 w 7652"/>
                      <a:gd name="T1" fmla="*/ 261 h 11636"/>
                      <a:gd name="T2" fmla="*/ 405 w 7652"/>
                      <a:gd name="T3" fmla="*/ 272 h 11636"/>
                      <a:gd name="T4" fmla="*/ 386 w 7652"/>
                      <a:gd name="T5" fmla="*/ 279 h 11636"/>
                      <a:gd name="T6" fmla="*/ 362 w 7652"/>
                      <a:gd name="T7" fmla="*/ 284 h 11636"/>
                      <a:gd name="T8" fmla="*/ 336 w 7652"/>
                      <a:gd name="T9" fmla="*/ 282 h 11636"/>
                      <a:gd name="T10" fmla="*/ 314 w 7652"/>
                      <a:gd name="T11" fmla="*/ 276 h 11636"/>
                      <a:gd name="T12" fmla="*/ 299 w 7652"/>
                      <a:gd name="T13" fmla="*/ 267 h 11636"/>
                      <a:gd name="T14" fmla="*/ 294 w 7652"/>
                      <a:gd name="T15" fmla="*/ 256 h 11636"/>
                      <a:gd name="T16" fmla="*/ 283 w 7652"/>
                      <a:gd name="T17" fmla="*/ 80 h 11636"/>
                      <a:gd name="T18" fmla="*/ 273 w 7652"/>
                      <a:gd name="T19" fmla="*/ 211 h 11636"/>
                      <a:gd name="T20" fmla="*/ 272 w 7652"/>
                      <a:gd name="T21" fmla="*/ 221 h 11636"/>
                      <a:gd name="T22" fmla="*/ 262 w 7652"/>
                      <a:gd name="T23" fmla="*/ 232 h 11636"/>
                      <a:gd name="T24" fmla="*/ 243 w 7652"/>
                      <a:gd name="T25" fmla="*/ 240 h 11636"/>
                      <a:gd name="T26" fmla="*/ 218 w 7652"/>
                      <a:gd name="T27" fmla="*/ 243 h 11636"/>
                      <a:gd name="T28" fmla="*/ 193 w 7652"/>
                      <a:gd name="T29" fmla="*/ 242 h 11636"/>
                      <a:gd name="T30" fmla="*/ 170 w 7652"/>
                      <a:gd name="T31" fmla="*/ 236 h 11636"/>
                      <a:gd name="T32" fmla="*/ 156 w 7652"/>
                      <a:gd name="T33" fmla="*/ 227 h 11636"/>
                      <a:gd name="T34" fmla="*/ 151 w 7652"/>
                      <a:gd name="T35" fmla="*/ 216 h 11636"/>
                      <a:gd name="T36" fmla="*/ 142 w 7652"/>
                      <a:gd name="T37" fmla="*/ 42 h 11636"/>
                      <a:gd name="T38" fmla="*/ 131 w 7652"/>
                      <a:gd name="T39" fmla="*/ 169 h 11636"/>
                      <a:gd name="T40" fmla="*/ 130 w 7652"/>
                      <a:gd name="T41" fmla="*/ 182 h 11636"/>
                      <a:gd name="T42" fmla="*/ 120 w 7652"/>
                      <a:gd name="T43" fmla="*/ 192 h 11636"/>
                      <a:gd name="T44" fmla="*/ 101 w 7652"/>
                      <a:gd name="T45" fmla="*/ 200 h 11636"/>
                      <a:gd name="T46" fmla="*/ 77 w 7652"/>
                      <a:gd name="T47" fmla="*/ 203 h 11636"/>
                      <a:gd name="T48" fmla="*/ 51 w 7652"/>
                      <a:gd name="T49" fmla="*/ 202 h 11636"/>
                      <a:gd name="T50" fmla="*/ 29 w 7652"/>
                      <a:gd name="T51" fmla="*/ 196 h 11636"/>
                      <a:gd name="T52" fmla="*/ 14 w 7652"/>
                      <a:gd name="T53" fmla="*/ 186 h 11636"/>
                      <a:gd name="T54" fmla="*/ 10 w 7652"/>
                      <a:gd name="T55" fmla="*/ 176 h 11636"/>
                      <a:gd name="T56" fmla="*/ 0 w 7652"/>
                      <a:gd name="T57" fmla="*/ 615 h 11636"/>
                      <a:gd name="T58" fmla="*/ 4 w 7652"/>
                      <a:gd name="T59" fmla="*/ 627 h 11636"/>
                      <a:gd name="T60" fmla="*/ 20 w 7652"/>
                      <a:gd name="T61" fmla="*/ 637 h 11636"/>
                      <a:gd name="T62" fmla="*/ 43 w 7652"/>
                      <a:gd name="T63" fmla="*/ 644 h 11636"/>
                      <a:gd name="T64" fmla="*/ 70 w 7652"/>
                      <a:gd name="T65" fmla="*/ 647 h 11636"/>
                      <a:gd name="T66" fmla="*/ 97 w 7652"/>
                      <a:gd name="T67" fmla="*/ 645 h 11636"/>
                      <a:gd name="T68" fmla="*/ 120 w 7652"/>
                      <a:gd name="T69" fmla="*/ 638 h 11636"/>
                      <a:gd name="T70" fmla="*/ 136 w 7652"/>
                      <a:gd name="T71" fmla="*/ 627 h 11636"/>
                      <a:gd name="T72" fmla="*/ 146 w 7652"/>
                      <a:gd name="T73" fmla="*/ 627 h 11636"/>
                      <a:gd name="T74" fmla="*/ 161 w 7652"/>
                      <a:gd name="T75" fmla="*/ 637 h 11636"/>
                      <a:gd name="T76" fmla="*/ 184 w 7652"/>
                      <a:gd name="T77" fmla="*/ 644 h 11636"/>
                      <a:gd name="T78" fmla="*/ 211 w 7652"/>
                      <a:gd name="T79" fmla="*/ 647 h 11636"/>
                      <a:gd name="T80" fmla="*/ 238 w 7652"/>
                      <a:gd name="T81" fmla="*/ 645 h 11636"/>
                      <a:gd name="T82" fmla="*/ 261 w 7652"/>
                      <a:gd name="T83" fmla="*/ 638 h 11636"/>
                      <a:gd name="T84" fmla="*/ 277 w 7652"/>
                      <a:gd name="T85" fmla="*/ 627 h 11636"/>
                      <a:gd name="T86" fmla="*/ 287 w 7652"/>
                      <a:gd name="T87" fmla="*/ 627 h 11636"/>
                      <a:gd name="T88" fmla="*/ 302 w 7652"/>
                      <a:gd name="T89" fmla="*/ 637 h 11636"/>
                      <a:gd name="T90" fmla="*/ 325 w 7652"/>
                      <a:gd name="T91" fmla="*/ 644 h 11636"/>
                      <a:gd name="T92" fmla="*/ 353 w 7652"/>
                      <a:gd name="T93" fmla="*/ 647 h 11636"/>
                      <a:gd name="T94" fmla="*/ 380 w 7652"/>
                      <a:gd name="T95" fmla="*/ 645 h 11636"/>
                      <a:gd name="T96" fmla="*/ 403 w 7652"/>
                      <a:gd name="T97" fmla="*/ 638 h 11636"/>
                      <a:gd name="T98" fmla="*/ 418 w 7652"/>
                      <a:gd name="T99" fmla="*/ 627 h 11636"/>
                      <a:gd name="T100" fmla="*/ 424 w 7652"/>
                      <a:gd name="T101" fmla="*/ 615 h 11636"/>
                      <a:gd name="T102" fmla="*/ 425 w 7652"/>
                      <a:gd name="T103" fmla="*/ 80 h 11636"/>
                      <a:gd name="T104" fmla="*/ 415 w 7652"/>
                      <a:gd name="T105" fmla="*/ 256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  <p:sp>
              <p:nvSpPr>
                <p:cNvPr id="2235" name="Text Box 75"/>
                <p:cNvSpPr>
                  <a:spLocks noChangeArrowheads="1"/>
                </p:cNvSpPr>
                <p:nvPr/>
              </p:nvSpPr>
              <p:spPr bwMode="auto">
                <a:xfrm>
                  <a:off x="0" y="474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Library</a:t>
                  </a:r>
                  <a:endParaRPr lang="en-US" altLang="en-US"/>
                </a:p>
              </p:txBody>
            </p:sp>
          </p:grpSp>
          <p:grpSp>
            <p:nvGrpSpPr>
              <p:cNvPr id="7" name="Group 76"/>
              <p:cNvGrpSpPr>
                <a:grpSpLocks/>
              </p:cNvGrpSpPr>
              <p:nvPr/>
            </p:nvGrpSpPr>
            <p:grpSpPr bwMode="auto">
              <a:xfrm>
                <a:off x="1439" y="524"/>
                <a:ext cx="771" cy="484"/>
                <a:chOff x="0" y="0"/>
                <a:chExt cx="771" cy="484"/>
              </a:xfrm>
            </p:grpSpPr>
            <p:graphicFrame>
              <p:nvGraphicFramePr>
                <p:cNvPr id="2050" name="Object 77"/>
                <p:cNvGraphicFramePr>
                  <a:graphicFrameLocks noChangeAspect="1"/>
                </p:cNvGraphicFramePr>
                <p:nvPr/>
              </p:nvGraphicFramePr>
              <p:xfrm>
                <a:off x="0" y="0"/>
                <a:ext cx="771" cy="355"/>
              </p:xfrm>
              <a:graphic>
                <a:graphicData uri="http://schemas.openxmlformats.org/presentationml/2006/ole">
                  <p:oleObj spid="_x0000_s2050" r:id="rId4" imgW="47511017" imgH="20021867" progId="">
                    <p:embed/>
                  </p:oleObj>
                </a:graphicData>
              </a:graphic>
            </p:graphicFrame>
            <p:sp>
              <p:nvSpPr>
                <p:cNvPr id="2233" name="Text Box 78"/>
                <p:cNvSpPr>
                  <a:spLocks noChangeArrowheads="1"/>
                </p:cNvSpPr>
                <p:nvPr/>
              </p:nvSpPr>
              <p:spPr bwMode="auto">
                <a:xfrm>
                  <a:off x="38" y="340"/>
                  <a:ext cx="66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Physical Facilities</a:t>
                  </a:r>
                  <a:endParaRPr lang="en-US" altLang="en-US"/>
                </a:p>
              </p:txBody>
            </p:sp>
          </p:grpSp>
          <p:grpSp>
            <p:nvGrpSpPr>
              <p:cNvPr id="8" name="Group 79"/>
              <p:cNvGrpSpPr>
                <a:grpSpLocks/>
              </p:cNvGrpSpPr>
              <p:nvPr/>
            </p:nvGrpSpPr>
            <p:grpSpPr bwMode="auto">
              <a:xfrm>
                <a:off x="880" y="291"/>
                <a:ext cx="516" cy="627"/>
                <a:chOff x="0" y="0"/>
                <a:chExt cx="516" cy="627"/>
              </a:xfrm>
            </p:grpSpPr>
            <p:grpSp>
              <p:nvGrpSpPr>
                <p:cNvPr id="9" name="Group 80"/>
                <p:cNvGrpSpPr>
                  <a:grpSpLocks/>
                </p:cNvGrpSpPr>
                <p:nvPr/>
              </p:nvGrpSpPr>
              <p:grpSpPr bwMode="auto">
                <a:xfrm>
                  <a:off x="103" y="0"/>
                  <a:ext cx="307" cy="439"/>
                  <a:chOff x="0" y="0"/>
                  <a:chExt cx="1578" cy="2236"/>
                </a:xfrm>
              </p:grpSpPr>
              <p:sp>
                <p:nvSpPr>
                  <p:cNvPr id="2131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736" y="488"/>
                    <a:ext cx="653" cy="1505"/>
                  </a:xfrm>
                  <a:custGeom>
                    <a:avLst/>
                    <a:gdLst>
                      <a:gd name="T0" fmla="*/ 353 w 1307"/>
                      <a:gd name="T1" fmla="*/ 673 h 3010"/>
                      <a:gd name="T2" fmla="*/ 353 w 1307"/>
                      <a:gd name="T3" fmla="*/ 1204 h 3010"/>
                      <a:gd name="T4" fmla="*/ 247 w 1307"/>
                      <a:gd name="T5" fmla="*/ 1505 h 3010"/>
                      <a:gd name="T6" fmla="*/ 653 w 1307"/>
                      <a:gd name="T7" fmla="*/ 1505 h 3010"/>
                      <a:gd name="T8" fmla="*/ 653 w 1307"/>
                      <a:gd name="T9" fmla="*/ 231 h 3010"/>
                      <a:gd name="T10" fmla="*/ 229 w 1307"/>
                      <a:gd name="T11" fmla="*/ 0 h 3010"/>
                      <a:gd name="T12" fmla="*/ 0 w 1307"/>
                      <a:gd name="T13" fmla="*/ 460 h 3010"/>
                      <a:gd name="T14" fmla="*/ 353 w 1307"/>
                      <a:gd name="T15" fmla="*/ 673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grpSp>
                <p:nvGrpSpPr>
                  <p:cNvPr id="10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18" y="1135"/>
                    <a:ext cx="971" cy="806"/>
                    <a:chOff x="0" y="0"/>
                    <a:chExt cx="971" cy="806"/>
                  </a:xfrm>
                </p:grpSpPr>
                <p:grpSp>
                  <p:nvGrpSpPr>
                    <p:cNvPr id="11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85"/>
                      <a:ext cx="636" cy="621"/>
                      <a:chOff x="0" y="0"/>
                      <a:chExt cx="636" cy="621"/>
                    </a:xfrm>
                  </p:grpSpPr>
                  <p:sp>
                    <p:nvSpPr>
                      <p:cNvPr id="2231" name="Freeform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36" cy="621"/>
                      </a:xfrm>
                      <a:custGeom>
                        <a:avLst/>
                        <a:gdLst>
                          <a:gd name="T0" fmla="*/ 21 w 1270"/>
                          <a:gd name="T1" fmla="*/ 287 h 1241"/>
                          <a:gd name="T2" fmla="*/ 335 w 1270"/>
                          <a:gd name="T3" fmla="*/ 445 h 1241"/>
                          <a:gd name="T4" fmla="*/ 318 w 1270"/>
                          <a:gd name="T5" fmla="*/ 478 h 1241"/>
                          <a:gd name="T6" fmla="*/ 371 w 1270"/>
                          <a:gd name="T7" fmla="*/ 550 h 1241"/>
                          <a:gd name="T8" fmla="*/ 478 w 1270"/>
                          <a:gd name="T9" fmla="*/ 320 h 1241"/>
                          <a:gd name="T10" fmla="*/ 495 w 1270"/>
                          <a:gd name="T11" fmla="*/ 231 h 1241"/>
                          <a:gd name="T12" fmla="*/ 455 w 1270"/>
                          <a:gd name="T13" fmla="*/ 257 h 1241"/>
                          <a:gd name="T14" fmla="*/ 89 w 1270"/>
                          <a:gd name="T15" fmla="*/ 71 h 1241"/>
                          <a:gd name="T16" fmla="*/ 124 w 1270"/>
                          <a:gd name="T17" fmla="*/ 0 h 1241"/>
                          <a:gd name="T18" fmla="*/ 548 w 1270"/>
                          <a:gd name="T19" fmla="*/ 195 h 1241"/>
                          <a:gd name="T20" fmla="*/ 565 w 1270"/>
                          <a:gd name="T21" fmla="*/ 161 h 1241"/>
                          <a:gd name="T22" fmla="*/ 636 w 1270"/>
                          <a:gd name="T23" fmla="*/ 195 h 1241"/>
                          <a:gd name="T24" fmla="*/ 601 w 1270"/>
                          <a:gd name="T25" fmla="*/ 284 h 1241"/>
                          <a:gd name="T26" fmla="*/ 512 w 1270"/>
                          <a:gd name="T27" fmla="*/ 355 h 1241"/>
                          <a:gd name="T28" fmla="*/ 388 w 1270"/>
                          <a:gd name="T29" fmla="*/ 621 h 1241"/>
                          <a:gd name="T30" fmla="*/ 212 w 1270"/>
                          <a:gd name="T31" fmla="*/ 515 h 1241"/>
                          <a:gd name="T32" fmla="*/ 0 w 1270"/>
                          <a:gd name="T33" fmla="*/ 337 h 1241"/>
                          <a:gd name="T34" fmla="*/ 21 w 1270"/>
                          <a:gd name="T35" fmla="*/ 287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2232" name="Freeform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" y="286"/>
                        <a:ext cx="331" cy="194"/>
                      </a:xfrm>
                      <a:custGeom>
                        <a:avLst/>
                        <a:gdLst>
                          <a:gd name="T0" fmla="*/ 16 w 661"/>
                          <a:gd name="T1" fmla="*/ 0 h 388"/>
                          <a:gd name="T2" fmla="*/ 331 w 661"/>
                          <a:gd name="T3" fmla="*/ 159 h 388"/>
                          <a:gd name="T4" fmla="*/ 313 w 661"/>
                          <a:gd name="T5" fmla="*/ 194 h 388"/>
                          <a:gd name="T6" fmla="*/ 0 w 661"/>
                          <a:gd name="T7" fmla="*/ 37 h 388"/>
                          <a:gd name="T8" fmla="*/ 16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" y="0"/>
                      <a:ext cx="918" cy="345"/>
                      <a:chOff x="0" y="0"/>
                      <a:chExt cx="918" cy="345"/>
                    </a:xfrm>
                  </p:grpSpPr>
                  <p:sp>
                    <p:nvSpPr>
                      <p:cNvPr id="2229" name="Freeform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918" cy="345"/>
                      </a:xfrm>
                      <a:custGeom>
                        <a:avLst/>
                        <a:gdLst>
                          <a:gd name="T0" fmla="*/ 40 w 1836"/>
                          <a:gd name="T1" fmla="*/ 0 h 691"/>
                          <a:gd name="T2" fmla="*/ 587 w 1836"/>
                          <a:gd name="T3" fmla="*/ 274 h 691"/>
                          <a:gd name="T4" fmla="*/ 918 w 1836"/>
                          <a:gd name="T5" fmla="*/ 274 h 691"/>
                          <a:gd name="T6" fmla="*/ 918 w 1836"/>
                          <a:gd name="T7" fmla="*/ 345 h 691"/>
                          <a:gd name="T8" fmla="*/ 521 w 1836"/>
                          <a:gd name="T9" fmla="*/ 345 h 691"/>
                          <a:gd name="T10" fmla="*/ 0 w 1836"/>
                          <a:gd name="T11" fmla="*/ 79 h 691"/>
                          <a:gd name="T12" fmla="*/ 40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2230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" y="62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28" name="Freeform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" y="106"/>
                      <a:ext cx="495" cy="292"/>
                    </a:xfrm>
                    <a:custGeom>
                      <a:avLst/>
                      <a:gdLst>
                        <a:gd name="T0" fmla="*/ 27 w 990"/>
                        <a:gd name="T1" fmla="*/ 0 h 583"/>
                        <a:gd name="T2" fmla="*/ 0 w 990"/>
                        <a:gd name="T3" fmla="*/ 57 h 583"/>
                        <a:gd name="T4" fmla="*/ 469 w 990"/>
                        <a:gd name="T5" fmla="*/ 292 h 583"/>
                        <a:gd name="T6" fmla="*/ 495 w 990"/>
                        <a:gd name="T7" fmla="*/ 234 h 583"/>
                        <a:gd name="T8" fmla="*/ 27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  <p:grpSp>
                <p:nvGrpSpPr>
                  <p:cNvPr id="1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00" y="0"/>
                    <a:ext cx="742" cy="1216"/>
                    <a:chOff x="0" y="0"/>
                    <a:chExt cx="742" cy="1216"/>
                  </a:xfrm>
                </p:grpSpPr>
                <p:sp>
                  <p:nvSpPr>
                    <p:cNvPr id="2137" name="Freeform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" y="975"/>
                      <a:ext cx="213" cy="189"/>
                    </a:xfrm>
                    <a:custGeom>
                      <a:avLst/>
                      <a:gdLst>
                        <a:gd name="T0" fmla="*/ 53 w 426"/>
                        <a:gd name="T1" fmla="*/ 0 h 376"/>
                        <a:gd name="T2" fmla="*/ 0 w 426"/>
                        <a:gd name="T3" fmla="*/ 107 h 376"/>
                        <a:gd name="T4" fmla="*/ 163 w 426"/>
                        <a:gd name="T5" fmla="*/ 189 h 376"/>
                        <a:gd name="T6" fmla="*/ 213 w 426"/>
                        <a:gd name="T7" fmla="*/ 89 h 376"/>
                        <a:gd name="T8" fmla="*/ 53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grpSp>
                  <p:nvGrpSpPr>
                    <p:cNvPr id="14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" y="365"/>
                      <a:ext cx="459" cy="637"/>
                      <a:chOff x="0" y="0"/>
                      <a:chExt cx="459" cy="637"/>
                    </a:xfrm>
                  </p:grpSpPr>
                  <p:sp>
                    <p:nvSpPr>
                      <p:cNvPr id="2224" name="Freeform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459" cy="637"/>
                      </a:xfrm>
                      <a:custGeom>
                        <a:avLst/>
                        <a:gdLst>
                          <a:gd name="T0" fmla="*/ 265 w 918"/>
                          <a:gd name="T1" fmla="*/ 0 h 1275"/>
                          <a:gd name="T2" fmla="*/ 459 w 918"/>
                          <a:gd name="T3" fmla="*/ 105 h 1275"/>
                          <a:gd name="T4" fmla="*/ 195 w 918"/>
                          <a:gd name="T5" fmla="*/ 637 h 1275"/>
                          <a:gd name="T6" fmla="*/ 0 w 918"/>
                          <a:gd name="T7" fmla="*/ 530 h 1275"/>
                          <a:gd name="T8" fmla="*/ 265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2225" name="Freeform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" y="53"/>
                        <a:ext cx="299" cy="531"/>
                      </a:xfrm>
                      <a:custGeom>
                        <a:avLst/>
                        <a:gdLst>
                          <a:gd name="T0" fmla="*/ 265 w 597"/>
                          <a:gd name="T1" fmla="*/ 0 h 1062"/>
                          <a:gd name="T2" fmla="*/ 0 w 597"/>
                          <a:gd name="T3" fmla="*/ 513 h 1062"/>
                          <a:gd name="T4" fmla="*/ 36 w 597"/>
                          <a:gd name="T5" fmla="*/ 531 h 1062"/>
                          <a:gd name="T6" fmla="*/ 299 w 597"/>
                          <a:gd name="T7" fmla="*/ 20 h 1062"/>
                          <a:gd name="T8" fmla="*/ 265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" y="0"/>
                      <a:ext cx="388" cy="506"/>
                      <a:chOff x="0" y="0"/>
                      <a:chExt cx="388" cy="506"/>
                    </a:xfrm>
                  </p:grpSpPr>
                  <p:sp>
                    <p:nvSpPr>
                      <p:cNvPr id="2175" name="Freeform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" y="53"/>
                        <a:ext cx="177" cy="223"/>
                      </a:xfrm>
                      <a:custGeom>
                        <a:avLst/>
                        <a:gdLst>
                          <a:gd name="T0" fmla="*/ 89 w 354"/>
                          <a:gd name="T1" fmla="*/ 0 h 446"/>
                          <a:gd name="T2" fmla="*/ 0 w 354"/>
                          <a:gd name="T3" fmla="*/ 164 h 446"/>
                          <a:gd name="T4" fmla="*/ 102 w 354"/>
                          <a:gd name="T5" fmla="*/ 223 h 446"/>
                          <a:gd name="T6" fmla="*/ 177 w 354"/>
                          <a:gd name="T7" fmla="*/ 44 h 446"/>
                          <a:gd name="T8" fmla="*/ 89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2176" name="Freeform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" y="272"/>
                        <a:ext cx="155" cy="128"/>
                      </a:xfrm>
                      <a:custGeom>
                        <a:avLst/>
                        <a:gdLst>
                          <a:gd name="T0" fmla="*/ 33 w 309"/>
                          <a:gd name="T1" fmla="*/ 0 h 255"/>
                          <a:gd name="T2" fmla="*/ 0 w 309"/>
                          <a:gd name="T3" fmla="*/ 57 h 255"/>
                          <a:gd name="T4" fmla="*/ 125 w 309"/>
                          <a:gd name="T5" fmla="*/ 128 h 255"/>
                          <a:gd name="T6" fmla="*/ 155 w 309"/>
                          <a:gd name="T7" fmla="*/ 66 h 255"/>
                          <a:gd name="T8" fmla="*/ 33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16" name="Group 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94"/>
                        <a:ext cx="281" cy="212"/>
                        <a:chOff x="0" y="0"/>
                        <a:chExt cx="281" cy="212"/>
                      </a:xfrm>
                    </p:grpSpPr>
                    <p:sp>
                      <p:nvSpPr>
                        <p:cNvPr id="2211" name="Freeform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1" cy="212"/>
                        </a:xfrm>
                        <a:custGeom>
                          <a:avLst/>
                          <a:gdLst>
                            <a:gd name="T0" fmla="*/ 35 w 564"/>
                            <a:gd name="T1" fmla="*/ 0 h 425"/>
                            <a:gd name="T2" fmla="*/ 281 w 564"/>
                            <a:gd name="T3" fmla="*/ 141 h 425"/>
                            <a:gd name="T4" fmla="*/ 246 w 564"/>
                            <a:gd name="T5" fmla="*/ 212 h 425"/>
                            <a:gd name="T6" fmla="*/ 0 w 564"/>
                            <a:gd name="T7" fmla="*/ 71 h 425"/>
                            <a:gd name="T8" fmla="*/ 35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17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" y="8"/>
                          <a:ext cx="257" cy="198"/>
                          <a:chOff x="0" y="0"/>
                          <a:chExt cx="257" cy="198"/>
                        </a:xfrm>
                      </p:grpSpPr>
                      <p:sp>
                        <p:nvSpPr>
                          <p:cNvPr id="2213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4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" y="17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5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22" y="129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6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" y="7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7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4" y="32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8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7" y="67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9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09" y="11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20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92" y="1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21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" y="100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22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3" y="86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23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" y="47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18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" y="189"/>
                        <a:ext cx="230" cy="178"/>
                        <a:chOff x="0" y="0"/>
                        <a:chExt cx="230" cy="178"/>
                      </a:xfrm>
                    </p:grpSpPr>
                    <p:sp>
                      <p:nvSpPr>
                        <p:cNvPr id="2196" name="Freeform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69 h 357"/>
                            <a:gd name="T2" fmla="*/ 193 w 460"/>
                            <a:gd name="T3" fmla="*/ 178 h 357"/>
                            <a:gd name="T4" fmla="*/ 230 w 460"/>
                            <a:gd name="T5" fmla="*/ 106 h 357"/>
                            <a:gd name="T6" fmla="*/ 34 w 460"/>
                            <a:gd name="T7" fmla="*/ 0 h 357"/>
                            <a:gd name="T8" fmla="*/ 0 w 460"/>
                            <a:gd name="T9" fmla="*/ 69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19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" y="4"/>
                          <a:ext cx="211" cy="169"/>
                          <a:chOff x="0" y="0"/>
                          <a:chExt cx="211" cy="169"/>
                        </a:xfrm>
                      </p:grpSpPr>
                      <p:sp>
                        <p:nvSpPr>
                          <p:cNvPr id="2198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0" y="4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9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" y="7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0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9" y="83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1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2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3" y="13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3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8" y="3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4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68" y="92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5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6" y="98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6" name="Lin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8" y="88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7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37" y="75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8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" y="2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09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5" y="57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210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1" y="68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20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4" y="0"/>
                        <a:ext cx="154" cy="110"/>
                        <a:chOff x="0" y="0"/>
                        <a:chExt cx="154" cy="110"/>
                      </a:xfrm>
                    </p:grpSpPr>
                    <p:sp>
                      <p:nvSpPr>
                        <p:cNvPr id="2180" name="Freeform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43 h 219"/>
                            <a:gd name="T2" fmla="*/ 131 w 309"/>
                            <a:gd name="T3" fmla="*/ 110 h 219"/>
                            <a:gd name="T4" fmla="*/ 154 w 309"/>
                            <a:gd name="T5" fmla="*/ 66 h 219"/>
                            <a:gd name="T6" fmla="*/ 21 w 309"/>
                            <a:gd name="T7" fmla="*/ 0 h 219"/>
                            <a:gd name="T8" fmla="*/ 0 w 309"/>
                            <a:gd name="T9" fmla="*/ 43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21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" y="2"/>
                          <a:ext cx="144" cy="105"/>
                          <a:chOff x="0" y="0"/>
                          <a:chExt cx="144" cy="105"/>
                        </a:xfrm>
                      </p:grpSpPr>
                      <p:sp>
                        <p:nvSpPr>
                          <p:cNvPr id="2182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3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3" y="63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4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" y="3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5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7" y="59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6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" y="6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7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8" y="10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8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1" y="5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89" name="Line 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3" y="52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0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" y="14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1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3" y="47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2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" y="19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3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2" y="42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4" name="Line 1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1" y="26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95" name="Line 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6" y="34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2" name="Group 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65"/>
                      <a:ext cx="251" cy="151"/>
                      <a:chOff x="0" y="0"/>
                      <a:chExt cx="251" cy="151"/>
                    </a:xfrm>
                  </p:grpSpPr>
                  <p:sp>
                    <p:nvSpPr>
                      <p:cNvPr id="2157" name="Freeform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51" cy="151"/>
                      </a:xfrm>
                      <a:custGeom>
                        <a:avLst/>
                        <a:gdLst>
                          <a:gd name="T0" fmla="*/ 18 w 502"/>
                          <a:gd name="T1" fmla="*/ 0 h 303"/>
                          <a:gd name="T2" fmla="*/ 251 w 502"/>
                          <a:gd name="T3" fmla="*/ 117 h 303"/>
                          <a:gd name="T4" fmla="*/ 234 w 502"/>
                          <a:gd name="T5" fmla="*/ 151 h 303"/>
                          <a:gd name="T6" fmla="*/ 0 w 502"/>
                          <a:gd name="T7" fmla="*/ 35 h 303"/>
                          <a:gd name="T8" fmla="*/ 18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23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" y="6"/>
                        <a:ext cx="233" cy="141"/>
                        <a:chOff x="0" y="0"/>
                        <a:chExt cx="233" cy="141"/>
                      </a:xfrm>
                    </p:grpSpPr>
                    <p:sp>
                      <p:nvSpPr>
                        <p:cNvPr id="2159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0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" y="5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8" y="108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" y="9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" y="1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" y="2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" name="Lin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4" y="35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6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3" y="45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7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0" y="105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8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9" y="100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9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1" y="95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0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1" y="90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1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9" y="83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2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52" y="7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3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4" y="65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4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13" y="55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4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" y="878"/>
                      <a:ext cx="300" cy="216"/>
                      <a:chOff x="0" y="0"/>
                      <a:chExt cx="300" cy="216"/>
                    </a:xfrm>
                  </p:grpSpPr>
                  <p:sp>
                    <p:nvSpPr>
                      <p:cNvPr id="2142" name="Freeform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0" cy="216"/>
                      </a:xfrm>
                      <a:custGeom>
                        <a:avLst/>
                        <a:gdLst>
                          <a:gd name="T0" fmla="*/ 36 w 599"/>
                          <a:gd name="T1" fmla="*/ 0 h 432"/>
                          <a:gd name="T2" fmla="*/ 300 w 599"/>
                          <a:gd name="T3" fmla="*/ 144 h 432"/>
                          <a:gd name="T4" fmla="*/ 265 w 599"/>
                          <a:gd name="T5" fmla="*/ 216 h 432"/>
                          <a:gd name="T6" fmla="*/ 0 w 599"/>
                          <a:gd name="T7" fmla="*/ 71 h 432"/>
                          <a:gd name="T8" fmla="*/ 36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25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" y="8"/>
                        <a:ext cx="277" cy="202"/>
                        <a:chOff x="0" y="0"/>
                        <a:chExt cx="277" cy="202"/>
                      </a:xfrm>
                    </p:grpSpPr>
                    <p:sp>
                      <p:nvSpPr>
                        <p:cNvPr id="2144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" y="16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5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2" y="131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6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" y="8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7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2" y="27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8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2" y="56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9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31" y="12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0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7" y="118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1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" y="10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2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6" y="73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3" name="Line 1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7" y="40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4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3" y="99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5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3" y="86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6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0" y="1993"/>
                    <a:ext cx="1578" cy="243"/>
                    <a:chOff x="0" y="0"/>
                    <a:chExt cx="1578" cy="243"/>
                  </a:xfrm>
                </p:grpSpPr>
                <p:sp>
                  <p:nvSpPr>
                    <p:cNvPr id="213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8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13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" y="0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2130" name="Text Box 183"/>
                <p:cNvSpPr>
                  <a:spLocks noChangeArrowheads="1"/>
                </p:cNvSpPr>
                <p:nvPr/>
              </p:nvSpPr>
              <p:spPr bwMode="auto">
                <a:xfrm>
                  <a:off x="0" y="483"/>
                  <a:ext cx="5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Laboratories</a:t>
                  </a:r>
                  <a:endParaRPr lang="en-US" altLang="en-US"/>
                </a:p>
              </p:txBody>
            </p:sp>
          </p:grpSp>
          <p:grpSp>
            <p:nvGrpSpPr>
              <p:cNvPr id="27" name="Group 184"/>
              <p:cNvGrpSpPr>
                <a:grpSpLocks/>
              </p:cNvGrpSpPr>
              <p:nvPr/>
            </p:nvGrpSpPr>
            <p:grpSpPr bwMode="auto">
              <a:xfrm>
                <a:off x="1677" y="94"/>
                <a:ext cx="500" cy="410"/>
                <a:chOff x="0" y="0"/>
                <a:chExt cx="500" cy="410"/>
              </a:xfrm>
            </p:grpSpPr>
            <p:grpSp>
              <p:nvGrpSpPr>
                <p:cNvPr id="28" name="Group 185"/>
                <p:cNvGrpSpPr>
                  <a:grpSpLocks/>
                </p:cNvGrpSpPr>
                <p:nvPr/>
              </p:nvGrpSpPr>
              <p:grpSpPr bwMode="auto">
                <a:xfrm rot="1408920">
                  <a:off x="0" y="0"/>
                  <a:ext cx="500" cy="288"/>
                  <a:chOff x="0" y="0"/>
                  <a:chExt cx="2192" cy="2082"/>
                </a:xfrm>
              </p:grpSpPr>
              <p:grpSp>
                <p:nvGrpSpPr>
                  <p:cNvPr id="29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192" cy="2082"/>
                    <a:chOff x="0" y="0"/>
                    <a:chExt cx="2192" cy="2082"/>
                  </a:xfrm>
                </p:grpSpPr>
                <p:grpSp>
                  <p:nvGrpSpPr>
                    <p:cNvPr id="30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192" cy="2082"/>
                      <a:chOff x="0" y="0"/>
                      <a:chExt cx="2192" cy="2082"/>
                    </a:xfrm>
                  </p:grpSpPr>
                  <p:grpSp>
                    <p:nvGrpSpPr>
                      <p:cNvPr id="31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192" cy="2082"/>
                        <a:chOff x="0" y="0"/>
                        <a:chExt cx="2192" cy="2082"/>
                      </a:xfrm>
                    </p:grpSpPr>
                    <p:sp>
                      <p:nvSpPr>
                        <p:cNvPr id="2111" name="Freeform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65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100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6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2" name="Freeform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61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5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0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3" name="Freeform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8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59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4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4" name="Freeform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5" name="Freeform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0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4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6" name="Freeform 1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6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8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7" name="Freeform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23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8" name="Freeform 1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8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5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1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9" name="Freeform 1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4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8"/>
                            <a:gd name="T2" fmla="*/ 804 w 4384"/>
                            <a:gd name="T3" fmla="*/ 1428 h 2858"/>
                            <a:gd name="T4" fmla="*/ 931 w 4384"/>
                            <a:gd name="T5" fmla="*/ 1310 h 2858"/>
                            <a:gd name="T6" fmla="*/ 1052 w 4384"/>
                            <a:gd name="T7" fmla="*/ 1200 h 2858"/>
                            <a:gd name="T8" fmla="*/ 1167 w 4384"/>
                            <a:gd name="T9" fmla="*/ 1098 h 2858"/>
                            <a:gd name="T10" fmla="*/ 1297 w 4384"/>
                            <a:gd name="T11" fmla="*/ 993 h 2858"/>
                            <a:gd name="T12" fmla="*/ 1393 w 4384"/>
                            <a:gd name="T13" fmla="*/ 916 h 2858"/>
                            <a:gd name="T14" fmla="*/ 1527 w 4384"/>
                            <a:gd name="T15" fmla="*/ 819 h 2858"/>
                            <a:gd name="T16" fmla="*/ 1667 w 4384"/>
                            <a:gd name="T17" fmla="*/ 719 h 2858"/>
                            <a:gd name="T18" fmla="*/ 1782 w 4384"/>
                            <a:gd name="T19" fmla="*/ 633 h 2858"/>
                            <a:gd name="T20" fmla="*/ 1888 w 4384"/>
                            <a:gd name="T21" fmla="*/ 560 h 2858"/>
                            <a:gd name="T22" fmla="*/ 1990 w 4384"/>
                            <a:gd name="T23" fmla="*/ 493 h 2858"/>
                            <a:gd name="T24" fmla="*/ 2091 w 4384"/>
                            <a:gd name="T25" fmla="*/ 425 h 2858"/>
                            <a:gd name="T26" fmla="*/ 2192 w 4384"/>
                            <a:gd name="T27" fmla="*/ 362 h 2858"/>
                            <a:gd name="T28" fmla="*/ 1469 w 4384"/>
                            <a:gd name="T29" fmla="*/ 0 h 2858"/>
                            <a:gd name="T30" fmla="*/ 1350 w 4384"/>
                            <a:gd name="T31" fmla="*/ 70 h 2858"/>
                            <a:gd name="T32" fmla="*/ 1229 w 4384"/>
                            <a:gd name="T33" fmla="*/ 146 h 2858"/>
                            <a:gd name="T34" fmla="*/ 1138 w 4384"/>
                            <a:gd name="T35" fmla="*/ 209 h 2858"/>
                            <a:gd name="T36" fmla="*/ 1043 w 4384"/>
                            <a:gd name="T37" fmla="*/ 286 h 2858"/>
                            <a:gd name="T38" fmla="*/ 940 w 4384"/>
                            <a:gd name="T39" fmla="*/ 368 h 2858"/>
                            <a:gd name="T40" fmla="*/ 840 w 4384"/>
                            <a:gd name="T41" fmla="*/ 454 h 2858"/>
                            <a:gd name="T42" fmla="*/ 681 w 4384"/>
                            <a:gd name="T43" fmla="*/ 551 h 2858"/>
                            <a:gd name="T44" fmla="*/ 542 w 4384"/>
                            <a:gd name="T45" fmla="*/ 638 h 2858"/>
                            <a:gd name="T46" fmla="*/ 411 w 4384"/>
                            <a:gd name="T47" fmla="*/ 714 h 2858"/>
                            <a:gd name="T48" fmla="*/ 267 w 4384"/>
                            <a:gd name="T49" fmla="*/ 814 h 2858"/>
                            <a:gd name="T50" fmla="*/ 137 w 4384"/>
                            <a:gd name="T51" fmla="*/ 911 h 2858"/>
                            <a:gd name="T52" fmla="*/ 0 w 4384"/>
                            <a:gd name="T53" fmla="*/ 1026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0" name="Freeform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08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8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8 h 2857"/>
                            <a:gd name="T10" fmla="*/ 1297 w 4384"/>
                            <a:gd name="T11" fmla="*/ 992 h 2857"/>
                            <a:gd name="T12" fmla="*/ 1393 w 4384"/>
                            <a:gd name="T13" fmla="*/ 915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1 h 2857"/>
                            <a:gd name="T20" fmla="*/ 1888 w 4384"/>
                            <a:gd name="T21" fmla="*/ 559 h 2857"/>
                            <a:gd name="T22" fmla="*/ 1990 w 4384"/>
                            <a:gd name="T23" fmla="*/ 492 h 2857"/>
                            <a:gd name="T24" fmla="*/ 2091 w 4384"/>
                            <a:gd name="T25" fmla="*/ 424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6 h 2857"/>
                            <a:gd name="T40" fmla="*/ 840 w 4384"/>
                            <a:gd name="T41" fmla="*/ 453 h 2857"/>
                            <a:gd name="T42" fmla="*/ 681 w 4384"/>
                            <a:gd name="T43" fmla="*/ 549 h 2857"/>
                            <a:gd name="T44" fmla="*/ 542 w 4384"/>
                            <a:gd name="T45" fmla="*/ 636 h 2857"/>
                            <a:gd name="T46" fmla="*/ 411 w 4384"/>
                            <a:gd name="T47" fmla="*/ 713 h 2857"/>
                            <a:gd name="T48" fmla="*/ 267 w 4384"/>
                            <a:gd name="T49" fmla="*/ 814 h 2857"/>
                            <a:gd name="T50" fmla="*/ 137 w 4384"/>
                            <a:gd name="T51" fmla="*/ 910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1" name="Freeform 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26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7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5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2" name="Freeform 2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23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4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20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4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7 h 2857"/>
                            <a:gd name="T34" fmla="*/ 1138 w 4384"/>
                            <a:gd name="T35" fmla="*/ 210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1 h 2857"/>
                            <a:gd name="T44" fmla="*/ 542 w 4384"/>
                            <a:gd name="T45" fmla="*/ 638 h 2857"/>
                            <a:gd name="T46" fmla="*/ 411 w 4384"/>
                            <a:gd name="T47" fmla="*/ 715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3" name="Freeform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9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4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4" name="Freeform 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53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7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5" name="Freeform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1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6" name="Freeform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7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8"/>
                            <a:gd name="T2" fmla="*/ 804 w 4384"/>
                            <a:gd name="T3" fmla="*/ 1428 h 2858"/>
                            <a:gd name="T4" fmla="*/ 931 w 4384"/>
                            <a:gd name="T5" fmla="*/ 1309 h 2858"/>
                            <a:gd name="T6" fmla="*/ 1052 w 4384"/>
                            <a:gd name="T7" fmla="*/ 1199 h 2858"/>
                            <a:gd name="T8" fmla="*/ 1167 w 4384"/>
                            <a:gd name="T9" fmla="*/ 1098 h 2858"/>
                            <a:gd name="T10" fmla="*/ 1297 w 4384"/>
                            <a:gd name="T11" fmla="*/ 993 h 2858"/>
                            <a:gd name="T12" fmla="*/ 1393 w 4384"/>
                            <a:gd name="T13" fmla="*/ 915 h 2858"/>
                            <a:gd name="T14" fmla="*/ 1527 w 4384"/>
                            <a:gd name="T15" fmla="*/ 819 h 2858"/>
                            <a:gd name="T16" fmla="*/ 1667 w 4384"/>
                            <a:gd name="T17" fmla="*/ 718 h 2858"/>
                            <a:gd name="T18" fmla="*/ 1782 w 4384"/>
                            <a:gd name="T19" fmla="*/ 632 h 2858"/>
                            <a:gd name="T20" fmla="*/ 1888 w 4384"/>
                            <a:gd name="T21" fmla="*/ 560 h 2858"/>
                            <a:gd name="T22" fmla="*/ 1990 w 4384"/>
                            <a:gd name="T23" fmla="*/ 492 h 2858"/>
                            <a:gd name="T24" fmla="*/ 2091 w 4384"/>
                            <a:gd name="T25" fmla="*/ 425 h 2858"/>
                            <a:gd name="T26" fmla="*/ 2192 w 4384"/>
                            <a:gd name="T27" fmla="*/ 362 h 2858"/>
                            <a:gd name="T28" fmla="*/ 1469 w 4384"/>
                            <a:gd name="T29" fmla="*/ 0 h 2858"/>
                            <a:gd name="T30" fmla="*/ 1350 w 4384"/>
                            <a:gd name="T31" fmla="*/ 69 h 2858"/>
                            <a:gd name="T32" fmla="*/ 1229 w 4384"/>
                            <a:gd name="T33" fmla="*/ 145 h 2858"/>
                            <a:gd name="T34" fmla="*/ 1138 w 4384"/>
                            <a:gd name="T35" fmla="*/ 208 h 2858"/>
                            <a:gd name="T36" fmla="*/ 1043 w 4384"/>
                            <a:gd name="T37" fmla="*/ 285 h 2858"/>
                            <a:gd name="T38" fmla="*/ 940 w 4384"/>
                            <a:gd name="T39" fmla="*/ 368 h 2858"/>
                            <a:gd name="T40" fmla="*/ 840 w 4384"/>
                            <a:gd name="T41" fmla="*/ 454 h 2858"/>
                            <a:gd name="T42" fmla="*/ 681 w 4384"/>
                            <a:gd name="T43" fmla="*/ 550 h 2858"/>
                            <a:gd name="T44" fmla="*/ 542 w 4384"/>
                            <a:gd name="T45" fmla="*/ 637 h 2858"/>
                            <a:gd name="T46" fmla="*/ 411 w 4384"/>
                            <a:gd name="T47" fmla="*/ 713 h 2858"/>
                            <a:gd name="T48" fmla="*/ 267 w 4384"/>
                            <a:gd name="T49" fmla="*/ 814 h 2858"/>
                            <a:gd name="T50" fmla="*/ 137 w 4384"/>
                            <a:gd name="T51" fmla="*/ 910 h 2858"/>
                            <a:gd name="T52" fmla="*/ 0 w 4384"/>
                            <a:gd name="T53" fmla="*/ 1026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7" name="Freeform 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8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8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59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28" name="Freeform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5 h 2855"/>
                            <a:gd name="T2" fmla="*/ 804 w 4384"/>
                            <a:gd name="T3" fmla="*/ 1428 h 2855"/>
                            <a:gd name="T4" fmla="*/ 931 w 4384"/>
                            <a:gd name="T5" fmla="*/ 1310 h 2855"/>
                            <a:gd name="T6" fmla="*/ 1052 w 4384"/>
                            <a:gd name="T7" fmla="*/ 1200 h 2855"/>
                            <a:gd name="T8" fmla="*/ 1167 w 4384"/>
                            <a:gd name="T9" fmla="*/ 1099 h 2855"/>
                            <a:gd name="T10" fmla="*/ 1297 w 4384"/>
                            <a:gd name="T11" fmla="*/ 992 h 2855"/>
                            <a:gd name="T12" fmla="*/ 1393 w 4384"/>
                            <a:gd name="T13" fmla="*/ 916 h 2855"/>
                            <a:gd name="T14" fmla="*/ 1527 w 4384"/>
                            <a:gd name="T15" fmla="*/ 819 h 2855"/>
                            <a:gd name="T16" fmla="*/ 1667 w 4384"/>
                            <a:gd name="T17" fmla="*/ 719 h 2855"/>
                            <a:gd name="T18" fmla="*/ 1782 w 4384"/>
                            <a:gd name="T19" fmla="*/ 632 h 2855"/>
                            <a:gd name="T20" fmla="*/ 1888 w 4384"/>
                            <a:gd name="T21" fmla="*/ 559 h 2855"/>
                            <a:gd name="T22" fmla="*/ 1990 w 4384"/>
                            <a:gd name="T23" fmla="*/ 492 h 2855"/>
                            <a:gd name="T24" fmla="*/ 2091 w 4384"/>
                            <a:gd name="T25" fmla="*/ 425 h 2855"/>
                            <a:gd name="T26" fmla="*/ 2192 w 4384"/>
                            <a:gd name="T27" fmla="*/ 362 h 2855"/>
                            <a:gd name="T28" fmla="*/ 1469 w 4384"/>
                            <a:gd name="T29" fmla="*/ 0 h 2855"/>
                            <a:gd name="T30" fmla="*/ 1350 w 4384"/>
                            <a:gd name="T31" fmla="*/ 69 h 2855"/>
                            <a:gd name="T32" fmla="*/ 1229 w 4384"/>
                            <a:gd name="T33" fmla="*/ 146 h 2855"/>
                            <a:gd name="T34" fmla="*/ 1138 w 4384"/>
                            <a:gd name="T35" fmla="*/ 208 h 2855"/>
                            <a:gd name="T36" fmla="*/ 1043 w 4384"/>
                            <a:gd name="T37" fmla="*/ 285 h 2855"/>
                            <a:gd name="T38" fmla="*/ 940 w 4384"/>
                            <a:gd name="T39" fmla="*/ 367 h 2855"/>
                            <a:gd name="T40" fmla="*/ 840 w 4384"/>
                            <a:gd name="T41" fmla="*/ 454 h 2855"/>
                            <a:gd name="T42" fmla="*/ 681 w 4384"/>
                            <a:gd name="T43" fmla="*/ 550 h 2855"/>
                            <a:gd name="T44" fmla="*/ 542 w 4384"/>
                            <a:gd name="T45" fmla="*/ 630 h 2855"/>
                            <a:gd name="T46" fmla="*/ 411 w 4384"/>
                            <a:gd name="T47" fmla="*/ 714 h 2855"/>
                            <a:gd name="T48" fmla="*/ 267 w 4384"/>
                            <a:gd name="T49" fmla="*/ 815 h 2855"/>
                            <a:gd name="T50" fmla="*/ 137 w 4384"/>
                            <a:gd name="T51" fmla="*/ 911 h 2855"/>
                            <a:gd name="T52" fmla="*/ 0 w 4384"/>
                            <a:gd name="T53" fmla="*/ 1025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43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" y="119"/>
                        <a:ext cx="1807" cy="1177"/>
                        <a:chOff x="0" y="0"/>
                        <a:chExt cx="1807" cy="1177"/>
                      </a:xfrm>
                    </p:grpSpPr>
                    <p:sp>
                      <p:nvSpPr>
                        <p:cNvPr id="2109" name="Freeform 2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845 h 2355"/>
                            <a:gd name="T2" fmla="*/ 662 w 3615"/>
                            <a:gd name="T3" fmla="*/ 1177 h 2355"/>
                            <a:gd name="T4" fmla="*/ 768 w 3615"/>
                            <a:gd name="T5" fmla="*/ 1080 h 2355"/>
                            <a:gd name="T6" fmla="*/ 866 w 3615"/>
                            <a:gd name="T7" fmla="*/ 988 h 2355"/>
                            <a:gd name="T8" fmla="*/ 961 w 3615"/>
                            <a:gd name="T9" fmla="*/ 905 h 2355"/>
                            <a:gd name="T10" fmla="*/ 1069 w 3615"/>
                            <a:gd name="T11" fmla="*/ 819 h 2355"/>
                            <a:gd name="T12" fmla="*/ 1147 w 3615"/>
                            <a:gd name="T13" fmla="*/ 754 h 2355"/>
                            <a:gd name="T14" fmla="*/ 1259 w 3615"/>
                            <a:gd name="T15" fmla="*/ 675 h 2355"/>
                            <a:gd name="T16" fmla="*/ 1374 w 3615"/>
                            <a:gd name="T17" fmla="*/ 593 h 2355"/>
                            <a:gd name="T18" fmla="*/ 1469 w 3615"/>
                            <a:gd name="T19" fmla="*/ 520 h 2355"/>
                            <a:gd name="T20" fmla="*/ 1556 w 3615"/>
                            <a:gd name="T21" fmla="*/ 461 h 2355"/>
                            <a:gd name="T22" fmla="*/ 1640 w 3615"/>
                            <a:gd name="T23" fmla="*/ 405 h 2355"/>
                            <a:gd name="T24" fmla="*/ 1723 w 3615"/>
                            <a:gd name="T25" fmla="*/ 350 h 2355"/>
                            <a:gd name="T26" fmla="*/ 1807 w 3615"/>
                            <a:gd name="T27" fmla="*/ 297 h 2355"/>
                            <a:gd name="T28" fmla="*/ 1210 w 3615"/>
                            <a:gd name="T29" fmla="*/ 0 h 2355"/>
                            <a:gd name="T30" fmla="*/ 1113 w 3615"/>
                            <a:gd name="T31" fmla="*/ 56 h 2355"/>
                            <a:gd name="T32" fmla="*/ 1013 w 3615"/>
                            <a:gd name="T33" fmla="*/ 119 h 2355"/>
                            <a:gd name="T34" fmla="*/ 937 w 3615"/>
                            <a:gd name="T35" fmla="*/ 171 h 2355"/>
                            <a:gd name="T36" fmla="*/ 859 w 3615"/>
                            <a:gd name="T37" fmla="*/ 235 h 2355"/>
                            <a:gd name="T38" fmla="*/ 775 w 3615"/>
                            <a:gd name="T39" fmla="*/ 302 h 2355"/>
                            <a:gd name="T40" fmla="*/ 692 w 3615"/>
                            <a:gd name="T41" fmla="*/ 373 h 2355"/>
                            <a:gd name="T42" fmla="*/ 561 w 3615"/>
                            <a:gd name="T43" fmla="*/ 453 h 2355"/>
                            <a:gd name="T44" fmla="*/ 459 w 3615"/>
                            <a:gd name="T45" fmla="*/ 511 h 2355"/>
                            <a:gd name="T46" fmla="*/ 338 w 3615"/>
                            <a:gd name="T47" fmla="*/ 589 h 2355"/>
                            <a:gd name="T48" fmla="*/ 220 w 3615"/>
                            <a:gd name="T49" fmla="*/ 671 h 2355"/>
                            <a:gd name="T50" fmla="*/ 112 w 3615"/>
                            <a:gd name="T51" fmla="*/ 750 h 2355"/>
                            <a:gd name="T52" fmla="*/ 0 w 3615"/>
                            <a:gd name="T53" fmla="*/ 845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110" name="Freeform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" y="32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806 h 2221"/>
                            <a:gd name="T2" fmla="*/ 603 w 3394"/>
                            <a:gd name="T3" fmla="*/ 1111 h 2221"/>
                            <a:gd name="T4" fmla="*/ 704 w 3394"/>
                            <a:gd name="T5" fmla="*/ 1011 h 2221"/>
                            <a:gd name="T6" fmla="*/ 812 w 3394"/>
                            <a:gd name="T7" fmla="*/ 916 h 2221"/>
                            <a:gd name="T8" fmla="*/ 898 w 3394"/>
                            <a:gd name="T9" fmla="*/ 840 h 2221"/>
                            <a:gd name="T10" fmla="*/ 994 w 3394"/>
                            <a:gd name="T11" fmla="*/ 762 h 2221"/>
                            <a:gd name="T12" fmla="*/ 1066 w 3394"/>
                            <a:gd name="T13" fmla="*/ 705 h 2221"/>
                            <a:gd name="T14" fmla="*/ 1166 w 3394"/>
                            <a:gd name="T15" fmla="*/ 634 h 2221"/>
                            <a:gd name="T16" fmla="*/ 1269 w 3394"/>
                            <a:gd name="T17" fmla="*/ 559 h 2221"/>
                            <a:gd name="T18" fmla="*/ 1356 w 3394"/>
                            <a:gd name="T19" fmla="*/ 494 h 2221"/>
                            <a:gd name="T20" fmla="*/ 1434 w 3394"/>
                            <a:gd name="T21" fmla="*/ 441 h 2221"/>
                            <a:gd name="T22" fmla="*/ 1509 w 3394"/>
                            <a:gd name="T23" fmla="*/ 391 h 2221"/>
                            <a:gd name="T24" fmla="*/ 1598 w 3394"/>
                            <a:gd name="T25" fmla="*/ 334 h 2221"/>
                            <a:gd name="T26" fmla="*/ 1697 w 3394"/>
                            <a:gd name="T27" fmla="*/ 268 h 2221"/>
                            <a:gd name="T28" fmla="*/ 1154 w 3394"/>
                            <a:gd name="T29" fmla="*/ 0 h 2221"/>
                            <a:gd name="T30" fmla="*/ 1060 w 3394"/>
                            <a:gd name="T31" fmla="*/ 57 h 2221"/>
                            <a:gd name="T32" fmla="*/ 963 w 3394"/>
                            <a:gd name="T33" fmla="*/ 115 h 2221"/>
                            <a:gd name="T34" fmla="*/ 876 w 3394"/>
                            <a:gd name="T35" fmla="*/ 180 h 2221"/>
                            <a:gd name="T36" fmla="*/ 805 w 3394"/>
                            <a:gd name="T37" fmla="*/ 236 h 2221"/>
                            <a:gd name="T38" fmla="*/ 730 w 3394"/>
                            <a:gd name="T39" fmla="*/ 297 h 2221"/>
                            <a:gd name="T40" fmla="*/ 656 w 3394"/>
                            <a:gd name="T41" fmla="*/ 362 h 2221"/>
                            <a:gd name="T42" fmla="*/ 537 w 3394"/>
                            <a:gd name="T43" fmla="*/ 433 h 2221"/>
                            <a:gd name="T44" fmla="*/ 445 w 3394"/>
                            <a:gd name="T45" fmla="*/ 486 h 2221"/>
                            <a:gd name="T46" fmla="*/ 337 w 3394"/>
                            <a:gd name="T47" fmla="*/ 555 h 2221"/>
                            <a:gd name="T48" fmla="*/ 236 w 3394"/>
                            <a:gd name="T49" fmla="*/ 631 h 2221"/>
                            <a:gd name="T50" fmla="*/ 133 w 3394"/>
                            <a:gd name="T51" fmla="*/ 707 h 2221"/>
                            <a:gd name="T52" fmla="*/ 0 w 3394"/>
                            <a:gd name="T53" fmla="*/ 806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44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" y="189"/>
                      <a:ext cx="1553" cy="1019"/>
                      <a:chOff x="0" y="0"/>
                      <a:chExt cx="1553" cy="1019"/>
                    </a:xfrm>
                  </p:grpSpPr>
                  <p:grpSp>
                    <p:nvGrpSpPr>
                      <p:cNvPr id="2245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61"/>
                        <a:ext cx="166" cy="121"/>
                        <a:chOff x="0" y="0"/>
                        <a:chExt cx="166" cy="121"/>
                      </a:xfrm>
                    </p:grpSpPr>
                    <p:sp>
                      <p:nvSpPr>
                        <p:cNvPr id="2105" name="Line 2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0" y="0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6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3" y="17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6" name="Group 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" y="892"/>
                        <a:ext cx="157" cy="127"/>
                        <a:chOff x="0" y="0"/>
                        <a:chExt cx="157" cy="127"/>
                      </a:xfrm>
                    </p:grpSpPr>
                    <p:sp>
                      <p:nvSpPr>
                        <p:cNvPr id="2103" name="Line 2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0" y="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4" name="Line 2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0" y="1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7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97" y="211"/>
                        <a:ext cx="156" cy="97"/>
                        <a:chOff x="0" y="0"/>
                        <a:chExt cx="156" cy="97"/>
                      </a:xfrm>
                    </p:grpSpPr>
                    <p:sp>
                      <p:nvSpPr>
                        <p:cNvPr id="2101" name="Line 2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" y="19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2" name="Line 2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8" name="Group 2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9" y="0"/>
                        <a:ext cx="147" cy="89"/>
                        <a:chOff x="0" y="0"/>
                        <a:chExt cx="147" cy="89"/>
                      </a:xfrm>
                    </p:grpSpPr>
                    <p:sp>
                      <p:nvSpPr>
                        <p:cNvPr id="2099" name="Line 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0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" y="18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9" name="Group 2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4" y="277"/>
                        <a:ext cx="414" cy="343"/>
                        <a:chOff x="0" y="0"/>
                        <a:chExt cx="414" cy="343"/>
                      </a:xfrm>
                    </p:grpSpPr>
                    <p:sp>
                      <p:nvSpPr>
                        <p:cNvPr id="2097" name="Arc 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75"/>
                          <a:ext cx="381" cy="268"/>
                        </a:xfrm>
                        <a:custGeom>
                          <a:avLst/>
                          <a:gdLst>
                            <a:gd name="T0" fmla="*/ 381 w 39903"/>
                            <a:gd name="T1" fmla="*/ 187 h 33614"/>
                            <a:gd name="T2" fmla="*/ 35 w 39903"/>
                            <a:gd name="T3" fmla="*/ 0 h 33614"/>
                            <a:gd name="T4" fmla="*/ 206 w 39903"/>
                            <a:gd name="T5" fmla="*/ 96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2098" name="Arc 2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" y="0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79 h 33535"/>
                            <a:gd name="T2" fmla="*/ 346 w 39815"/>
                            <a:gd name="T3" fmla="*/ 264 h 33535"/>
                            <a:gd name="T4" fmla="*/ 174 w 39815"/>
                            <a:gd name="T5" fmla="*/ 17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089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449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698 w 1397"/>
                      <a:gd name="T3" fmla="*/ 361 h 2070"/>
                      <a:gd name="T4" fmla="*/ 697 w 1397"/>
                      <a:gd name="T5" fmla="*/ 1035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  <p:sp>
              <p:nvSpPr>
                <p:cNvPr id="2087" name="Text Box 227"/>
                <p:cNvSpPr>
                  <a:spLocks noChangeArrowheads="1"/>
                </p:cNvSpPr>
                <p:nvPr/>
              </p:nvSpPr>
              <p:spPr bwMode="auto">
                <a:xfrm>
                  <a:off x="70" y="266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Funding</a:t>
                  </a:r>
                  <a:endParaRPr lang="en-US" altLang="en-US"/>
                </a:p>
              </p:txBody>
            </p:sp>
          </p:grpSp>
          <p:grpSp>
            <p:nvGrpSpPr>
              <p:cNvPr id="2250" name="Group 228"/>
              <p:cNvGrpSpPr>
                <a:grpSpLocks/>
              </p:cNvGrpSpPr>
              <p:nvPr/>
            </p:nvGrpSpPr>
            <p:grpSpPr bwMode="auto">
              <a:xfrm>
                <a:off x="112" y="1152"/>
                <a:ext cx="524" cy="388"/>
                <a:chOff x="0" y="0"/>
                <a:chExt cx="524" cy="388"/>
              </a:xfrm>
            </p:grpSpPr>
            <p:grpSp>
              <p:nvGrpSpPr>
                <p:cNvPr id="2251" name="Group 229"/>
                <p:cNvGrpSpPr>
                  <a:grpSpLocks/>
                </p:cNvGrpSpPr>
                <p:nvPr/>
              </p:nvGrpSpPr>
              <p:grpSpPr bwMode="auto">
                <a:xfrm>
                  <a:off x="20" y="0"/>
                  <a:ext cx="504" cy="242"/>
                  <a:chOff x="0" y="0"/>
                  <a:chExt cx="504" cy="242"/>
                </a:xfrm>
              </p:grpSpPr>
              <p:sp>
                <p:nvSpPr>
                  <p:cNvPr id="2079" name="Freeform 230"/>
                  <p:cNvSpPr>
                    <a:spLocks/>
                  </p:cNvSpPr>
                  <p:nvPr/>
                </p:nvSpPr>
                <p:spPr bwMode="auto">
                  <a:xfrm>
                    <a:off x="66" y="125"/>
                    <a:ext cx="373" cy="54"/>
                  </a:xfrm>
                  <a:custGeom>
                    <a:avLst/>
                    <a:gdLst>
                      <a:gd name="T0" fmla="*/ 0 w 3888"/>
                      <a:gd name="T1" fmla="*/ 54 h 541"/>
                      <a:gd name="T2" fmla="*/ 0 w 3888"/>
                      <a:gd name="T3" fmla="*/ 0 h 541"/>
                      <a:gd name="T4" fmla="*/ 373 w 3888"/>
                      <a:gd name="T5" fmla="*/ 0 h 541"/>
                      <a:gd name="T6" fmla="*/ 373 w 3888"/>
                      <a:gd name="T7" fmla="*/ 54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2080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256" y="60"/>
                    <a:ext cx="1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1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0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grpSp>
                <p:nvGrpSpPr>
                  <p:cNvPr id="2252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0" y="182"/>
                    <a:ext cx="504" cy="60"/>
                    <a:chOff x="0" y="0"/>
                    <a:chExt cx="504" cy="60"/>
                  </a:xfrm>
                </p:grpSpPr>
                <p:sp>
                  <p:nvSpPr>
                    <p:cNvPr id="2083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84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85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2078" name="Text Box 237"/>
                <p:cNvSpPr>
                  <a:spLocks noChangeArrowheads="1"/>
                </p:cNvSpPr>
                <p:nvPr/>
              </p:nvSpPr>
              <p:spPr bwMode="auto">
                <a:xfrm>
                  <a:off x="0" y="244"/>
                  <a:ext cx="52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Organization</a:t>
                  </a:r>
                  <a:endParaRPr lang="en-US" altLang="en-US"/>
                </a:p>
              </p:txBody>
            </p:sp>
          </p:grpSp>
          <p:sp>
            <p:nvSpPr>
              <p:cNvPr id="2065" name="Text Box 238"/>
              <p:cNvSpPr>
                <a:spLocks noChangeArrowheads="1"/>
              </p:cNvSpPr>
              <p:nvPr/>
            </p:nvSpPr>
            <p:spPr bwMode="auto">
              <a:xfrm>
                <a:off x="64" y="32"/>
                <a:ext cx="7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latin typeface="Benguiat Bk BT" pitchFamily="2" charset="0"/>
                    <a:sym typeface="Benguiat Bk BT" pitchFamily="2" charset="0"/>
                  </a:rPr>
                  <a:t>Resources</a:t>
                </a:r>
                <a:endParaRPr lang="en-US" sz="1400" b="1">
                  <a:solidFill>
                    <a:srgbClr val="000000"/>
                  </a:solidFill>
                  <a:latin typeface="Benguiat Bk BT" pitchFamily="2" charset="0"/>
                  <a:sym typeface="Benguiat Bk BT" pitchFamily="2" charset="0"/>
                </a:endParaRPr>
              </a:p>
            </p:txBody>
          </p:sp>
          <p:grpSp>
            <p:nvGrpSpPr>
              <p:cNvPr id="2253" name="Group 239"/>
              <p:cNvGrpSpPr>
                <a:grpSpLocks/>
              </p:cNvGrpSpPr>
              <p:nvPr/>
            </p:nvGrpSpPr>
            <p:grpSpPr bwMode="auto">
              <a:xfrm>
                <a:off x="1648" y="1056"/>
                <a:ext cx="484" cy="510"/>
                <a:chOff x="0" y="0"/>
                <a:chExt cx="484" cy="510"/>
              </a:xfrm>
            </p:grpSpPr>
            <p:sp>
              <p:nvSpPr>
                <p:cNvPr id="2067" name="Text Box 240"/>
                <p:cNvSpPr>
                  <a:spLocks noChangeArrowheads="1"/>
                </p:cNvSpPr>
                <p:nvPr/>
              </p:nvSpPr>
              <p:spPr bwMode="auto">
                <a:xfrm>
                  <a:off x="0" y="366"/>
                  <a:ext cx="48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Curriculum</a:t>
                  </a:r>
                  <a:endParaRPr lang="en-US" altLang="en-US"/>
                </a:p>
              </p:txBody>
            </p:sp>
            <p:grpSp>
              <p:nvGrpSpPr>
                <p:cNvPr id="2254" name="Group 241"/>
                <p:cNvGrpSpPr>
                  <a:grpSpLocks/>
                </p:cNvGrpSpPr>
                <p:nvPr/>
              </p:nvGrpSpPr>
              <p:grpSpPr bwMode="auto">
                <a:xfrm>
                  <a:off x="49" y="0"/>
                  <a:ext cx="365" cy="387"/>
                  <a:chOff x="0" y="0"/>
                  <a:chExt cx="1087" cy="1075"/>
                </a:xfrm>
              </p:grpSpPr>
              <p:grpSp>
                <p:nvGrpSpPr>
                  <p:cNvPr id="2255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164" y="0"/>
                    <a:ext cx="923" cy="1075"/>
                    <a:chOff x="0" y="0"/>
                    <a:chExt cx="923" cy="1075"/>
                  </a:xfrm>
                </p:grpSpPr>
                <p:sp>
                  <p:nvSpPr>
                    <p:cNvPr id="2071" name="Freeform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" y="11"/>
                      <a:ext cx="330" cy="184"/>
                    </a:xfrm>
                    <a:custGeom>
                      <a:avLst/>
                      <a:gdLst>
                        <a:gd name="T0" fmla="*/ 167 w 2641"/>
                        <a:gd name="T1" fmla="*/ 0 h 1468"/>
                        <a:gd name="T2" fmla="*/ 147 w 2641"/>
                        <a:gd name="T3" fmla="*/ 48 h 1468"/>
                        <a:gd name="T4" fmla="*/ 53 w 2641"/>
                        <a:gd name="T5" fmla="*/ 32 h 1468"/>
                        <a:gd name="T6" fmla="*/ 20 w 2641"/>
                        <a:gd name="T7" fmla="*/ 52 h 1468"/>
                        <a:gd name="T8" fmla="*/ 0 w 2641"/>
                        <a:gd name="T9" fmla="*/ 89 h 1468"/>
                        <a:gd name="T10" fmla="*/ 8 w 2641"/>
                        <a:gd name="T11" fmla="*/ 121 h 1468"/>
                        <a:gd name="T12" fmla="*/ 61 w 2641"/>
                        <a:gd name="T13" fmla="*/ 147 h 1468"/>
                        <a:gd name="T14" fmla="*/ 278 w 2641"/>
                        <a:gd name="T15" fmla="*/ 184 h 1468"/>
                        <a:gd name="T16" fmla="*/ 274 w 2641"/>
                        <a:gd name="T17" fmla="*/ 147 h 1468"/>
                        <a:gd name="T18" fmla="*/ 289 w 2641"/>
                        <a:gd name="T19" fmla="*/ 116 h 1468"/>
                        <a:gd name="T20" fmla="*/ 330 w 2641"/>
                        <a:gd name="T21" fmla="*/ 105 h 1468"/>
                        <a:gd name="T22" fmla="*/ 319 w 2641"/>
                        <a:gd name="T23" fmla="*/ 79 h 1468"/>
                        <a:gd name="T24" fmla="*/ 237 w 2641"/>
                        <a:gd name="T25" fmla="*/ 63 h 1468"/>
                        <a:gd name="T26" fmla="*/ 257 w 2641"/>
                        <a:gd name="T27" fmla="*/ 26 h 1468"/>
                        <a:gd name="T28" fmla="*/ 167 w 2641"/>
                        <a:gd name="T29" fmla="*/ 0 h 146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641"/>
                        <a:gd name="T46" fmla="*/ 0 h 1468"/>
                        <a:gd name="T47" fmla="*/ 2641 w 2641"/>
                        <a:gd name="T48" fmla="*/ 1468 h 146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641" h="1468">
                          <a:moveTo>
                            <a:pt x="1338" y="0"/>
                          </a:moveTo>
                          <a:lnTo>
                            <a:pt x="1178" y="382"/>
                          </a:lnTo>
                          <a:lnTo>
                            <a:pt x="426" y="252"/>
                          </a:lnTo>
                          <a:lnTo>
                            <a:pt x="160" y="417"/>
                          </a:lnTo>
                          <a:lnTo>
                            <a:pt x="0" y="711"/>
                          </a:lnTo>
                          <a:lnTo>
                            <a:pt x="68" y="964"/>
                          </a:lnTo>
                          <a:lnTo>
                            <a:pt x="492" y="1175"/>
                          </a:lnTo>
                          <a:lnTo>
                            <a:pt x="2222" y="1468"/>
                          </a:lnTo>
                          <a:lnTo>
                            <a:pt x="2189" y="1175"/>
                          </a:lnTo>
                          <a:lnTo>
                            <a:pt x="2316" y="922"/>
                          </a:lnTo>
                          <a:lnTo>
                            <a:pt x="2641" y="839"/>
                          </a:lnTo>
                          <a:lnTo>
                            <a:pt x="2549" y="627"/>
                          </a:lnTo>
                          <a:lnTo>
                            <a:pt x="1896" y="503"/>
                          </a:lnTo>
                          <a:lnTo>
                            <a:pt x="2056" y="210"/>
                          </a:lnTo>
                          <a:lnTo>
                            <a:pt x="1338" y="0"/>
                          </a:lnTo>
                          <a:close/>
                        </a:path>
                      </a:pathLst>
                    </a:custGeom>
                    <a:solidFill>
                      <a:srgbClr val="00EAFF"/>
                    </a:solidFill>
                    <a:ln w="0">
                      <a:solidFill>
                        <a:srgbClr val="00EA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72" name="Freeform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63"/>
                      <a:ext cx="261" cy="85"/>
                    </a:xfrm>
                    <a:custGeom>
                      <a:avLst/>
                      <a:gdLst>
                        <a:gd name="T0" fmla="*/ 7 w 2088"/>
                        <a:gd name="T1" fmla="*/ 0 h 676"/>
                        <a:gd name="T2" fmla="*/ 261 w 2088"/>
                        <a:gd name="T3" fmla="*/ 48 h 676"/>
                        <a:gd name="T4" fmla="*/ 240 w 2088"/>
                        <a:gd name="T5" fmla="*/ 63 h 676"/>
                        <a:gd name="T6" fmla="*/ 228 w 2088"/>
                        <a:gd name="T7" fmla="*/ 85 h 676"/>
                        <a:gd name="T8" fmla="*/ 216 w 2088"/>
                        <a:gd name="T9" fmla="*/ 69 h 676"/>
                        <a:gd name="T10" fmla="*/ 204 w 2088"/>
                        <a:gd name="T11" fmla="*/ 79 h 676"/>
                        <a:gd name="T12" fmla="*/ 191 w 2088"/>
                        <a:gd name="T13" fmla="*/ 63 h 676"/>
                        <a:gd name="T14" fmla="*/ 167 w 2088"/>
                        <a:gd name="T15" fmla="*/ 69 h 676"/>
                        <a:gd name="T16" fmla="*/ 159 w 2088"/>
                        <a:gd name="T17" fmla="*/ 59 h 676"/>
                        <a:gd name="T18" fmla="*/ 135 w 2088"/>
                        <a:gd name="T19" fmla="*/ 63 h 676"/>
                        <a:gd name="T20" fmla="*/ 126 w 2088"/>
                        <a:gd name="T21" fmla="*/ 53 h 676"/>
                        <a:gd name="T22" fmla="*/ 106 w 2088"/>
                        <a:gd name="T23" fmla="*/ 59 h 676"/>
                        <a:gd name="T24" fmla="*/ 97 w 2088"/>
                        <a:gd name="T25" fmla="*/ 48 h 676"/>
                        <a:gd name="T26" fmla="*/ 77 w 2088"/>
                        <a:gd name="T27" fmla="*/ 59 h 676"/>
                        <a:gd name="T28" fmla="*/ 69 w 2088"/>
                        <a:gd name="T29" fmla="*/ 43 h 676"/>
                        <a:gd name="T30" fmla="*/ 49 w 2088"/>
                        <a:gd name="T31" fmla="*/ 48 h 676"/>
                        <a:gd name="T32" fmla="*/ 45 w 2088"/>
                        <a:gd name="T33" fmla="*/ 32 h 676"/>
                        <a:gd name="T34" fmla="*/ 16 w 2088"/>
                        <a:gd name="T35" fmla="*/ 43 h 676"/>
                        <a:gd name="T36" fmla="*/ 12 w 2088"/>
                        <a:gd name="T37" fmla="*/ 26 h 676"/>
                        <a:gd name="T38" fmla="*/ 0 w 2088"/>
                        <a:gd name="T39" fmla="*/ 16 h 676"/>
                        <a:gd name="T40" fmla="*/ 7 w 2088"/>
                        <a:gd name="T41" fmla="*/ 0 h 67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088"/>
                        <a:gd name="T64" fmla="*/ 0 h 676"/>
                        <a:gd name="T65" fmla="*/ 2088 w 2088"/>
                        <a:gd name="T66" fmla="*/ 676 h 67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088" h="676">
                          <a:moveTo>
                            <a:pt x="59" y="0"/>
                          </a:moveTo>
                          <a:lnTo>
                            <a:pt x="2088" y="382"/>
                          </a:lnTo>
                          <a:lnTo>
                            <a:pt x="1923" y="505"/>
                          </a:lnTo>
                          <a:lnTo>
                            <a:pt x="1821" y="676"/>
                          </a:lnTo>
                          <a:lnTo>
                            <a:pt x="1729" y="547"/>
                          </a:lnTo>
                          <a:lnTo>
                            <a:pt x="1630" y="630"/>
                          </a:lnTo>
                          <a:lnTo>
                            <a:pt x="1529" y="505"/>
                          </a:lnTo>
                          <a:lnTo>
                            <a:pt x="1336" y="547"/>
                          </a:lnTo>
                          <a:lnTo>
                            <a:pt x="1272" y="466"/>
                          </a:lnTo>
                          <a:lnTo>
                            <a:pt x="1077" y="505"/>
                          </a:lnTo>
                          <a:lnTo>
                            <a:pt x="1010" y="422"/>
                          </a:lnTo>
                          <a:lnTo>
                            <a:pt x="846" y="466"/>
                          </a:lnTo>
                          <a:lnTo>
                            <a:pt x="777" y="382"/>
                          </a:lnTo>
                          <a:lnTo>
                            <a:pt x="617" y="466"/>
                          </a:lnTo>
                          <a:lnTo>
                            <a:pt x="553" y="340"/>
                          </a:lnTo>
                          <a:lnTo>
                            <a:pt x="391" y="382"/>
                          </a:lnTo>
                          <a:lnTo>
                            <a:pt x="360" y="254"/>
                          </a:lnTo>
                          <a:lnTo>
                            <a:pt x="127" y="340"/>
                          </a:lnTo>
                          <a:lnTo>
                            <a:pt x="94" y="210"/>
                          </a:lnTo>
                          <a:lnTo>
                            <a:pt x="0" y="12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73" name="Freeform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" y="714"/>
                      <a:ext cx="523" cy="272"/>
                    </a:xfrm>
                    <a:custGeom>
                      <a:avLst/>
                      <a:gdLst>
                        <a:gd name="T0" fmla="*/ 0 w 4177"/>
                        <a:gd name="T1" fmla="*/ 152 h 2181"/>
                        <a:gd name="T2" fmla="*/ 360 w 4177"/>
                        <a:gd name="T3" fmla="*/ 225 h 2181"/>
                        <a:gd name="T4" fmla="*/ 523 w 4177"/>
                        <a:gd name="T5" fmla="*/ 0 h 2181"/>
                        <a:gd name="T6" fmla="*/ 351 w 4177"/>
                        <a:gd name="T7" fmla="*/ 272 h 2181"/>
                        <a:gd name="T8" fmla="*/ 0 w 4177"/>
                        <a:gd name="T9" fmla="*/ 152 h 2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77"/>
                        <a:gd name="T16" fmla="*/ 0 h 2181"/>
                        <a:gd name="T17" fmla="*/ 4177 w 4177"/>
                        <a:gd name="T18" fmla="*/ 2181 h 2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77" h="2181">
                          <a:moveTo>
                            <a:pt x="0" y="1215"/>
                          </a:moveTo>
                          <a:lnTo>
                            <a:pt x="2872" y="1805"/>
                          </a:lnTo>
                          <a:lnTo>
                            <a:pt x="4177" y="0"/>
                          </a:lnTo>
                          <a:lnTo>
                            <a:pt x="2805" y="2181"/>
                          </a:lnTo>
                          <a:lnTo>
                            <a:pt x="0" y="12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74" name="Freeform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" y="0"/>
                      <a:ext cx="700" cy="337"/>
                    </a:xfrm>
                    <a:custGeom>
                      <a:avLst/>
                      <a:gdLst>
                        <a:gd name="T0" fmla="*/ 0 w 5602"/>
                        <a:gd name="T1" fmla="*/ 337 h 2694"/>
                        <a:gd name="T2" fmla="*/ 57 w 5602"/>
                        <a:gd name="T3" fmla="*/ 263 h 2694"/>
                        <a:gd name="T4" fmla="*/ 86 w 5602"/>
                        <a:gd name="T5" fmla="*/ 177 h 2694"/>
                        <a:gd name="T6" fmla="*/ 96 w 5602"/>
                        <a:gd name="T7" fmla="*/ 128 h 2694"/>
                        <a:gd name="T8" fmla="*/ 106 w 5602"/>
                        <a:gd name="T9" fmla="*/ 66 h 2694"/>
                        <a:gd name="T10" fmla="*/ 184 w 5602"/>
                        <a:gd name="T11" fmla="*/ 89 h 2694"/>
                        <a:gd name="T12" fmla="*/ 211 w 5602"/>
                        <a:gd name="T13" fmla="*/ 54 h 2694"/>
                        <a:gd name="T14" fmla="*/ 240 w 5602"/>
                        <a:gd name="T15" fmla="*/ 42 h 2694"/>
                        <a:gd name="T16" fmla="*/ 336 w 5602"/>
                        <a:gd name="T17" fmla="*/ 53 h 2694"/>
                        <a:gd name="T18" fmla="*/ 352 w 5602"/>
                        <a:gd name="T19" fmla="*/ 6 h 2694"/>
                        <a:gd name="T20" fmla="*/ 402 w 5602"/>
                        <a:gd name="T21" fmla="*/ 0 h 2694"/>
                        <a:gd name="T22" fmla="*/ 438 w 5602"/>
                        <a:gd name="T23" fmla="*/ 10 h 2694"/>
                        <a:gd name="T24" fmla="*/ 461 w 5602"/>
                        <a:gd name="T25" fmla="*/ 42 h 2694"/>
                        <a:gd name="T26" fmla="*/ 451 w 5602"/>
                        <a:gd name="T27" fmla="*/ 79 h 2694"/>
                        <a:gd name="T28" fmla="*/ 541 w 5602"/>
                        <a:gd name="T29" fmla="*/ 95 h 2694"/>
                        <a:gd name="T30" fmla="*/ 557 w 5602"/>
                        <a:gd name="T31" fmla="*/ 131 h 2694"/>
                        <a:gd name="T32" fmla="*/ 557 w 5602"/>
                        <a:gd name="T33" fmla="*/ 153 h 2694"/>
                        <a:gd name="T34" fmla="*/ 662 w 5602"/>
                        <a:gd name="T35" fmla="*/ 165 h 2694"/>
                        <a:gd name="T36" fmla="*/ 700 w 5602"/>
                        <a:gd name="T37" fmla="*/ 165 h 2694"/>
                        <a:gd name="T38" fmla="*/ 561 w 5602"/>
                        <a:gd name="T39" fmla="*/ 163 h 2694"/>
                        <a:gd name="T40" fmla="*/ 476 w 5602"/>
                        <a:gd name="T41" fmla="*/ 142 h 2694"/>
                        <a:gd name="T42" fmla="*/ 461 w 5602"/>
                        <a:gd name="T43" fmla="*/ 177 h 2694"/>
                        <a:gd name="T44" fmla="*/ 489 w 5602"/>
                        <a:gd name="T45" fmla="*/ 190 h 2694"/>
                        <a:gd name="T46" fmla="*/ 463 w 5602"/>
                        <a:gd name="T47" fmla="*/ 243 h 2694"/>
                        <a:gd name="T48" fmla="*/ 220 w 5602"/>
                        <a:gd name="T49" fmla="*/ 202 h 2694"/>
                        <a:gd name="T50" fmla="*/ 245 w 5602"/>
                        <a:gd name="T51" fmla="*/ 147 h 2694"/>
                        <a:gd name="T52" fmla="*/ 450 w 5602"/>
                        <a:gd name="T53" fmla="*/ 185 h 2694"/>
                        <a:gd name="T54" fmla="*/ 440 w 5602"/>
                        <a:gd name="T55" fmla="*/ 153 h 2694"/>
                        <a:gd name="T56" fmla="*/ 451 w 5602"/>
                        <a:gd name="T57" fmla="*/ 128 h 2694"/>
                        <a:gd name="T58" fmla="*/ 492 w 5602"/>
                        <a:gd name="T59" fmla="*/ 95 h 2694"/>
                        <a:gd name="T60" fmla="*/ 393 w 5602"/>
                        <a:gd name="T61" fmla="*/ 79 h 2694"/>
                        <a:gd name="T62" fmla="*/ 422 w 5602"/>
                        <a:gd name="T63" fmla="*/ 42 h 2694"/>
                        <a:gd name="T64" fmla="*/ 414 w 5602"/>
                        <a:gd name="T65" fmla="*/ 21 h 2694"/>
                        <a:gd name="T66" fmla="*/ 384 w 5602"/>
                        <a:gd name="T67" fmla="*/ 17 h 2694"/>
                        <a:gd name="T68" fmla="*/ 365 w 5602"/>
                        <a:gd name="T69" fmla="*/ 21 h 2694"/>
                        <a:gd name="T70" fmla="*/ 345 w 5602"/>
                        <a:gd name="T71" fmla="*/ 66 h 2694"/>
                        <a:gd name="T72" fmla="*/ 242 w 5602"/>
                        <a:gd name="T73" fmla="*/ 53 h 2694"/>
                        <a:gd name="T74" fmla="*/ 204 w 5602"/>
                        <a:gd name="T75" fmla="*/ 84 h 2694"/>
                        <a:gd name="T76" fmla="*/ 202 w 5602"/>
                        <a:gd name="T77" fmla="*/ 115 h 2694"/>
                        <a:gd name="T78" fmla="*/ 220 w 5602"/>
                        <a:gd name="T79" fmla="*/ 140 h 2694"/>
                        <a:gd name="T80" fmla="*/ 240 w 5602"/>
                        <a:gd name="T81" fmla="*/ 153 h 2694"/>
                        <a:gd name="T82" fmla="*/ 202 w 5602"/>
                        <a:gd name="T83" fmla="*/ 140 h 2694"/>
                        <a:gd name="T84" fmla="*/ 182 w 5602"/>
                        <a:gd name="T85" fmla="*/ 128 h 2694"/>
                        <a:gd name="T86" fmla="*/ 182 w 5602"/>
                        <a:gd name="T87" fmla="*/ 103 h 2694"/>
                        <a:gd name="T88" fmla="*/ 114 w 5602"/>
                        <a:gd name="T89" fmla="*/ 84 h 2694"/>
                        <a:gd name="T90" fmla="*/ 86 w 5602"/>
                        <a:gd name="T91" fmla="*/ 226 h 2694"/>
                        <a:gd name="T92" fmla="*/ 0 w 5602"/>
                        <a:gd name="T93" fmla="*/ 337 h 269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5602"/>
                        <a:gd name="T142" fmla="*/ 0 h 2694"/>
                        <a:gd name="T143" fmla="*/ 5602 w 5602"/>
                        <a:gd name="T144" fmla="*/ 2694 h 269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5602" h="2694">
                          <a:moveTo>
                            <a:pt x="0" y="2694"/>
                          </a:moveTo>
                          <a:lnTo>
                            <a:pt x="459" y="2104"/>
                          </a:lnTo>
                          <a:lnTo>
                            <a:pt x="685" y="1418"/>
                          </a:lnTo>
                          <a:lnTo>
                            <a:pt x="770" y="1023"/>
                          </a:lnTo>
                          <a:lnTo>
                            <a:pt x="846" y="531"/>
                          </a:lnTo>
                          <a:lnTo>
                            <a:pt x="1471" y="713"/>
                          </a:lnTo>
                          <a:lnTo>
                            <a:pt x="1686" y="432"/>
                          </a:lnTo>
                          <a:lnTo>
                            <a:pt x="1923" y="337"/>
                          </a:lnTo>
                          <a:lnTo>
                            <a:pt x="2688" y="425"/>
                          </a:lnTo>
                          <a:lnTo>
                            <a:pt x="2820" y="50"/>
                          </a:lnTo>
                          <a:lnTo>
                            <a:pt x="3218" y="0"/>
                          </a:lnTo>
                          <a:lnTo>
                            <a:pt x="3503" y="83"/>
                          </a:lnTo>
                          <a:lnTo>
                            <a:pt x="3686" y="337"/>
                          </a:lnTo>
                          <a:lnTo>
                            <a:pt x="3613" y="630"/>
                          </a:lnTo>
                          <a:lnTo>
                            <a:pt x="4332" y="757"/>
                          </a:lnTo>
                          <a:lnTo>
                            <a:pt x="4459" y="1049"/>
                          </a:lnTo>
                          <a:lnTo>
                            <a:pt x="4459" y="1221"/>
                          </a:lnTo>
                          <a:lnTo>
                            <a:pt x="5294" y="1316"/>
                          </a:lnTo>
                          <a:lnTo>
                            <a:pt x="5602" y="1316"/>
                          </a:lnTo>
                          <a:lnTo>
                            <a:pt x="4487" y="1304"/>
                          </a:lnTo>
                          <a:lnTo>
                            <a:pt x="3806" y="1137"/>
                          </a:lnTo>
                          <a:lnTo>
                            <a:pt x="3686" y="1418"/>
                          </a:lnTo>
                          <a:lnTo>
                            <a:pt x="3914" y="1515"/>
                          </a:lnTo>
                          <a:lnTo>
                            <a:pt x="3707" y="1943"/>
                          </a:lnTo>
                          <a:lnTo>
                            <a:pt x="1764" y="1611"/>
                          </a:lnTo>
                          <a:lnTo>
                            <a:pt x="1962" y="1176"/>
                          </a:lnTo>
                          <a:lnTo>
                            <a:pt x="3602" y="1475"/>
                          </a:lnTo>
                          <a:lnTo>
                            <a:pt x="3525" y="1221"/>
                          </a:lnTo>
                          <a:lnTo>
                            <a:pt x="3613" y="1023"/>
                          </a:lnTo>
                          <a:lnTo>
                            <a:pt x="3936" y="757"/>
                          </a:lnTo>
                          <a:lnTo>
                            <a:pt x="3149" y="630"/>
                          </a:lnTo>
                          <a:lnTo>
                            <a:pt x="3378" y="337"/>
                          </a:lnTo>
                          <a:lnTo>
                            <a:pt x="3310" y="171"/>
                          </a:lnTo>
                          <a:lnTo>
                            <a:pt x="3073" y="138"/>
                          </a:lnTo>
                          <a:lnTo>
                            <a:pt x="2923" y="171"/>
                          </a:lnTo>
                          <a:lnTo>
                            <a:pt x="2762" y="531"/>
                          </a:lnTo>
                          <a:lnTo>
                            <a:pt x="1934" y="425"/>
                          </a:lnTo>
                          <a:lnTo>
                            <a:pt x="1630" y="674"/>
                          </a:lnTo>
                          <a:lnTo>
                            <a:pt x="1614" y="918"/>
                          </a:lnTo>
                          <a:lnTo>
                            <a:pt x="1764" y="1122"/>
                          </a:lnTo>
                          <a:lnTo>
                            <a:pt x="1923" y="1221"/>
                          </a:lnTo>
                          <a:lnTo>
                            <a:pt x="1614" y="1122"/>
                          </a:lnTo>
                          <a:lnTo>
                            <a:pt x="1459" y="1023"/>
                          </a:lnTo>
                          <a:lnTo>
                            <a:pt x="1459" y="823"/>
                          </a:lnTo>
                          <a:lnTo>
                            <a:pt x="913" y="674"/>
                          </a:lnTo>
                          <a:lnTo>
                            <a:pt x="685" y="1805"/>
                          </a:lnTo>
                          <a:lnTo>
                            <a:pt x="0" y="26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75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4"/>
                      <a:ext cx="923" cy="911"/>
                    </a:xfrm>
                    <a:custGeom>
                      <a:avLst/>
                      <a:gdLst>
                        <a:gd name="T0" fmla="*/ 875 w 7382"/>
                        <a:gd name="T1" fmla="*/ 13 h 7285"/>
                        <a:gd name="T2" fmla="*/ 740 w 7382"/>
                        <a:gd name="T3" fmla="*/ 295 h 7285"/>
                        <a:gd name="T4" fmla="*/ 586 w 7382"/>
                        <a:gd name="T5" fmla="*/ 528 h 7285"/>
                        <a:gd name="T6" fmla="*/ 442 w 7382"/>
                        <a:gd name="T7" fmla="*/ 726 h 7285"/>
                        <a:gd name="T8" fmla="*/ 241 w 7382"/>
                        <a:gd name="T9" fmla="*/ 702 h 7285"/>
                        <a:gd name="T10" fmla="*/ 125 w 7382"/>
                        <a:gd name="T11" fmla="*/ 677 h 7285"/>
                        <a:gd name="T12" fmla="*/ 442 w 7382"/>
                        <a:gd name="T13" fmla="*/ 751 h 7285"/>
                        <a:gd name="T14" fmla="*/ 558 w 7382"/>
                        <a:gd name="T15" fmla="*/ 616 h 7285"/>
                        <a:gd name="T16" fmla="*/ 673 w 7382"/>
                        <a:gd name="T17" fmla="*/ 444 h 7285"/>
                        <a:gd name="T18" fmla="*/ 807 w 7382"/>
                        <a:gd name="T19" fmla="*/ 196 h 7285"/>
                        <a:gd name="T20" fmla="*/ 653 w 7382"/>
                        <a:gd name="T21" fmla="*/ 505 h 7285"/>
                        <a:gd name="T22" fmla="*/ 467 w 7382"/>
                        <a:gd name="T23" fmla="*/ 814 h 7285"/>
                        <a:gd name="T24" fmla="*/ 730 w 7382"/>
                        <a:gd name="T25" fmla="*/ 431 h 7285"/>
                        <a:gd name="T26" fmla="*/ 631 w 7382"/>
                        <a:gd name="T27" fmla="*/ 641 h 7285"/>
                        <a:gd name="T28" fmla="*/ 500 w 7382"/>
                        <a:gd name="T29" fmla="*/ 861 h 7285"/>
                        <a:gd name="T30" fmla="*/ 351 w 7382"/>
                        <a:gd name="T31" fmla="*/ 814 h 7285"/>
                        <a:gd name="T32" fmla="*/ 212 w 7382"/>
                        <a:gd name="T33" fmla="*/ 777 h 7285"/>
                        <a:gd name="T34" fmla="*/ 0 w 7382"/>
                        <a:gd name="T35" fmla="*/ 739 h 7285"/>
                        <a:gd name="T36" fmla="*/ 278 w 7382"/>
                        <a:gd name="T37" fmla="*/ 812 h 7285"/>
                        <a:gd name="T38" fmla="*/ 471 w 7382"/>
                        <a:gd name="T39" fmla="*/ 886 h 7285"/>
                        <a:gd name="T40" fmla="*/ 519 w 7382"/>
                        <a:gd name="T41" fmla="*/ 911 h 7285"/>
                        <a:gd name="T42" fmla="*/ 740 w 7382"/>
                        <a:gd name="T43" fmla="*/ 468 h 7285"/>
                        <a:gd name="T44" fmla="*/ 875 w 7382"/>
                        <a:gd name="T45" fmla="*/ 172 h 7285"/>
                        <a:gd name="T46" fmla="*/ 923 w 7382"/>
                        <a:gd name="T47" fmla="*/ 37 h 7285"/>
                        <a:gd name="T48" fmla="*/ 884 w 7382"/>
                        <a:gd name="T49" fmla="*/ 50 h 7285"/>
                        <a:gd name="T50" fmla="*/ 903 w 7382"/>
                        <a:gd name="T51" fmla="*/ 0 h 7285"/>
                        <a:gd name="T52" fmla="*/ 875 w 7382"/>
                        <a:gd name="T53" fmla="*/ 13 h 728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7382"/>
                        <a:gd name="T82" fmla="*/ 0 h 7285"/>
                        <a:gd name="T83" fmla="*/ 7382 w 7382"/>
                        <a:gd name="T84" fmla="*/ 7285 h 728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7382" h="7285">
                          <a:moveTo>
                            <a:pt x="6995" y="102"/>
                          </a:moveTo>
                          <a:lnTo>
                            <a:pt x="5916" y="2362"/>
                          </a:lnTo>
                          <a:lnTo>
                            <a:pt x="4689" y="4226"/>
                          </a:lnTo>
                          <a:lnTo>
                            <a:pt x="3536" y="5806"/>
                          </a:lnTo>
                          <a:lnTo>
                            <a:pt x="1927" y="5612"/>
                          </a:lnTo>
                          <a:lnTo>
                            <a:pt x="998" y="5414"/>
                          </a:lnTo>
                          <a:lnTo>
                            <a:pt x="3536" y="6006"/>
                          </a:lnTo>
                          <a:lnTo>
                            <a:pt x="4463" y="4923"/>
                          </a:lnTo>
                          <a:lnTo>
                            <a:pt x="5386" y="3548"/>
                          </a:lnTo>
                          <a:lnTo>
                            <a:pt x="6451" y="1571"/>
                          </a:lnTo>
                          <a:lnTo>
                            <a:pt x="5226" y="4039"/>
                          </a:lnTo>
                          <a:lnTo>
                            <a:pt x="3733" y="6513"/>
                          </a:lnTo>
                          <a:lnTo>
                            <a:pt x="5840" y="3445"/>
                          </a:lnTo>
                          <a:lnTo>
                            <a:pt x="5043" y="5127"/>
                          </a:lnTo>
                          <a:lnTo>
                            <a:pt x="3995" y="6888"/>
                          </a:lnTo>
                          <a:lnTo>
                            <a:pt x="2806" y="6513"/>
                          </a:lnTo>
                          <a:lnTo>
                            <a:pt x="1697" y="6216"/>
                          </a:lnTo>
                          <a:lnTo>
                            <a:pt x="0" y="5907"/>
                          </a:lnTo>
                          <a:lnTo>
                            <a:pt x="2225" y="6490"/>
                          </a:lnTo>
                          <a:lnTo>
                            <a:pt x="3767" y="7082"/>
                          </a:lnTo>
                          <a:lnTo>
                            <a:pt x="4153" y="7285"/>
                          </a:lnTo>
                          <a:lnTo>
                            <a:pt x="5916" y="3741"/>
                          </a:lnTo>
                          <a:lnTo>
                            <a:pt x="6995" y="1378"/>
                          </a:lnTo>
                          <a:lnTo>
                            <a:pt x="7382" y="295"/>
                          </a:lnTo>
                          <a:lnTo>
                            <a:pt x="7071" y="396"/>
                          </a:lnTo>
                          <a:lnTo>
                            <a:pt x="7225" y="0"/>
                          </a:lnTo>
                          <a:lnTo>
                            <a:pt x="6995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2076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" y="858"/>
                      <a:ext cx="419" cy="131"/>
                    </a:xfrm>
                    <a:custGeom>
                      <a:avLst/>
                      <a:gdLst>
                        <a:gd name="T0" fmla="*/ 0 w 3353"/>
                        <a:gd name="T1" fmla="*/ 0 h 1048"/>
                        <a:gd name="T2" fmla="*/ 407 w 3353"/>
                        <a:gd name="T3" fmla="*/ 99 h 1048"/>
                        <a:gd name="T4" fmla="*/ 419 w 3353"/>
                        <a:gd name="T5" fmla="*/ 131 h 1048"/>
                        <a:gd name="T6" fmla="*/ 0 w 3353"/>
                        <a:gd name="T7" fmla="*/ 0 h 10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353"/>
                        <a:gd name="T13" fmla="*/ 0 h 1048"/>
                        <a:gd name="T14" fmla="*/ 3353 w 3353"/>
                        <a:gd name="T15" fmla="*/ 1048 h 10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353" h="1048">
                          <a:moveTo>
                            <a:pt x="0" y="0"/>
                          </a:moveTo>
                          <a:lnTo>
                            <a:pt x="3255" y="793"/>
                          </a:lnTo>
                          <a:lnTo>
                            <a:pt x="3353" y="10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  <p:sp>
                <p:nvSpPr>
                  <p:cNvPr id="2070" name="Freeform 249"/>
                  <p:cNvSpPr>
                    <a:spLocks/>
                  </p:cNvSpPr>
                  <p:nvPr/>
                </p:nvSpPr>
                <p:spPr bwMode="auto">
                  <a:xfrm>
                    <a:off x="0" y="88"/>
                    <a:ext cx="1085" cy="800"/>
                  </a:xfrm>
                  <a:custGeom>
                    <a:avLst/>
                    <a:gdLst>
                      <a:gd name="T0" fmla="*/ 473 w 1085"/>
                      <a:gd name="T1" fmla="*/ 0 h 800"/>
                      <a:gd name="T2" fmla="*/ 445 w 1085"/>
                      <a:gd name="T3" fmla="*/ 134 h 800"/>
                      <a:gd name="T4" fmla="*/ 246 w 1085"/>
                      <a:gd name="T5" fmla="*/ 362 h 800"/>
                      <a:gd name="T6" fmla="*/ 3 w 1085"/>
                      <a:gd name="T7" fmla="*/ 650 h 800"/>
                      <a:gd name="T8" fmla="*/ 291 w 1085"/>
                      <a:gd name="T9" fmla="*/ 756 h 800"/>
                      <a:gd name="T10" fmla="*/ 609 w 1085"/>
                      <a:gd name="T11" fmla="*/ 800 h 800"/>
                      <a:gd name="T12" fmla="*/ 865 w 1085"/>
                      <a:gd name="T13" fmla="*/ 428 h 800"/>
                      <a:gd name="T14" fmla="*/ 1041 w 1085"/>
                      <a:gd name="T15" fmla="*/ 90 h 800"/>
                      <a:gd name="T16" fmla="*/ 1065 w 1085"/>
                      <a:gd name="T17" fmla="*/ 76 h 800"/>
                      <a:gd name="T18" fmla="*/ 923 w 1085"/>
                      <a:gd name="T19" fmla="*/ 78 h 800"/>
                      <a:gd name="T20" fmla="*/ 833 w 1085"/>
                      <a:gd name="T21" fmla="*/ 56 h 800"/>
                      <a:gd name="T22" fmla="*/ 819 w 1085"/>
                      <a:gd name="T23" fmla="*/ 92 h 800"/>
                      <a:gd name="T24" fmla="*/ 849 w 1085"/>
                      <a:gd name="T25" fmla="*/ 100 h 800"/>
                      <a:gd name="T26" fmla="*/ 817 w 1085"/>
                      <a:gd name="T27" fmla="*/ 156 h 800"/>
                      <a:gd name="T28" fmla="*/ 575 w 1085"/>
                      <a:gd name="T29" fmla="*/ 112 h 800"/>
                      <a:gd name="T30" fmla="*/ 601 w 1085"/>
                      <a:gd name="T31" fmla="*/ 66 h 800"/>
                      <a:gd name="T32" fmla="*/ 539 w 1085"/>
                      <a:gd name="T33" fmla="*/ 40 h 800"/>
                      <a:gd name="T34" fmla="*/ 539 w 1085"/>
                      <a:gd name="T35" fmla="*/ 14 h 800"/>
                      <a:gd name="T36" fmla="*/ 473 w 1085"/>
                      <a:gd name="T37" fmla="*/ 0 h 800"/>
                      <a:gd name="T38" fmla="*/ 473 w 1085"/>
                      <a:gd name="T39" fmla="*/ 0 h 8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085"/>
                      <a:gd name="T61" fmla="*/ 0 h 800"/>
                      <a:gd name="T62" fmla="*/ 1085 w 1085"/>
                      <a:gd name="T63" fmla="*/ 800 h 8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085" h="800">
                        <a:moveTo>
                          <a:pt x="473" y="0"/>
                        </a:moveTo>
                        <a:lnTo>
                          <a:pt x="445" y="134"/>
                        </a:lnTo>
                        <a:cubicBezTo>
                          <a:pt x="407" y="194"/>
                          <a:pt x="336" y="290"/>
                          <a:pt x="246" y="362"/>
                        </a:cubicBezTo>
                        <a:cubicBezTo>
                          <a:pt x="156" y="434"/>
                          <a:pt x="0" y="585"/>
                          <a:pt x="3" y="650"/>
                        </a:cubicBezTo>
                        <a:lnTo>
                          <a:pt x="291" y="756"/>
                        </a:lnTo>
                        <a:cubicBezTo>
                          <a:pt x="392" y="781"/>
                          <a:pt x="501" y="796"/>
                          <a:pt x="609" y="800"/>
                        </a:cubicBezTo>
                        <a:cubicBezTo>
                          <a:pt x="700" y="748"/>
                          <a:pt x="781" y="542"/>
                          <a:pt x="865" y="428"/>
                        </a:cubicBezTo>
                        <a:cubicBezTo>
                          <a:pt x="949" y="314"/>
                          <a:pt x="1005" y="152"/>
                          <a:pt x="1041" y="90"/>
                        </a:cubicBezTo>
                        <a:cubicBezTo>
                          <a:pt x="1044" y="84"/>
                          <a:pt x="1085" y="78"/>
                          <a:pt x="1065" y="76"/>
                        </a:cubicBezTo>
                        <a:cubicBezTo>
                          <a:pt x="1045" y="74"/>
                          <a:pt x="962" y="81"/>
                          <a:pt x="923" y="78"/>
                        </a:cubicBezTo>
                        <a:lnTo>
                          <a:pt x="833" y="56"/>
                        </a:lnTo>
                        <a:lnTo>
                          <a:pt x="819" y="92"/>
                        </a:lnTo>
                        <a:lnTo>
                          <a:pt x="849" y="100"/>
                        </a:lnTo>
                        <a:lnTo>
                          <a:pt x="817" y="156"/>
                        </a:lnTo>
                        <a:lnTo>
                          <a:pt x="575" y="112"/>
                        </a:lnTo>
                        <a:lnTo>
                          <a:pt x="601" y="66"/>
                        </a:lnTo>
                        <a:lnTo>
                          <a:pt x="539" y="40"/>
                        </a:lnTo>
                        <a:lnTo>
                          <a:pt x="539" y="14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 autoUpdateAnimBg="0"/>
      <p:bldP spid="15364" grpId="0" build="allAtOnce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A47ED44-07A3-4FF4-AE25-37A5AA79D065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rot="-5389308">
            <a:off x="4615657" y="2669381"/>
            <a:ext cx="762000" cy="703263"/>
          </a:xfrm>
          <a:custGeom>
            <a:avLst/>
            <a:gdLst>
              <a:gd name="T0" fmla="*/ 377049 w 21600"/>
              <a:gd name="T1" fmla="*/ 0 h 21600"/>
              <a:gd name="T2" fmla="*/ 0 w 21600"/>
              <a:gd name="T3" fmla="*/ 351632 h 21600"/>
              <a:gd name="T4" fmla="*/ 377049 w 21600"/>
              <a:gd name="T5" fmla="*/ 703263 h 21600"/>
              <a:gd name="T6" fmla="*/ 762000 w 21600"/>
              <a:gd name="T7" fmla="*/ 3516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688" y="0"/>
                </a:moveTo>
                <a:lnTo>
                  <a:pt x="10688" y="3825"/>
                </a:lnTo>
                <a:lnTo>
                  <a:pt x="3375" y="3825"/>
                </a:lnTo>
                <a:lnTo>
                  <a:pt x="3375" y="17775"/>
                </a:lnTo>
                <a:lnTo>
                  <a:pt x="10688" y="17775"/>
                </a:lnTo>
                <a:lnTo>
                  <a:pt x="1068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25"/>
                </a:moveTo>
                <a:lnTo>
                  <a:pt x="1350" y="17775"/>
                </a:lnTo>
                <a:lnTo>
                  <a:pt x="2700" y="17775"/>
                </a:lnTo>
                <a:lnTo>
                  <a:pt x="2700" y="3825"/>
                </a:lnTo>
                <a:close/>
              </a:path>
              <a:path w="21600" h="21600">
                <a:moveTo>
                  <a:pt x="0" y="3825"/>
                </a:moveTo>
                <a:lnTo>
                  <a:pt x="0" y="17775"/>
                </a:lnTo>
                <a:lnTo>
                  <a:pt x="675" y="17775"/>
                </a:lnTo>
                <a:lnTo>
                  <a:pt x="675" y="3825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371475" y="2836863"/>
            <a:ext cx="3448050" cy="1143000"/>
          </a:xfrm>
          <a:prstGeom prst="ellipse">
            <a:avLst/>
          </a:prstGeom>
          <a:gradFill rotWithShape="0">
            <a:gsLst>
              <a:gs pos="0">
                <a:srgbClr val="333399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zh-CN" sz="2100" b="1">
                <a:solidFill>
                  <a:schemeClr val="bg1"/>
                </a:solidFill>
                <a:sym typeface="Arial Narrow" pitchFamily="34" charset="0"/>
              </a:rPr>
              <a:t>INTERPRETATING of DATA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855663" y="4294188"/>
            <a:ext cx="3446462" cy="1143000"/>
          </a:xfrm>
          <a:prstGeom prst="ellipse">
            <a:avLst/>
          </a:prstGeom>
          <a:gradFill rotWithShape="0">
            <a:gsLst>
              <a:gs pos="0">
                <a:srgbClr val="6D9EC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sym typeface="Arial Narrow" pitchFamily="34" charset="0"/>
              </a:rPr>
              <a:t>ANALYZING of DATA</a:t>
            </a:r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29175" y="4349750"/>
            <a:ext cx="3446463" cy="1143000"/>
          </a:xfrm>
          <a:prstGeom prst="ellipse">
            <a:avLst/>
          </a:prstGeom>
          <a:gradFill rotWithShape="0">
            <a:gsLst>
              <a:gs pos="0">
                <a:srgbClr val="BBE0E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altLang="zh-CN" sz="2100" b="1">
              <a:solidFill>
                <a:schemeClr val="bg1"/>
              </a:solidFill>
              <a:sym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2100" b="1">
                <a:solidFill>
                  <a:schemeClr val="bg1"/>
                </a:solidFill>
                <a:sym typeface="Arial Narrow" pitchFamily="34" charset="0"/>
              </a:rPr>
              <a:t>ORGANIZING of DATA</a:t>
            </a:r>
          </a:p>
        </p:txBody>
      </p:sp>
      <p:sp>
        <p:nvSpPr>
          <p:cNvPr id="16391" name="AutoShape 6" descr="Dark downward diagonal"/>
          <p:cNvSpPr>
            <a:spLocks/>
          </p:cNvSpPr>
          <p:nvPr/>
        </p:nvSpPr>
        <p:spPr bwMode="auto">
          <a:xfrm rot="-10739656">
            <a:off x="3003550" y="5384800"/>
            <a:ext cx="2954338" cy="655638"/>
          </a:xfrm>
          <a:prstGeom prst="curvedDownArrow">
            <a:avLst>
              <a:gd name="adj1" fmla="val 90163"/>
              <a:gd name="adj2" fmla="val 180325"/>
              <a:gd name="adj3" fmla="val 3332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2" name="AutoShape 7" descr="Dark downward diagonal"/>
          <p:cNvSpPr>
            <a:spLocks/>
          </p:cNvSpPr>
          <p:nvPr/>
        </p:nvSpPr>
        <p:spPr bwMode="auto">
          <a:xfrm rot="-7643674">
            <a:off x="2393156" y="3682207"/>
            <a:ext cx="873125" cy="830262"/>
          </a:xfrm>
          <a:custGeom>
            <a:avLst/>
            <a:gdLst>
              <a:gd name="T0" fmla="*/ 654844 w 21600"/>
              <a:gd name="T1" fmla="*/ 0 h 21600"/>
              <a:gd name="T2" fmla="*/ 0 w 21600"/>
              <a:gd name="T3" fmla="*/ 415131 h 21600"/>
              <a:gd name="T4" fmla="*/ 654844 w 21600"/>
              <a:gd name="T5" fmla="*/ 830262 h 21600"/>
              <a:gd name="T6" fmla="*/ 873125 w 21600"/>
              <a:gd name="T7" fmla="*/ 415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3" name="AutoShape 8" descr="Narrow vertical"/>
          <p:cNvSpPr>
            <a:spLocks/>
          </p:cNvSpPr>
          <p:nvPr/>
        </p:nvSpPr>
        <p:spPr bwMode="auto">
          <a:xfrm rot="-10739656">
            <a:off x="2928938" y="5318125"/>
            <a:ext cx="3160712" cy="679450"/>
          </a:xfrm>
          <a:prstGeom prst="curvedDownArrow">
            <a:avLst>
              <a:gd name="adj1" fmla="val 93016"/>
              <a:gd name="adj2" fmla="val 186096"/>
              <a:gd name="adj3" fmla="val 3332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4" name="AutoShape 9" descr="Narrow vertical"/>
          <p:cNvSpPr>
            <a:spLocks/>
          </p:cNvSpPr>
          <p:nvPr/>
        </p:nvSpPr>
        <p:spPr bwMode="auto">
          <a:xfrm rot="-7643674">
            <a:off x="2374107" y="3744118"/>
            <a:ext cx="800100" cy="842963"/>
          </a:xfrm>
          <a:custGeom>
            <a:avLst/>
            <a:gdLst>
              <a:gd name="T0" fmla="*/ 600075 w 21600"/>
              <a:gd name="T1" fmla="*/ 0 h 21600"/>
              <a:gd name="T2" fmla="*/ 0 w 21600"/>
              <a:gd name="T3" fmla="*/ 421482 h 21600"/>
              <a:gd name="T4" fmla="*/ 600075 w 21600"/>
              <a:gd name="T5" fmla="*/ 842963 h 21600"/>
              <a:gd name="T6" fmla="*/ 800100 w 21600"/>
              <a:gd name="T7" fmla="*/ 4214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5" name="Text Box 10"/>
          <p:cNvSpPr>
            <a:spLocks noChangeArrowheads="1"/>
          </p:cNvSpPr>
          <p:nvPr/>
        </p:nvSpPr>
        <p:spPr bwMode="auto">
          <a:xfrm>
            <a:off x="2573338" y="2563813"/>
            <a:ext cx="192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dan seterusnya…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 rot="-5389308">
            <a:off x="4483101" y="2725737"/>
            <a:ext cx="1033462" cy="849313"/>
          </a:xfrm>
          <a:custGeom>
            <a:avLst/>
            <a:gdLst>
              <a:gd name="T0" fmla="*/ 574193 w 21600"/>
              <a:gd name="T1" fmla="*/ 0 h 21600"/>
              <a:gd name="T2" fmla="*/ 0 w 21600"/>
              <a:gd name="T3" fmla="*/ 424657 h 21600"/>
              <a:gd name="T4" fmla="*/ 574193 w 21600"/>
              <a:gd name="T5" fmla="*/ 849313 h 21600"/>
              <a:gd name="T6" fmla="*/ 1033462 w 21600"/>
              <a:gd name="T7" fmla="*/ 4246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01" y="0"/>
                </a:moveTo>
                <a:lnTo>
                  <a:pt x="12001" y="0"/>
                </a:lnTo>
                <a:lnTo>
                  <a:pt x="3375" y="0"/>
                </a:lnTo>
                <a:lnTo>
                  <a:pt x="3375" y="21600"/>
                </a:lnTo>
                <a:lnTo>
                  <a:pt x="1200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solidFill>
            <a:srgbClr val="6A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7" name="Oval 12"/>
          <p:cNvSpPr>
            <a:spLocks noChangeArrowheads="1"/>
          </p:cNvSpPr>
          <p:nvPr/>
        </p:nvSpPr>
        <p:spPr bwMode="auto">
          <a:xfrm>
            <a:off x="5437188" y="2836863"/>
            <a:ext cx="3446462" cy="114300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sym typeface="Arial Narrow" pitchFamily="34" charset="0"/>
              </a:rPr>
              <a:t>COLLECTING of DATA</a:t>
            </a:r>
          </a:p>
        </p:txBody>
      </p:sp>
      <p:sp>
        <p:nvSpPr>
          <p:cNvPr id="16398" name="AutoShape 13" descr="Dark upward diagonal"/>
          <p:cNvSpPr>
            <a:spLocks/>
          </p:cNvSpPr>
          <p:nvPr/>
        </p:nvSpPr>
        <p:spPr bwMode="auto">
          <a:xfrm rot="7511775">
            <a:off x="6078538" y="3794125"/>
            <a:ext cx="863600" cy="793750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396875 h 21600"/>
              <a:gd name="T4" fmla="*/ 647700 w 21600"/>
              <a:gd name="T5" fmla="*/ 793750 h 21600"/>
              <a:gd name="T6" fmla="*/ 863600 w 21600"/>
              <a:gd name="T7" fmla="*/ 3968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127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399" name="AutoShape 14" descr="Narrow vertical"/>
          <p:cNvSpPr>
            <a:spLocks/>
          </p:cNvSpPr>
          <p:nvPr/>
        </p:nvSpPr>
        <p:spPr bwMode="auto">
          <a:xfrm rot="7511775">
            <a:off x="6218238" y="3822700"/>
            <a:ext cx="763588" cy="795337"/>
          </a:xfrm>
          <a:custGeom>
            <a:avLst/>
            <a:gdLst>
              <a:gd name="T0" fmla="*/ 572691 w 21600"/>
              <a:gd name="T1" fmla="*/ 0 h 21600"/>
              <a:gd name="T2" fmla="*/ 0 w 21600"/>
              <a:gd name="T3" fmla="*/ 397668 h 21600"/>
              <a:gd name="T4" fmla="*/ 572691 w 21600"/>
              <a:gd name="T5" fmla="*/ 795337 h 21600"/>
              <a:gd name="T6" fmla="*/ 763588 w 21600"/>
              <a:gd name="T7" fmla="*/ 3976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 rot="-5389308">
            <a:off x="4622007" y="2677318"/>
            <a:ext cx="762000" cy="703263"/>
          </a:xfrm>
          <a:custGeom>
            <a:avLst/>
            <a:gdLst>
              <a:gd name="T0" fmla="*/ 377049 w 21600"/>
              <a:gd name="T1" fmla="*/ 0 h 21600"/>
              <a:gd name="T2" fmla="*/ 0 w 21600"/>
              <a:gd name="T3" fmla="*/ 351632 h 21600"/>
              <a:gd name="T4" fmla="*/ 377049 w 21600"/>
              <a:gd name="T5" fmla="*/ 703263 h 21600"/>
              <a:gd name="T6" fmla="*/ 762000 w 21600"/>
              <a:gd name="T7" fmla="*/ 3516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688" y="0"/>
                </a:moveTo>
                <a:lnTo>
                  <a:pt x="10688" y="3825"/>
                </a:lnTo>
                <a:lnTo>
                  <a:pt x="3375" y="3825"/>
                </a:lnTo>
                <a:lnTo>
                  <a:pt x="3375" y="17775"/>
                </a:lnTo>
                <a:lnTo>
                  <a:pt x="10688" y="17775"/>
                </a:lnTo>
                <a:lnTo>
                  <a:pt x="1068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25"/>
                </a:moveTo>
                <a:lnTo>
                  <a:pt x="1350" y="17775"/>
                </a:lnTo>
                <a:lnTo>
                  <a:pt x="2700" y="17775"/>
                </a:lnTo>
                <a:lnTo>
                  <a:pt x="2700" y="3825"/>
                </a:lnTo>
                <a:close/>
              </a:path>
              <a:path w="21600" h="21600">
                <a:moveTo>
                  <a:pt x="0" y="3825"/>
                </a:moveTo>
                <a:lnTo>
                  <a:pt x="0" y="17775"/>
                </a:lnTo>
                <a:lnTo>
                  <a:pt x="675" y="17775"/>
                </a:lnTo>
                <a:lnTo>
                  <a:pt x="675" y="3825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401" name="Text Box 16"/>
          <p:cNvSpPr>
            <a:spLocks noChangeArrowheads="1"/>
          </p:cNvSpPr>
          <p:nvPr/>
        </p:nvSpPr>
        <p:spPr bwMode="auto">
          <a:xfrm>
            <a:off x="1198563" y="457200"/>
            <a:ext cx="6878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sym typeface="Arial Narrow" pitchFamily="34" charset="0"/>
              </a:rPr>
              <a:t>ALUR DATA STATISTIK</a:t>
            </a:r>
          </a:p>
        </p:txBody>
      </p:sp>
      <p:sp>
        <p:nvSpPr>
          <p:cNvPr id="16402" name="AutoShape 17" descr="Dark upward diagonal"/>
          <p:cNvSpPr>
            <a:spLocks/>
          </p:cNvSpPr>
          <p:nvPr/>
        </p:nvSpPr>
        <p:spPr bwMode="auto">
          <a:xfrm rot="2756585">
            <a:off x="6220619" y="2005807"/>
            <a:ext cx="1568450" cy="798512"/>
          </a:xfrm>
          <a:prstGeom prst="curvedDownArrow">
            <a:avLst>
              <a:gd name="adj1" fmla="val 39275"/>
              <a:gd name="adj2" fmla="val 78541"/>
              <a:gd name="adj3" fmla="val 33329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403" name="AutoShape 19" descr="Narrow vertical"/>
          <p:cNvSpPr>
            <a:spLocks/>
          </p:cNvSpPr>
          <p:nvPr/>
        </p:nvSpPr>
        <p:spPr bwMode="auto">
          <a:xfrm rot="2756585">
            <a:off x="6288088" y="1995488"/>
            <a:ext cx="1592262" cy="823912"/>
          </a:xfrm>
          <a:prstGeom prst="curvedDownArrow">
            <a:avLst>
              <a:gd name="adj1" fmla="val 38642"/>
              <a:gd name="adj2" fmla="val 77294"/>
              <a:gd name="adj3" fmla="val 3332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6404" name="Oval 21"/>
          <p:cNvSpPr>
            <a:spLocks noChangeArrowheads="1"/>
          </p:cNvSpPr>
          <p:nvPr/>
        </p:nvSpPr>
        <p:spPr bwMode="auto">
          <a:xfrm>
            <a:off x="2971800" y="1295400"/>
            <a:ext cx="3446463" cy="1143000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bevel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zh-CN" sz="2600" b="1">
                <a:solidFill>
                  <a:srgbClr val="FFCC66"/>
                </a:solidFill>
                <a:sym typeface="Arial Narrow" pitchFamily="34" charset="0"/>
              </a:rPr>
              <a:t>DATA PRIMER</a:t>
            </a:r>
          </a:p>
          <a:p>
            <a:pPr algn="ctr">
              <a:lnSpc>
                <a:spcPct val="90000"/>
              </a:lnSpc>
            </a:pPr>
            <a:r>
              <a:rPr lang="en-US" altLang="zh-CN" sz="2600" b="1">
                <a:solidFill>
                  <a:srgbClr val="FFCC66"/>
                </a:solidFill>
                <a:sym typeface="Arial Narrow" pitchFamily="34" charset="0"/>
              </a:rPr>
              <a:t>DATA SEKUNDER</a:t>
            </a:r>
          </a:p>
        </p:txBody>
      </p:sp>
      <p:sp>
        <p:nvSpPr>
          <p:cNvPr id="16405" name="Oval 22"/>
          <p:cNvSpPr>
            <a:spLocks noChangeArrowheads="1"/>
          </p:cNvSpPr>
          <p:nvPr/>
        </p:nvSpPr>
        <p:spPr bwMode="auto">
          <a:xfrm>
            <a:off x="304800" y="1371600"/>
            <a:ext cx="2819400" cy="990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Arial Narrow" pitchFamily="34" charset="0"/>
                <a:sym typeface="Arial Narrow" pitchFamily="34" charset="0"/>
              </a:rPr>
              <a:t>CONCLUSION</a:t>
            </a:r>
          </a:p>
        </p:txBody>
      </p:sp>
      <p:sp>
        <p:nvSpPr>
          <p:cNvPr id="16406" name="AutoShape 20" descr="Narrow vertical"/>
          <p:cNvSpPr>
            <a:spLocks/>
          </p:cNvSpPr>
          <p:nvPr/>
        </p:nvSpPr>
        <p:spPr bwMode="auto">
          <a:xfrm rot="-2708099">
            <a:off x="104775" y="2170113"/>
            <a:ext cx="1433513" cy="611187"/>
          </a:xfrm>
          <a:prstGeom prst="curvedDownArrow">
            <a:avLst>
              <a:gd name="adj1" fmla="val 34205"/>
              <a:gd name="adj2" fmla="val 68431"/>
              <a:gd name="adj3" fmla="val 33329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 autoUpdateAnimBg="0"/>
      <p:bldP spid="16388" grpId="0" bldLvl="0" animBg="1" autoUpdateAnimBg="0"/>
      <p:bldP spid="16389" grpId="0" bldLvl="0" animBg="1" autoUpdateAnimBg="0"/>
      <p:bldP spid="16390" grpId="0" bldLvl="0" animBg="1" autoUpdateAnimBg="0"/>
      <p:bldP spid="16391" grpId="0" bldLvl="0" animBg="1" autoUpdateAnimBg="0"/>
      <p:bldP spid="16392" grpId="0" bldLvl="0" animBg="1" autoUpdateAnimBg="0"/>
      <p:bldP spid="16393" grpId="0" bldLvl="0" animBg="1" autoUpdateAnimBg="0"/>
      <p:bldP spid="16394" grpId="0" bldLvl="0" animBg="1" autoUpdateAnimBg="0"/>
      <p:bldP spid="16395" grpId="0" bldLvl="0" autoUpdateAnimBg="0"/>
      <p:bldP spid="16396" grpId="0" bldLvl="0" animBg="1" autoUpdateAnimBg="0"/>
      <p:bldP spid="16397" grpId="0" bldLvl="0" animBg="1" autoUpdateAnimBg="0"/>
      <p:bldP spid="16398" grpId="0" bldLvl="0" animBg="1" autoUpdateAnimBg="0"/>
      <p:bldP spid="16399" grpId="0" bldLvl="0" animBg="1" autoUpdateAnimBg="0"/>
      <p:bldP spid="16400" grpId="0" bldLvl="0" animBg="1" autoUpdateAnimBg="0"/>
      <p:bldP spid="16401" grpId="0" bldLvl="0" autoUpdateAnimBg="0"/>
      <p:bldP spid="16402" grpId="0" bldLvl="0" animBg="1" autoUpdateAnimBg="0"/>
      <p:bldP spid="16403" grpId="0" bldLvl="0" animBg="1" autoUpdateAnimBg="0"/>
      <p:bldP spid="16404" grpId="0" bldLvl="0" animBg="1" autoUpdateAnimBg="0"/>
      <p:bldP spid="16405" grpId="0" bldLvl="0" animBg="1" autoUpdateAnimBg="0"/>
      <p:bldP spid="16406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749E1B7-A7CF-4C2E-9F26-BF14107C80E8}" type="slidenum">
              <a:rPr lang="en-US" altLang="en-US"/>
              <a:pPr/>
              <a:t>15</a:t>
            </a:fld>
            <a:endParaRPr lang="en-US" sz="1800"/>
          </a:p>
        </p:txBody>
      </p:sp>
      <p:sp>
        <p:nvSpPr>
          <p:cNvPr id="31747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BE9F639-C007-48B3-9BE5-3931CF74F5C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3790950" y="960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FF00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  <a:sym typeface="Arial Narrow" pitchFamily="34" charset="0"/>
              </a:rPr>
              <a:t>TABEL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3790950" y="4770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3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sym typeface="Arial Narrow" pitchFamily="34" charset="0"/>
              </a:rPr>
              <a:t>GRAFIK</a:t>
            </a:r>
          </a:p>
        </p:txBody>
      </p:sp>
      <p:sp>
        <p:nvSpPr>
          <p:cNvPr id="18437" name="AutoShape 4"/>
          <p:cNvSpPr>
            <a:spLocks noChangeArrowheads="1"/>
          </p:cNvSpPr>
          <p:nvPr/>
        </p:nvSpPr>
        <p:spPr bwMode="auto">
          <a:xfrm>
            <a:off x="6583363" y="1981200"/>
            <a:ext cx="2111375" cy="1157288"/>
          </a:xfrm>
          <a:prstGeom prst="flowChartDocument">
            <a:avLst/>
          </a:prstGeom>
          <a:gradFill rotWithShape="1">
            <a:gsLst>
              <a:gs pos="0">
                <a:srgbClr val="000000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sym typeface="Arial Narrow" pitchFamily="34" charset="0"/>
              </a:rPr>
              <a:t>LINGKARAN</a:t>
            </a: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 rot="10800000">
            <a:off x="6604000" y="3649663"/>
            <a:ext cx="2111375" cy="1157287"/>
          </a:xfrm>
          <a:prstGeom prst="flowChartDocumen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sym typeface="Arial Narrow" pitchFamily="34" charset="0"/>
              </a:rPr>
              <a:t>BAGAN</a:t>
            </a: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1763713" y="1509713"/>
            <a:ext cx="2027237" cy="1060450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1752600" y="4038600"/>
            <a:ext cx="2038350" cy="1281113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2876550" y="3414713"/>
            <a:ext cx="914400" cy="1587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5591175" y="3414713"/>
            <a:ext cx="493713" cy="1587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6084888" y="2424113"/>
            <a:ext cx="1587" cy="990600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1"/>
          <p:cNvSpPr>
            <a:spLocks noChangeShapeType="1"/>
          </p:cNvSpPr>
          <p:nvPr/>
        </p:nvSpPr>
        <p:spPr bwMode="auto">
          <a:xfrm>
            <a:off x="6084888" y="2424113"/>
            <a:ext cx="492125" cy="1587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2"/>
          <p:cNvSpPr>
            <a:spLocks noChangeShapeType="1"/>
          </p:cNvSpPr>
          <p:nvPr/>
        </p:nvSpPr>
        <p:spPr bwMode="auto">
          <a:xfrm>
            <a:off x="6084888" y="3414713"/>
            <a:ext cx="1587" cy="914400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3"/>
          <p:cNvSpPr>
            <a:spLocks noChangeShapeType="1"/>
          </p:cNvSpPr>
          <p:nvPr/>
        </p:nvSpPr>
        <p:spPr bwMode="auto">
          <a:xfrm>
            <a:off x="6084888" y="4329113"/>
            <a:ext cx="492125" cy="1587"/>
          </a:xfrm>
          <a:prstGeom prst="line">
            <a:avLst/>
          </a:prstGeom>
          <a:noFill/>
          <a:ln w="38100">
            <a:solidFill>
              <a:schemeClr val="bg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AutoShape 14"/>
          <p:cNvSpPr>
            <a:spLocks noChangeArrowheads="1"/>
          </p:cNvSpPr>
          <p:nvPr/>
        </p:nvSpPr>
        <p:spPr bwMode="auto">
          <a:xfrm>
            <a:off x="549275" y="2667000"/>
            <a:ext cx="2584450" cy="1295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00"/>
              </a:gs>
              <a:gs pos="50000">
                <a:srgbClr val="333399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PENYAJIAN DATA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 STATISTIK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(ORGANIZING of DATA)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048375" y="228600"/>
            <a:ext cx="2181225" cy="1050925"/>
          </a:xfrm>
          <a:prstGeom prst="wedgeRoundRectCallout">
            <a:avLst>
              <a:gd name="adj1" fmla="val -62157"/>
              <a:gd name="adj2" fmla="val 70093"/>
              <a:gd name="adj3" fmla="val 16667"/>
            </a:avLst>
          </a:prstGeom>
          <a:gradFill rotWithShape="1">
            <a:gsLst>
              <a:gs pos="0">
                <a:srgbClr val="000000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sym typeface="Arial Narrow" pitchFamily="34" charset="0"/>
              </a:rPr>
              <a:t>DISTRIBUSI FREKUENSI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6048375" y="5518150"/>
            <a:ext cx="2179638" cy="1050925"/>
          </a:xfrm>
          <a:prstGeom prst="wedgeRoundRectCallout">
            <a:avLst>
              <a:gd name="adj1" fmla="val -62227"/>
              <a:gd name="adj2" fmla="val -71602"/>
              <a:gd name="adj3" fmla="val 16667"/>
            </a:avLst>
          </a:prstGeom>
          <a:gradFill rotWithShape="1">
            <a:gsLst>
              <a:gs pos="0">
                <a:srgbClr val="666633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HISTOGRAM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POLYGON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PIE CHART</a:t>
            </a:r>
            <a:endParaRPr lang="en-US" altLang="en-US" b="1">
              <a:solidFill>
                <a:schemeClr val="bg1"/>
              </a:solidFill>
              <a:sym typeface="Arial Narrow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sym typeface="Arial Narrow" pitchFamily="34" charset="0"/>
              </a:rPr>
              <a:t>OGIVE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3790950" y="2865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rgbClr val="000000"/>
              </a:gs>
            </a:gsLst>
            <a:lin ang="5400000" scaled="1"/>
          </a:gradFill>
          <a:ln w="317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sym typeface="Arial Narrow" pitchFamily="34" charset="0"/>
              </a:rPr>
              <a:t>DIAGRAM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7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 autoUpdateAnimBg="0"/>
      <p:bldP spid="18436" grpId="0" bldLvl="0" animBg="1" autoUpdateAnimBg="0"/>
      <p:bldP spid="18437" grpId="0" bldLvl="0" animBg="1" autoUpdateAnimBg="0"/>
      <p:bldP spid="18437" grpId="1" bldLvl="0" animBg="1" autoUpdateAnimBg="0"/>
      <p:bldP spid="18437" grpId="2" bldLvl="0" animBg="1" autoUpdateAnimBg="0"/>
      <p:bldP spid="18437" grpId="3" bldLvl="0" animBg="1" autoUpdateAnimBg="0"/>
      <p:bldP spid="18438" grpId="0" bldLvl="0" animBg="1" autoUpdateAnimBg="0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bldLvl="0" animBg="1" autoUpdateAnimBg="0"/>
      <p:bldP spid="18448" grpId="0" bldLvl="0" animBg="1" autoUpdateAnimBg="0"/>
      <p:bldP spid="18449" grpId="0" bldLvl="0" animBg="1" autoUpdateAnimBg="0"/>
      <p:bldP spid="18450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B155D3-E808-4DBB-B532-0C2A5A7F0F06}" type="slidenum">
              <a:rPr lang="en-US" altLang="en-US"/>
              <a:pPr/>
              <a:t>16</a:t>
            </a:fld>
            <a:endParaRPr lang="en-US" sz="1800"/>
          </a:p>
        </p:txBody>
      </p:sp>
      <p:sp>
        <p:nvSpPr>
          <p:cNvPr id="32771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4A6371B-8657-432E-A6FF-4E758BC8DBEC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048000" y="1524000"/>
            <a:ext cx="1870075" cy="1095375"/>
          </a:xfrm>
          <a:prstGeom prst="ellipse">
            <a:avLst/>
          </a:prstGeom>
          <a:solidFill>
            <a:srgbClr val="800080"/>
          </a:solidFill>
          <a:ln w="6350">
            <a:solidFill>
              <a:srgbClr val="FFFF00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FF00"/>
                </a:solidFill>
                <a:sym typeface="Arial Narrow" pitchFamily="34" charset="0"/>
              </a:rPr>
              <a:t>NOMINAL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3048000" y="4800600"/>
            <a:ext cx="2349500" cy="1101725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sym typeface="Arial Narrow" pitchFamily="34" charset="0"/>
              </a:rPr>
              <a:t>INTERVAL</a:t>
            </a:r>
          </a:p>
        </p:txBody>
      </p:sp>
      <p:sp>
        <p:nvSpPr>
          <p:cNvPr id="20485" name="Oval 15"/>
          <p:cNvSpPr>
            <a:spLocks noChangeArrowheads="1"/>
          </p:cNvSpPr>
          <p:nvPr/>
        </p:nvSpPr>
        <p:spPr bwMode="auto">
          <a:xfrm>
            <a:off x="5791200" y="2209800"/>
            <a:ext cx="1676400" cy="1371600"/>
          </a:xfrm>
          <a:prstGeom prst="ellipse">
            <a:avLst/>
          </a:prstGeom>
          <a:solidFill>
            <a:srgbClr val="33CC33"/>
          </a:solidFill>
          <a:ln w="6350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sym typeface="Arial Narrow" pitchFamily="34" charset="0"/>
              </a:rPr>
              <a:t>ORDINAL</a:t>
            </a:r>
          </a:p>
        </p:txBody>
      </p:sp>
      <p:sp>
        <p:nvSpPr>
          <p:cNvPr id="20486" name="Line 18"/>
          <p:cNvSpPr>
            <a:spLocks noChangeShapeType="1"/>
          </p:cNvSpPr>
          <p:nvPr/>
        </p:nvSpPr>
        <p:spPr bwMode="auto">
          <a:xfrm flipV="1">
            <a:off x="2209800" y="2971800"/>
            <a:ext cx="3429000" cy="381000"/>
          </a:xfrm>
          <a:prstGeom prst="line">
            <a:avLst/>
          </a:prstGeom>
          <a:noFill/>
          <a:ln w="38100">
            <a:solidFill>
              <a:srgbClr val="33CC33"/>
            </a:solidFill>
            <a:prstDash val="dash"/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19"/>
          <p:cNvSpPr>
            <a:spLocks noChangeShapeType="1"/>
          </p:cNvSpPr>
          <p:nvPr/>
        </p:nvSpPr>
        <p:spPr bwMode="auto">
          <a:xfrm flipV="1">
            <a:off x="1676400" y="2133600"/>
            <a:ext cx="1265238" cy="5334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20"/>
          <p:cNvSpPr>
            <a:spLocks noChangeShapeType="1"/>
          </p:cNvSpPr>
          <p:nvPr/>
        </p:nvSpPr>
        <p:spPr bwMode="auto">
          <a:xfrm>
            <a:off x="2057400" y="3962400"/>
            <a:ext cx="1295400" cy="9144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Oval 21"/>
          <p:cNvSpPr>
            <a:spLocks noChangeArrowheads="1"/>
          </p:cNvSpPr>
          <p:nvPr/>
        </p:nvSpPr>
        <p:spPr bwMode="auto">
          <a:xfrm>
            <a:off x="533400" y="2667000"/>
            <a:ext cx="1604963" cy="164465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0000"/>
                </a:solidFill>
                <a:sym typeface="Arial Narrow" pitchFamily="34" charset="0"/>
              </a:rPr>
              <a:t>SKALA</a:t>
            </a:r>
            <a:endParaRPr lang="en-US" altLang="en-US" sz="2200" b="1">
              <a:solidFill>
                <a:srgbClr val="000000"/>
              </a:solidFill>
              <a:sym typeface="Arial Narrow" pitchFamily="34" charset="0"/>
            </a:endParaRPr>
          </a:p>
          <a:p>
            <a:pPr algn="ctr"/>
            <a:r>
              <a:rPr lang="en-US" sz="2200" b="1">
                <a:solidFill>
                  <a:srgbClr val="000000"/>
                </a:solidFill>
                <a:sym typeface="Arial Narrow" pitchFamily="34" charset="0"/>
              </a:rPr>
              <a:t>DATA</a:t>
            </a:r>
          </a:p>
        </p:txBody>
      </p:sp>
      <p:sp>
        <p:nvSpPr>
          <p:cNvPr id="20490" name="Text Box 31"/>
          <p:cNvSpPr>
            <a:spLocks noChangeArrowheads="1"/>
          </p:cNvSpPr>
          <p:nvPr/>
        </p:nvSpPr>
        <p:spPr bwMode="auto">
          <a:xfrm>
            <a:off x="914400" y="457200"/>
            <a:ext cx="4799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ym typeface="Arial Narrow" pitchFamily="34" charset="0"/>
              </a:rPr>
              <a:t>SKALA PENGUKURAN DATA</a:t>
            </a:r>
          </a:p>
        </p:txBody>
      </p:sp>
      <p:sp>
        <p:nvSpPr>
          <p:cNvPr id="20491" name="Text Box 33"/>
          <p:cNvSpPr>
            <a:spLocks noChangeArrowheads="1"/>
          </p:cNvSpPr>
          <p:nvPr/>
        </p:nvSpPr>
        <p:spPr bwMode="auto">
          <a:xfrm>
            <a:off x="5562600" y="4114800"/>
            <a:ext cx="1990725" cy="523875"/>
          </a:xfrm>
          <a:prstGeom prst="rect">
            <a:avLst/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RASIO</a:t>
            </a:r>
          </a:p>
        </p:txBody>
      </p:sp>
      <p:sp>
        <p:nvSpPr>
          <p:cNvPr id="20492" name="Line 35"/>
          <p:cNvSpPr>
            <a:spLocks noChangeShapeType="1"/>
          </p:cNvSpPr>
          <p:nvPr/>
        </p:nvSpPr>
        <p:spPr bwMode="auto">
          <a:xfrm>
            <a:off x="2209800" y="3581400"/>
            <a:ext cx="3124200" cy="609600"/>
          </a:xfrm>
          <a:prstGeom prst="line">
            <a:avLst/>
          </a:prstGeom>
          <a:noFill/>
          <a:ln w="38100">
            <a:solidFill>
              <a:schemeClr val="tx1"/>
            </a:solidFill>
            <a:bevel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 autoUpdateAnimBg="0"/>
      <p:bldP spid="20484" grpId="0" bldLvl="0" animBg="1" autoUpdateAnimBg="0"/>
      <p:bldP spid="20485" grpId="0" bldLvl="0" animBg="1" autoUpdateAnimBg="0"/>
      <p:bldP spid="20486" grpId="0" animBg="1"/>
      <p:bldP spid="20487" grpId="0" animBg="1"/>
      <p:bldP spid="20488" grpId="0" animBg="1"/>
      <p:bldP spid="20489" grpId="0" bldLvl="0" animBg="1" autoUpdateAnimBg="0"/>
      <p:bldP spid="20490" grpId="0" bldLvl="0" autoUpdateAnimBg="0"/>
      <p:bldP spid="20491" grpId="0" bldLvl="0" animBg="1" autoUpdateAnimBg="0"/>
      <p:bldP spid="204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78F21D-F6E1-4AD8-9F4A-2CDBBCF42DBC}" type="slidenum">
              <a:rPr lang="en-US" altLang="en-US"/>
              <a:pPr/>
              <a:t>17</a:t>
            </a:fld>
            <a:endParaRPr lang="en-US" sz="1800"/>
          </a:p>
        </p:txBody>
      </p:sp>
      <p:sp>
        <p:nvSpPr>
          <p:cNvPr id="3078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C9C7A99B-B775-4EF3-B430-AA67E54C5A06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Text Box 2"/>
          <p:cNvSpPr>
            <a:spLocks noChangeArrowheads="1"/>
          </p:cNvSpPr>
          <p:nvPr/>
        </p:nvSpPr>
        <p:spPr bwMode="auto">
          <a:xfrm>
            <a:off x="838200" y="3810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ym typeface="Arial" pitchFamily="34" charset="0"/>
              </a:rPr>
              <a:t>DISTRIBUSI FREKUENSI </a:t>
            </a:r>
          </a:p>
        </p:txBody>
      </p:sp>
      <p:sp>
        <p:nvSpPr>
          <p:cNvPr id="22532" name="Text Box 3"/>
          <p:cNvSpPr>
            <a:spLocks noChangeArrowheads="1"/>
          </p:cNvSpPr>
          <p:nvPr/>
        </p:nvSpPr>
        <p:spPr bwMode="auto">
          <a:xfrm>
            <a:off x="1371600" y="1295400"/>
            <a:ext cx="5867400" cy="4659313"/>
          </a:xfrm>
          <a:prstGeom prst="rect">
            <a:avLst/>
          </a:prstGeom>
          <a:solidFill>
            <a:srgbClr val="A2A2E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</a:pPr>
            <a:endParaRPr lang="en-US" altLang="en-US" sz="2400" b="1">
              <a:solidFill>
                <a:schemeClr val="bg1"/>
              </a:solidFill>
              <a:ea typeface="Gungsuh" pitchFamily="18" charset="-127"/>
              <a:sym typeface="Arial" pitchFamily="34" charset="0"/>
            </a:endParaRPr>
          </a:p>
          <a:p>
            <a:pPr marL="341313" indent="-341313" hangingPunct="1">
              <a:lnSpc>
                <a:spcPct val="98000"/>
              </a:lnSpc>
              <a:spcBef>
                <a:spcPts val="638"/>
              </a:spcBef>
              <a:buFont typeface="Arial" pitchFamily="34" charset="0"/>
              <a:buChar char="•"/>
            </a:pPr>
            <a:r>
              <a:rPr lang="en-US" altLang="en-US" b="1">
                <a:solidFill>
                  <a:srgbClr val="000000"/>
                </a:solidFill>
                <a:sym typeface="Arial Narrow" pitchFamily="34" charset="0"/>
              </a:rPr>
              <a:t>LANGKAH-LANGKAH:</a:t>
            </a:r>
          </a:p>
          <a:p>
            <a:pPr marL="741363" lvl="1" indent="-284163" hangingPunct="1">
              <a:lnSpc>
                <a:spcPct val="150000"/>
              </a:lnSpc>
              <a:spcBef>
                <a:spcPts val="563"/>
              </a:spcBef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Array Data</a:t>
            </a:r>
          </a:p>
          <a:p>
            <a:pPr marL="741363" lvl="1" indent="-284163" hangingPunct="1">
              <a:lnSpc>
                <a:spcPct val="150000"/>
              </a:lnSpc>
              <a:spcBef>
                <a:spcPts val="563"/>
              </a:spcBef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Menentukan Banyaknya Kelas </a:t>
            </a:r>
            <a:endParaRPr lang="en-US">
              <a:solidFill>
                <a:srgbClr val="000000"/>
              </a:solidFill>
              <a:sym typeface="Arial Narrow" pitchFamily="34" charset="0"/>
            </a:endParaRPr>
          </a:p>
          <a:p>
            <a:pPr marL="741363" lvl="1" indent="-284163" hangingPunct="1">
              <a:lnSpc>
                <a:spcPct val="150000"/>
              </a:lnSpc>
              <a:spcBef>
                <a:spcPts val="563"/>
              </a:spcBef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Menentukan Interval Kelas</a:t>
            </a:r>
          </a:p>
          <a:p>
            <a:pPr marL="741363" lvl="1" indent="-284163" hangingPunct="1">
              <a:lnSpc>
                <a:spcPct val="150000"/>
              </a:lnSpc>
              <a:spcBef>
                <a:spcPts val="563"/>
              </a:spcBef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Menentukan TBK &amp; TAK</a:t>
            </a:r>
          </a:p>
          <a:p>
            <a:pPr marL="741363" lvl="1" indent="-284163" hangingPunct="1">
              <a:lnSpc>
                <a:spcPct val="150000"/>
              </a:lnSpc>
              <a:spcBef>
                <a:spcPts val="563"/>
              </a:spcBef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Menentukan Titik Tengah Kelas,                                                </a:t>
            </a:r>
            <a:r>
              <a:rPr lang="en-US">
                <a:solidFill>
                  <a:srgbClr val="000000"/>
                </a:solidFill>
                <a:sym typeface="Arial Narrow" pitchFamily="34" charset="0"/>
              </a:rPr>
              <a:t>           </a:t>
            </a: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                 </a:t>
            </a:r>
          </a:p>
          <a:p>
            <a:pPr marL="741363" lvl="1" indent="-284163" hangingPunct="1">
              <a:lnSpc>
                <a:spcPct val="150000"/>
              </a:lnSpc>
              <a:spcAft>
                <a:spcPts val="1138"/>
              </a:spcAft>
              <a:buSzPct val="75000"/>
              <a:buFont typeface="Wingdings" pitchFamily="2" charset="2"/>
              <a:buChar char="Ø"/>
            </a:pPr>
            <a:r>
              <a:rPr lang="en-US" altLang="en-US">
                <a:solidFill>
                  <a:srgbClr val="000000"/>
                </a:solidFill>
                <a:sym typeface="Arial Narrow" pitchFamily="34" charset="0"/>
              </a:rPr>
              <a:t>Menentukan nilai frekuensi kelas</a:t>
            </a:r>
          </a:p>
          <a:p>
            <a:pPr marL="341313" indent="-341313">
              <a:spcBef>
                <a:spcPct val="50000"/>
              </a:spcBef>
            </a:pPr>
            <a:endParaRPr lang="en-US" altLang="en-US" sz="1200" b="1">
              <a:solidFill>
                <a:schemeClr val="bg1"/>
              </a:solidFill>
              <a:ea typeface="Gungsuh" pitchFamily="18" charset="-127"/>
              <a:sym typeface="Arial" pitchFamily="34" charset="0"/>
            </a:endParaRPr>
          </a:p>
          <a:p>
            <a:pPr marL="341313" indent="-341313">
              <a:spcBef>
                <a:spcPct val="50000"/>
              </a:spcBef>
            </a:pPr>
            <a:endParaRPr lang="en-US" altLang="en-US" sz="2400" b="1">
              <a:solidFill>
                <a:schemeClr val="bg1"/>
              </a:solidFill>
              <a:ea typeface="Gungsuh" pitchFamily="18" charset="-127"/>
              <a:sym typeface="Arial" pitchFamily="34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858000" y="914400"/>
          <a:ext cx="1676400" cy="1447800"/>
        </p:xfrm>
        <a:graphic>
          <a:graphicData uri="http://schemas.openxmlformats.org/presentationml/2006/ole">
            <p:oleObj spid="_x0000_s3074" r:id="rId3" imgW="156048392" imgH="69370892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553200" y="4876800"/>
          <a:ext cx="1828800" cy="1371600"/>
        </p:xfrm>
        <a:graphic>
          <a:graphicData uri="http://schemas.openxmlformats.org/presentationml/2006/ole">
            <p:oleObj spid="_x0000_s3075" r:id="rId4" imgW="156048392" imgH="52016342" progId="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utoUpdateAnimBg="0"/>
      <p:bldP spid="22532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32D58DB-2CE7-4C7D-BB2D-330B9FCEDA24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Text Box 2"/>
          <p:cNvSpPr>
            <a:spLocks noChangeArrowheads="1"/>
          </p:cNvSpPr>
          <p:nvPr/>
        </p:nvSpPr>
        <p:spPr bwMode="auto">
          <a:xfrm>
            <a:off x="1524000" y="7620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UKURAN TENDENSI SENTRAL</a:t>
            </a:r>
          </a:p>
        </p:txBody>
      </p:sp>
      <p:sp>
        <p:nvSpPr>
          <p:cNvPr id="23556" name="Text Box 3"/>
          <p:cNvSpPr>
            <a:spLocks noChangeArrowheads="1"/>
          </p:cNvSpPr>
          <p:nvPr/>
        </p:nvSpPr>
        <p:spPr bwMode="auto">
          <a:xfrm>
            <a:off x="1143000" y="1676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1.  MEAN  (Rata-rata 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Hitung</a:t>
            </a:r>
            <a:r>
              <a:rPr lang="en-US" sz="2400" b="1" dirty="0" smtClean="0">
                <a:solidFill>
                  <a:srgbClr val="002060"/>
                </a:solidFill>
                <a:sym typeface="Arial" pitchFamily="34" charset="0"/>
              </a:rPr>
              <a:t>) - AVERAGE </a:t>
            </a:r>
            <a:endParaRPr lang="en-US" sz="2400" b="1" dirty="0">
              <a:solidFill>
                <a:srgbClr val="002060"/>
              </a:solidFill>
              <a:sym typeface="Arial" pitchFamily="34" charset="0"/>
            </a:endParaRPr>
          </a:p>
        </p:txBody>
      </p:sp>
      <p:sp>
        <p:nvSpPr>
          <p:cNvPr id="23557" name="Text Box 4"/>
          <p:cNvSpPr>
            <a:spLocks noChangeArrowheads="1"/>
          </p:cNvSpPr>
          <p:nvPr/>
        </p:nvSpPr>
        <p:spPr bwMode="auto">
          <a:xfrm>
            <a:off x="1066800" y="2209800"/>
            <a:ext cx="756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2.  MEDIAN (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Nilai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 Tengah) </a:t>
            </a:r>
          </a:p>
        </p:txBody>
      </p:sp>
      <p:sp>
        <p:nvSpPr>
          <p:cNvPr id="23558" name="Text Box 5"/>
          <p:cNvSpPr>
            <a:spLocks noChangeArrowheads="1"/>
          </p:cNvSpPr>
          <p:nvPr/>
        </p:nvSpPr>
        <p:spPr bwMode="auto">
          <a:xfrm>
            <a:off x="990600" y="28194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1638" indent="-401638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3.  MODUS (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Nilai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dengan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Frekuensi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terbesar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/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sering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Arial" pitchFamily="34" charset="0"/>
              </a:rPr>
              <a:t>muncul</a:t>
            </a:r>
            <a:r>
              <a:rPr lang="en-US" sz="2400" b="1" dirty="0">
                <a:solidFill>
                  <a:srgbClr val="002060"/>
                </a:solidFill>
                <a:sym typeface="Arial" pitchFamily="34" charset="0"/>
              </a:rPr>
              <a:t>)</a:t>
            </a:r>
          </a:p>
        </p:txBody>
      </p:sp>
      <p:sp>
        <p:nvSpPr>
          <p:cNvPr id="23559" name="Text Box 6"/>
          <p:cNvSpPr>
            <a:spLocks noChangeArrowheads="1"/>
          </p:cNvSpPr>
          <p:nvPr/>
        </p:nvSpPr>
        <p:spPr bwMode="auto">
          <a:xfrm>
            <a:off x="1371600" y="3657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Macam</a:t>
            </a:r>
            <a:r>
              <a:rPr lang="en-US" sz="2800" dirty="0">
                <a:solidFill>
                  <a:srgbClr val="002060"/>
                </a:solidFill>
                <a:latin typeface="Arial Black" pitchFamily="34" charset="0"/>
                <a:sym typeface="Arial" pitchFamily="34" charset="0"/>
              </a:rPr>
              <a:t> data</a:t>
            </a:r>
          </a:p>
        </p:txBody>
      </p:sp>
      <p:sp>
        <p:nvSpPr>
          <p:cNvPr id="23560" name="Text Box 7"/>
          <p:cNvSpPr>
            <a:spLocks noChangeArrowheads="1"/>
          </p:cNvSpPr>
          <p:nvPr/>
        </p:nvSpPr>
        <p:spPr bwMode="auto">
          <a:xfrm>
            <a:off x="1447800" y="4343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sym typeface="Arial" pitchFamily="34" charset="0"/>
              </a:rPr>
              <a:t>1. Data 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Tunggal/</a:t>
            </a:r>
            <a:r>
              <a:rPr lang="en-US" sz="2400" b="1" dirty="0" err="1">
                <a:solidFill>
                  <a:schemeClr val="tx2"/>
                </a:solidFill>
                <a:sym typeface="Arial" pitchFamily="34" charset="0"/>
              </a:rPr>
              <a:t>tak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Arial" pitchFamily="34" charset="0"/>
              </a:rPr>
              <a:t>berkelompok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 </a:t>
            </a:r>
          </a:p>
        </p:txBody>
      </p:sp>
      <p:sp>
        <p:nvSpPr>
          <p:cNvPr id="23561" name="Text Box 8"/>
          <p:cNvSpPr>
            <a:spLocks noChangeArrowheads="1"/>
          </p:cNvSpPr>
          <p:nvPr/>
        </p:nvSpPr>
        <p:spPr bwMode="auto">
          <a:xfrm>
            <a:off x="914400" y="48006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sym typeface="Arial" pitchFamily="34" charset="0"/>
              </a:rPr>
              <a:t>2.  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Data </a:t>
            </a:r>
            <a:r>
              <a:rPr lang="en-US" sz="2400" b="1" dirty="0" err="1">
                <a:solidFill>
                  <a:schemeClr val="tx2"/>
                </a:solidFill>
                <a:sym typeface="Arial" pitchFamily="34" charset="0"/>
              </a:rPr>
              <a:t>Ganda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/</a:t>
            </a:r>
            <a:r>
              <a:rPr lang="en-US" sz="2400" b="1" dirty="0" err="1">
                <a:solidFill>
                  <a:schemeClr val="tx2"/>
                </a:solidFill>
                <a:sym typeface="Arial" pitchFamily="34" charset="0"/>
              </a:rPr>
              <a:t>Bergolong</a:t>
            </a:r>
            <a:r>
              <a:rPr lang="en-US" sz="2400" b="1" dirty="0">
                <a:solidFill>
                  <a:schemeClr val="tx2"/>
                </a:solidFill>
                <a:sym typeface="Arial" pitchFamily="34" charset="0"/>
              </a:rPr>
              <a:t>/</a:t>
            </a:r>
            <a:r>
              <a:rPr lang="en-US" sz="2400" b="1" dirty="0" err="1">
                <a:solidFill>
                  <a:schemeClr val="tx2"/>
                </a:solidFill>
                <a:sym typeface="Arial" pitchFamily="34" charset="0"/>
              </a:rPr>
              <a:t>berkelompok</a:t>
            </a:r>
            <a:endParaRPr lang="en-US" sz="2400" b="1" dirty="0">
              <a:solidFill>
                <a:schemeClr val="tx2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utoUpdateAnimBg="0"/>
      <p:bldP spid="23556" grpId="0" bldLvl="0" autoUpdateAnimBg="0"/>
      <p:bldP spid="23557" grpId="0" bldLvl="0" autoUpdateAnimBg="0"/>
      <p:bldP spid="23558" grpId="0" bldLvl="0" autoUpdateAnimBg="0"/>
      <p:bldP spid="23559" grpId="0" bldLvl="0" autoUpdateAnimBg="0"/>
      <p:bldP spid="23560" grpId="0" bldLvl="0" autoUpdateAnimBg="0"/>
      <p:bldP spid="23561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914400"/>
            <a:ext cx="7947025" cy="4933950"/>
            <a:chOff x="0" y="0"/>
            <a:chExt cx="5006" cy="3108"/>
          </a:xfrm>
        </p:grpSpPr>
        <p:sp>
          <p:nvSpPr>
            <p:cNvPr id="3482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99" y="1339"/>
              <a:ext cx="3922" cy="108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</p:txBody>
        </p:sp>
        <p:sp>
          <p:nvSpPr>
            <p:cNvPr id="34822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006" cy="3108"/>
            </a:xfrm>
            <a:custGeom>
              <a:avLst/>
              <a:gdLst>
                <a:gd name="T0" fmla="*/ 228 w 5006"/>
                <a:gd name="T1" fmla="*/ 2308 h 3684"/>
                <a:gd name="T2" fmla="*/ 108 w 5006"/>
                <a:gd name="T3" fmla="*/ 2409 h 3684"/>
                <a:gd name="T4" fmla="*/ 0 w 5006"/>
                <a:gd name="T5" fmla="*/ 2602 h 3684"/>
                <a:gd name="T6" fmla="*/ 12 w 5006"/>
                <a:gd name="T7" fmla="*/ 2875 h 3684"/>
                <a:gd name="T8" fmla="*/ 96 w 5006"/>
                <a:gd name="T9" fmla="*/ 2966 h 3684"/>
                <a:gd name="T10" fmla="*/ 156 w 5006"/>
                <a:gd name="T11" fmla="*/ 3007 h 3684"/>
                <a:gd name="T12" fmla="*/ 360 w 5006"/>
                <a:gd name="T13" fmla="*/ 3098 h 3684"/>
                <a:gd name="T14" fmla="*/ 516 w 5006"/>
                <a:gd name="T15" fmla="*/ 3108 h 3684"/>
                <a:gd name="T16" fmla="*/ 984 w 5006"/>
                <a:gd name="T17" fmla="*/ 3098 h 3684"/>
                <a:gd name="T18" fmla="*/ 1104 w 5006"/>
                <a:gd name="T19" fmla="*/ 3047 h 3684"/>
                <a:gd name="T20" fmla="*/ 1488 w 5006"/>
                <a:gd name="T21" fmla="*/ 2885 h 3684"/>
                <a:gd name="T22" fmla="*/ 1620 w 5006"/>
                <a:gd name="T23" fmla="*/ 2804 h 3684"/>
                <a:gd name="T24" fmla="*/ 1764 w 5006"/>
                <a:gd name="T25" fmla="*/ 2744 h 3684"/>
                <a:gd name="T26" fmla="*/ 2028 w 5006"/>
                <a:gd name="T27" fmla="*/ 2571 h 3684"/>
                <a:gd name="T28" fmla="*/ 2844 w 5006"/>
                <a:gd name="T29" fmla="*/ 1994 h 3684"/>
                <a:gd name="T30" fmla="*/ 3168 w 5006"/>
                <a:gd name="T31" fmla="*/ 1711 h 3684"/>
                <a:gd name="T32" fmla="*/ 3648 w 5006"/>
                <a:gd name="T33" fmla="*/ 1235 h 3684"/>
                <a:gd name="T34" fmla="*/ 3876 w 5006"/>
                <a:gd name="T35" fmla="*/ 1002 h 3684"/>
                <a:gd name="T36" fmla="*/ 4776 w 5006"/>
                <a:gd name="T37" fmla="*/ 172 h 3684"/>
                <a:gd name="T38" fmla="*/ 4956 w 5006"/>
                <a:gd name="T39" fmla="*/ 30 h 3684"/>
                <a:gd name="T40" fmla="*/ 4992 w 5006"/>
                <a:gd name="T41" fmla="*/ 0 h 3684"/>
                <a:gd name="T42" fmla="*/ 4968 w 5006"/>
                <a:gd name="T43" fmla="*/ 30 h 3684"/>
                <a:gd name="T44" fmla="*/ 4848 w 5006"/>
                <a:gd name="T45" fmla="*/ 132 h 3684"/>
                <a:gd name="T46" fmla="*/ 4608 w 5006"/>
                <a:gd name="T47" fmla="*/ 324 h 3684"/>
                <a:gd name="T48" fmla="*/ 4536 w 5006"/>
                <a:gd name="T49" fmla="*/ 375 h 3684"/>
                <a:gd name="T50" fmla="*/ 4512 w 5006"/>
                <a:gd name="T51" fmla="*/ 405 h 3684"/>
                <a:gd name="T52" fmla="*/ 4476 w 5006"/>
                <a:gd name="T53" fmla="*/ 425 h 3684"/>
                <a:gd name="T54" fmla="*/ 4320 w 5006"/>
                <a:gd name="T55" fmla="*/ 526 h 3684"/>
                <a:gd name="T56" fmla="*/ 4068 w 5006"/>
                <a:gd name="T57" fmla="*/ 678 h 3684"/>
                <a:gd name="T58" fmla="*/ 3792 w 5006"/>
                <a:gd name="T59" fmla="*/ 820 h 3684"/>
                <a:gd name="T60" fmla="*/ 3636 w 5006"/>
                <a:gd name="T61" fmla="*/ 871 h 3684"/>
                <a:gd name="T62" fmla="*/ 2688 w 5006"/>
                <a:gd name="T63" fmla="*/ 1174 h 3684"/>
                <a:gd name="T64" fmla="*/ 2616 w 5006"/>
                <a:gd name="T65" fmla="*/ 1195 h 3684"/>
                <a:gd name="T66" fmla="*/ 2496 w 5006"/>
                <a:gd name="T67" fmla="*/ 1215 h 3684"/>
                <a:gd name="T68" fmla="*/ 2280 w 5006"/>
                <a:gd name="T69" fmla="*/ 1255 h 3684"/>
                <a:gd name="T70" fmla="*/ 2016 w 5006"/>
                <a:gd name="T71" fmla="*/ 1286 h 3684"/>
                <a:gd name="T72" fmla="*/ 1620 w 5006"/>
                <a:gd name="T73" fmla="*/ 1346 h 3684"/>
                <a:gd name="T74" fmla="*/ 1392 w 5006"/>
                <a:gd name="T75" fmla="*/ 1417 h 3684"/>
                <a:gd name="T76" fmla="*/ 1212 w 5006"/>
                <a:gd name="T77" fmla="*/ 1569 h 3684"/>
                <a:gd name="T78" fmla="*/ 1152 w 5006"/>
                <a:gd name="T79" fmla="*/ 1802 h 3684"/>
                <a:gd name="T80" fmla="*/ 1116 w 5006"/>
                <a:gd name="T81" fmla="*/ 1934 h 3684"/>
                <a:gd name="T82" fmla="*/ 1020 w 5006"/>
                <a:gd name="T83" fmla="*/ 1964 h 3684"/>
                <a:gd name="T84" fmla="*/ 780 w 5006"/>
                <a:gd name="T85" fmla="*/ 1994 h 3684"/>
                <a:gd name="T86" fmla="*/ 756 w 5006"/>
                <a:gd name="T87" fmla="*/ 2106 h 3684"/>
                <a:gd name="T88" fmla="*/ 720 w 5006"/>
                <a:gd name="T89" fmla="*/ 2116 h 3684"/>
                <a:gd name="T90" fmla="*/ 612 w 5006"/>
                <a:gd name="T91" fmla="*/ 2126 h 3684"/>
                <a:gd name="T92" fmla="*/ 516 w 5006"/>
                <a:gd name="T93" fmla="*/ 2146 h 3684"/>
                <a:gd name="T94" fmla="*/ 492 w 5006"/>
                <a:gd name="T95" fmla="*/ 2207 h 3684"/>
                <a:gd name="T96" fmla="*/ 312 w 5006"/>
                <a:gd name="T97" fmla="*/ 2166 h 3684"/>
                <a:gd name="T98" fmla="*/ 276 w 5006"/>
                <a:gd name="T99" fmla="*/ 2085 h 3684"/>
                <a:gd name="T100" fmla="*/ 240 w 5006"/>
                <a:gd name="T101" fmla="*/ 2096 h 3684"/>
                <a:gd name="T102" fmla="*/ 192 w 5006"/>
                <a:gd name="T103" fmla="*/ 2126 h 3684"/>
                <a:gd name="T104" fmla="*/ 156 w 5006"/>
                <a:gd name="T105" fmla="*/ 2136 h 3684"/>
                <a:gd name="T106" fmla="*/ 204 w 5006"/>
                <a:gd name="T107" fmla="*/ 2278 h 3684"/>
                <a:gd name="T108" fmla="*/ 228 w 5006"/>
                <a:gd name="T109" fmla="*/ 2308 h 3684"/>
                <a:gd name="T110" fmla="*/ 240 w 5006"/>
                <a:gd name="T111" fmla="*/ 2339 h 3684"/>
                <a:gd name="T112" fmla="*/ 228 w 5006"/>
                <a:gd name="T113" fmla="*/ 2308 h 36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06"/>
                <a:gd name="T172" fmla="*/ 0 h 3684"/>
                <a:gd name="T173" fmla="*/ 5006 w 5006"/>
                <a:gd name="T174" fmla="*/ 3684 h 36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06" h="3684">
                  <a:moveTo>
                    <a:pt x="228" y="2736"/>
                  </a:moveTo>
                  <a:cubicBezTo>
                    <a:pt x="206" y="2803"/>
                    <a:pt x="149" y="2804"/>
                    <a:pt x="108" y="2856"/>
                  </a:cubicBezTo>
                  <a:cubicBezTo>
                    <a:pt x="40" y="2944"/>
                    <a:pt x="33" y="2984"/>
                    <a:pt x="0" y="3084"/>
                  </a:cubicBezTo>
                  <a:cubicBezTo>
                    <a:pt x="4" y="3192"/>
                    <a:pt x="5" y="3300"/>
                    <a:pt x="12" y="3408"/>
                  </a:cubicBezTo>
                  <a:cubicBezTo>
                    <a:pt x="16" y="3463"/>
                    <a:pt x="66" y="3471"/>
                    <a:pt x="96" y="3516"/>
                  </a:cubicBezTo>
                  <a:cubicBezTo>
                    <a:pt x="140" y="3583"/>
                    <a:pt x="95" y="3530"/>
                    <a:pt x="156" y="3564"/>
                  </a:cubicBezTo>
                  <a:cubicBezTo>
                    <a:pt x="224" y="3602"/>
                    <a:pt x="280" y="3659"/>
                    <a:pt x="360" y="3672"/>
                  </a:cubicBezTo>
                  <a:cubicBezTo>
                    <a:pt x="411" y="3681"/>
                    <a:pt x="464" y="3680"/>
                    <a:pt x="516" y="3684"/>
                  </a:cubicBezTo>
                  <a:cubicBezTo>
                    <a:pt x="672" y="3680"/>
                    <a:pt x="828" y="3683"/>
                    <a:pt x="984" y="3672"/>
                  </a:cubicBezTo>
                  <a:cubicBezTo>
                    <a:pt x="1029" y="3669"/>
                    <a:pt x="1063" y="3631"/>
                    <a:pt x="1104" y="3612"/>
                  </a:cubicBezTo>
                  <a:cubicBezTo>
                    <a:pt x="1171" y="3581"/>
                    <a:pt x="1398" y="3477"/>
                    <a:pt x="1488" y="3420"/>
                  </a:cubicBezTo>
                  <a:cubicBezTo>
                    <a:pt x="1534" y="3391"/>
                    <a:pt x="1574" y="3352"/>
                    <a:pt x="1620" y="3324"/>
                  </a:cubicBezTo>
                  <a:cubicBezTo>
                    <a:pt x="1666" y="3296"/>
                    <a:pt x="1718" y="3280"/>
                    <a:pt x="1764" y="3252"/>
                  </a:cubicBezTo>
                  <a:cubicBezTo>
                    <a:pt x="1865" y="3190"/>
                    <a:pt x="1934" y="3120"/>
                    <a:pt x="2028" y="3048"/>
                  </a:cubicBezTo>
                  <a:cubicBezTo>
                    <a:pt x="2370" y="2788"/>
                    <a:pt x="2551" y="2657"/>
                    <a:pt x="2844" y="2364"/>
                  </a:cubicBezTo>
                  <a:cubicBezTo>
                    <a:pt x="2911" y="2297"/>
                    <a:pt x="3113" y="2098"/>
                    <a:pt x="3168" y="2028"/>
                  </a:cubicBezTo>
                  <a:cubicBezTo>
                    <a:pt x="3692" y="1354"/>
                    <a:pt x="3161" y="2015"/>
                    <a:pt x="3648" y="1464"/>
                  </a:cubicBezTo>
                  <a:cubicBezTo>
                    <a:pt x="3727" y="1375"/>
                    <a:pt x="3795" y="1275"/>
                    <a:pt x="3876" y="1188"/>
                  </a:cubicBezTo>
                  <a:cubicBezTo>
                    <a:pt x="4253" y="783"/>
                    <a:pt x="4458" y="602"/>
                    <a:pt x="4776" y="204"/>
                  </a:cubicBezTo>
                  <a:cubicBezTo>
                    <a:pt x="4825" y="142"/>
                    <a:pt x="4897" y="87"/>
                    <a:pt x="4956" y="36"/>
                  </a:cubicBezTo>
                  <a:cubicBezTo>
                    <a:pt x="4969" y="25"/>
                    <a:pt x="4975" y="0"/>
                    <a:pt x="4992" y="0"/>
                  </a:cubicBezTo>
                  <a:cubicBezTo>
                    <a:pt x="5006" y="0"/>
                    <a:pt x="4977" y="25"/>
                    <a:pt x="4968" y="36"/>
                  </a:cubicBezTo>
                  <a:cubicBezTo>
                    <a:pt x="4930" y="80"/>
                    <a:pt x="4890" y="118"/>
                    <a:pt x="4848" y="156"/>
                  </a:cubicBezTo>
                  <a:cubicBezTo>
                    <a:pt x="4776" y="222"/>
                    <a:pt x="4698" y="339"/>
                    <a:pt x="4608" y="384"/>
                  </a:cubicBezTo>
                  <a:cubicBezTo>
                    <a:pt x="4550" y="472"/>
                    <a:pt x="4627" y="368"/>
                    <a:pt x="4536" y="444"/>
                  </a:cubicBezTo>
                  <a:cubicBezTo>
                    <a:pt x="4525" y="453"/>
                    <a:pt x="4522" y="470"/>
                    <a:pt x="4512" y="480"/>
                  </a:cubicBezTo>
                  <a:cubicBezTo>
                    <a:pt x="4502" y="490"/>
                    <a:pt x="4487" y="495"/>
                    <a:pt x="4476" y="504"/>
                  </a:cubicBezTo>
                  <a:cubicBezTo>
                    <a:pt x="4426" y="546"/>
                    <a:pt x="4383" y="603"/>
                    <a:pt x="4320" y="624"/>
                  </a:cubicBezTo>
                  <a:cubicBezTo>
                    <a:pt x="4271" y="698"/>
                    <a:pt x="4152" y="776"/>
                    <a:pt x="4068" y="804"/>
                  </a:cubicBezTo>
                  <a:cubicBezTo>
                    <a:pt x="3986" y="869"/>
                    <a:pt x="3889" y="931"/>
                    <a:pt x="3792" y="972"/>
                  </a:cubicBezTo>
                  <a:cubicBezTo>
                    <a:pt x="3638" y="1038"/>
                    <a:pt x="3775" y="951"/>
                    <a:pt x="3636" y="1032"/>
                  </a:cubicBezTo>
                  <a:cubicBezTo>
                    <a:pt x="3345" y="1202"/>
                    <a:pt x="3026" y="1358"/>
                    <a:pt x="2688" y="1392"/>
                  </a:cubicBezTo>
                  <a:cubicBezTo>
                    <a:pt x="2664" y="1400"/>
                    <a:pt x="2641" y="1410"/>
                    <a:pt x="2616" y="1416"/>
                  </a:cubicBezTo>
                  <a:cubicBezTo>
                    <a:pt x="2576" y="1426"/>
                    <a:pt x="2496" y="1440"/>
                    <a:pt x="2496" y="1440"/>
                  </a:cubicBezTo>
                  <a:cubicBezTo>
                    <a:pt x="2426" y="1475"/>
                    <a:pt x="2358" y="1478"/>
                    <a:pt x="2280" y="1488"/>
                  </a:cubicBezTo>
                  <a:cubicBezTo>
                    <a:pt x="2191" y="1518"/>
                    <a:pt x="2113" y="1517"/>
                    <a:pt x="2016" y="1524"/>
                  </a:cubicBezTo>
                  <a:cubicBezTo>
                    <a:pt x="1894" y="1565"/>
                    <a:pt x="1748" y="1568"/>
                    <a:pt x="1620" y="1596"/>
                  </a:cubicBezTo>
                  <a:cubicBezTo>
                    <a:pt x="1539" y="1614"/>
                    <a:pt x="1471" y="1660"/>
                    <a:pt x="1392" y="1680"/>
                  </a:cubicBezTo>
                  <a:cubicBezTo>
                    <a:pt x="1367" y="1756"/>
                    <a:pt x="1255" y="1774"/>
                    <a:pt x="1212" y="1860"/>
                  </a:cubicBezTo>
                  <a:cubicBezTo>
                    <a:pt x="1171" y="1943"/>
                    <a:pt x="1167" y="2046"/>
                    <a:pt x="1152" y="2136"/>
                  </a:cubicBezTo>
                  <a:cubicBezTo>
                    <a:pt x="1143" y="2189"/>
                    <a:pt x="1149" y="2250"/>
                    <a:pt x="1116" y="2292"/>
                  </a:cubicBezTo>
                  <a:cubicBezTo>
                    <a:pt x="1092" y="2321"/>
                    <a:pt x="1053" y="2321"/>
                    <a:pt x="1020" y="2328"/>
                  </a:cubicBezTo>
                  <a:cubicBezTo>
                    <a:pt x="930" y="2315"/>
                    <a:pt x="857" y="2313"/>
                    <a:pt x="780" y="2364"/>
                  </a:cubicBezTo>
                  <a:cubicBezTo>
                    <a:pt x="773" y="2408"/>
                    <a:pt x="781" y="2459"/>
                    <a:pt x="756" y="2496"/>
                  </a:cubicBezTo>
                  <a:cubicBezTo>
                    <a:pt x="749" y="2507"/>
                    <a:pt x="732" y="2506"/>
                    <a:pt x="720" y="2508"/>
                  </a:cubicBezTo>
                  <a:cubicBezTo>
                    <a:pt x="684" y="2514"/>
                    <a:pt x="648" y="2516"/>
                    <a:pt x="612" y="2520"/>
                  </a:cubicBezTo>
                  <a:cubicBezTo>
                    <a:pt x="566" y="2509"/>
                    <a:pt x="551" y="2492"/>
                    <a:pt x="516" y="2544"/>
                  </a:cubicBezTo>
                  <a:cubicBezTo>
                    <a:pt x="502" y="2565"/>
                    <a:pt x="492" y="2616"/>
                    <a:pt x="492" y="2616"/>
                  </a:cubicBezTo>
                  <a:cubicBezTo>
                    <a:pt x="425" y="2606"/>
                    <a:pt x="368" y="2605"/>
                    <a:pt x="312" y="2568"/>
                  </a:cubicBezTo>
                  <a:cubicBezTo>
                    <a:pt x="308" y="2550"/>
                    <a:pt x="294" y="2483"/>
                    <a:pt x="276" y="2472"/>
                  </a:cubicBezTo>
                  <a:cubicBezTo>
                    <a:pt x="265" y="2465"/>
                    <a:pt x="252" y="2480"/>
                    <a:pt x="240" y="2484"/>
                  </a:cubicBezTo>
                  <a:cubicBezTo>
                    <a:pt x="224" y="2496"/>
                    <a:pt x="209" y="2510"/>
                    <a:pt x="192" y="2520"/>
                  </a:cubicBezTo>
                  <a:cubicBezTo>
                    <a:pt x="181" y="2526"/>
                    <a:pt x="159" y="2520"/>
                    <a:pt x="156" y="2532"/>
                  </a:cubicBezTo>
                  <a:cubicBezTo>
                    <a:pt x="144" y="2579"/>
                    <a:pt x="183" y="2657"/>
                    <a:pt x="204" y="2700"/>
                  </a:cubicBezTo>
                  <a:cubicBezTo>
                    <a:pt x="210" y="2713"/>
                    <a:pt x="222" y="2723"/>
                    <a:pt x="228" y="2736"/>
                  </a:cubicBezTo>
                  <a:cubicBezTo>
                    <a:pt x="234" y="2747"/>
                    <a:pt x="240" y="2772"/>
                    <a:pt x="240" y="2772"/>
                  </a:cubicBezTo>
                  <a:cubicBezTo>
                    <a:pt x="240" y="2772"/>
                    <a:pt x="232" y="2748"/>
                    <a:pt x="228" y="2736"/>
                  </a:cubicBezTo>
                  <a:close/>
                </a:path>
              </a:pathLst>
            </a:custGeom>
            <a:solidFill>
              <a:srgbClr val="6600CC"/>
            </a:solidFill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 rot="-1139962">
            <a:off x="1122305" y="1398729"/>
            <a:ext cx="5422366" cy="12461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52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bevel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Ukuran</a:t>
            </a:r>
            <a:r>
              <a:rPr lang="en-US" sz="3600" kern="10" dirty="0">
                <a:ln w="9525">
                  <a:noFill/>
                  <a:bevel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noFill/>
                  <a:bevel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Dispersi</a:t>
            </a:r>
            <a:endParaRPr lang="en-US" sz="3600" kern="10" dirty="0">
              <a:ln w="9525">
                <a:noFill/>
                <a:bevel/>
                <a:headEnd/>
                <a:tailEnd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657600" y="3048000"/>
            <a:ext cx="3962400" cy="28956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7998">
                <a:srgbClr val="99CCFF"/>
              </a:gs>
              <a:gs pos="35999">
                <a:srgbClr val="9966FF"/>
              </a:gs>
              <a:gs pos="60999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marL="341313" indent="-341313" algn="ctr" hangingPunct="1">
              <a:lnSpc>
                <a:spcPct val="98000"/>
              </a:lnSpc>
              <a:spcBef>
                <a:spcPts val="638"/>
              </a:spcBef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DEVIASI RATA-RATA</a:t>
            </a: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DEVIASI STANDART</a:t>
            </a: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VARIANCE</a:t>
            </a: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KOEFISIEN VARIASI</a:t>
            </a: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>
              <a:solidFill>
                <a:srgbClr val="000000"/>
              </a:solidFill>
              <a:latin typeface="Aharoni" pitchFamily="2" charset="-79"/>
              <a:sym typeface="Aharoni" pitchFamily="2" charset="-79"/>
            </a:endParaRP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BERLAKU UNTUK </a:t>
            </a:r>
            <a:endParaRPr lang="en-US">
              <a:solidFill>
                <a:srgbClr val="000000"/>
              </a:solidFill>
              <a:latin typeface="Aharoni" pitchFamily="2" charset="-79"/>
              <a:sym typeface="Aharoni" pitchFamily="2" charset="-79"/>
            </a:endParaRPr>
          </a:p>
          <a:p>
            <a:pPr marL="341313" indent="-341313" algn="ctr" hangingPunct="1">
              <a:lnSpc>
                <a:spcPct val="97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>
                <a:solidFill>
                  <a:srgbClr val="000000"/>
                </a:solidFill>
                <a:latin typeface="Aharoni" pitchFamily="2" charset="-79"/>
                <a:sym typeface="Aharoni" pitchFamily="2" charset="-79"/>
              </a:rPr>
              <a:t>DATA TUNGGAL &amp; DATA GANDA/BERGOLONG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19416B1-1F12-4D37-A2DC-3392CDF4DD90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968375"/>
            <a:ext cx="5953125" cy="2863850"/>
            <a:chOff x="0" y="0"/>
            <a:chExt cx="4717" cy="2537"/>
          </a:xfrm>
        </p:grpSpPr>
        <p:sp>
          <p:nvSpPr>
            <p:cNvPr id="2049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4173" cy="8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</p:txBody>
        </p:sp>
        <p:sp>
          <p:nvSpPr>
            <p:cNvPr id="20494" name="Text Box 4"/>
            <p:cNvSpPr>
              <a:spLocks noChangeArrowheads="1"/>
            </p:cNvSpPr>
            <p:nvPr/>
          </p:nvSpPr>
          <p:spPr bwMode="auto">
            <a:xfrm>
              <a:off x="1510" y="1092"/>
              <a:ext cx="2196" cy="1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20495" name="Line 5"/>
            <p:cNvSpPr>
              <a:spLocks noChangeShapeType="1"/>
            </p:cNvSpPr>
            <p:nvPr/>
          </p:nvSpPr>
          <p:spPr bwMode="auto">
            <a:xfrm>
              <a:off x="499" y="938"/>
              <a:ext cx="4218" cy="1"/>
            </a:xfrm>
            <a:prstGeom prst="line">
              <a:avLst/>
            </a:prstGeom>
            <a:noFill/>
            <a:ln w="114300" cmpd="tri">
              <a:solidFill>
                <a:srgbClr val="FF33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Text Box 7"/>
            <p:cNvSpPr>
              <a:spLocks noChangeArrowheads="1"/>
            </p:cNvSpPr>
            <p:nvPr/>
          </p:nvSpPr>
          <p:spPr bwMode="auto">
            <a:xfrm>
              <a:off x="2923" y="1630"/>
              <a:ext cx="156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r>
                <a:rPr lang="en-US" b="1">
                  <a:solidFill>
                    <a:srgbClr val="FFFFFF"/>
                  </a:solidFill>
                  <a:sym typeface="Arial Narrow" pitchFamily="34" charset="0"/>
                </a:rPr>
                <a:t> </a:t>
              </a:r>
              <a:endParaRPr lang="en-US" alt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66800" y="914400"/>
            <a:ext cx="7400925" cy="5114925"/>
            <a:chOff x="0" y="0"/>
            <a:chExt cx="5864" cy="4532"/>
          </a:xfrm>
        </p:grpSpPr>
        <p:sp>
          <p:nvSpPr>
            <p:cNvPr id="2048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04" y="0"/>
              <a:ext cx="4173" cy="8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  <a:p>
              <a:endParaRPr lang="en-US" sz="3600" kern="10">
                <a:ln w="9525">
                  <a:noFill/>
                  <a:round/>
                  <a:headEnd/>
                  <a:tailEnd/>
                </a:ln>
                <a:noFill/>
                <a:latin typeface="退邐邐邐愈柸נּ柸ﰈ柸ﶈ柸ｘ柸ɨ柹Ԁ柹ࢰ柹స柹ຐ柹྘柹ᄀ柹ᎀ柹ᕐ"/>
              </a:endParaRPr>
            </a:p>
          </p:txBody>
        </p:sp>
        <p:sp>
          <p:nvSpPr>
            <p:cNvPr id="20488" name="Text Box 4"/>
            <p:cNvSpPr>
              <a:spLocks noChangeArrowheads="1"/>
            </p:cNvSpPr>
            <p:nvPr/>
          </p:nvSpPr>
          <p:spPr bwMode="auto">
            <a:xfrm>
              <a:off x="2508" y="1092"/>
              <a:ext cx="1802" cy="1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  <a:p>
              <a:pPr marL="457200" indent="-457200" algn="ctr"/>
              <a:endParaRPr lang="en-US" altLang="zh-CN" sz="2000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1103" y="938"/>
              <a:ext cx="4218" cy="1"/>
            </a:xfrm>
            <a:prstGeom prst="line">
              <a:avLst/>
            </a:prstGeom>
            <a:noFill/>
            <a:ln w="114300" cmpd="tri">
              <a:solidFill>
                <a:srgbClr val="FF33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490" name="Picture 6" descr="GRDUTIN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0" y="2903"/>
              <a:ext cx="1154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7"/>
            <p:cNvSpPr>
              <a:spLocks noChangeArrowheads="1"/>
            </p:cNvSpPr>
            <p:nvPr/>
          </p:nvSpPr>
          <p:spPr bwMode="auto">
            <a:xfrm>
              <a:off x="3527" y="1630"/>
              <a:ext cx="156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endParaRPr lang="en-US" altLang="en-US" b="1">
                <a:solidFill>
                  <a:srgbClr val="FFFFFF"/>
                </a:solidFill>
                <a:sym typeface="Arial Narrow" pitchFamily="34" charset="0"/>
              </a:endParaRPr>
            </a:p>
            <a:p>
              <a:pPr algn="ctr"/>
              <a:r>
                <a:rPr lang="en-US" b="1">
                  <a:solidFill>
                    <a:srgbClr val="FFFFFF"/>
                  </a:solidFill>
                  <a:sym typeface="Arial Narrow" pitchFamily="34" charset="0"/>
                </a:rPr>
                <a:t> </a:t>
              </a:r>
              <a:endParaRPr lang="en-US" altLang="en-US"/>
            </a:p>
          </p:txBody>
        </p:sp>
        <p:pic>
          <p:nvPicPr>
            <p:cNvPr id="20492" name="Picture 9" descr="2_hors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43"/>
              <a:ext cx="827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Rectangle 18"/>
          <p:cNvSpPr>
            <a:spLocks noChangeArrowheads="1"/>
          </p:cNvSpPr>
          <p:nvPr/>
        </p:nvSpPr>
        <p:spPr bwMode="auto">
          <a:xfrm>
            <a:off x="2057400" y="12954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Arial Rounded MT Bold" pitchFamily="34" charset="0"/>
                <a:sym typeface="Arial" pitchFamily="34" charset="0"/>
              </a:rPr>
              <a:t>PENGERTIAN</a:t>
            </a:r>
            <a:endParaRPr lang="en-US" sz="3600" b="1">
              <a:solidFill>
                <a:srgbClr val="000000"/>
              </a:solidFill>
              <a:latin typeface="Arial Rounded MT Bold" pitchFamily="34" charset="0"/>
              <a:sym typeface="Arial Rounded MT Bold" pitchFamily="34" charset="0"/>
            </a:endParaRP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2209800" y="2362200"/>
            <a:ext cx="4724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hangingPunct="1">
              <a:lnSpc>
                <a:spcPct val="98000"/>
              </a:lnSpc>
              <a:spcBef>
                <a:spcPts val="638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>
                <a:solidFill>
                  <a:srgbClr val="000000"/>
                </a:solidFill>
                <a:sym typeface="Arial Narrow" pitchFamily="34" charset="0"/>
              </a:rPr>
              <a:t>STATISTIK  adalah : kumpulan angka-angka yang melukiskan suatu persoalan</a:t>
            </a:r>
          </a:p>
          <a:p>
            <a:pPr marL="341313" indent="-341313" hangingPunct="1">
              <a:lnSpc>
                <a:spcPct val="97000"/>
              </a:lnSpc>
              <a:spcBef>
                <a:spcPts val="638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>
                <a:solidFill>
                  <a:srgbClr val="000000"/>
                </a:solidFill>
                <a:sym typeface="Arial Narrow" pitchFamily="34" charset="0"/>
              </a:rPr>
              <a:t>Ilmu statistik adalah ilmu pengetahuan yang berhubungan dengan cara pengumpulan, pengolahan, analisis,</a:t>
            </a:r>
            <a:r>
              <a:rPr lang="en-US" sz="2400">
                <a:solidFill>
                  <a:srgbClr val="000000"/>
                </a:solidFill>
                <a:sym typeface="Arial Narrow" pitchFamily="34" charset="0"/>
              </a:rPr>
              <a:t>pembahasan hasil analisis data, </a:t>
            </a:r>
            <a:r>
              <a:rPr lang="en-US" altLang="en-US" sz="2400">
                <a:solidFill>
                  <a:srgbClr val="000000"/>
                </a:solidFill>
                <a:sym typeface="Arial Narrow" pitchFamily="34" charset="0"/>
              </a:rPr>
              <a:t>penarikan kesimpulan dan pembuatan keputusan.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A8315F1-6011-48BA-8D95-F49599157FD1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28600"/>
            <a:ext cx="82105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smtClean="0">
                <a:latin typeface="Monotype Corsiva" pitchFamily="66" charset="0"/>
                <a:ea typeface="SimSun" pitchFamily="2" charset="-122"/>
                <a:sym typeface="Monotype Corsiva" pitchFamily="66" charset="0"/>
              </a:rPr>
              <a:t>Contoh  Penelitian dg keyword evaluasi  </a:t>
            </a:r>
          </a:p>
        </p:txBody>
      </p:sp>
      <p:sp>
        <p:nvSpPr>
          <p:cNvPr id="25604" name="Freeform 3"/>
          <p:cNvSpPr>
            <a:spLocks/>
          </p:cNvSpPr>
          <p:nvPr/>
        </p:nvSpPr>
        <p:spPr bwMode="auto">
          <a:xfrm>
            <a:off x="2362200" y="1066800"/>
            <a:ext cx="6237288" cy="2730500"/>
          </a:xfrm>
          <a:custGeom>
            <a:avLst/>
            <a:gdLst>
              <a:gd name="T0" fmla="*/ 854075 w 3929"/>
              <a:gd name="T1" fmla="*/ 2482850 h 1720"/>
              <a:gd name="T2" fmla="*/ 404813 w 3929"/>
              <a:gd name="T3" fmla="*/ 1360488 h 1720"/>
              <a:gd name="T4" fmla="*/ 1654175 w 3929"/>
              <a:gd name="T5" fmla="*/ 922338 h 1720"/>
              <a:gd name="T6" fmla="*/ 2732088 w 3929"/>
              <a:gd name="T7" fmla="*/ 133350 h 1720"/>
              <a:gd name="T8" fmla="*/ 5006976 w 3929"/>
              <a:gd name="T9" fmla="*/ 152400 h 1720"/>
              <a:gd name="T10" fmla="*/ 6030913 w 3929"/>
              <a:gd name="T11" fmla="*/ 641350 h 1720"/>
              <a:gd name="T12" fmla="*/ 6092826 w 3929"/>
              <a:gd name="T13" fmla="*/ 2097088 h 1720"/>
              <a:gd name="T14" fmla="*/ 5535613 w 3929"/>
              <a:gd name="T15" fmla="*/ 2593975 h 1720"/>
              <a:gd name="T16" fmla="*/ 854075 w 3929"/>
              <a:gd name="T17" fmla="*/ 2482850 h 17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29"/>
              <a:gd name="T28" fmla="*/ 0 h 1720"/>
              <a:gd name="T29" fmla="*/ 3929 w 3929"/>
              <a:gd name="T30" fmla="*/ 1720 h 17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29" h="1720">
                <a:moveTo>
                  <a:pt x="538" y="1564"/>
                </a:moveTo>
                <a:cubicBezTo>
                  <a:pt x="0" y="1434"/>
                  <a:pt x="86" y="1046"/>
                  <a:pt x="255" y="857"/>
                </a:cubicBezTo>
                <a:cubicBezTo>
                  <a:pt x="425" y="668"/>
                  <a:pt x="779" y="660"/>
                  <a:pt x="1042" y="581"/>
                </a:cubicBezTo>
                <a:cubicBezTo>
                  <a:pt x="1305" y="502"/>
                  <a:pt x="1376" y="173"/>
                  <a:pt x="1721" y="84"/>
                </a:cubicBezTo>
                <a:cubicBezTo>
                  <a:pt x="2068" y="0"/>
                  <a:pt x="2800" y="45"/>
                  <a:pt x="3154" y="96"/>
                </a:cubicBezTo>
                <a:cubicBezTo>
                  <a:pt x="3507" y="147"/>
                  <a:pt x="3677" y="207"/>
                  <a:pt x="3799" y="404"/>
                </a:cubicBezTo>
                <a:cubicBezTo>
                  <a:pt x="3913" y="608"/>
                  <a:pt x="3929" y="1124"/>
                  <a:pt x="3838" y="1321"/>
                </a:cubicBezTo>
                <a:cubicBezTo>
                  <a:pt x="3748" y="1519"/>
                  <a:pt x="3754" y="1547"/>
                  <a:pt x="3487" y="1634"/>
                </a:cubicBezTo>
                <a:cubicBezTo>
                  <a:pt x="3221" y="1720"/>
                  <a:pt x="1077" y="1693"/>
                  <a:pt x="538" y="1564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0638" y="1301750"/>
            <a:ext cx="949325" cy="254000"/>
            <a:chOff x="0" y="0"/>
            <a:chExt cx="598" cy="160"/>
          </a:xfrm>
        </p:grpSpPr>
        <p:sp>
          <p:nvSpPr>
            <p:cNvPr id="450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98" cy="16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4506" name="Text Box 6"/>
            <p:cNvSpPr>
              <a:spLocks noChangeArrowheads="1"/>
            </p:cNvSpPr>
            <p:nvPr/>
          </p:nvSpPr>
          <p:spPr bwMode="auto">
            <a:xfrm>
              <a:off x="61" y="3"/>
              <a:ext cx="4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Objectives</a:t>
              </a:r>
              <a:endParaRPr lang="en-US" altLang="en-US"/>
            </a:p>
          </p:txBody>
        </p:sp>
      </p:grpSp>
      <p:sp>
        <p:nvSpPr>
          <p:cNvPr id="25608" name="Text Box 7"/>
          <p:cNvSpPr>
            <a:spLocks noChangeArrowheads="1"/>
          </p:cNvSpPr>
          <p:nvPr/>
        </p:nvSpPr>
        <p:spPr bwMode="auto">
          <a:xfrm>
            <a:off x="4191000" y="2438400"/>
            <a:ext cx="67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Efficiency</a:t>
            </a:r>
            <a:endParaRPr lang="en-US" sz="12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5609" name="Text Box 8"/>
          <p:cNvSpPr>
            <a:spLocks noChangeArrowheads="1"/>
          </p:cNvSpPr>
          <p:nvPr/>
        </p:nvSpPr>
        <p:spPr bwMode="auto">
          <a:xfrm>
            <a:off x="6172200" y="2438400"/>
            <a:ext cx="79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Productivity</a:t>
            </a:r>
            <a:endParaRPr lang="en-US" sz="12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57900" y="1430338"/>
            <a:ext cx="2014538" cy="1019175"/>
            <a:chOff x="0" y="0"/>
            <a:chExt cx="1269" cy="642"/>
          </a:xfrm>
        </p:grpSpPr>
        <p:sp>
          <p:nvSpPr>
            <p:cNvPr id="4503" name="Freeform 10"/>
            <p:cNvSpPr>
              <a:spLocks/>
            </p:cNvSpPr>
            <p:nvPr/>
          </p:nvSpPr>
          <p:spPr bwMode="auto">
            <a:xfrm>
              <a:off x="0" y="0"/>
              <a:ext cx="1053" cy="642"/>
            </a:xfrm>
            <a:custGeom>
              <a:avLst/>
              <a:gdLst>
                <a:gd name="T0" fmla="*/ 0 w 1560"/>
                <a:gd name="T1" fmla="*/ 0 h 1428"/>
                <a:gd name="T2" fmla="*/ 1053 w 1560"/>
                <a:gd name="T3" fmla="*/ 0 h 1428"/>
                <a:gd name="T4" fmla="*/ 1053 w 1560"/>
                <a:gd name="T5" fmla="*/ 642 h 1428"/>
                <a:gd name="T6" fmla="*/ 0 60000 65536"/>
                <a:gd name="T7" fmla="*/ 0 60000 65536"/>
                <a:gd name="T8" fmla="*/ 0 60000 65536"/>
                <a:gd name="T9" fmla="*/ 0 w 1560"/>
                <a:gd name="T10" fmla="*/ 0 h 1428"/>
                <a:gd name="T11" fmla="*/ 1560 w 1560"/>
                <a:gd name="T12" fmla="*/ 1428 h 1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0" h="1428">
                  <a:moveTo>
                    <a:pt x="0" y="0"/>
                  </a:moveTo>
                  <a:lnTo>
                    <a:pt x="1560" y="0"/>
                  </a:lnTo>
                  <a:lnTo>
                    <a:pt x="1560" y="142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bevel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4504" name="Text Box 11"/>
            <p:cNvSpPr>
              <a:spLocks noChangeArrowheads="1"/>
            </p:cNvSpPr>
            <p:nvPr/>
          </p:nvSpPr>
          <p:spPr bwMode="auto">
            <a:xfrm>
              <a:off x="833" y="129"/>
              <a:ext cx="436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Effectivity</a:t>
              </a:r>
              <a:endParaRPr lang="en-US" sz="16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617913" y="1611313"/>
            <a:ext cx="3998912" cy="838200"/>
            <a:chOff x="0" y="0"/>
            <a:chExt cx="2519" cy="528"/>
          </a:xfrm>
        </p:grpSpPr>
        <p:sp>
          <p:nvSpPr>
            <p:cNvPr id="4500" name="Line 13"/>
            <p:cNvSpPr>
              <a:spLocks noChangeShapeType="1"/>
            </p:cNvSpPr>
            <p:nvPr/>
          </p:nvSpPr>
          <p:spPr bwMode="auto">
            <a:xfrm>
              <a:off x="1254" y="0"/>
              <a:ext cx="1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bevel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1" name="Freeform 14"/>
            <p:cNvSpPr>
              <a:spLocks/>
            </p:cNvSpPr>
            <p:nvPr/>
          </p:nvSpPr>
          <p:spPr bwMode="auto">
            <a:xfrm>
              <a:off x="0" y="336"/>
              <a:ext cx="2519" cy="192"/>
            </a:xfrm>
            <a:custGeom>
              <a:avLst/>
              <a:gdLst>
                <a:gd name="T0" fmla="*/ 0 w 3888"/>
                <a:gd name="T1" fmla="*/ 192 h 541"/>
                <a:gd name="T2" fmla="*/ 0 w 3888"/>
                <a:gd name="T3" fmla="*/ 0 h 541"/>
                <a:gd name="T4" fmla="*/ 2519 w 3888"/>
                <a:gd name="T5" fmla="*/ 0 h 541"/>
                <a:gd name="T6" fmla="*/ 2519 w 3888"/>
                <a:gd name="T7" fmla="*/ 192 h 5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8"/>
                <a:gd name="T13" fmla="*/ 0 h 541"/>
                <a:gd name="T14" fmla="*/ 3888 w 3888"/>
                <a:gd name="T15" fmla="*/ 541 h 5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8" h="541">
                  <a:moveTo>
                    <a:pt x="0" y="540"/>
                  </a:moveTo>
                  <a:lnTo>
                    <a:pt x="0" y="0"/>
                  </a:lnTo>
                  <a:lnTo>
                    <a:pt x="3888" y="0"/>
                  </a:lnTo>
                  <a:lnTo>
                    <a:pt x="3888" y="54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bevel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4502" name="Text Box 15"/>
            <p:cNvSpPr>
              <a:spLocks noChangeArrowheads="1"/>
            </p:cNvSpPr>
            <p:nvPr/>
          </p:nvSpPr>
          <p:spPr bwMode="auto">
            <a:xfrm>
              <a:off x="912" y="48"/>
              <a:ext cx="678" cy="2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Minimum Necessary</a:t>
              </a:r>
              <a:endParaRPr lang="en-US" altLang="en-US" sz="8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pPr algn="ctr"/>
              <a:r>
                <a:rPr lang="en-US" sz="8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Requirement</a:t>
              </a:r>
              <a:endParaRPr lang="en-US" alt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074988" y="2473325"/>
            <a:ext cx="1089025" cy="817563"/>
            <a:chOff x="0" y="0"/>
            <a:chExt cx="686" cy="51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9" y="0"/>
              <a:ext cx="663" cy="197"/>
              <a:chOff x="0" y="0"/>
              <a:chExt cx="663" cy="197"/>
            </a:xfrm>
          </p:grpSpPr>
          <p:sp>
            <p:nvSpPr>
              <p:cNvPr id="4498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99" name="Text Box 19"/>
              <p:cNvSpPr>
                <a:spLocks noChangeArrowheads="1"/>
              </p:cNvSpPr>
              <p:nvPr/>
            </p:nvSpPr>
            <p:spPr bwMode="auto">
              <a:xfrm>
                <a:off x="178" y="22"/>
                <a:ext cx="306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  <a:sym typeface="Times New Roman" pitchFamily="18" charset="0"/>
                  </a:rPr>
                  <a:t>Input</a:t>
                </a:r>
                <a:endParaRPr lang="en-US" sz="100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195"/>
              <a:ext cx="686" cy="320"/>
              <a:chOff x="0" y="0"/>
              <a:chExt cx="686" cy="320"/>
            </a:xfrm>
          </p:grpSpPr>
          <p:sp>
            <p:nvSpPr>
              <p:cNvPr id="4496" name="Rectangle 21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661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97" name="Text Box 22"/>
              <p:cNvSpPr>
                <a:spLocks noChangeArrowheads="1"/>
              </p:cNvSpPr>
              <p:nvPr/>
            </p:nvSpPr>
            <p:spPr bwMode="auto">
              <a:xfrm>
                <a:off x="0" y="4"/>
                <a:ext cx="68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- Resources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- Relation with the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   environment</a:t>
                </a:r>
                <a:endParaRPr lang="en-US" altLang="en-US"/>
              </a:p>
            </p:txBody>
          </p:sp>
        </p:grpSp>
      </p:grpSp>
      <p:sp>
        <p:nvSpPr>
          <p:cNvPr id="25624" name="Freeform 23"/>
          <p:cNvSpPr>
            <a:spLocks/>
          </p:cNvSpPr>
          <p:nvPr/>
        </p:nvSpPr>
        <p:spPr bwMode="auto">
          <a:xfrm>
            <a:off x="4157663" y="2644775"/>
            <a:ext cx="901700" cy="1588"/>
          </a:xfrm>
          <a:custGeom>
            <a:avLst/>
            <a:gdLst>
              <a:gd name="T0" fmla="*/ 0 w 568"/>
              <a:gd name="T1" fmla="*/ 0 h 1"/>
              <a:gd name="T2" fmla="*/ 901700 w 568"/>
              <a:gd name="T3" fmla="*/ 0 h 1"/>
              <a:gd name="T4" fmla="*/ 0 60000 65536"/>
              <a:gd name="T5" fmla="*/ 0 60000 65536"/>
              <a:gd name="T6" fmla="*/ 0 w 568"/>
              <a:gd name="T7" fmla="*/ 0 h 1"/>
              <a:gd name="T8" fmla="*/ 568 w 56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" h="1">
                <a:moveTo>
                  <a:pt x="0" y="0"/>
                </a:moveTo>
                <a:lnTo>
                  <a:pt x="568" y="0"/>
                </a:lnTo>
              </a:path>
            </a:pathLst>
          </a:custGeom>
          <a:noFill/>
          <a:ln w="57150">
            <a:solidFill>
              <a:schemeClr val="tx1"/>
            </a:solidFill>
            <a:bevel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080000" y="2468563"/>
            <a:ext cx="1052513" cy="817562"/>
            <a:chOff x="0" y="0"/>
            <a:chExt cx="663" cy="515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0" y="0"/>
              <a:ext cx="663" cy="197"/>
              <a:chOff x="0" y="0"/>
              <a:chExt cx="663" cy="197"/>
            </a:xfrm>
          </p:grpSpPr>
          <p:sp>
            <p:nvSpPr>
              <p:cNvPr id="4492" name="Rectangl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93" name="Text Box 27"/>
              <p:cNvSpPr>
                <a:spLocks noChangeArrowheads="1"/>
              </p:cNvSpPr>
              <p:nvPr/>
            </p:nvSpPr>
            <p:spPr bwMode="auto">
              <a:xfrm>
                <a:off x="144" y="22"/>
                <a:ext cx="375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  <a:sym typeface="Times New Roman" pitchFamily="18" charset="0"/>
                  </a:rPr>
                  <a:t>Process</a:t>
                </a:r>
                <a:endParaRPr lang="en-US" sz="100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1" y="195"/>
              <a:ext cx="661" cy="320"/>
              <a:chOff x="0" y="0"/>
              <a:chExt cx="661" cy="320"/>
            </a:xfrm>
          </p:grpSpPr>
          <p:sp>
            <p:nvSpPr>
              <p:cNvPr id="449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1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91" name="Text Box 30"/>
              <p:cNvSpPr>
                <a:spLocks noChangeArrowheads="1"/>
              </p:cNvSpPr>
              <p:nvPr/>
            </p:nvSpPr>
            <p:spPr bwMode="auto">
              <a:xfrm>
                <a:off x="37" y="2"/>
                <a:ext cx="58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Utilization of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Resource to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Achieve Target</a:t>
                </a:r>
                <a:endParaRPr lang="en-US" altLang="en-US"/>
              </a:p>
            </p:txBody>
          </p:sp>
        </p:grp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137400" y="2463800"/>
            <a:ext cx="1055688" cy="817563"/>
            <a:chOff x="0" y="0"/>
            <a:chExt cx="665" cy="515"/>
          </a:xfrm>
        </p:grpSpPr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1" y="0"/>
              <a:ext cx="663" cy="197"/>
              <a:chOff x="0" y="0"/>
              <a:chExt cx="663" cy="197"/>
            </a:xfrm>
          </p:grpSpPr>
          <p:sp>
            <p:nvSpPr>
              <p:cNvPr id="4486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87" name="Text Box 34"/>
              <p:cNvSpPr>
                <a:spLocks noChangeArrowheads="1"/>
              </p:cNvSpPr>
              <p:nvPr/>
            </p:nvSpPr>
            <p:spPr bwMode="auto">
              <a:xfrm>
                <a:off x="144" y="22"/>
                <a:ext cx="364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  <a:sym typeface="Times New Roman" pitchFamily="18" charset="0"/>
                  </a:rPr>
                  <a:t>Output</a:t>
                </a:r>
                <a:endParaRPr lang="en-US" sz="100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0" y="195"/>
              <a:ext cx="665" cy="320"/>
              <a:chOff x="0" y="0"/>
              <a:chExt cx="663" cy="320"/>
            </a:xfrm>
          </p:grpSpPr>
          <p:sp>
            <p:nvSpPr>
              <p:cNvPr id="4484" name="Rectangl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3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4485" name="Text Box 37"/>
              <p:cNvSpPr>
                <a:spLocks noChangeArrowheads="1"/>
              </p:cNvSpPr>
              <p:nvPr/>
            </p:nvSpPr>
            <p:spPr bwMode="auto">
              <a:xfrm>
                <a:off x="165" y="2"/>
                <a:ext cx="334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Result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and</a:t>
                </a:r>
                <a:endParaRPr lang="en-US" altLang="en-US" sz="900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  <a:p>
                <a:pPr algn="ctr"/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Impact</a:t>
                </a:r>
                <a:endParaRPr lang="en-US" altLang="en-US"/>
              </a:p>
            </p:txBody>
          </p:sp>
        </p:grpSp>
      </p:grpSp>
      <p:sp>
        <p:nvSpPr>
          <p:cNvPr id="25639" name="Freeform 38"/>
          <p:cNvSpPr>
            <a:spLocks/>
          </p:cNvSpPr>
          <p:nvPr/>
        </p:nvSpPr>
        <p:spPr bwMode="auto">
          <a:xfrm>
            <a:off x="6154738" y="2644775"/>
            <a:ext cx="958850" cy="3175"/>
          </a:xfrm>
          <a:custGeom>
            <a:avLst/>
            <a:gdLst>
              <a:gd name="T0" fmla="*/ 0 w 604"/>
              <a:gd name="T1" fmla="*/ 3175 h 2"/>
              <a:gd name="T2" fmla="*/ 958850 w 604"/>
              <a:gd name="T3" fmla="*/ 0 h 2"/>
              <a:gd name="T4" fmla="*/ 0 60000 65536"/>
              <a:gd name="T5" fmla="*/ 0 60000 65536"/>
              <a:gd name="T6" fmla="*/ 0 w 604"/>
              <a:gd name="T7" fmla="*/ 0 h 2"/>
              <a:gd name="T8" fmla="*/ 604 w 60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4" h="2">
                <a:moveTo>
                  <a:pt x="0" y="2"/>
                </a:moveTo>
                <a:lnTo>
                  <a:pt x="604" y="0"/>
                </a:lnTo>
              </a:path>
            </a:pathLst>
          </a:custGeom>
          <a:noFill/>
          <a:ln w="57150">
            <a:solidFill>
              <a:schemeClr val="tx1"/>
            </a:solidFill>
            <a:bevel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035175" y="1025525"/>
            <a:ext cx="2062163" cy="893763"/>
            <a:chOff x="0" y="0"/>
            <a:chExt cx="1299" cy="563"/>
          </a:xfrm>
        </p:grpSpPr>
        <p:sp>
          <p:nvSpPr>
            <p:cNvPr id="4480" name="Text Box 40"/>
            <p:cNvSpPr>
              <a:spLocks noChangeArrowheads="1"/>
            </p:cNvSpPr>
            <p:nvPr/>
          </p:nvSpPr>
          <p:spPr bwMode="auto">
            <a:xfrm>
              <a:off x="0" y="0"/>
              <a:ext cx="8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Objects of</a:t>
              </a:r>
              <a:endParaRPr lang="en-US" altLang="en-US" sz="2000" b="1" i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pPr algn="r"/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Evaluation</a:t>
              </a:r>
              <a:endParaRPr lang="en-US" sz="20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4481" name="AutoShape 41"/>
            <p:cNvSpPr>
              <a:spLocks noChangeArrowheads="1"/>
            </p:cNvSpPr>
            <p:nvPr/>
          </p:nvSpPr>
          <p:spPr bwMode="auto">
            <a:xfrm rot="2031674">
              <a:off x="811" y="275"/>
              <a:ext cx="488" cy="288"/>
            </a:xfrm>
            <a:prstGeom prst="rightArrow">
              <a:avLst>
                <a:gd name="adj1" fmla="val 48028"/>
                <a:gd name="adj2" fmla="val 6950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1398588" y="2444750"/>
            <a:ext cx="1549400" cy="1139825"/>
            <a:chOff x="0" y="0"/>
            <a:chExt cx="976" cy="718"/>
          </a:xfrm>
        </p:grpSpPr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0" y="0"/>
              <a:ext cx="525" cy="718"/>
              <a:chOff x="0" y="0"/>
              <a:chExt cx="525" cy="718"/>
            </a:xfrm>
          </p:grpSpPr>
          <p:pic>
            <p:nvPicPr>
              <p:cNvPr id="4478" name="Picture 44" descr="Graphic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2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79" name="Text Box 45"/>
              <p:cNvSpPr>
                <a:spLocks noChangeArrowheads="1"/>
              </p:cNvSpPr>
              <p:nvPr/>
            </p:nvSpPr>
            <p:spPr bwMode="auto">
              <a:xfrm>
                <a:off x="32" y="574"/>
                <a:ext cx="3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Student</a:t>
                </a:r>
                <a:endParaRPr lang="en-US" altLang="en-US"/>
              </a:p>
            </p:txBody>
          </p:sp>
        </p:grpSp>
        <p:sp>
          <p:nvSpPr>
            <p:cNvPr id="4477" name="AutoShape 46"/>
            <p:cNvSpPr>
              <a:spLocks noChangeArrowheads="1"/>
            </p:cNvSpPr>
            <p:nvPr/>
          </p:nvSpPr>
          <p:spPr bwMode="auto">
            <a:xfrm>
              <a:off x="608" y="104"/>
              <a:ext cx="368" cy="312"/>
            </a:xfrm>
            <a:prstGeom prst="rightArrow">
              <a:avLst>
                <a:gd name="adj1" fmla="val 39750"/>
                <a:gd name="adj2" fmla="val 55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7418388" y="3422650"/>
            <a:ext cx="654050" cy="1590675"/>
            <a:chOff x="0" y="0"/>
            <a:chExt cx="412" cy="1002"/>
          </a:xfrm>
        </p:grpSpPr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0" y="344"/>
              <a:ext cx="412" cy="658"/>
              <a:chOff x="0" y="0"/>
              <a:chExt cx="412" cy="658"/>
            </a:xfrm>
          </p:grpSpPr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>
                <a:off x="22" y="0"/>
                <a:ext cx="384" cy="480"/>
                <a:chOff x="0" y="0"/>
                <a:chExt cx="511" cy="576"/>
              </a:xfrm>
            </p:grpSpPr>
            <p:sp>
              <p:nvSpPr>
                <p:cNvPr id="4468" name="Freeform 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1" cy="576"/>
                </a:xfrm>
                <a:custGeom>
                  <a:avLst/>
                  <a:gdLst>
                    <a:gd name="T0" fmla="*/ 491 w 2042"/>
                    <a:gd name="T1" fmla="*/ 45 h 2302"/>
                    <a:gd name="T2" fmla="*/ 34 w 2042"/>
                    <a:gd name="T3" fmla="*/ 1 h 2302"/>
                    <a:gd name="T4" fmla="*/ 35 w 2042"/>
                    <a:gd name="T5" fmla="*/ 5 h 2302"/>
                    <a:gd name="T6" fmla="*/ 152 w 2042"/>
                    <a:gd name="T7" fmla="*/ 60 h 2302"/>
                    <a:gd name="T8" fmla="*/ 144 w 2042"/>
                    <a:gd name="T9" fmla="*/ 86 h 2302"/>
                    <a:gd name="T10" fmla="*/ 143 w 2042"/>
                    <a:gd name="T11" fmla="*/ 97 h 2302"/>
                    <a:gd name="T12" fmla="*/ 142 w 2042"/>
                    <a:gd name="T13" fmla="*/ 104 h 2302"/>
                    <a:gd name="T14" fmla="*/ 135 w 2042"/>
                    <a:gd name="T15" fmla="*/ 123 h 2302"/>
                    <a:gd name="T16" fmla="*/ 129 w 2042"/>
                    <a:gd name="T17" fmla="*/ 164 h 2302"/>
                    <a:gd name="T18" fmla="*/ 141 w 2042"/>
                    <a:gd name="T19" fmla="*/ 185 h 2302"/>
                    <a:gd name="T20" fmla="*/ 141 w 2042"/>
                    <a:gd name="T21" fmla="*/ 197 h 2302"/>
                    <a:gd name="T22" fmla="*/ 148 w 2042"/>
                    <a:gd name="T23" fmla="*/ 214 h 2302"/>
                    <a:gd name="T24" fmla="*/ 157 w 2042"/>
                    <a:gd name="T25" fmla="*/ 221 h 2302"/>
                    <a:gd name="T26" fmla="*/ 168 w 2042"/>
                    <a:gd name="T27" fmla="*/ 257 h 2302"/>
                    <a:gd name="T28" fmla="*/ 165 w 2042"/>
                    <a:gd name="T29" fmla="*/ 262 h 2302"/>
                    <a:gd name="T30" fmla="*/ 164 w 2042"/>
                    <a:gd name="T31" fmla="*/ 276 h 2302"/>
                    <a:gd name="T32" fmla="*/ 161 w 2042"/>
                    <a:gd name="T33" fmla="*/ 294 h 2302"/>
                    <a:gd name="T34" fmla="*/ 159 w 2042"/>
                    <a:gd name="T35" fmla="*/ 308 h 2302"/>
                    <a:gd name="T36" fmla="*/ 155 w 2042"/>
                    <a:gd name="T37" fmla="*/ 310 h 2302"/>
                    <a:gd name="T38" fmla="*/ 150 w 2042"/>
                    <a:gd name="T39" fmla="*/ 311 h 2302"/>
                    <a:gd name="T40" fmla="*/ 141 w 2042"/>
                    <a:gd name="T41" fmla="*/ 317 h 2302"/>
                    <a:gd name="T42" fmla="*/ 133 w 2042"/>
                    <a:gd name="T43" fmla="*/ 326 h 2302"/>
                    <a:gd name="T44" fmla="*/ 104 w 2042"/>
                    <a:gd name="T45" fmla="*/ 338 h 2302"/>
                    <a:gd name="T46" fmla="*/ 58 w 2042"/>
                    <a:gd name="T47" fmla="*/ 349 h 2302"/>
                    <a:gd name="T48" fmla="*/ 510 w 2042"/>
                    <a:gd name="T49" fmla="*/ 401 h 2302"/>
                    <a:gd name="T50" fmla="*/ 502 w 2042"/>
                    <a:gd name="T51" fmla="*/ 393 h 2302"/>
                    <a:gd name="T52" fmla="*/ 398 w 2042"/>
                    <a:gd name="T53" fmla="*/ 343 h 2302"/>
                    <a:gd name="T54" fmla="*/ 360 w 2042"/>
                    <a:gd name="T55" fmla="*/ 319 h 2302"/>
                    <a:gd name="T56" fmla="*/ 339 w 2042"/>
                    <a:gd name="T57" fmla="*/ 313 h 2302"/>
                    <a:gd name="T58" fmla="*/ 330 w 2042"/>
                    <a:gd name="T59" fmla="*/ 304 h 2302"/>
                    <a:gd name="T60" fmla="*/ 326 w 2042"/>
                    <a:gd name="T61" fmla="*/ 293 h 2302"/>
                    <a:gd name="T62" fmla="*/ 334 w 2042"/>
                    <a:gd name="T63" fmla="*/ 276 h 2302"/>
                    <a:gd name="T64" fmla="*/ 342 w 2042"/>
                    <a:gd name="T65" fmla="*/ 256 h 2302"/>
                    <a:gd name="T66" fmla="*/ 350 w 2042"/>
                    <a:gd name="T67" fmla="*/ 244 h 2302"/>
                    <a:gd name="T68" fmla="*/ 355 w 2042"/>
                    <a:gd name="T69" fmla="*/ 237 h 2302"/>
                    <a:gd name="T70" fmla="*/ 363 w 2042"/>
                    <a:gd name="T71" fmla="*/ 227 h 2302"/>
                    <a:gd name="T72" fmla="*/ 372 w 2042"/>
                    <a:gd name="T73" fmla="*/ 208 h 2302"/>
                    <a:gd name="T74" fmla="*/ 382 w 2042"/>
                    <a:gd name="T75" fmla="*/ 194 h 2302"/>
                    <a:gd name="T76" fmla="*/ 382 w 2042"/>
                    <a:gd name="T77" fmla="*/ 188 h 2302"/>
                    <a:gd name="T78" fmla="*/ 389 w 2042"/>
                    <a:gd name="T79" fmla="*/ 171 h 2302"/>
                    <a:gd name="T80" fmla="*/ 388 w 2042"/>
                    <a:gd name="T81" fmla="*/ 166 h 2302"/>
                    <a:gd name="T82" fmla="*/ 391 w 2042"/>
                    <a:gd name="T83" fmla="*/ 160 h 2302"/>
                    <a:gd name="T84" fmla="*/ 387 w 2042"/>
                    <a:gd name="T85" fmla="*/ 147 h 2302"/>
                    <a:gd name="T86" fmla="*/ 381 w 2042"/>
                    <a:gd name="T87" fmla="*/ 134 h 2302"/>
                    <a:gd name="T88" fmla="*/ 377 w 2042"/>
                    <a:gd name="T89" fmla="*/ 124 h 2302"/>
                    <a:gd name="T90" fmla="*/ 374 w 2042"/>
                    <a:gd name="T91" fmla="*/ 110 h 2302"/>
                    <a:gd name="T92" fmla="*/ 411 w 2042"/>
                    <a:gd name="T93" fmla="*/ 56 h 2302"/>
                    <a:gd name="T94" fmla="*/ 412 w 2042"/>
                    <a:gd name="T95" fmla="*/ 62 h 2302"/>
                    <a:gd name="T96" fmla="*/ 415 w 2042"/>
                    <a:gd name="T97" fmla="*/ 96 h 2302"/>
                    <a:gd name="T98" fmla="*/ 412 w 2042"/>
                    <a:gd name="T99" fmla="*/ 106 h 2302"/>
                    <a:gd name="T100" fmla="*/ 410 w 2042"/>
                    <a:gd name="T101" fmla="*/ 122 h 2302"/>
                    <a:gd name="T102" fmla="*/ 397 w 2042"/>
                    <a:gd name="T103" fmla="*/ 197 h 2302"/>
                    <a:gd name="T104" fmla="*/ 386 w 2042"/>
                    <a:gd name="T105" fmla="*/ 286 h 2302"/>
                    <a:gd name="T106" fmla="*/ 398 w 2042"/>
                    <a:gd name="T107" fmla="*/ 296 h 2302"/>
                    <a:gd name="T108" fmla="*/ 419 w 2042"/>
                    <a:gd name="T109" fmla="*/ 293 h 2302"/>
                    <a:gd name="T110" fmla="*/ 426 w 2042"/>
                    <a:gd name="T111" fmla="*/ 272 h 2302"/>
                    <a:gd name="T112" fmla="*/ 429 w 2042"/>
                    <a:gd name="T113" fmla="*/ 217 h 2302"/>
                    <a:gd name="T114" fmla="*/ 431 w 2042"/>
                    <a:gd name="T115" fmla="*/ 150 h 2302"/>
                    <a:gd name="T116" fmla="*/ 431 w 2042"/>
                    <a:gd name="T117" fmla="*/ 99 h 2302"/>
                    <a:gd name="T118" fmla="*/ 430 w 2042"/>
                    <a:gd name="T119" fmla="*/ 62 h 2302"/>
                    <a:gd name="T120" fmla="*/ 430 w 2042"/>
                    <a:gd name="T121" fmla="*/ 55 h 23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2"/>
                    <a:gd name="T184" fmla="*/ 0 h 2302"/>
                    <a:gd name="T185" fmla="*/ 2042 w 2042"/>
                    <a:gd name="T186" fmla="*/ 2302 h 23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2" h="2302">
                      <a:moveTo>
                        <a:pt x="1720" y="205"/>
                      </a:moveTo>
                      <a:lnTo>
                        <a:pt x="1960" y="192"/>
                      </a:lnTo>
                      <a:lnTo>
                        <a:pt x="1961" y="192"/>
                      </a:lnTo>
                      <a:lnTo>
                        <a:pt x="1962" y="190"/>
                      </a:lnTo>
                      <a:lnTo>
                        <a:pt x="1962" y="189"/>
                      </a:lnTo>
                      <a:lnTo>
                        <a:pt x="1963" y="189"/>
                      </a:lnTo>
                      <a:lnTo>
                        <a:pt x="1963" y="188"/>
                      </a:lnTo>
                      <a:lnTo>
                        <a:pt x="1963" y="187"/>
                      </a:lnTo>
                      <a:lnTo>
                        <a:pt x="1963" y="186"/>
                      </a:lnTo>
                      <a:lnTo>
                        <a:pt x="1963" y="185"/>
                      </a:lnTo>
                      <a:lnTo>
                        <a:pt x="1963" y="184"/>
                      </a:lnTo>
                      <a:lnTo>
                        <a:pt x="1963" y="183"/>
                      </a:lnTo>
                      <a:lnTo>
                        <a:pt x="1963" y="182"/>
                      </a:lnTo>
                      <a:lnTo>
                        <a:pt x="1963" y="181"/>
                      </a:lnTo>
                      <a:lnTo>
                        <a:pt x="1963" y="180"/>
                      </a:lnTo>
                      <a:lnTo>
                        <a:pt x="1962" y="180"/>
                      </a:lnTo>
                      <a:lnTo>
                        <a:pt x="1962" y="179"/>
                      </a:lnTo>
                      <a:lnTo>
                        <a:pt x="1962" y="178"/>
                      </a:lnTo>
                      <a:lnTo>
                        <a:pt x="1961" y="178"/>
                      </a:lnTo>
                      <a:lnTo>
                        <a:pt x="1961" y="177"/>
                      </a:lnTo>
                      <a:lnTo>
                        <a:pt x="1960" y="177"/>
                      </a:lnTo>
                      <a:lnTo>
                        <a:pt x="1082" y="6"/>
                      </a:lnTo>
                      <a:lnTo>
                        <a:pt x="139" y="0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137" y="1"/>
                      </a:lnTo>
                      <a:lnTo>
                        <a:pt x="136" y="1"/>
                      </a:lnTo>
                      <a:lnTo>
                        <a:pt x="136" y="2"/>
                      </a:lnTo>
                      <a:lnTo>
                        <a:pt x="136" y="3"/>
                      </a:lnTo>
                      <a:lnTo>
                        <a:pt x="135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5" y="7"/>
                      </a:lnTo>
                      <a:lnTo>
                        <a:pt x="135" y="8"/>
                      </a:lnTo>
                      <a:lnTo>
                        <a:pt x="135" y="9"/>
                      </a:lnTo>
                      <a:lnTo>
                        <a:pt x="135" y="10"/>
                      </a:lnTo>
                      <a:lnTo>
                        <a:pt x="135" y="11"/>
                      </a:lnTo>
                      <a:lnTo>
                        <a:pt x="135" y="12"/>
                      </a:lnTo>
                      <a:lnTo>
                        <a:pt x="135" y="13"/>
                      </a:lnTo>
                      <a:lnTo>
                        <a:pt x="136" y="14"/>
                      </a:lnTo>
                      <a:lnTo>
                        <a:pt x="136" y="15"/>
                      </a:lnTo>
                      <a:lnTo>
                        <a:pt x="136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8" y="18"/>
                      </a:lnTo>
                      <a:lnTo>
                        <a:pt x="139" y="18"/>
                      </a:lnTo>
                      <a:lnTo>
                        <a:pt x="637" y="156"/>
                      </a:lnTo>
                      <a:lnTo>
                        <a:pt x="635" y="161"/>
                      </a:lnTo>
                      <a:lnTo>
                        <a:pt x="633" y="167"/>
                      </a:lnTo>
                      <a:lnTo>
                        <a:pt x="631" y="172"/>
                      </a:lnTo>
                      <a:lnTo>
                        <a:pt x="628" y="178"/>
                      </a:lnTo>
                      <a:lnTo>
                        <a:pt x="626" y="184"/>
                      </a:lnTo>
                      <a:lnTo>
                        <a:pt x="624" y="192"/>
                      </a:lnTo>
                      <a:lnTo>
                        <a:pt x="621" y="198"/>
                      </a:lnTo>
                      <a:lnTo>
                        <a:pt x="619" y="205"/>
                      </a:lnTo>
                      <a:lnTo>
                        <a:pt x="617" y="211"/>
                      </a:lnTo>
                      <a:lnTo>
                        <a:pt x="614" y="218"/>
                      </a:lnTo>
                      <a:lnTo>
                        <a:pt x="612" y="225"/>
                      </a:lnTo>
                      <a:lnTo>
                        <a:pt x="609" y="232"/>
                      </a:lnTo>
                      <a:lnTo>
                        <a:pt x="607" y="239"/>
                      </a:lnTo>
                      <a:lnTo>
                        <a:pt x="605" y="246"/>
                      </a:lnTo>
                      <a:lnTo>
                        <a:pt x="602" y="253"/>
                      </a:lnTo>
                      <a:lnTo>
                        <a:pt x="600" y="260"/>
                      </a:lnTo>
                      <a:lnTo>
                        <a:pt x="598" y="268"/>
                      </a:lnTo>
                      <a:lnTo>
                        <a:pt x="595" y="275"/>
                      </a:lnTo>
                      <a:lnTo>
                        <a:pt x="593" y="282"/>
                      </a:lnTo>
                      <a:lnTo>
                        <a:pt x="591" y="289"/>
                      </a:lnTo>
                      <a:lnTo>
                        <a:pt x="589" y="296"/>
                      </a:lnTo>
                      <a:lnTo>
                        <a:pt x="587" y="303"/>
                      </a:lnTo>
                      <a:lnTo>
                        <a:pt x="585" y="310"/>
                      </a:lnTo>
                      <a:lnTo>
                        <a:pt x="583" y="317"/>
                      </a:lnTo>
                      <a:lnTo>
                        <a:pt x="581" y="324"/>
                      </a:lnTo>
                      <a:lnTo>
                        <a:pt x="579" y="331"/>
                      </a:lnTo>
                      <a:lnTo>
                        <a:pt x="578" y="338"/>
                      </a:lnTo>
                      <a:lnTo>
                        <a:pt x="576" y="344"/>
                      </a:lnTo>
                      <a:lnTo>
                        <a:pt x="575" y="351"/>
                      </a:lnTo>
                      <a:lnTo>
                        <a:pt x="574" y="357"/>
                      </a:lnTo>
                      <a:lnTo>
                        <a:pt x="572" y="363"/>
                      </a:lnTo>
                      <a:lnTo>
                        <a:pt x="571" y="369"/>
                      </a:lnTo>
                      <a:lnTo>
                        <a:pt x="571" y="371"/>
                      </a:lnTo>
                      <a:lnTo>
                        <a:pt x="571" y="372"/>
                      </a:lnTo>
                      <a:lnTo>
                        <a:pt x="571" y="374"/>
                      </a:lnTo>
                      <a:lnTo>
                        <a:pt x="571" y="376"/>
                      </a:lnTo>
                      <a:lnTo>
                        <a:pt x="571" y="378"/>
                      </a:lnTo>
                      <a:lnTo>
                        <a:pt x="571" y="380"/>
                      </a:lnTo>
                      <a:lnTo>
                        <a:pt x="571" y="382"/>
                      </a:lnTo>
                      <a:lnTo>
                        <a:pt x="571" y="384"/>
                      </a:lnTo>
                      <a:lnTo>
                        <a:pt x="571" y="386"/>
                      </a:lnTo>
                      <a:lnTo>
                        <a:pt x="571" y="388"/>
                      </a:lnTo>
                      <a:lnTo>
                        <a:pt x="571" y="389"/>
                      </a:lnTo>
                      <a:lnTo>
                        <a:pt x="571" y="391"/>
                      </a:lnTo>
                      <a:lnTo>
                        <a:pt x="570" y="393"/>
                      </a:lnTo>
                      <a:lnTo>
                        <a:pt x="570" y="395"/>
                      </a:lnTo>
                      <a:lnTo>
                        <a:pt x="570" y="397"/>
                      </a:lnTo>
                      <a:lnTo>
                        <a:pt x="570" y="399"/>
                      </a:lnTo>
                      <a:lnTo>
                        <a:pt x="570" y="401"/>
                      </a:lnTo>
                      <a:lnTo>
                        <a:pt x="570" y="403"/>
                      </a:lnTo>
                      <a:lnTo>
                        <a:pt x="570" y="405"/>
                      </a:lnTo>
                      <a:lnTo>
                        <a:pt x="569" y="406"/>
                      </a:lnTo>
                      <a:lnTo>
                        <a:pt x="569" y="408"/>
                      </a:lnTo>
                      <a:lnTo>
                        <a:pt x="569" y="410"/>
                      </a:lnTo>
                      <a:lnTo>
                        <a:pt x="569" y="412"/>
                      </a:lnTo>
                      <a:lnTo>
                        <a:pt x="568" y="413"/>
                      </a:lnTo>
                      <a:lnTo>
                        <a:pt x="568" y="415"/>
                      </a:lnTo>
                      <a:lnTo>
                        <a:pt x="568" y="417"/>
                      </a:lnTo>
                      <a:lnTo>
                        <a:pt x="568" y="418"/>
                      </a:lnTo>
                      <a:lnTo>
                        <a:pt x="566" y="420"/>
                      </a:lnTo>
                      <a:lnTo>
                        <a:pt x="566" y="421"/>
                      </a:lnTo>
                      <a:lnTo>
                        <a:pt x="566" y="422"/>
                      </a:lnTo>
                      <a:lnTo>
                        <a:pt x="565" y="424"/>
                      </a:lnTo>
                      <a:lnTo>
                        <a:pt x="565" y="425"/>
                      </a:lnTo>
                      <a:lnTo>
                        <a:pt x="563" y="430"/>
                      </a:lnTo>
                      <a:lnTo>
                        <a:pt x="562" y="435"/>
                      </a:lnTo>
                      <a:lnTo>
                        <a:pt x="559" y="441"/>
                      </a:lnTo>
                      <a:lnTo>
                        <a:pt x="557" y="448"/>
                      </a:lnTo>
                      <a:lnTo>
                        <a:pt x="554" y="456"/>
                      </a:lnTo>
                      <a:lnTo>
                        <a:pt x="551" y="464"/>
                      </a:lnTo>
                      <a:lnTo>
                        <a:pt x="548" y="473"/>
                      </a:lnTo>
                      <a:lnTo>
                        <a:pt x="544" y="482"/>
                      </a:lnTo>
                      <a:lnTo>
                        <a:pt x="541" y="492"/>
                      </a:lnTo>
                      <a:lnTo>
                        <a:pt x="537" y="502"/>
                      </a:lnTo>
                      <a:lnTo>
                        <a:pt x="534" y="512"/>
                      </a:lnTo>
                      <a:lnTo>
                        <a:pt x="531" y="523"/>
                      </a:lnTo>
                      <a:lnTo>
                        <a:pt x="527" y="534"/>
                      </a:lnTo>
                      <a:lnTo>
                        <a:pt x="524" y="545"/>
                      </a:lnTo>
                      <a:lnTo>
                        <a:pt x="522" y="556"/>
                      </a:lnTo>
                      <a:lnTo>
                        <a:pt x="519" y="568"/>
                      </a:lnTo>
                      <a:lnTo>
                        <a:pt x="517" y="580"/>
                      </a:lnTo>
                      <a:lnTo>
                        <a:pt x="515" y="591"/>
                      </a:lnTo>
                      <a:lnTo>
                        <a:pt x="514" y="603"/>
                      </a:lnTo>
                      <a:lnTo>
                        <a:pt x="513" y="614"/>
                      </a:lnTo>
                      <a:lnTo>
                        <a:pt x="512" y="625"/>
                      </a:lnTo>
                      <a:lnTo>
                        <a:pt x="513" y="635"/>
                      </a:lnTo>
                      <a:lnTo>
                        <a:pt x="513" y="646"/>
                      </a:lnTo>
                      <a:lnTo>
                        <a:pt x="515" y="655"/>
                      </a:lnTo>
                      <a:lnTo>
                        <a:pt x="517" y="665"/>
                      </a:lnTo>
                      <a:lnTo>
                        <a:pt x="520" y="674"/>
                      </a:lnTo>
                      <a:lnTo>
                        <a:pt x="524" y="682"/>
                      </a:lnTo>
                      <a:lnTo>
                        <a:pt x="529" y="690"/>
                      </a:lnTo>
                      <a:lnTo>
                        <a:pt x="535" y="698"/>
                      </a:lnTo>
                      <a:lnTo>
                        <a:pt x="541" y="704"/>
                      </a:lnTo>
                      <a:lnTo>
                        <a:pt x="549" y="710"/>
                      </a:lnTo>
                      <a:lnTo>
                        <a:pt x="558" y="715"/>
                      </a:lnTo>
                      <a:lnTo>
                        <a:pt x="559" y="718"/>
                      </a:lnTo>
                      <a:lnTo>
                        <a:pt x="560" y="722"/>
                      </a:lnTo>
                      <a:lnTo>
                        <a:pt x="560" y="725"/>
                      </a:lnTo>
                      <a:lnTo>
                        <a:pt x="561" y="728"/>
                      </a:lnTo>
                      <a:lnTo>
                        <a:pt x="561" y="732"/>
                      </a:lnTo>
                      <a:lnTo>
                        <a:pt x="562" y="735"/>
                      </a:lnTo>
                      <a:lnTo>
                        <a:pt x="562" y="738"/>
                      </a:lnTo>
                      <a:lnTo>
                        <a:pt x="562" y="741"/>
                      </a:lnTo>
                      <a:lnTo>
                        <a:pt x="563" y="745"/>
                      </a:lnTo>
                      <a:lnTo>
                        <a:pt x="563" y="748"/>
                      </a:lnTo>
                      <a:lnTo>
                        <a:pt x="563" y="751"/>
                      </a:lnTo>
                      <a:lnTo>
                        <a:pt x="563" y="754"/>
                      </a:lnTo>
                      <a:lnTo>
                        <a:pt x="563" y="757"/>
                      </a:lnTo>
                      <a:lnTo>
                        <a:pt x="563" y="760"/>
                      </a:lnTo>
                      <a:lnTo>
                        <a:pt x="563" y="764"/>
                      </a:lnTo>
                      <a:lnTo>
                        <a:pt x="564" y="767"/>
                      </a:lnTo>
                      <a:lnTo>
                        <a:pt x="564" y="770"/>
                      </a:lnTo>
                      <a:lnTo>
                        <a:pt x="564" y="773"/>
                      </a:lnTo>
                      <a:lnTo>
                        <a:pt x="564" y="777"/>
                      </a:lnTo>
                      <a:lnTo>
                        <a:pt x="564" y="780"/>
                      </a:lnTo>
                      <a:lnTo>
                        <a:pt x="565" y="784"/>
                      </a:lnTo>
                      <a:lnTo>
                        <a:pt x="565" y="787"/>
                      </a:lnTo>
                      <a:lnTo>
                        <a:pt x="566" y="791"/>
                      </a:lnTo>
                      <a:lnTo>
                        <a:pt x="566" y="794"/>
                      </a:lnTo>
                      <a:lnTo>
                        <a:pt x="568" y="798"/>
                      </a:lnTo>
                      <a:lnTo>
                        <a:pt x="569" y="802"/>
                      </a:lnTo>
                      <a:lnTo>
                        <a:pt x="570" y="806"/>
                      </a:lnTo>
                      <a:lnTo>
                        <a:pt x="571" y="810"/>
                      </a:lnTo>
                      <a:lnTo>
                        <a:pt x="572" y="814"/>
                      </a:lnTo>
                      <a:lnTo>
                        <a:pt x="574" y="818"/>
                      </a:lnTo>
                      <a:lnTo>
                        <a:pt x="575" y="823"/>
                      </a:lnTo>
                      <a:lnTo>
                        <a:pt x="577" y="827"/>
                      </a:lnTo>
                      <a:lnTo>
                        <a:pt x="580" y="834"/>
                      </a:lnTo>
                      <a:lnTo>
                        <a:pt x="583" y="841"/>
                      </a:lnTo>
                      <a:lnTo>
                        <a:pt x="586" y="847"/>
                      </a:lnTo>
                      <a:lnTo>
                        <a:pt x="589" y="852"/>
                      </a:lnTo>
                      <a:lnTo>
                        <a:pt x="592" y="857"/>
                      </a:lnTo>
                      <a:lnTo>
                        <a:pt x="594" y="862"/>
                      </a:lnTo>
                      <a:lnTo>
                        <a:pt x="597" y="866"/>
                      </a:lnTo>
                      <a:lnTo>
                        <a:pt x="600" y="869"/>
                      </a:lnTo>
                      <a:lnTo>
                        <a:pt x="602" y="872"/>
                      </a:lnTo>
                      <a:lnTo>
                        <a:pt x="604" y="875"/>
                      </a:lnTo>
                      <a:lnTo>
                        <a:pt x="607" y="877"/>
                      </a:lnTo>
                      <a:lnTo>
                        <a:pt x="609" y="879"/>
                      </a:lnTo>
                      <a:lnTo>
                        <a:pt x="611" y="881"/>
                      </a:lnTo>
                      <a:lnTo>
                        <a:pt x="613" y="882"/>
                      </a:lnTo>
                      <a:lnTo>
                        <a:pt x="616" y="883"/>
                      </a:lnTo>
                      <a:lnTo>
                        <a:pt x="618" y="884"/>
                      </a:lnTo>
                      <a:lnTo>
                        <a:pt x="620" y="884"/>
                      </a:lnTo>
                      <a:lnTo>
                        <a:pt x="622" y="885"/>
                      </a:lnTo>
                      <a:lnTo>
                        <a:pt x="624" y="885"/>
                      </a:lnTo>
                      <a:lnTo>
                        <a:pt x="627" y="885"/>
                      </a:lnTo>
                      <a:lnTo>
                        <a:pt x="629" y="885"/>
                      </a:lnTo>
                      <a:lnTo>
                        <a:pt x="631" y="885"/>
                      </a:lnTo>
                      <a:lnTo>
                        <a:pt x="634" y="885"/>
                      </a:lnTo>
                      <a:lnTo>
                        <a:pt x="636" y="884"/>
                      </a:lnTo>
                      <a:lnTo>
                        <a:pt x="639" y="884"/>
                      </a:lnTo>
                      <a:lnTo>
                        <a:pt x="641" y="884"/>
                      </a:lnTo>
                      <a:lnTo>
                        <a:pt x="644" y="884"/>
                      </a:lnTo>
                      <a:lnTo>
                        <a:pt x="647" y="883"/>
                      </a:lnTo>
                      <a:lnTo>
                        <a:pt x="649" y="883"/>
                      </a:lnTo>
                      <a:lnTo>
                        <a:pt x="652" y="883"/>
                      </a:lnTo>
                      <a:lnTo>
                        <a:pt x="655" y="884"/>
                      </a:lnTo>
                      <a:lnTo>
                        <a:pt x="659" y="884"/>
                      </a:lnTo>
                      <a:lnTo>
                        <a:pt x="675" y="1026"/>
                      </a:lnTo>
                      <a:lnTo>
                        <a:pt x="673" y="1026"/>
                      </a:lnTo>
                      <a:lnTo>
                        <a:pt x="671" y="1026"/>
                      </a:lnTo>
                      <a:lnTo>
                        <a:pt x="669" y="1026"/>
                      </a:lnTo>
                      <a:lnTo>
                        <a:pt x="667" y="1026"/>
                      </a:lnTo>
                      <a:lnTo>
                        <a:pt x="666" y="1026"/>
                      </a:lnTo>
                      <a:lnTo>
                        <a:pt x="664" y="1027"/>
                      </a:lnTo>
                      <a:lnTo>
                        <a:pt x="663" y="1028"/>
                      </a:lnTo>
                      <a:lnTo>
                        <a:pt x="662" y="1029"/>
                      </a:lnTo>
                      <a:lnTo>
                        <a:pt x="661" y="1030"/>
                      </a:lnTo>
                      <a:lnTo>
                        <a:pt x="661" y="1031"/>
                      </a:lnTo>
                      <a:lnTo>
                        <a:pt x="660" y="1033"/>
                      </a:lnTo>
                      <a:lnTo>
                        <a:pt x="660" y="1035"/>
                      </a:lnTo>
                      <a:lnTo>
                        <a:pt x="659" y="1036"/>
                      </a:lnTo>
                      <a:lnTo>
                        <a:pt x="659" y="1039"/>
                      </a:lnTo>
                      <a:lnTo>
                        <a:pt x="659" y="1041"/>
                      </a:lnTo>
                      <a:lnTo>
                        <a:pt x="659" y="1043"/>
                      </a:lnTo>
                      <a:lnTo>
                        <a:pt x="659" y="1046"/>
                      </a:lnTo>
                      <a:lnTo>
                        <a:pt x="659" y="1049"/>
                      </a:lnTo>
                      <a:lnTo>
                        <a:pt x="659" y="1051"/>
                      </a:lnTo>
                      <a:lnTo>
                        <a:pt x="659" y="1055"/>
                      </a:lnTo>
                      <a:lnTo>
                        <a:pt x="659" y="1058"/>
                      </a:lnTo>
                      <a:lnTo>
                        <a:pt x="658" y="1061"/>
                      </a:lnTo>
                      <a:lnTo>
                        <a:pt x="658" y="1065"/>
                      </a:lnTo>
                      <a:lnTo>
                        <a:pt x="658" y="1069"/>
                      </a:lnTo>
                      <a:lnTo>
                        <a:pt x="658" y="1073"/>
                      </a:lnTo>
                      <a:lnTo>
                        <a:pt x="658" y="1077"/>
                      </a:lnTo>
                      <a:lnTo>
                        <a:pt x="657" y="1081"/>
                      </a:lnTo>
                      <a:lnTo>
                        <a:pt x="657" y="1085"/>
                      </a:lnTo>
                      <a:lnTo>
                        <a:pt x="656" y="1090"/>
                      </a:lnTo>
                      <a:lnTo>
                        <a:pt x="656" y="1095"/>
                      </a:lnTo>
                      <a:lnTo>
                        <a:pt x="655" y="1100"/>
                      </a:lnTo>
                      <a:lnTo>
                        <a:pt x="654" y="1105"/>
                      </a:lnTo>
                      <a:lnTo>
                        <a:pt x="653" y="1109"/>
                      </a:lnTo>
                      <a:lnTo>
                        <a:pt x="653" y="1114"/>
                      </a:lnTo>
                      <a:lnTo>
                        <a:pt x="652" y="1118"/>
                      </a:lnTo>
                      <a:lnTo>
                        <a:pt x="652" y="1123"/>
                      </a:lnTo>
                      <a:lnTo>
                        <a:pt x="651" y="1127"/>
                      </a:lnTo>
                      <a:lnTo>
                        <a:pt x="650" y="1132"/>
                      </a:lnTo>
                      <a:lnTo>
                        <a:pt x="650" y="1137"/>
                      </a:lnTo>
                      <a:lnTo>
                        <a:pt x="649" y="1141"/>
                      </a:lnTo>
                      <a:lnTo>
                        <a:pt x="649" y="1146"/>
                      </a:lnTo>
                      <a:lnTo>
                        <a:pt x="648" y="1150"/>
                      </a:lnTo>
                      <a:lnTo>
                        <a:pt x="647" y="1155"/>
                      </a:lnTo>
                      <a:lnTo>
                        <a:pt x="647" y="1159"/>
                      </a:lnTo>
                      <a:lnTo>
                        <a:pt x="646" y="1164"/>
                      </a:lnTo>
                      <a:lnTo>
                        <a:pt x="645" y="1168"/>
                      </a:lnTo>
                      <a:lnTo>
                        <a:pt x="645" y="1173"/>
                      </a:lnTo>
                      <a:lnTo>
                        <a:pt x="644" y="1177"/>
                      </a:lnTo>
                      <a:lnTo>
                        <a:pt x="643" y="1182"/>
                      </a:lnTo>
                      <a:lnTo>
                        <a:pt x="643" y="1186"/>
                      </a:lnTo>
                      <a:lnTo>
                        <a:pt x="642" y="1190"/>
                      </a:lnTo>
                      <a:lnTo>
                        <a:pt x="642" y="1194"/>
                      </a:lnTo>
                      <a:lnTo>
                        <a:pt x="641" y="1199"/>
                      </a:lnTo>
                      <a:lnTo>
                        <a:pt x="641" y="1203"/>
                      </a:lnTo>
                      <a:lnTo>
                        <a:pt x="640" y="1207"/>
                      </a:lnTo>
                      <a:lnTo>
                        <a:pt x="640" y="1211"/>
                      </a:lnTo>
                      <a:lnTo>
                        <a:pt x="639" y="1214"/>
                      </a:lnTo>
                      <a:lnTo>
                        <a:pt x="639" y="1218"/>
                      </a:lnTo>
                      <a:lnTo>
                        <a:pt x="638" y="1222"/>
                      </a:lnTo>
                      <a:lnTo>
                        <a:pt x="638" y="1225"/>
                      </a:lnTo>
                      <a:lnTo>
                        <a:pt x="638" y="1229"/>
                      </a:lnTo>
                      <a:lnTo>
                        <a:pt x="637" y="1232"/>
                      </a:lnTo>
                      <a:lnTo>
                        <a:pt x="637" y="1235"/>
                      </a:lnTo>
                      <a:lnTo>
                        <a:pt x="637" y="1238"/>
                      </a:lnTo>
                      <a:lnTo>
                        <a:pt x="636" y="1238"/>
                      </a:lnTo>
                      <a:lnTo>
                        <a:pt x="634" y="1238"/>
                      </a:lnTo>
                      <a:lnTo>
                        <a:pt x="633" y="1238"/>
                      </a:lnTo>
                      <a:lnTo>
                        <a:pt x="632" y="1237"/>
                      </a:lnTo>
                      <a:lnTo>
                        <a:pt x="631" y="1237"/>
                      </a:lnTo>
                      <a:lnTo>
                        <a:pt x="630" y="1237"/>
                      </a:lnTo>
                      <a:lnTo>
                        <a:pt x="628" y="1237"/>
                      </a:lnTo>
                      <a:lnTo>
                        <a:pt x="627" y="1237"/>
                      </a:lnTo>
                      <a:lnTo>
                        <a:pt x="626" y="1237"/>
                      </a:lnTo>
                      <a:lnTo>
                        <a:pt x="625" y="1237"/>
                      </a:lnTo>
                      <a:lnTo>
                        <a:pt x="624" y="1237"/>
                      </a:lnTo>
                      <a:lnTo>
                        <a:pt x="623" y="1237"/>
                      </a:lnTo>
                      <a:lnTo>
                        <a:pt x="621" y="1237"/>
                      </a:lnTo>
                      <a:lnTo>
                        <a:pt x="620" y="1237"/>
                      </a:lnTo>
                      <a:lnTo>
                        <a:pt x="619" y="1237"/>
                      </a:lnTo>
                      <a:lnTo>
                        <a:pt x="618" y="1237"/>
                      </a:lnTo>
                      <a:lnTo>
                        <a:pt x="617" y="1237"/>
                      </a:lnTo>
                      <a:lnTo>
                        <a:pt x="615" y="1238"/>
                      </a:lnTo>
                      <a:lnTo>
                        <a:pt x="614" y="1238"/>
                      </a:lnTo>
                      <a:lnTo>
                        <a:pt x="613" y="1238"/>
                      </a:lnTo>
                      <a:lnTo>
                        <a:pt x="611" y="1239"/>
                      </a:lnTo>
                      <a:lnTo>
                        <a:pt x="610" y="1239"/>
                      </a:lnTo>
                      <a:lnTo>
                        <a:pt x="608" y="1240"/>
                      </a:lnTo>
                      <a:lnTo>
                        <a:pt x="607" y="1241"/>
                      </a:lnTo>
                      <a:lnTo>
                        <a:pt x="605" y="1241"/>
                      </a:lnTo>
                      <a:lnTo>
                        <a:pt x="604" y="1242"/>
                      </a:lnTo>
                      <a:lnTo>
                        <a:pt x="602" y="1243"/>
                      </a:lnTo>
                      <a:lnTo>
                        <a:pt x="600" y="1244"/>
                      </a:lnTo>
                      <a:lnTo>
                        <a:pt x="598" y="1245"/>
                      </a:lnTo>
                      <a:lnTo>
                        <a:pt x="597" y="1246"/>
                      </a:lnTo>
                      <a:lnTo>
                        <a:pt x="595" y="1247"/>
                      </a:lnTo>
                      <a:lnTo>
                        <a:pt x="593" y="1248"/>
                      </a:lnTo>
                      <a:lnTo>
                        <a:pt x="590" y="1249"/>
                      </a:lnTo>
                      <a:lnTo>
                        <a:pt x="587" y="1251"/>
                      </a:lnTo>
                      <a:lnTo>
                        <a:pt x="584" y="1252"/>
                      </a:lnTo>
                      <a:lnTo>
                        <a:pt x="581" y="1254"/>
                      </a:lnTo>
                      <a:lnTo>
                        <a:pt x="579" y="1256"/>
                      </a:lnTo>
                      <a:lnTo>
                        <a:pt x="576" y="1258"/>
                      </a:lnTo>
                      <a:lnTo>
                        <a:pt x="574" y="1260"/>
                      </a:lnTo>
                      <a:lnTo>
                        <a:pt x="572" y="1262"/>
                      </a:lnTo>
                      <a:lnTo>
                        <a:pt x="569" y="1264"/>
                      </a:lnTo>
                      <a:lnTo>
                        <a:pt x="566" y="1266"/>
                      </a:lnTo>
                      <a:lnTo>
                        <a:pt x="564" y="1268"/>
                      </a:lnTo>
                      <a:lnTo>
                        <a:pt x="562" y="1271"/>
                      </a:lnTo>
                      <a:lnTo>
                        <a:pt x="560" y="1273"/>
                      </a:lnTo>
                      <a:lnTo>
                        <a:pt x="558" y="1276"/>
                      </a:lnTo>
                      <a:lnTo>
                        <a:pt x="556" y="1278"/>
                      </a:lnTo>
                      <a:lnTo>
                        <a:pt x="554" y="1280"/>
                      </a:lnTo>
                      <a:lnTo>
                        <a:pt x="552" y="1283"/>
                      </a:lnTo>
                      <a:lnTo>
                        <a:pt x="550" y="1285"/>
                      </a:lnTo>
                      <a:lnTo>
                        <a:pt x="548" y="1288"/>
                      </a:lnTo>
                      <a:lnTo>
                        <a:pt x="546" y="1290"/>
                      </a:lnTo>
                      <a:lnTo>
                        <a:pt x="543" y="1293"/>
                      </a:lnTo>
                      <a:lnTo>
                        <a:pt x="541" y="1295"/>
                      </a:lnTo>
                      <a:lnTo>
                        <a:pt x="539" y="1297"/>
                      </a:lnTo>
                      <a:lnTo>
                        <a:pt x="537" y="1299"/>
                      </a:lnTo>
                      <a:lnTo>
                        <a:pt x="534" y="1302"/>
                      </a:lnTo>
                      <a:lnTo>
                        <a:pt x="532" y="1304"/>
                      </a:lnTo>
                      <a:lnTo>
                        <a:pt x="530" y="1305"/>
                      </a:lnTo>
                      <a:lnTo>
                        <a:pt x="527" y="1307"/>
                      </a:lnTo>
                      <a:lnTo>
                        <a:pt x="524" y="1309"/>
                      </a:lnTo>
                      <a:lnTo>
                        <a:pt x="522" y="1310"/>
                      </a:lnTo>
                      <a:lnTo>
                        <a:pt x="519" y="1312"/>
                      </a:lnTo>
                      <a:lnTo>
                        <a:pt x="516" y="1313"/>
                      </a:lnTo>
                      <a:lnTo>
                        <a:pt x="505" y="1318"/>
                      </a:lnTo>
                      <a:lnTo>
                        <a:pt x="494" y="1323"/>
                      </a:lnTo>
                      <a:lnTo>
                        <a:pt x="483" y="1328"/>
                      </a:lnTo>
                      <a:lnTo>
                        <a:pt x="471" y="1332"/>
                      </a:lnTo>
                      <a:lnTo>
                        <a:pt x="460" y="1336"/>
                      </a:lnTo>
                      <a:lnTo>
                        <a:pt x="449" y="1340"/>
                      </a:lnTo>
                      <a:lnTo>
                        <a:pt x="437" y="1344"/>
                      </a:lnTo>
                      <a:lnTo>
                        <a:pt x="425" y="1347"/>
                      </a:lnTo>
                      <a:lnTo>
                        <a:pt x="414" y="1351"/>
                      </a:lnTo>
                      <a:lnTo>
                        <a:pt x="402" y="1354"/>
                      </a:lnTo>
                      <a:lnTo>
                        <a:pt x="390" y="1357"/>
                      </a:lnTo>
                      <a:lnTo>
                        <a:pt x="378" y="1360"/>
                      </a:lnTo>
                      <a:lnTo>
                        <a:pt x="366" y="1362"/>
                      </a:lnTo>
                      <a:lnTo>
                        <a:pt x="354" y="1365"/>
                      </a:lnTo>
                      <a:lnTo>
                        <a:pt x="342" y="1368"/>
                      </a:lnTo>
                      <a:lnTo>
                        <a:pt x="329" y="1370"/>
                      </a:lnTo>
                      <a:lnTo>
                        <a:pt x="317" y="1373"/>
                      </a:lnTo>
                      <a:lnTo>
                        <a:pt x="305" y="1376"/>
                      </a:lnTo>
                      <a:lnTo>
                        <a:pt x="293" y="1378"/>
                      </a:lnTo>
                      <a:lnTo>
                        <a:pt x="281" y="1381"/>
                      </a:lnTo>
                      <a:lnTo>
                        <a:pt x="269" y="1384"/>
                      </a:lnTo>
                      <a:lnTo>
                        <a:pt x="257" y="1387"/>
                      </a:lnTo>
                      <a:lnTo>
                        <a:pt x="245" y="1390"/>
                      </a:lnTo>
                      <a:lnTo>
                        <a:pt x="233" y="1393"/>
                      </a:lnTo>
                      <a:lnTo>
                        <a:pt x="222" y="1396"/>
                      </a:lnTo>
                      <a:lnTo>
                        <a:pt x="210" y="1400"/>
                      </a:lnTo>
                      <a:lnTo>
                        <a:pt x="199" y="1404"/>
                      </a:lnTo>
                      <a:lnTo>
                        <a:pt x="187" y="1408"/>
                      </a:lnTo>
                      <a:lnTo>
                        <a:pt x="176" y="1412"/>
                      </a:lnTo>
                      <a:lnTo>
                        <a:pt x="165" y="1417"/>
                      </a:lnTo>
                      <a:lnTo>
                        <a:pt x="154" y="1421"/>
                      </a:lnTo>
                      <a:lnTo>
                        <a:pt x="143" y="1426"/>
                      </a:lnTo>
                      <a:lnTo>
                        <a:pt x="0" y="1495"/>
                      </a:lnTo>
                      <a:lnTo>
                        <a:pt x="0" y="2302"/>
                      </a:lnTo>
                      <a:lnTo>
                        <a:pt x="2041" y="2302"/>
                      </a:lnTo>
                      <a:lnTo>
                        <a:pt x="2042" y="1607"/>
                      </a:lnTo>
                      <a:lnTo>
                        <a:pt x="2041" y="1605"/>
                      </a:lnTo>
                      <a:lnTo>
                        <a:pt x="2039" y="1604"/>
                      </a:lnTo>
                      <a:lnTo>
                        <a:pt x="2037" y="1602"/>
                      </a:lnTo>
                      <a:lnTo>
                        <a:pt x="2036" y="1600"/>
                      </a:lnTo>
                      <a:lnTo>
                        <a:pt x="2034" y="1598"/>
                      </a:lnTo>
                      <a:lnTo>
                        <a:pt x="2032" y="1596"/>
                      </a:lnTo>
                      <a:lnTo>
                        <a:pt x="2030" y="1594"/>
                      </a:lnTo>
                      <a:lnTo>
                        <a:pt x="2028" y="1591"/>
                      </a:lnTo>
                      <a:lnTo>
                        <a:pt x="2026" y="1589"/>
                      </a:lnTo>
                      <a:lnTo>
                        <a:pt x="2024" y="1587"/>
                      </a:lnTo>
                      <a:lnTo>
                        <a:pt x="2022" y="1585"/>
                      </a:lnTo>
                      <a:lnTo>
                        <a:pt x="2020" y="1583"/>
                      </a:lnTo>
                      <a:lnTo>
                        <a:pt x="2018" y="1581"/>
                      </a:lnTo>
                      <a:lnTo>
                        <a:pt x="2016" y="1579"/>
                      </a:lnTo>
                      <a:lnTo>
                        <a:pt x="2014" y="1577"/>
                      </a:lnTo>
                      <a:lnTo>
                        <a:pt x="2012" y="1574"/>
                      </a:lnTo>
                      <a:lnTo>
                        <a:pt x="2009" y="1572"/>
                      </a:lnTo>
                      <a:lnTo>
                        <a:pt x="2007" y="1570"/>
                      </a:lnTo>
                      <a:lnTo>
                        <a:pt x="2005" y="1569"/>
                      </a:lnTo>
                      <a:lnTo>
                        <a:pt x="2003" y="1567"/>
                      </a:lnTo>
                      <a:lnTo>
                        <a:pt x="2001" y="1565"/>
                      </a:lnTo>
                      <a:lnTo>
                        <a:pt x="1998" y="1563"/>
                      </a:lnTo>
                      <a:lnTo>
                        <a:pt x="1996" y="1561"/>
                      </a:lnTo>
                      <a:lnTo>
                        <a:pt x="1994" y="1560"/>
                      </a:lnTo>
                      <a:lnTo>
                        <a:pt x="1992" y="1558"/>
                      </a:lnTo>
                      <a:lnTo>
                        <a:pt x="1990" y="1557"/>
                      </a:lnTo>
                      <a:lnTo>
                        <a:pt x="1987" y="1556"/>
                      </a:lnTo>
                      <a:lnTo>
                        <a:pt x="1985" y="1554"/>
                      </a:lnTo>
                      <a:lnTo>
                        <a:pt x="1983" y="1553"/>
                      </a:lnTo>
                      <a:lnTo>
                        <a:pt x="1981" y="1552"/>
                      </a:lnTo>
                      <a:lnTo>
                        <a:pt x="1979" y="1552"/>
                      </a:lnTo>
                      <a:lnTo>
                        <a:pt x="1977" y="1551"/>
                      </a:lnTo>
                      <a:lnTo>
                        <a:pt x="1592" y="1370"/>
                      </a:lnTo>
                      <a:lnTo>
                        <a:pt x="1510" y="1325"/>
                      </a:lnTo>
                      <a:lnTo>
                        <a:pt x="1505" y="1323"/>
                      </a:lnTo>
                      <a:lnTo>
                        <a:pt x="1501" y="1320"/>
                      </a:lnTo>
                      <a:lnTo>
                        <a:pt x="1496" y="1317"/>
                      </a:lnTo>
                      <a:lnTo>
                        <a:pt x="1491" y="1314"/>
                      </a:lnTo>
                      <a:lnTo>
                        <a:pt x="1486" y="1310"/>
                      </a:lnTo>
                      <a:lnTo>
                        <a:pt x="1481" y="1307"/>
                      </a:lnTo>
                      <a:lnTo>
                        <a:pt x="1476" y="1303"/>
                      </a:lnTo>
                      <a:lnTo>
                        <a:pt x="1470" y="1299"/>
                      </a:lnTo>
                      <a:lnTo>
                        <a:pt x="1465" y="1295"/>
                      </a:lnTo>
                      <a:lnTo>
                        <a:pt x="1460" y="1291"/>
                      </a:lnTo>
                      <a:lnTo>
                        <a:pt x="1455" y="1287"/>
                      </a:lnTo>
                      <a:lnTo>
                        <a:pt x="1449" y="1283"/>
                      </a:lnTo>
                      <a:lnTo>
                        <a:pt x="1444" y="1279"/>
                      </a:lnTo>
                      <a:lnTo>
                        <a:pt x="1439" y="1275"/>
                      </a:lnTo>
                      <a:lnTo>
                        <a:pt x="1433" y="1271"/>
                      </a:lnTo>
                      <a:lnTo>
                        <a:pt x="1428" y="1268"/>
                      </a:lnTo>
                      <a:lnTo>
                        <a:pt x="1422" y="1264"/>
                      </a:lnTo>
                      <a:lnTo>
                        <a:pt x="1417" y="1261"/>
                      </a:lnTo>
                      <a:lnTo>
                        <a:pt x="1411" y="1258"/>
                      </a:lnTo>
                      <a:lnTo>
                        <a:pt x="1405" y="1255"/>
                      </a:lnTo>
                      <a:lnTo>
                        <a:pt x="1400" y="1253"/>
                      </a:lnTo>
                      <a:lnTo>
                        <a:pt x="1394" y="1251"/>
                      </a:lnTo>
                      <a:lnTo>
                        <a:pt x="1388" y="1249"/>
                      </a:lnTo>
                      <a:lnTo>
                        <a:pt x="1382" y="1248"/>
                      </a:lnTo>
                      <a:lnTo>
                        <a:pt x="1376" y="1247"/>
                      </a:lnTo>
                      <a:lnTo>
                        <a:pt x="1371" y="1247"/>
                      </a:lnTo>
                      <a:lnTo>
                        <a:pt x="1365" y="1247"/>
                      </a:lnTo>
                      <a:lnTo>
                        <a:pt x="1359" y="1248"/>
                      </a:lnTo>
                      <a:lnTo>
                        <a:pt x="1353" y="1249"/>
                      </a:lnTo>
                      <a:lnTo>
                        <a:pt x="1346" y="1251"/>
                      </a:lnTo>
                      <a:lnTo>
                        <a:pt x="1340" y="1254"/>
                      </a:lnTo>
                      <a:lnTo>
                        <a:pt x="1334" y="1257"/>
                      </a:lnTo>
                      <a:lnTo>
                        <a:pt x="1332" y="1254"/>
                      </a:lnTo>
                      <a:lnTo>
                        <a:pt x="1331" y="1251"/>
                      </a:lnTo>
                      <a:lnTo>
                        <a:pt x="1329" y="1248"/>
                      </a:lnTo>
                      <a:lnTo>
                        <a:pt x="1328" y="1245"/>
                      </a:lnTo>
                      <a:lnTo>
                        <a:pt x="1326" y="1241"/>
                      </a:lnTo>
                      <a:lnTo>
                        <a:pt x="1325" y="1238"/>
                      </a:lnTo>
                      <a:lnTo>
                        <a:pt x="1323" y="1234"/>
                      </a:lnTo>
                      <a:lnTo>
                        <a:pt x="1322" y="1230"/>
                      </a:lnTo>
                      <a:lnTo>
                        <a:pt x="1321" y="1227"/>
                      </a:lnTo>
                      <a:lnTo>
                        <a:pt x="1320" y="1223"/>
                      </a:lnTo>
                      <a:lnTo>
                        <a:pt x="1318" y="1219"/>
                      </a:lnTo>
                      <a:lnTo>
                        <a:pt x="1317" y="1215"/>
                      </a:lnTo>
                      <a:lnTo>
                        <a:pt x="1316" y="1211"/>
                      </a:lnTo>
                      <a:lnTo>
                        <a:pt x="1315" y="1207"/>
                      </a:lnTo>
                      <a:lnTo>
                        <a:pt x="1314" y="1204"/>
                      </a:lnTo>
                      <a:lnTo>
                        <a:pt x="1313" y="1200"/>
                      </a:lnTo>
                      <a:lnTo>
                        <a:pt x="1312" y="1196"/>
                      </a:lnTo>
                      <a:lnTo>
                        <a:pt x="1311" y="1193"/>
                      </a:lnTo>
                      <a:lnTo>
                        <a:pt x="1310" y="1190"/>
                      </a:lnTo>
                      <a:lnTo>
                        <a:pt x="1309" y="1187"/>
                      </a:lnTo>
                      <a:lnTo>
                        <a:pt x="1308" y="1184"/>
                      </a:lnTo>
                      <a:lnTo>
                        <a:pt x="1307" y="1181"/>
                      </a:lnTo>
                      <a:lnTo>
                        <a:pt x="1306" y="1178"/>
                      </a:lnTo>
                      <a:lnTo>
                        <a:pt x="1305" y="1176"/>
                      </a:lnTo>
                      <a:lnTo>
                        <a:pt x="1304" y="1174"/>
                      </a:lnTo>
                      <a:lnTo>
                        <a:pt x="1303" y="1172"/>
                      </a:lnTo>
                      <a:lnTo>
                        <a:pt x="1302" y="1171"/>
                      </a:lnTo>
                      <a:lnTo>
                        <a:pt x="1301" y="1170"/>
                      </a:lnTo>
                      <a:lnTo>
                        <a:pt x="1300" y="1169"/>
                      </a:lnTo>
                      <a:lnTo>
                        <a:pt x="1299" y="1169"/>
                      </a:lnTo>
                      <a:lnTo>
                        <a:pt x="1298" y="1169"/>
                      </a:lnTo>
                      <a:lnTo>
                        <a:pt x="1297" y="1169"/>
                      </a:lnTo>
                      <a:lnTo>
                        <a:pt x="1301" y="1162"/>
                      </a:lnTo>
                      <a:lnTo>
                        <a:pt x="1306" y="1155"/>
                      </a:lnTo>
                      <a:lnTo>
                        <a:pt x="1310" y="1148"/>
                      </a:lnTo>
                      <a:lnTo>
                        <a:pt x="1314" y="1142"/>
                      </a:lnTo>
                      <a:lnTo>
                        <a:pt x="1317" y="1135"/>
                      </a:lnTo>
                      <a:lnTo>
                        <a:pt x="1321" y="1129"/>
                      </a:lnTo>
                      <a:lnTo>
                        <a:pt x="1324" y="1122"/>
                      </a:lnTo>
                      <a:lnTo>
                        <a:pt x="1328" y="1116"/>
                      </a:lnTo>
                      <a:lnTo>
                        <a:pt x="1331" y="1110"/>
                      </a:lnTo>
                      <a:lnTo>
                        <a:pt x="1334" y="1104"/>
                      </a:lnTo>
                      <a:lnTo>
                        <a:pt x="1336" y="1098"/>
                      </a:lnTo>
                      <a:lnTo>
                        <a:pt x="1339" y="1092"/>
                      </a:lnTo>
                      <a:lnTo>
                        <a:pt x="1342" y="1087"/>
                      </a:lnTo>
                      <a:lnTo>
                        <a:pt x="1344" y="1081"/>
                      </a:lnTo>
                      <a:lnTo>
                        <a:pt x="1347" y="1076"/>
                      </a:lnTo>
                      <a:lnTo>
                        <a:pt x="1349" y="1070"/>
                      </a:lnTo>
                      <a:lnTo>
                        <a:pt x="1351" y="1065"/>
                      </a:lnTo>
                      <a:lnTo>
                        <a:pt x="1353" y="1060"/>
                      </a:lnTo>
                      <a:lnTo>
                        <a:pt x="1356" y="1055"/>
                      </a:lnTo>
                      <a:lnTo>
                        <a:pt x="1358" y="1050"/>
                      </a:lnTo>
                      <a:lnTo>
                        <a:pt x="1360" y="1045"/>
                      </a:lnTo>
                      <a:lnTo>
                        <a:pt x="1362" y="1040"/>
                      </a:lnTo>
                      <a:lnTo>
                        <a:pt x="1364" y="1035"/>
                      </a:lnTo>
                      <a:lnTo>
                        <a:pt x="1366" y="1030"/>
                      </a:lnTo>
                      <a:lnTo>
                        <a:pt x="1368" y="1025"/>
                      </a:lnTo>
                      <a:lnTo>
                        <a:pt x="1370" y="1021"/>
                      </a:lnTo>
                      <a:lnTo>
                        <a:pt x="1372" y="1016"/>
                      </a:lnTo>
                      <a:lnTo>
                        <a:pt x="1374" y="1012"/>
                      </a:lnTo>
                      <a:lnTo>
                        <a:pt x="1376" y="1007"/>
                      </a:lnTo>
                      <a:lnTo>
                        <a:pt x="1378" y="1003"/>
                      </a:lnTo>
                      <a:lnTo>
                        <a:pt x="1380" y="999"/>
                      </a:lnTo>
                      <a:lnTo>
                        <a:pt x="1383" y="995"/>
                      </a:lnTo>
                      <a:lnTo>
                        <a:pt x="1385" y="992"/>
                      </a:lnTo>
                      <a:lnTo>
                        <a:pt x="1388" y="989"/>
                      </a:lnTo>
                      <a:lnTo>
                        <a:pt x="1390" y="987"/>
                      </a:lnTo>
                      <a:lnTo>
                        <a:pt x="1392" y="984"/>
                      </a:lnTo>
                      <a:lnTo>
                        <a:pt x="1394" y="982"/>
                      </a:lnTo>
                      <a:lnTo>
                        <a:pt x="1397" y="980"/>
                      </a:lnTo>
                      <a:lnTo>
                        <a:pt x="1399" y="977"/>
                      </a:lnTo>
                      <a:lnTo>
                        <a:pt x="1400" y="975"/>
                      </a:lnTo>
                      <a:lnTo>
                        <a:pt x="1402" y="973"/>
                      </a:lnTo>
                      <a:lnTo>
                        <a:pt x="1404" y="971"/>
                      </a:lnTo>
                      <a:lnTo>
                        <a:pt x="1406" y="969"/>
                      </a:lnTo>
                      <a:lnTo>
                        <a:pt x="1407" y="967"/>
                      </a:lnTo>
                      <a:lnTo>
                        <a:pt x="1409" y="965"/>
                      </a:lnTo>
                      <a:lnTo>
                        <a:pt x="1410" y="963"/>
                      </a:lnTo>
                      <a:lnTo>
                        <a:pt x="1412" y="962"/>
                      </a:lnTo>
                      <a:lnTo>
                        <a:pt x="1413" y="960"/>
                      </a:lnTo>
                      <a:lnTo>
                        <a:pt x="1414" y="957"/>
                      </a:lnTo>
                      <a:lnTo>
                        <a:pt x="1415" y="956"/>
                      </a:lnTo>
                      <a:lnTo>
                        <a:pt x="1416" y="954"/>
                      </a:lnTo>
                      <a:lnTo>
                        <a:pt x="1417" y="952"/>
                      </a:lnTo>
                      <a:lnTo>
                        <a:pt x="1418" y="951"/>
                      </a:lnTo>
                      <a:lnTo>
                        <a:pt x="1419" y="949"/>
                      </a:lnTo>
                      <a:lnTo>
                        <a:pt x="1420" y="947"/>
                      </a:lnTo>
                      <a:lnTo>
                        <a:pt x="1421" y="946"/>
                      </a:lnTo>
                      <a:lnTo>
                        <a:pt x="1421" y="944"/>
                      </a:lnTo>
                      <a:lnTo>
                        <a:pt x="1422" y="942"/>
                      </a:lnTo>
                      <a:lnTo>
                        <a:pt x="1423" y="941"/>
                      </a:lnTo>
                      <a:lnTo>
                        <a:pt x="1423" y="939"/>
                      </a:lnTo>
                      <a:lnTo>
                        <a:pt x="1424" y="937"/>
                      </a:lnTo>
                      <a:lnTo>
                        <a:pt x="1424" y="936"/>
                      </a:lnTo>
                      <a:lnTo>
                        <a:pt x="1424" y="934"/>
                      </a:lnTo>
                      <a:lnTo>
                        <a:pt x="1425" y="932"/>
                      </a:lnTo>
                      <a:lnTo>
                        <a:pt x="1430" y="929"/>
                      </a:lnTo>
                      <a:lnTo>
                        <a:pt x="1434" y="925"/>
                      </a:lnTo>
                      <a:lnTo>
                        <a:pt x="1439" y="922"/>
                      </a:lnTo>
                      <a:lnTo>
                        <a:pt x="1443" y="918"/>
                      </a:lnTo>
                      <a:lnTo>
                        <a:pt x="1447" y="913"/>
                      </a:lnTo>
                      <a:lnTo>
                        <a:pt x="1450" y="909"/>
                      </a:lnTo>
                      <a:lnTo>
                        <a:pt x="1453" y="904"/>
                      </a:lnTo>
                      <a:lnTo>
                        <a:pt x="1456" y="899"/>
                      </a:lnTo>
                      <a:lnTo>
                        <a:pt x="1459" y="894"/>
                      </a:lnTo>
                      <a:lnTo>
                        <a:pt x="1462" y="889"/>
                      </a:lnTo>
                      <a:lnTo>
                        <a:pt x="1464" y="884"/>
                      </a:lnTo>
                      <a:lnTo>
                        <a:pt x="1467" y="879"/>
                      </a:lnTo>
                      <a:lnTo>
                        <a:pt x="1469" y="873"/>
                      </a:lnTo>
                      <a:lnTo>
                        <a:pt x="1471" y="868"/>
                      </a:lnTo>
                      <a:lnTo>
                        <a:pt x="1473" y="862"/>
                      </a:lnTo>
                      <a:lnTo>
                        <a:pt x="1476" y="857"/>
                      </a:lnTo>
                      <a:lnTo>
                        <a:pt x="1478" y="851"/>
                      </a:lnTo>
                      <a:lnTo>
                        <a:pt x="1481" y="846"/>
                      </a:lnTo>
                      <a:lnTo>
                        <a:pt x="1483" y="840"/>
                      </a:lnTo>
                      <a:lnTo>
                        <a:pt x="1485" y="835"/>
                      </a:lnTo>
                      <a:lnTo>
                        <a:pt x="1487" y="830"/>
                      </a:lnTo>
                      <a:lnTo>
                        <a:pt x="1490" y="824"/>
                      </a:lnTo>
                      <a:lnTo>
                        <a:pt x="1492" y="819"/>
                      </a:lnTo>
                      <a:lnTo>
                        <a:pt x="1495" y="814"/>
                      </a:lnTo>
                      <a:lnTo>
                        <a:pt x="1498" y="809"/>
                      </a:lnTo>
                      <a:lnTo>
                        <a:pt x="1501" y="805"/>
                      </a:lnTo>
                      <a:lnTo>
                        <a:pt x="1505" y="800"/>
                      </a:lnTo>
                      <a:lnTo>
                        <a:pt x="1508" y="796"/>
                      </a:lnTo>
                      <a:lnTo>
                        <a:pt x="1512" y="792"/>
                      </a:lnTo>
                      <a:lnTo>
                        <a:pt x="1517" y="788"/>
                      </a:lnTo>
                      <a:lnTo>
                        <a:pt x="1521" y="785"/>
                      </a:lnTo>
                      <a:lnTo>
                        <a:pt x="1526" y="782"/>
                      </a:lnTo>
                      <a:lnTo>
                        <a:pt x="1527" y="780"/>
                      </a:lnTo>
                      <a:lnTo>
                        <a:pt x="1527" y="778"/>
                      </a:lnTo>
                      <a:lnTo>
                        <a:pt x="1527" y="776"/>
                      </a:lnTo>
                      <a:lnTo>
                        <a:pt x="1528" y="774"/>
                      </a:lnTo>
                      <a:lnTo>
                        <a:pt x="1528" y="772"/>
                      </a:lnTo>
                      <a:lnTo>
                        <a:pt x="1528" y="770"/>
                      </a:lnTo>
                      <a:lnTo>
                        <a:pt x="1529" y="769"/>
                      </a:lnTo>
                      <a:lnTo>
                        <a:pt x="1529" y="767"/>
                      </a:lnTo>
                      <a:lnTo>
                        <a:pt x="1529" y="765"/>
                      </a:lnTo>
                      <a:lnTo>
                        <a:pt x="1529" y="764"/>
                      </a:lnTo>
                      <a:lnTo>
                        <a:pt x="1529" y="762"/>
                      </a:lnTo>
                      <a:lnTo>
                        <a:pt x="1529" y="760"/>
                      </a:lnTo>
                      <a:lnTo>
                        <a:pt x="1529" y="759"/>
                      </a:lnTo>
                      <a:lnTo>
                        <a:pt x="1529" y="757"/>
                      </a:lnTo>
                      <a:lnTo>
                        <a:pt x="1529" y="756"/>
                      </a:lnTo>
                      <a:lnTo>
                        <a:pt x="1529" y="754"/>
                      </a:lnTo>
                      <a:lnTo>
                        <a:pt x="1529" y="753"/>
                      </a:lnTo>
                      <a:lnTo>
                        <a:pt x="1528" y="751"/>
                      </a:lnTo>
                      <a:lnTo>
                        <a:pt x="1528" y="750"/>
                      </a:lnTo>
                      <a:lnTo>
                        <a:pt x="1528" y="748"/>
                      </a:lnTo>
                      <a:lnTo>
                        <a:pt x="1527" y="747"/>
                      </a:lnTo>
                      <a:lnTo>
                        <a:pt x="1527" y="745"/>
                      </a:lnTo>
                      <a:lnTo>
                        <a:pt x="1527" y="744"/>
                      </a:lnTo>
                      <a:lnTo>
                        <a:pt x="1526" y="742"/>
                      </a:lnTo>
                      <a:lnTo>
                        <a:pt x="1525" y="741"/>
                      </a:lnTo>
                      <a:lnTo>
                        <a:pt x="1525" y="739"/>
                      </a:lnTo>
                      <a:lnTo>
                        <a:pt x="1524" y="737"/>
                      </a:lnTo>
                      <a:lnTo>
                        <a:pt x="1523" y="736"/>
                      </a:lnTo>
                      <a:lnTo>
                        <a:pt x="1522" y="734"/>
                      </a:lnTo>
                      <a:lnTo>
                        <a:pt x="1521" y="733"/>
                      </a:lnTo>
                      <a:lnTo>
                        <a:pt x="1520" y="731"/>
                      </a:lnTo>
                      <a:lnTo>
                        <a:pt x="1519" y="729"/>
                      </a:lnTo>
                      <a:lnTo>
                        <a:pt x="1556" y="686"/>
                      </a:lnTo>
                      <a:lnTo>
                        <a:pt x="1556" y="684"/>
                      </a:lnTo>
                      <a:lnTo>
                        <a:pt x="1556" y="682"/>
                      </a:lnTo>
                      <a:lnTo>
                        <a:pt x="1555" y="680"/>
                      </a:lnTo>
                      <a:lnTo>
                        <a:pt x="1555" y="678"/>
                      </a:lnTo>
                      <a:lnTo>
                        <a:pt x="1555" y="676"/>
                      </a:lnTo>
                      <a:lnTo>
                        <a:pt x="1555" y="674"/>
                      </a:lnTo>
                      <a:lnTo>
                        <a:pt x="1554" y="673"/>
                      </a:lnTo>
                      <a:lnTo>
                        <a:pt x="1554" y="671"/>
                      </a:lnTo>
                      <a:lnTo>
                        <a:pt x="1554" y="670"/>
                      </a:lnTo>
                      <a:lnTo>
                        <a:pt x="1553" y="669"/>
                      </a:lnTo>
                      <a:lnTo>
                        <a:pt x="1553" y="667"/>
                      </a:lnTo>
                      <a:lnTo>
                        <a:pt x="1553" y="666"/>
                      </a:lnTo>
                      <a:lnTo>
                        <a:pt x="1553" y="665"/>
                      </a:lnTo>
                      <a:lnTo>
                        <a:pt x="1552" y="664"/>
                      </a:lnTo>
                      <a:lnTo>
                        <a:pt x="1552" y="663"/>
                      </a:lnTo>
                      <a:lnTo>
                        <a:pt x="1552" y="662"/>
                      </a:lnTo>
                      <a:lnTo>
                        <a:pt x="1552" y="661"/>
                      </a:lnTo>
                      <a:lnTo>
                        <a:pt x="1552" y="660"/>
                      </a:lnTo>
                      <a:lnTo>
                        <a:pt x="1552" y="658"/>
                      </a:lnTo>
                      <a:lnTo>
                        <a:pt x="1552" y="657"/>
                      </a:lnTo>
                      <a:lnTo>
                        <a:pt x="1553" y="656"/>
                      </a:lnTo>
                      <a:lnTo>
                        <a:pt x="1553" y="655"/>
                      </a:lnTo>
                      <a:lnTo>
                        <a:pt x="1554" y="654"/>
                      </a:lnTo>
                      <a:lnTo>
                        <a:pt x="1554" y="652"/>
                      </a:lnTo>
                      <a:lnTo>
                        <a:pt x="1555" y="651"/>
                      </a:lnTo>
                      <a:lnTo>
                        <a:pt x="1556" y="649"/>
                      </a:lnTo>
                      <a:lnTo>
                        <a:pt x="1557" y="648"/>
                      </a:lnTo>
                      <a:lnTo>
                        <a:pt x="1558" y="646"/>
                      </a:lnTo>
                      <a:lnTo>
                        <a:pt x="1560" y="644"/>
                      </a:lnTo>
                      <a:lnTo>
                        <a:pt x="1561" y="642"/>
                      </a:lnTo>
                      <a:lnTo>
                        <a:pt x="1563" y="640"/>
                      </a:lnTo>
                      <a:lnTo>
                        <a:pt x="1565" y="638"/>
                      </a:lnTo>
                      <a:lnTo>
                        <a:pt x="1565" y="634"/>
                      </a:lnTo>
                      <a:lnTo>
                        <a:pt x="1564" y="630"/>
                      </a:lnTo>
                      <a:lnTo>
                        <a:pt x="1564" y="626"/>
                      </a:lnTo>
                      <a:lnTo>
                        <a:pt x="1563" y="622"/>
                      </a:lnTo>
                      <a:lnTo>
                        <a:pt x="1562" y="619"/>
                      </a:lnTo>
                      <a:lnTo>
                        <a:pt x="1561" y="615"/>
                      </a:lnTo>
                      <a:lnTo>
                        <a:pt x="1559" y="612"/>
                      </a:lnTo>
                      <a:lnTo>
                        <a:pt x="1558" y="608"/>
                      </a:lnTo>
                      <a:lnTo>
                        <a:pt x="1556" y="605"/>
                      </a:lnTo>
                      <a:lnTo>
                        <a:pt x="1555" y="601"/>
                      </a:lnTo>
                      <a:lnTo>
                        <a:pt x="1553" y="598"/>
                      </a:lnTo>
                      <a:lnTo>
                        <a:pt x="1551" y="595"/>
                      </a:lnTo>
                      <a:lnTo>
                        <a:pt x="1549" y="592"/>
                      </a:lnTo>
                      <a:lnTo>
                        <a:pt x="1547" y="588"/>
                      </a:lnTo>
                      <a:lnTo>
                        <a:pt x="1545" y="585"/>
                      </a:lnTo>
                      <a:lnTo>
                        <a:pt x="1543" y="582"/>
                      </a:lnTo>
                      <a:lnTo>
                        <a:pt x="1541" y="579"/>
                      </a:lnTo>
                      <a:lnTo>
                        <a:pt x="1539" y="576"/>
                      </a:lnTo>
                      <a:lnTo>
                        <a:pt x="1537" y="571"/>
                      </a:lnTo>
                      <a:lnTo>
                        <a:pt x="1535" y="568"/>
                      </a:lnTo>
                      <a:lnTo>
                        <a:pt x="1533" y="565"/>
                      </a:lnTo>
                      <a:lnTo>
                        <a:pt x="1531" y="562"/>
                      </a:lnTo>
                      <a:lnTo>
                        <a:pt x="1529" y="558"/>
                      </a:lnTo>
                      <a:lnTo>
                        <a:pt x="1528" y="555"/>
                      </a:lnTo>
                      <a:lnTo>
                        <a:pt x="1526" y="551"/>
                      </a:lnTo>
                      <a:lnTo>
                        <a:pt x="1525" y="548"/>
                      </a:lnTo>
                      <a:lnTo>
                        <a:pt x="1524" y="544"/>
                      </a:lnTo>
                      <a:lnTo>
                        <a:pt x="1523" y="541"/>
                      </a:lnTo>
                      <a:lnTo>
                        <a:pt x="1522" y="537"/>
                      </a:lnTo>
                      <a:lnTo>
                        <a:pt x="1521" y="533"/>
                      </a:lnTo>
                      <a:lnTo>
                        <a:pt x="1521" y="529"/>
                      </a:lnTo>
                      <a:lnTo>
                        <a:pt x="1521" y="525"/>
                      </a:lnTo>
                      <a:lnTo>
                        <a:pt x="1519" y="524"/>
                      </a:lnTo>
                      <a:lnTo>
                        <a:pt x="1518" y="523"/>
                      </a:lnTo>
                      <a:lnTo>
                        <a:pt x="1516" y="522"/>
                      </a:lnTo>
                      <a:lnTo>
                        <a:pt x="1515" y="520"/>
                      </a:lnTo>
                      <a:lnTo>
                        <a:pt x="1514" y="518"/>
                      </a:lnTo>
                      <a:lnTo>
                        <a:pt x="1512" y="516"/>
                      </a:lnTo>
                      <a:lnTo>
                        <a:pt x="1511" y="513"/>
                      </a:lnTo>
                      <a:lnTo>
                        <a:pt x="1510" y="510"/>
                      </a:lnTo>
                      <a:lnTo>
                        <a:pt x="1508" y="507"/>
                      </a:lnTo>
                      <a:lnTo>
                        <a:pt x="1507" y="504"/>
                      </a:lnTo>
                      <a:lnTo>
                        <a:pt x="1506" y="501"/>
                      </a:lnTo>
                      <a:lnTo>
                        <a:pt x="1505" y="497"/>
                      </a:lnTo>
                      <a:lnTo>
                        <a:pt x="1504" y="494"/>
                      </a:lnTo>
                      <a:lnTo>
                        <a:pt x="1503" y="490"/>
                      </a:lnTo>
                      <a:lnTo>
                        <a:pt x="1502" y="486"/>
                      </a:lnTo>
                      <a:lnTo>
                        <a:pt x="1501" y="482"/>
                      </a:lnTo>
                      <a:lnTo>
                        <a:pt x="1500" y="478"/>
                      </a:lnTo>
                      <a:lnTo>
                        <a:pt x="1499" y="474"/>
                      </a:lnTo>
                      <a:lnTo>
                        <a:pt x="1499" y="470"/>
                      </a:lnTo>
                      <a:lnTo>
                        <a:pt x="1498" y="466"/>
                      </a:lnTo>
                      <a:lnTo>
                        <a:pt x="1497" y="462"/>
                      </a:lnTo>
                      <a:lnTo>
                        <a:pt x="1497" y="458"/>
                      </a:lnTo>
                      <a:lnTo>
                        <a:pt x="1496" y="454"/>
                      </a:lnTo>
                      <a:lnTo>
                        <a:pt x="1496" y="450"/>
                      </a:lnTo>
                      <a:lnTo>
                        <a:pt x="1495" y="447"/>
                      </a:lnTo>
                      <a:lnTo>
                        <a:pt x="1495" y="443"/>
                      </a:lnTo>
                      <a:lnTo>
                        <a:pt x="1494" y="440"/>
                      </a:lnTo>
                      <a:lnTo>
                        <a:pt x="1494" y="436"/>
                      </a:lnTo>
                      <a:lnTo>
                        <a:pt x="1494" y="433"/>
                      </a:lnTo>
                      <a:lnTo>
                        <a:pt x="1494" y="430"/>
                      </a:lnTo>
                      <a:lnTo>
                        <a:pt x="1494" y="427"/>
                      </a:lnTo>
                      <a:lnTo>
                        <a:pt x="1494" y="425"/>
                      </a:lnTo>
                      <a:lnTo>
                        <a:pt x="1460" y="219"/>
                      </a:lnTo>
                      <a:lnTo>
                        <a:pt x="1646" y="209"/>
                      </a:lnTo>
                      <a:lnTo>
                        <a:pt x="1645" y="211"/>
                      </a:lnTo>
                      <a:lnTo>
                        <a:pt x="1645" y="213"/>
                      </a:lnTo>
                      <a:lnTo>
                        <a:pt x="1644" y="215"/>
                      </a:lnTo>
                      <a:lnTo>
                        <a:pt x="1644" y="217"/>
                      </a:lnTo>
                      <a:lnTo>
                        <a:pt x="1643" y="218"/>
                      </a:lnTo>
                      <a:lnTo>
                        <a:pt x="1643" y="220"/>
                      </a:lnTo>
                      <a:lnTo>
                        <a:pt x="1643" y="222"/>
                      </a:lnTo>
                      <a:lnTo>
                        <a:pt x="1643" y="223"/>
                      </a:lnTo>
                      <a:lnTo>
                        <a:pt x="1643" y="225"/>
                      </a:lnTo>
                      <a:lnTo>
                        <a:pt x="1643" y="226"/>
                      </a:lnTo>
                      <a:lnTo>
                        <a:pt x="1643" y="228"/>
                      </a:lnTo>
                      <a:lnTo>
                        <a:pt x="1643" y="229"/>
                      </a:lnTo>
                      <a:lnTo>
                        <a:pt x="1643" y="231"/>
                      </a:lnTo>
                      <a:lnTo>
                        <a:pt x="1643" y="232"/>
                      </a:lnTo>
                      <a:lnTo>
                        <a:pt x="1643" y="234"/>
                      </a:lnTo>
                      <a:lnTo>
                        <a:pt x="1644" y="235"/>
                      </a:lnTo>
                      <a:lnTo>
                        <a:pt x="1644" y="237"/>
                      </a:lnTo>
                      <a:lnTo>
                        <a:pt x="1645" y="238"/>
                      </a:lnTo>
                      <a:lnTo>
                        <a:pt x="1645" y="240"/>
                      </a:lnTo>
                      <a:lnTo>
                        <a:pt x="1646" y="241"/>
                      </a:lnTo>
                      <a:lnTo>
                        <a:pt x="1646" y="243"/>
                      </a:lnTo>
                      <a:lnTo>
                        <a:pt x="1647" y="245"/>
                      </a:lnTo>
                      <a:lnTo>
                        <a:pt x="1647" y="247"/>
                      </a:lnTo>
                      <a:lnTo>
                        <a:pt x="1648" y="248"/>
                      </a:lnTo>
                      <a:lnTo>
                        <a:pt x="1649" y="250"/>
                      </a:lnTo>
                      <a:lnTo>
                        <a:pt x="1650" y="253"/>
                      </a:lnTo>
                      <a:lnTo>
                        <a:pt x="1650" y="255"/>
                      </a:lnTo>
                      <a:lnTo>
                        <a:pt x="1651" y="257"/>
                      </a:lnTo>
                      <a:lnTo>
                        <a:pt x="1652" y="260"/>
                      </a:lnTo>
                      <a:lnTo>
                        <a:pt x="1653" y="262"/>
                      </a:lnTo>
                      <a:lnTo>
                        <a:pt x="1654" y="265"/>
                      </a:lnTo>
                      <a:lnTo>
                        <a:pt x="1655" y="268"/>
                      </a:lnTo>
                      <a:lnTo>
                        <a:pt x="1659" y="369"/>
                      </a:lnTo>
                      <a:lnTo>
                        <a:pt x="1659" y="372"/>
                      </a:lnTo>
                      <a:lnTo>
                        <a:pt x="1659" y="375"/>
                      </a:lnTo>
                      <a:lnTo>
                        <a:pt x="1658" y="378"/>
                      </a:lnTo>
                      <a:lnTo>
                        <a:pt x="1658" y="381"/>
                      </a:lnTo>
                      <a:lnTo>
                        <a:pt x="1658" y="383"/>
                      </a:lnTo>
                      <a:lnTo>
                        <a:pt x="1657" y="386"/>
                      </a:lnTo>
                      <a:lnTo>
                        <a:pt x="1657" y="389"/>
                      </a:lnTo>
                      <a:lnTo>
                        <a:pt x="1656" y="391"/>
                      </a:lnTo>
                      <a:lnTo>
                        <a:pt x="1656" y="394"/>
                      </a:lnTo>
                      <a:lnTo>
                        <a:pt x="1655" y="396"/>
                      </a:lnTo>
                      <a:lnTo>
                        <a:pt x="1654" y="399"/>
                      </a:lnTo>
                      <a:lnTo>
                        <a:pt x="1654" y="402"/>
                      </a:lnTo>
                      <a:lnTo>
                        <a:pt x="1653" y="404"/>
                      </a:lnTo>
                      <a:lnTo>
                        <a:pt x="1652" y="407"/>
                      </a:lnTo>
                      <a:lnTo>
                        <a:pt x="1651" y="409"/>
                      </a:lnTo>
                      <a:lnTo>
                        <a:pt x="1650" y="412"/>
                      </a:lnTo>
                      <a:lnTo>
                        <a:pt x="1650" y="414"/>
                      </a:lnTo>
                      <a:lnTo>
                        <a:pt x="1649" y="417"/>
                      </a:lnTo>
                      <a:lnTo>
                        <a:pt x="1648" y="419"/>
                      </a:lnTo>
                      <a:lnTo>
                        <a:pt x="1647" y="422"/>
                      </a:lnTo>
                      <a:lnTo>
                        <a:pt x="1647" y="425"/>
                      </a:lnTo>
                      <a:lnTo>
                        <a:pt x="1646" y="427"/>
                      </a:lnTo>
                      <a:lnTo>
                        <a:pt x="1645" y="430"/>
                      </a:lnTo>
                      <a:lnTo>
                        <a:pt x="1645" y="433"/>
                      </a:lnTo>
                      <a:lnTo>
                        <a:pt x="1644" y="436"/>
                      </a:lnTo>
                      <a:lnTo>
                        <a:pt x="1644" y="439"/>
                      </a:lnTo>
                      <a:lnTo>
                        <a:pt x="1643" y="442"/>
                      </a:lnTo>
                      <a:lnTo>
                        <a:pt x="1643" y="445"/>
                      </a:lnTo>
                      <a:lnTo>
                        <a:pt x="1642" y="448"/>
                      </a:lnTo>
                      <a:lnTo>
                        <a:pt x="1642" y="451"/>
                      </a:lnTo>
                      <a:lnTo>
                        <a:pt x="1642" y="455"/>
                      </a:lnTo>
                      <a:lnTo>
                        <a:pt x="1642" y="458"/>
                      </a:lnTo>
                      <a:lnTo>
                        <a:pt x="1641" y="467"/>
                      </a:lnTo>
                      <a:lnTo>
                        <a:pt x="1640" y="478"/>
                      </a:lnTo>
                      <a:lnTo>
                        <a:pt x="1639" y="489"/>
                      </a:lnTo>
                      <a:lnTo>
                        <a:pt x="1637" y="502"/>
                      </a:lnTo>
                      <a:lnTo>
                        <a:pt x="1635" y="517"/>
                      </a:lnTo>
                      <a:lnTo>
                        <a:pt x="1632" y="532"/>
                      </a:lnTo>
                      <a:lnTo>
                        <a:pt x="1630" y="549"/>
                      </a:lnTo>
                      <a:lnTo>
                        <a:pt x="1627" y="567"/>
                      </a:lnTo>
                      <a:lnTo>
                        <a:pt x="1623" y="586"/>
                      </a:lnTo>
                      <a:lnTo>
                        <a:pt x="1620" y="606"/>
                      </a:lnTo>
                      <a:lnTo>
                        <a:pt x="1616" y="626"/>
                      </a:lnTo>
                      <a:lnTo>
                        <a:pt x="1612" y="648"/>
                      </a:lnTo>
                      <a:lnTo>
                        <a:pt x="1608" y="670"/>
                      </a:lnTo>
                      <a:lnTo>
                        <a:pt x="1603" y="692"/>
                      </a:lnTo>
                      <a:lnTo>
                        <a:pt x="1599" y="716"/>
                      </a:lnTo>
                      <a:lnTo>
                        <a:pt x="1595" y="740"/>
                      </a:lnTo>
                      <a:lnTo>
                        <a:pt x="1590" y="764"/>
                      </a:lnTo>
                      <a:lnTo>
                        <a:pt x="1586" y="789"/>
                      </a:lnTo>
                      <a:lnTo>
                        <a:pt x="1582" y="814"/>
                      </a:lnTo>
                      <a:lnTo>
                        <a:pt x="1578" y="839"/>
                      </a:lnTo>
                      <a:lnTo>
                        <a:pt x="1573" y="865"/>
                      </a:lnTo>
                      <a:lnTo>
                        <a:pt x="1569" y="890"/>
                      </a:lnTo>
                      <a:lnTo>
                        <a:pt x="1566" y="916"/>
                      </a:lnTo>
                      <a:lnTo>
                        <a:pt x="1562" y="942"/>
                      </a:lnTo>
                      <a:lnTo>
                        <a:pt x="1558" y="969"/>
                      </a:lnTo>
                      <a:lnTo>
                        <a:pt x="1555" y="994"/>
                      </a:lnTo>
                      <a:lnTo>
                        <a:pt x="1552" y="1020"/>
                      </a:lnTo>
                      <a:lnTo>
                        <a:pt x="1550" y="1045"/>
                      </a:lnTo>
                      <a:lnTo>
                        <a:pt x="1548" y="1070"/>
                      </a:lnTo>
                      <a:lnTo>
                        <a:pt x="1546" y="1095"/>
                      </a:lnTo>
                      <a:lnTo>
                        <a:pt x="1544" y="1119"/>
                      </a:lnTo>
                      <a:lnTo>
                        <a:pt x="1543" y="1142"/>
                      </a:lnTo>
                      <a:lnTo>
                        <a:pt x="1542" y="1145"/>
                      </a:lnTo>
                      <a:lnTo>
                        <a:pt x="1542" y="1148"/>
                      </a:lnTo>
                      <a:lnTo>
                        <a:pt x="1543" y="1151"/>
                      </a:lnTo>
                      <a:lnTo>
                        <a:pt x="1544" y="1154"/>
                      </a:lnTo>
                      <a:lnTo>
                        <a:pt x="1546" y="1157"/>
                      </a:lnTo>
                      <a:lnTo>
                        <a:pt x="1548" y="1159"/>
                      </a:lnTo>
                      <a:lnTo>
                        <a:pt x="1550" y="1162"/>
                      </a:lnTo>
                      <a:lnTo>
                        <a:pt x="1553" y="1165"/>
                      </a:lnTo>
                      <a:lnTo>
                        <a:pt x="1556" y="1168"/>
                      </a:lnTo>
                      <a:lnTo>
                        <a:pt x="1560" y="1170"/>
                      </a:lnTo>
                      <a:lnTo>
                        <a:pt x="1564" y="1173"/>
                      </a:lnTo>
                      <a:lnTo>
                        <a:pt x="1569" y="1175"/>
                      </a:lnTo>
                      <a:lnTo>
                        <a:pt x="1573" y="1177"/>
                      </a:lnTo>
                      <a:lnTo>
                        <a:pt x="1578" y="1179"/>
                      </a:lnTo>
                      <a:lnTo>
                        <a:pt x="1584" y="1181"/>
                      </a:lnTo>
                      <a:lnTo>
                        <a:pt x="1589" y="1183"/>
                      </a:lnTo>
                      <a:lnTo>
                        <a:pt x="1594" y="1184"/>
                      </a:lnTo>
                      <a:lnTo>
                        <a:pt x="1600" y="1185"/>
                      </a:lnTo>
                      <a:lnTo>
                        <a:pt x="1606" y="1186"/>
                      </a:lnTo>
                      <a:lnTo>
                        <a:pt x="1612" y="1187"/>
                      </a:lnTo>
                      <a:lnTo>
                        <a:pt x="1618" y="1187"/>
                      </a:lnTo>
                      <a:lnTo>
                        <a:pt x="1624" y="1187"/>
                      </a:lnTo>
                      <a:lnTo>
                        <a:pt x="1630" y="1187"/>
                      </a:lnTo>
                      <a:lnTo>
                        <a:pt x="1636" y="1186"/>
                      </a:lnTo>
                      <a:lnTo>
                        <a:pt x="1641" y="1185"/>
                      </a:lnTo>
                      <a:lnTo>
                        <a:pt x="1647" y="1184"/>
                      </a:lnTo>
                      <a:lnTo>
                        <a:pt x="1653" y="1182"/>
                      </a:lnTo>
                      <a:lnTo>
                        <a:pt x="1658" y="1180"/>
                      </a:lnTo>
                      <a:lnTo>
                        <a:pt x="1664" y="1177"/>
                      </a:lnTo>
                      <a:lnTo>
                        <a:pt x="1669" y="1174"/>
                      </a:lnTo>
                      <a:lnTo>
                        <a:pt x="1674" y="1171"/>
                      </a:lnTo>
                      <a:lnTo>
                        <a:pt x="1679" y="1167"/>
                      </a:lnTo>
                      <a:lnTo>
                        <a:pt x="1680" y="1161"/>
                      </a:lnTo>
                      <a:lnTo>
                        <a:pt x="1682" y="1156"/>
                      </a:lnTo>
                      <a:lnTo>
                        <a:pt x="1684" y="1151"/>
                      </a:lnTo>
                      <a:lnTo>
                        <a:pt x="1685" y="1146"/>
                      </a:lnTo>
                      <a:lnTo>
                        <a:pt x="1687" y="1141"/>
                      </a:lnTo>
                      <a:lnTo>
                        <a:pt x="1689" y="1136"/>
                      </a:lnTo>
                      <a:lnTo>
                        <a:pt x="1690" y="1131"/>
                      </a:lnTo>
                      <a:lnTo>
                        <a:pt x="1692" y="1126"/>
                      </a:lnTo>
                      <a:lnTo>
                        <a:pt x="1694" y="1120"/>
                      </a:lnTo>
                      <a:lnTo>
                        <a:pt x="1695" y="1115"/>
                      </a:lnTo>
                      <a:lnTo>
                        <a:pt x="1697" y="1109"/>
                      </a:lnTo>
                      <a:lnTo>
                        <a:pt x="1698" y="1102"/>
                      </a:lnTo>
                      <a:lnTo>
                        <a:pt x="1700" y="1095"/>
                      </a:lnTo>
                      <a:lnTo>
                        <a:pt x="1701" y="1088"/>
                      </a:lnTo>
                      <a:lnTo>
                        <a:pt x="1703" y="1080"/>
                      </a:lnTo>
                      <a:lnTo>
                        <a:pt x="1705" y="1071"/>
                      </a:lnTo>
                      <a:lnTo>
                        <a:pt x="1706" y="1062"/>
                      </a:lnTo>
                      <a:lnTo>
                        <a:pt x="1707" y="1052"/>
                      </a:lnTo>
                      <a:lnTo>
                        <a:pt x="1708" y="1041"/>
                      </a:lnTo>
                      <a:lnTo>
                        <a:pt x="1709" y="1029"/>
                      </a:lnTo>
                      <a:lnTo>
                        <a:pt x="1710" y="1016"/>
                      </a:lnTo>
                      <a:lnTo>
                        <a:pt x="1711" y="1002"/>
                      </a:lnTo>
                      <a:lnTo>
                        <a:pt x="1711" y="987"/>
                      </a:lnTo>
                      <a:lnTo>
                        <a:pt x="1712" y="970"/>
                      </a:lnTo>
                      <a:lnTo>
                        <a:pt x="1713" y="952"/>
                      </a:lnTo>
                      <a:lnTo>
                        <a:pt x="1713" y="933"/>
                      </a:lnTo>
                      <a:lnTo>
                        <a:pt x="1713" y="912"/>
                      </a:lnTo>
                      <a:lnTo>
                        <a:pt x="1714" y="891"/>
                      </a:lnTo>
                      <a:lnTo>
                        <a:pt x="1714" y="867"/>
                      </a:lnTo>
                      <a:lnTo>
                        <a:pt x="1714" y="843"/>
                      </a:lnTo>
                      <a:lnTo>
                        <a:pt x="1714" y="816"/>
                      </a:lnTo>
                      <a:lnTo>
                        <a:pt x="1713" y="788"/>
                      </a:lnTo>
                      <a:lnTo>
                        <a:pt x="1713" y="775"/>
                      </a:lnTo>
                      <a:lnTo>
                        <a:pt x="1714" y="761"/>
                      </a:lnTo>
                      <a:lnTo>
                        <a:pt x="1714" y="746"/>
                      </a:lnTo>
                      <a:lnTo>
                        <a:pt x="1714" y="731"/>
                      </a:lnTo>
                      <a:lnTo>
                        <a:pt x="1715" y="715"/>
                      </a:lnTo>
                      <a:lnTo>
                        <a:pt x="1716" y="699"/>
                      </a:lnTo>
                      <a:lnTo>
                        <a:pt x="1717" y="683"/>
                      </a:lnTo>
                      <a:lnTo>
                        <a:pt x="1717" y="667"/>
                      </a:lnTo>
                      <a:lnTo>
                        <a:pt x="1718" y="650"/>
                      </a:lnTo>
                      <a:lnTo>
                        <a:pt x="1719" y="633"/>
                      </a:lnTo>
                      <a:lnTo>
                        <a:pt x="1720" y="616"/>
                      </a:lnTo>
                      <a:lnTo>
                        <a:pt x="1721" y="600"/>
                      </a:lnTo>
                      <a:lnTo>
                        <a:pt x="1722" y="583"/>
                      </a:lnTo>
                      <a:lnTo>
                        <a:pt x="1723" y="565"/>
                      </a:lnTo>
                      <a:lnTo>
                        <a:pt x="1724" y="549"/>
                      </a:lnTo>
                      <a:lnTo>
                        <a:pt x="1725" y="533"/>
                      </a:lnTo>
                      <a:lnTo>
                        <a:pt x="1726" y="517"/>
                      </a:lnTo>
                      <a:lnTo>
                        <a:pt x="1726" y="502"/>
                      </a:lnTo>
                      <a:lnTo>
                        <a:pt x="1726" y="487"/>
                      </a:lnTo>
                      <a:lnTo>
                        <a:pt x="1727" y="473"/>
                      </a:lnTo>
                      <a:lnTo>
                        <a:pt x="1727" y="459"/>
                      </a:lnTo>
                      <a:lnTo>
                        <a:pt x="1727" y="446"/>
                      </a:lnTo>
                      <a:lnTo>
                        <a:pt x="1726" y="434"/>
                      </a:lnTo>
                      <a:lnTo>
                        <a:pt x="1725" y="423"/>
                      </a:lnTo>
                      <a:lnTo>
                        <a:pt x="1725" y="412"/>
                      </a:lnTo>
                      <a:lnTo>
                        <a:pt x="1723" y="403"/>
                      </a:lnTo>
                      <a:lnTo>
                        <a:pt x="1722" y="394"/>
                      </a:lnTo>
                      <a:lnTo>
                        <a:pt x="1720" y="386"/>
                      </a:lnTo>
                      <a:lnTo>
                        <a:pt x="1718" y="380"/>
                      </a:lnTo>
                      <a:lnTo>
                        <a:pt x="1715" y="375"/>
                      </a:lnTo>
                      <a:lnTo>
                        <a:pt x="1712" y="371"/>
                      </a:lnTo>
                      <a:lnTo>
                        <a:pt x="1709" y="368"/>
                      </a:lnTo>
                      <a:lnTo>
                        <a:pt x="1704" y="268"/>
                      </a:lnTo>
                      <a:lnTo>
                        <a:pt x="1706" y="265"/>
                      </a:lnTo>
                      <a:lnTo>
                        <a:pt x="1708" y="263"/>
                      </a:lnTo>
                      <a:lnTo>
                        <a:pt x="1710" y="260"/>
                      </a:lnTo>
                      <a:lnTo>
                        <a:pt x="1711" y="258"/>
                      </a:lnTo>
                      <a:lnTo>
                        <a:pt x="1713" y="256"/>
                      </a:lnTo>
                      <a:lnTo>
                        <a:pt x="1714" y="253"/>
                      </a:lnTo>
                      <a:lnTo>
                        <a:pt x="1715" y="251"/>
                      </a:lnTo>
                      <a:lnTo>
                        <a:pt x="1716" y="249"/>
                      </a:lnTo>
                      <a:lnTo>
                        <a:pt x="1717" y="247"/>
                      </a:lnTo>
                      <a:lnTo>
                        <a:pt x="1718" y="245"/>
                      </a:lnTo>
                      <a:lnTo>
                        <a:pt x="1718" y="243"/>
                      </a:lnTo>
                      <a:lnTo>
                        <a:pt x="1719" y="240"/>
                      </a:lnTo>
                      <a:lnTo>
                        <a:pt x="1719" y="238"/>
                      </a:lnTo>
                      <a:lnTo>
                        <a:pt x="1720" y="236"/>
                      </a:lnTo>
                      <a:lnTo>
                        <a:pt x="1720" y="235"/>
                      </a:lnTo>
                      <a:lnTo>
                        <a:pt x="1720" y="233"/>
                      </a:lnTo>
                      <a:lnTo>
                        <a:pt x="1720" y="231"/>
                      </a:lnTo>
                      <a:lnTo>
                        <a:pt x="1721" y="229"/>
                      </a:lnTo>
                      <a:lnTo>
                        <a:pt x="1721" y="227"/>
                      </a:lnTo>
                      <a:lnTo>
                        <a:pt x="1721" y="225"/>
                      </a:lnTo>
                      <a:lnTo>
                        <a:pt x="1721" y="223"/>
                      </a:lnTo>
                      <a:lnTo>
                        <a:pt x="1721" y="222"/>
                      </a:lnTo>
                      <a:lnTo>
                        <a:pt x="1721" y="220"/>
                      </a:lnTo>
                      <a:lnTo>
                        <a:pt x="1720" y="218"/>
                      </a:lnTo>
                      <a:lnTo>
                        <a:pt x="1720" y="216"/>
                      </a:lnTo>
                      <a:lnTo>
                        <a:pt x="1720" y="215"/>
                      </a:lnTo>
                      <a:lnTo>
                        <a:pt x="1720" y="213"/>
                      </a:lnTo>
                      <a:lnTo>
                        <a:pt x="1720" y="211"/>
                      </a:lnTo>
                      <a:lnTo>
                        <a:pt x="1720" y="210"/>
                      </a:lnTo>
                      <a:lnTo>
                        <a:pt x="1720" y="208"/>
                      </a:lnTo>
                      <a:lnTo>
                        <a:pt x="1720" y="207"/>
                      </a:lnTo>
                      <a:lnTo>
                        <a:pt x="1720" y="205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69" name="Freeform 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1" cy="576"/>
                </a:xfrm>
                <a:custGeom>
                  <a:avLst/>
                  <a:gdLst>
                    <a:gd name="T0" fmla="*/ 490 w 2042"/>
                    <a:gd name="T1" fmla="*/ 44 h 2302"/>
                    <a:gd name="T2" fmla="*/ 35 w 2042"/>
                    <a:gd name="T3" fmla="*/ 5 h 2302"/>
                    <a:gd name="T4" fmla="*/ 154 w 2042"/>
                    <a:gd name="T5" fmla="*/ 55 h 2302"/>
                    <a:gd name="T6" fmla="*/ 147 w 2042"/>
                    <a:gd name="T7" fmla="*/ 76 h 2302"/>
                    <a:gd name="T8" fmla="*/ 143 w 2042"/>
                    <a:gd name="T9" fmla="*/ 94 h 2302"/>
                    <a:gd name="T10" fmla="*/ 142 w 2042"/>
                    <a:gd name="T11" fmla="*/ 105 h 2302"/>
                    <a:gd name="T12" fmla="*/ 134 w 2042"/>
                    <a:gd name="T13" fmla="*/ 126 h 2302"/>
                    <a:gd name="T14" fmla="*/ 128 w 2042"/>
                    <a:gd name="T15" fmla="*/ 159 h 2302"/>
                    <a:gd name="T16" fmla="*/ 140 w 2042"/>
                    <a:gd name="T17" fmla="*/ 182 h 2302"/>
                    <a:gd name="T18" fmla="*/ 143 w 2042"/>
                    <a:gd name="T19" fmla="*/ 203 h 2302"/>
                    <a:gd name="T20" fmla="*/ 157 w 2042"/>
                    <a:gd name="T21" fmla="*/ 221 h 2302"/>
                    <a:gd name="T22" fmla="*/ 166 w 2042"/>
                    <a:gd name="T23" fmla="*/ 257 h 2302"/>
                    <a:gd name="T24" fmla="*/ 164 w 2042"/>
                    <a:gd name="T25" fmla="*/ 276 h 2302"/>
                    <a:gd name="T26" fmla="*/ 160 w 2042"/>
                    <a:gd name="T27" fmla="*/ 303 h 2302"/>
                    <a:gd name="T28" fmla="*/ 155 w 2042"/>
                    <a:gd name="T29" fmla="*/ 310 h 2302"/>
                    <a:gd name="T30" fmla="*/ 143 w 2042"/>
                    <a:gd name="T31" fmla="*/ 316 h 2302"/>
                    <a:gd name="T32" fmla="*/ 129 w 2042"/>
                    <a:gd name="T33" fmla="*/ 329 h 2302"/>
                    <a:gd name="T34" fmla="*/ 95 w 2042"/>
                    <a:gd name="T35" fmla="*/ 340 h 2302"/>
                    <a:gd name="T36" fmla="*/ 58 w 2042"/>
                    <a:gd name="T37" fmla="*/ 349 h 2302"/>
                    <a:gd name="T38" fmla="*/ 0 w 2042"/>
                    <a:gd name="T39" fmla="*/ 576 h 2302"/>
                    <a:gd name="T40" fmla="*/ 503 w 2042"/>
                    <a:gd name="T41" fmla="*/ 394 h 2302"/>
                    <a:gd name="T42" fmla="*/ 378 w 2042"/>
                    <a:gd name="T43" fmla="*/ 332 h 2302"/>
                    <a:gd name="T44" fmla="*/ 363 w 2042"/>
                    <a:gd name="T45" fmla="*/ 321 h 2302"/>
                    <a:gd name="T46" fmla="*/ 346 w 2042"/>
                    <a:gd name="T47" fmla="*/ 312 h 2302"/>
                    <a:gd name="T48" fmla="*/ 331 w 2042"/>
                    <a:gd name="T49" fmla="*/ 308 h 2302"/>
                    <a:gd name="T50" fmla="*/ 325 w 2042"/>
                    <a:gd name="T51" fmla="*/ 293 h 2302"/>
                    <a:gd name="T52" fmla="*/ 335 w 2042"/>
                    <a:gd name="T53" fmla="*/ 273 h 2302"/>
                    <a:gd name="T54" fmla="*/ 342 w 2042"/>
                    <a:gd name="T55" fmla="*/ 258 h 2302"/>
                    <a:gd name="T56" fmla="*/ 350 w 2042"/>
                    <a:gd name="T57" fmla="*/ 244 h 2302"/>
                    <a:gd name="T58" fmla="*/ 357 w 2042"/>
                    <a:gd name="T59" fmla="*/ 233 h 2302"/>
                    <a:gd name="T60" fmla="*/ 374 w 2042"/>
                    <a:gd name="T61" fmla="*/ 204 h 2302"/>
                    <a:gd name="T62" fmla="*/ 383 w 2042"/>
                    <a:gd name="T63" fmla="*/ 189 h 2302"/>
                    <a:gd name="T64" fmla="*/ 389 w 2042"/>
                    <a:gd name="T65" fmla="*/ 170 h 2302"/>
                    <a:gd name="T66" fmla="*/ 390 w 2042"/>
                    <a:gd name="T67" fmla="*/ 162 h 2302"/>
                    <a:gd name="T68" fmla="*/ 384 w 2042"/>
                    <a:gd name="T69" fmla="*/ 142 h 2302"/>
                    <a:gd name="T70" fmla="*/ 377 w 2042"/>
                    <a:gd name="T71" fmla="*/ 124 h 2302"/>
                    <a:gd name="T72" fmla="*/ 365 w 2042"/>
                    <a:gd name="T73" fmla="*/ 55 h 2302"/>
                    <a:gd name="T74" fmla="*/ 412 w 2042"/>
                    <a:gd name="T75" fmla="*/ 60 h 2302"/>
                    <a:gd name="T76" fmla="*/ 414 w 2042"/>
                    <a:gd name="T77" fmla="*/ 98 h 2302"/>
                    <a:gd name="T78" fmla="*/ 411 w 2042"/>
                    <a:gd name="T79" fmla="*/ 115 h 2302"/>
                    <a:gd name="T80" fmla="*/ 408 w 2042"/>
                    <a:gd name="T81" fmla="*/ 133 h 2302"/>
                    <a:gd name="T82" fmla="*/ 403 w 2042"/>
                    <a:gd name="T83" fmla="*/ 162 h 2302"/>
                    <a:gd name="T84" fmla="*/ 397 w 2042"/>
                    <a:gd name="T85" fmla="*/ 197 h 2302"/>
                    <a:gd name="T86" fmla="*/ 391 w 2042"/>
                    <a:gd name="T87" fmla="*/ 236 h 2302"/>
                    <a:gd name="T88" fmla="*/ 387 w 2042"/>
                    <a:gd name="T89" fmla="*/ 274 h 2302"/>
                    <a:gd name="T90" fmla="*/ 398 w 2042"/>
                    <a:gd name="T91" fmla="*/ 296 h 2302"/>
                    <a:gd name="T92" fmla="*/ 422 w 2042"/>
                    <a:gd name="T93" fmla="*/ 287 h 2302"/>
                    <a:gd name="T94" fmla="*/ 427 w 2042"/>
                    <a:gd name="T95" fmla="*/ 268 h 2302"/>
                    <a:gd name="T96" fmla="*/ 429 w 2042"/>
                    <a:gd name="T97" fmla="*/ 223 h 2302"/>
                    <a:gd name="T98" fmla="*/ 430 w 2042"/>
                    <a:gd name="T99" fmla="*/ 167 h 2302"/>
                    <a:gd name="T100" fmla="*/ 432 w 2042"/>
                    <a:gd name="T101" fmla="*/ 118 h 2302"/>
                    <a:gd name="T102" fmla="*/ 428 w 2042"/>
                    <a:gd name="T103" fmla="*/ 92 h 2302"/>
                    <a:gd name="T104" fmla="*/ 431 w 2042"/>
                    <a:gd name="T105" fmla="*/ 56 h 230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42"/>
                    <a:gd name="T160" fmla="*/ 0 h 2302"/>
                    <a:gd name="T161" fmla="*/ 2042 w 2042"/>
                    <a:gd name="T162" fmla="*/ 2302 h 230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42" h="2302">
                      <a:moveTo>
                        <a:pt x="1720" y="205"/>
                      </a:moveTo>
                      <a:lnTo>
                        <a:pt x="1960" y="192"/>
                      </a:lnTo>
                      <a:lnTo>
                        <a:pt x="1962" y="189"/>
                      </a:lnTo>
                      <a:lnTo>
                        <a:pt x="1963" y="184"/>
                      </a:lnTo>
                      <a:lnTo>
                        <a:pt x="1962" y="180"/>
                      </a:lnTo>
                      <a:lnTo>
                        <a:pt x="1960" y="177"/>
                      </a:lnTo>
                      <a:lnTo>
                        <a:pt x="1082" y="6"/>
                      </a:lnTo>
                      <a:lnTo>
                        <a:pt x="139" y="0"/>
                      </a:lnTo>
                      <a:lnTo>
                        <a:pt x="136" y="3"/>
                      </a:lnTo>
                      <a:lnTo>
                        <a:pt x="135" y="9"/>
                      </a:lnTo>
                      <a:lnTo>
                        <a:pt x="136" y="15"/>
                      </a:lnTo>
                      <a:lnTo>
                        <a:pt x="139" y="18"/>
                      </a:lnTo>
                      <a:lnTo>
                        <a:pt x="637" y="156"/>
                      </a:lnTo>
                      <a:lnTo>
                        <a:pt x="633" y="167"/>
                      </a:lnTo>
                      <a:lnTo>
                        <a:pt x="628" y="178"/>
                      </a:lnTo>
                      <a:lnTo>
                        <a:pt x="624" y="192"/>
                      </a:lnTo>
                      <a:lnTo>
                        <a:pt x="619" y="205"/>
                      </a:lnTo>
                      <a:lnTo>
                        <a:pt x="614" y="218"/>
                      </a:lnTo>
                      <a:lnTo>
                        <a:pt x="609" y="232"/>
                      </a:lnTo>
                      <a:lnTo>
                        <a:pt x="605" y="246"/>
                      </a:lnTo>
                      <a:lnTo>
                        <a:pt x="600" y="260"/>
                      </a:lnTo>
                      <a:lnTo>
                        <a:pt x="595" y="275"/>
                      </a:lnTo>
                      <a:lnTo>
                        <a:pt x="591" y="289"/>
                      </a:lnTo>
                      <a:lnTo>
                        <a:pt x="587" y="303"/>
                      </a:lnTo>
                      <a:lnTo>
                        <a:pt x="583" y="317"/>
                      </a:lnTo>
                      <a:lnTo>
                        <a:pt x="579" y="331"/>
                      </a:lnTo>
                      <a:lnTo>
                        <a:pt x="576" y="344"/>
                      </a:lnTo>
                      <a:lnTo>
                        <a:pt x="574" y="357"/>
                      </a:lnTo>
                      <a:lnTo>
                        <a:pt x="571" y="369"/>
                      </a:lnTo>
                      <a:lnTo>
                        <a:pt x="571" y="376"/>
                      </a:lnTo>
                      <a:lnTo>
                        <a:pt x="571" y="384"/>
                      </a:lnTo>
                      <a:lnTo>
                        <a:pt x="571" y="391"/>
                      </a:lnTo>
                      <a:lnTo>
                        <a:pt x="570" y="399"/>
                      </a:lnTo>
                      <a:lnTo>
                        <a:pt x="569" y="406"/>
                      </a:lnTo>
                      <a:lnTo>
                        <a:pt x="568" y="413"/>
                      </a:lnTo>
                      <a:lnTo>
                        <a:pt x="566" y="420"/>
                      </a:lnTo>
                      <a:lnTo>
                        <a:pt x="565" y="425"/>
                      </a:lnTo>
                      <a:lnTo>
                        <a:pt x="562" y="435"/>
                      </a:lnTo>
                      <a:lnTo>
                        <a:pt x="557" y="448"/>
                      </a:lnTo>
                      <a:lnTo>
                        <a:pt x="551" y="464"/>
                      </a:lnTo>
                      <a:lnTo>
                        <a:pt x="544" y="482"/>
                      </a:lnTo>
                      <a:lnTo>
                        <a:pt x="537" y="502"/>
                      </a:lnTo>
                      <a:lnTo>
                        <a:pt x="531" y="523"/>
                      </a:lnTo>
                      <a:lnTo>
                        <a:pt x="524" y="545"/>
                      </a:lnTo>
                      <a:lnTo>
                        <a:pt x="519" y="568"/>
                      </a:lnTo>
                      <a:lnTo>
                        <a:pt x="515" y="591"/>
                      </a:lnTo>
                      <a:lnTo>
                        <a:pt x="513" y="614"/>
                      </a:lnTo>
                      <a:lnTo>
                        <a:pt x="513" y="635"/>
                      </a:lnTo>
                      <a:lnTo>
                        <a:pt x="515" y="655"/>
                      </a:lnTo>
                      <a:lnTo>
                        <a:pt x="520" y="674"/>
                      </a:lnTo>
                      <a:lnTo>
                        <a:pt x="529" y="690"/>
                      </a:lnTo>
                      <a:lnTo>
                        <a:pt x="541" y="704"/>
                      </a:lnTo>
                      <a:lnTo>
                        <a:pt x="558" y="715"/>
                      </a:lnTo>
                      <a:lnTo>
                        <a:pt x="561" y="728"/>
                      </a:lnTo>
                      <a:lnTo>
                        <a:pt x="562" y="741"/>
                      </a:lnTo>
                      <a:lnTo>
                        <a:pt x="563" y="754"/>
                      </a:lnTo>
                      <a:lnTo>
                        <a:pt x="564" y="767"/>
                      </a:lnTo>
                      <a:lnTo>
                        <a:pt x="564" y="780"/>
                      </a:lnTo>
                      <a:lnTo>
                        <a:pt x="566" y="794"/>
                      </a:lnTo>
                      <a:lnTo>
                        <a:pt x="571" y="810"/>
                      </a:lnTo>
                      <a:lnTo>
                        <a:pt x="577" y="827"/>
                      </a:lnTo>
                      <a:lnTo>
                        <a:pt x="589" y="852"/>
                      </a:lnTo>
                      <a:lnTo>
                        <a:pt x="600" y="869"/>
                      </a:lnTo>
                      <a:lnTo>
                        <a:pt x="609" y="879"/>
                      </a:lnTo>
                      <a:lnTo>
                        <a:pt x="618" y="884"/>
                      </a:lnTo>
                      <a:lnTo>
                        <a:pt x="627" y="885"/>
                      </a:lnTo>
                      <a:lnTo>
                        <a:pt x="636" y="884"/>
                      </a:lnTo>
                      <a:lnTo>
                        <a:pt x="647" y="883"/>
                      </a:lnTo>
                      <a:lnTo>
                        <a:pt x="659" y="884"/>
                      </a:lnTo>
                      <a:lnTo>
                        <a:pt x="675" y="1026"/>
                      </a:lnTo>
                      <a:lnTo>
                        <a:pt x="667" y="1026"/>
                      </a:lnTo>
                      <a:lnTo>
                        <a:pt x="662" y="1029"/>
                      </a:lnTo>
                      <a:lnTo>
                        <a:pt x="660" y="1035"/>
                      </a:lnTo>
                      <a:lnTo>
                        <a:pt x="659" y="1043"/>
                      </a:lnTo>
                      <a:lnTo>
                        <a:pt x="659" y="1055"/>
                      </a:lnTo>
                      <a:lnTo>
                        <a:pt x="658" y="1069"/>
                      </a:lnTo>
                      <a:lnTo>
                        <a:pt x="657" y="1085"/>
                      </a:lnTo>
                      <a:lnTo>
                        <a:pt x="654" y="1105"/>
                      </a:lnTo>
                      <a:lnTo>
                        <a:pt x="652" y="1123"/>
                      </a:lnTo>
                      <a:lnTo>
                        <a:pt x="649" y="1141"/>
                      </a:lnTo>
                      <a:lnTo>
                        <a:pt x="647" y="1159"/>
                      </a:lnTo>
                      <a:lnTo>
                        <a:pt x="644" y="1177"/>
                      </a:lnTo>
                      <a:lnTo>
                        <a:pt x="642" y="1194"/>
                      </a:lnTo>
                      <a:lnTo>
                        <a:pt x="640" y="1211"/>
                      </a:lnTo>
                      <a:lnTo>
                        <a:pt x="638" y="1225"/>
                      </a:lnTo>
                      <a:lnTo>
                        <a:pt x="637" y="1238"/>
                      </a:lnTo>
                      <a:lnTo>
                        <a:pt x="632" y="1237"/>
                      </a:lnTo>
                      <a:lnTo>
                        <a:pt x="627" y="1237"/>
                      </a:lnTo>
                      <a:lnTo>
                        <a:pt x="623" y="1237"/>
                      </a:lnTo>
                      <a:lnTo>
                        <a:pt x="618" y="1237"/>
                      </a:lnTo>
                      <a:lnTo>
                        <a:pt x="613" y="1238"/>
                      </a:lnTo>
                      <a:lnTo>
                        <a:pt x="607" y="1241"/>
                      </a:lnTo>
                      <a:lnTo>
                        <a:pt x="600" y="1244"/>
                      </a:lnTo>
                      <a:lnTo>
                        <a:pt x="593" y="1248"/>
                      </a:lnTo>
                      <a:lnTo>
                        <a:pt x="581" y="1254"/>
                      </a:lnTo>
                      <a:lnTo>
                        <a:pt x="572" y="1262"/>
                      </a:lnTo>
                      <a:lnTo>
                        <a:pt x="562" y="1271"/>
                      </a:lnTo>
                      <a:lnTo>
                        <a:pt x="554" y="1280"/>
                      </a:lnTo>
                      <a:lnTo>
                        <a:pt x="546" y="1290"/>
                      </a:lnTo>
                      <a:lnTo>
                        <a:pt x="537" y="1299"/>
                      </a:lnTo>
                      <a:lnTo>
                        <a:pt x="527" y="1307"/>
                      </a:lnTo>
                      <a:lnTo>
                        <a:pt x="516" y="1313"/>
                      </a:lnTo>
                      <a:lnTo>
                        <a:pt x="494" y="1323"/>
                      </a:lnTo>
                      <a:lnTo>
                        <a:pt x="471" y="1332"/>
                      </a:lnTo>
                      <a:lnTo>
                        <a:pt x="449" y="1340"/>
                      </a:lnTo>
                      <a:lnTo>
                        <a:pt x="425" y="1347"/>
                      </a:lnTo>
                      <a:lnTo>
                        <a:pt x="402" y="1354"/>
                      </a:lnTo>
                      <a:lnTo>
                        <a:pt x="378" y="1360"/>
                      </a:lnTo>
                      <a:lnTo>
                        <a:pt x="354" y="1365"/>
                      </a:lnTo>
                      <a:lnTo>
                        <a:pt x="329" y="1370"/>
                      </a:lnTo>
                      <a:lnTo>
                        <a:pt x="305" y="1376"/>
                      </a:lnTo>
                      <a:lnTo>
                        <a:pt x="281" y="1381"/>
                      </a:lnTo>
                      <a:lnTo>
                        <a:pt x="257" y="1387"/>
                      </a:lnTo>
                      <a:lnTo>
                        <a:pt x="233" y="1393"/>
                      </a:lnTo>
                      <a:lnTo>
                        <a:pt x="210" y="1400"/>
                      </a:lnTo>
                      <a:lnTo>
                        <a:pt x="187" y="1408"/>
                      </a:lnTo>
                      <a:lnTo>
                        <a:pt x="165" y="1417"/>
                      </a:lnTo>
                      <a:lnTo>
                        <a:pt x="143" y="1426"/>
                      </a:lnTo>
                      <a:lnTo>
                        <a:pt x="0" y="1495"/>
                      </a:lnTo>
                      <a:lnTo>
                        <a:pt x="0" y="2302"/>
                      </a:lnTo>
                      <a:lnTo>
                        <a:pt x="2041" y="2302"/>
                      </a:lnTo>
                      <a:lnTo>
                        <a:pt x="2042" y="1607"/>
                      </a:lnTo>
                      <a:lnTo>
                        <a:pt x="2036" y="1600"/>
                      </a:lnTo>
                      <a:lnTo>
                        <a:pt x="2028" y="1591"/>
                      </a:lnTo>
                      <a:lnTo>
                        <a:pt x="2020" y="1583"/>
                      </a:lnTo>
                      <a:lnTo>
                        <a:pt x="2012" y="1574"/>
                      </a:lnTo>
                      <a:lnTo>
                        <a:pt x="2003" y="1567"/>
                      </a:lnTo>
                      <a:lnTo>
                        <a:pt x="1994" y="1560"/>
                      </a:lnTo>
                      <a:lnTo>
                        <a:pt x="1985" y="1554"/>
                      </a:lnTo>
                      <a:lnTo>
                        <a:pt x="1977" y="1551"/>
                      </a:lnTo>
                      <a:lnTo>
                        <a:pt x="1592" y="1370"/>
                      </a:lnTo>
                      <a:lnTo>
                        <a:pt x="1510" y="1325"/>
                      </a:lnTo>
                      <a:lnTo>
                        <a:pt x="1501" y="1320"/>
                      </a:lnTo>
                      <a:lnTo>
                        <a:pt x="1491" y="1314"/>
                      </a:lnTo>
                      <a:lnTo>
                        <a:pt x="1481" y="1307"/>
                      </a:lnTo>
                      <a:lnTo>
                        <a:pt x="1470" y="1299"/>
                      </a:lnTo>
                      <a:lnTo>
                        <a:pt x="1460" y="1291"/>
                      </a:lnTo>
                      <a:lnTo>
                        <a:pt x="1449" y="1283"/>
                      </a:lnTo>
                      <a:lnTo>
                        <a:pt x="1439" y="1275"/>
                      </a:lnTo>
                      <a:lnTo>
                        <a:pt x="1428" y="1268"/>
                      </a:lnTo>
                      <a:lnTo>
                        <a:pt x="1417" y="1261"/>
                      </a:lnTo>
                      <a:lnTo>
                        <a:pt x="1405" y="1255"/>
                      </a:lnTo>
                      <a:lnTo>
                        <a:pt x="1394" y="1251"/>
                      </a:lnTo>
                      <a:lnTo>
                        <a:pt x="1382" y="1248"/>
                      </a:lnTo>
                      <a:lnTo>
                        <a:pt x="1371" y="1247"/>
                      </a:lnTo>
                      <a:lnTo>
                        <a:pt x="1359" y="1248"/>
                      </a:lnTo>
                      <a:lnTo>
                        <a:pt x="1346" y="1251"/>
                      </a:lnTo>
                      <a:lnTo>
                        <a:pt x="1334" y="1257"/>
                      </a:lnTo>
                      <a:lnTo>
                        <a:pt x="1328" y="1245"/>
                      </a:lnTo>
                      <a:lnTo>
                        <a:pt x="1322" y="1230"/>
                      </a:lnTo>
                      <a:lnTo>
                        <a:pt x="1317" y="1215"/>
                      </a:lnTo>
                      <a:lnTo>
                        <a:pt x="1313" y="1200"/>
                      </a:lnTo>
                      <a:lnTo>
                        <a:pt x="1309" y="1187"/>
                      </a:lnTo>
                      <a:lnTo>
                        <a:pt x="1305" y="1176"/>
                      </a:lnTo>
                      <a:lnTo>
                        <a:pt x="1301" y="1170"/>
                      </a:lnTo>
                      <a:lnTo>
                        <a:pt x="1297" y="1169"/>
                      </a:lnTo>
                      <a:lnTo>
                        <a:pt x="1306" y="1155"/>
                      </a:lnTo>
                      <a:lnTo>
                        <a:pt x="1314" y="1142"/>
                      </a:lnTo>
                      <a:lnTo>
                        <a:pt x="1321" y="1129"/>
                      </a:lnTo>
                      <a:lnTo>
                        <a:pt x="1328" y="1116"/>
                      </a:lnTo>
                      <a:lnTo>
                        <a:pt x="1334" y="1104"/>
                      </a:lnTo>
                      <a:lnTo>
                        <a:pt x="1339" y="1092"/>
                      </a:lnTo>
                      <a:lnTo>
                        <a:pt x="1344" y="1081"/>
                      </a:lnTo>
                      <a:lnTo>
                        <a:pt x="1349" y="1070"/>
                      </a:lnTo>
                      <a:lnTo>
                        <a:pt x="1353" y="1060"/>
                      </a:lnTo>
                      <a:lnTo>
                        <a:pt x="1358" y="1050"/>
                      </a:lnTo>
                      <a:lnTo>
                        <a:pt x="1362" y="1040"/>
                      </a:lnTo>
                      <a:lnTo>
                        <a:pt x="1366" y="1030"/>
                      </a:lnTo>
                      <a:lnTo>
                        <a:pt x="1370" y="1021"/>
                      </a:lnTo>
                      <a:lnTo>
                        <a:pt x="1374" y="1012"/>
                      </a:lnTo>
                      <a:lnTo>
                        <a:pt x="1378" y="1003"/>
                      </a:lnTo>
                      <a:lnTo>
                        <a:pt x="1383" y="995"/>
                      </a:lnTo>
                      <a:lnTo>
                        <a:pt x="1392" y="984"/>
                      </a:lnTo>
                      <a:lnTo>
                        <a:pt x="1400" y="975"/>
                      </a:lnTo>
                      <a:lnTo>
                        <a:pt x="1407" y="967"/>
                      </a:lnTo>
                      <a:lnTo>
                        <a:pt x="1413" y="960"/>
                      </a:lnTo>
                      <a:lnTo>
                        <a:pt x="1417" y="952"/>
                      </a:lnTo>
                      <a:lnTo>
                        <a:pt x="1421" y="946"/>
                      </a:lnTo>
                      <a:lnTo>
                        <a:pt x="1423" y="939"/>
                      </a:lnTo>
                      <a:lnTo>
                        <a:pt x="1425" y="932"/>
                      </a:lnTo>
                      <a:lnTo>
                        <a:pt x="1443" y="918"/>
                      </a:lnTo>
                      <a:lnTo>
                        <a:pt x="1456" y="899"/>
                      </a:lnTo>
                      <a:lnTo>
                        <a:pt x="1467" y="879"/>
                      </a:lnTo>
                      <a:lnTo>
                        <a:pt x="1476" y="857"/>
                      </a:lnTo>
                      <a:lnTo>
                        <a:pt x="1485" y="835"/>
                      </a:lnTo>
                      <a:lnTo>
                        <a:pt x="1495" y="814"/>
                      </a:lnTo>
                      <a:lnTo>
                        <a:pt x="1508" y="796"/>
                      </a:lnTo>
                      <a:lnTo>
                        <a:pt x="1526" y="782"/>
                      </a:lnTo>
                      <a:lnTo>
                        <a:pt x="1528" y="774"/>
                      </a:lnTo>
                      <a:lnTo>
                        <a:pt x="1529" y="767"/>
                      </a:lnTo>
                      <a:lnTo>
                        <a:pt x="1529" y="760"/>
                      </a:lnTo>
                      <a:lnTo>
                        <a:pt x="1529" y="754"/>
                      </a:lnTo>
                      <a:lnTo>
                        <a:pt x="1528" y="748"/>
                      </a:lnTo>
                      <a:lnTo>
                        <a:pt x="1526" y="742"/>
                      </a:lnTo>
                      <a:lnTo>
                        <a:pt x="1523" y="736"/>
                      </a:lnTo>
                      <a:lnTo>
                        <a:pt x="1519" y="729"/>
                      </a:lnTo>
                      <a:lnTo>
                        <a:pt x="1556" y="686"/>
                      </a:lnTo>
                      <a:lnTo>
                        <a:pt x="1555" y="678"/>
                      </a:lnTo>
                      <a:lnTo>
                        <a:pt x="1554" y="671"/>
                      </a:lnTo>
                      <a:lnTo>
                        <a:pt x="1553" y="666"/>
                      </a:lnTo>
                      <a:lnTo>
                        <a:pt x="1552" y="662"/>
                      </a:lnTo>
                      <a:lnTo>
                        <a:pt x="1552" y="657"/>
                      </a:lnTo>
                      <a:lnTo>
                        <a:pt x="1554" y="652"/>
                      </a:lnTo>
                      <a:lnTo>
                        <a:pt x="1558" y="646"/>
                      </a:lnTo>
                      <a:lnTo>
                        <a:pt x="1565" y="638"/>
                      </a:lnTo>
                      <a:lnTo>
                        <a:pt x="1563" y="622"/>
                      </a:lnTo>
                      <a:lnTo>
                        <a:pt x="1558" y="608"/>
                      </a:lnTo>
                      <a:lnTo>
                        <a:pt x="1551" y="595"/>
                      </a:lnTo>
                      <a:lnTo>
                        <a:pt x="1543" y="582"/>
                      </a:lnTo>
                      <a:lnTo>
                        <a:pt x="1535" y="568"/>
                      </a:lnTo>
                      <a:lnTo>
                        <a:pt x="1528" y="555"/>
                      </a:lnTo>
                      <a:lnTo>
                        <a:pt x="1523" y="541"/>
                      </a:lnTo>
                      <a:lnTo>
                        <a:pt x="1521" y="525"/>
                      </a:lnTo>
                      <a:lnTo>
                        <a:pt x="1515" y="520"/>
                      </a:lnTo>
                      <a:lnTo>
                        <a:pt x="1510" y="510"/>
                      </a:lnTo>
                      <a:lnTo>
                        <a:pt x="1505" y="497"/>
                      </a:lnTo>
                      <a:lnTo>
                        <a:pt x="1501" y="482"/>
                      </a:lnTo>
                      <a:lnTo>
                        <a:pt x="1498" y="466"/>
                      </a:lnTo>
                      <a:lnTo>
                        <a:pt x="1496" y="450"/>
                      </a:lnTo>
                      <a:lnTo>
                        <a:pt x="1494" y="436"/>
                      </a:lnTo>
                      <a:lnTo>
                        <a:pt x="1494" y="425"/>
                      </a:lnTo>
                      <a:lnTo>
                        <a:pt x="1460" y="219"/>
                      </a:lnTo>
                      <a:lnTo>
                        <a:pt x="1646" y="209"/>
                      </a:lnTo>
                      <a:lnTo>
                        <a:pt x="1644" y="217"/>
                      </a:lnTo>
                      <a:lnTo>
                        <a:pt x="1643" y="223"/>
                      </a:lnTo>
                      <a:lnTo>
                        <a:pt x="1643" y="229"/>
                      </a:lnTo>
                      <a:lnTo>
                        <a:pt x="1644" y="235"/>
                      </a:lnTo>
                      <a:lnTo>
                        <a:pt x="1646" y="241"/>
                      </a:lnTo>
                      <a:lnTo>
                        <a:pt x="1648" y="248"/>
                      </a:lnTo>
                      <a:lnTo>
                        <a:pt x="1651" y="257"/>
                      </a:lnTo>
                      <a:lnTo>
                        <a:pt x="1655" y="268"/>
                      </a:lnTo>
                      <a:lnTo>
                        <a:pt x="1659" y="369"/>
                      </a:lnTo>
                      <a:lnTo>
                        <a:pt x="1658" y="381"/>
                      </a:lnTo>
                      <a:lnTo>
                        <a:pt x="1656" y="391"/>
                      </a:lnTo>
                      <a:lnTo>
                        <a:pt x="1654" y="402"/>
                      </a:lnTo>
                      <a:lnTo>
                        <a:pt x="1650" y="412"/>
                      </a:lnTo>
                      <a:lnTo>
                        <a:pt x="1647" y="422"/>
                      </a:lnTo>
                      <a:lnTo>
                        <a:pt x="1645" y="433"/>
                      </a:lnTo>
                      <a:lnTo>
                        <a:pt x="1643" y="445"/>
                      </a:lnTo>
                      <a:lnTo>
                        <a:pt x="1642" y="458"/>
                      </a:lnTo>
                      <a:lnTo>
                        <a:pt x="1641" y="467"/>
                      </a:lnTo>
                      <a:lnTo>
                        <a:pt x="1640" y="478"/>
                      </a:lnTo>
                      <a:lnTo>
                        <a:pt x="1639" y="489"/>
                      </a:lnTo>
                      <a:lnTo>
                        <a:pt x="1637" y="502"/>
                      </a:lnTo>
                      <a:lnTo>
                        <a:pt x="1635" y="517"/>
                      </a:lnTo>
                      <a:lnTo>
                        <a:pt x="1632" y="532"/>
                      </a:lnTo>
                      <a:lnTo>
                        <a:pt x="1630" y="549"/>
                      </a:lnTo>
                      <a:lnTo>
                        <a:pt x="1627" y="567"/>
                      </a:lnTo>
                      <a:lnTo>
                        <a:pt x="1623" y="586"/>
                      </a:lnTo>
                      <a:lnTo>
                        <a:pt x="1620" y="606"/>
                      </a:lnTo>
                      <a:lnTo>
                        <a:pt x="1616" y="626"/>
                      </a:lnTo>
                      <a:lnTo>
                        <a:pt x="1612" y="648"/>
                      </a:lnTo>
                      <a:lnTo>
                        <a:pt x="1608" y="670"/>
                      </a:lnTo>
                      <a:lnTo>
                        <a:pt x="1603" y="692"/>
                      </a:lnTo>
                      <a:lnTo>
                        <a:pt x="1599" y="716"/>
                      </a:lnTo>
                      <a:lnTo>
                        <a:pt x="1595" y="740"/>
                      </a:lnTo>
                      <a:lnTo>
                        <a:pt x="1590" y="764"/>
                      </a:lnTo>
                      <a:lnTo>
                        <a:pt x="1586" y="789"/>
                      </a:lnTo>
                      <a:lnTo>
                        <a:pt x="1582" y="814"/>
                      </a:lnTo>
                      <a:lnTo>
                        <a:pt x="1578" y="839"/>
                      </a:lnTo>
                      <a:lnTo>
                        <a:pt x="1573" y="865"/>
                      </a:lnTo>
                      <a:lnTo>
                        <a:pt x="1569" y="890"/>
                      </a:lnTo>
                      <a:lnTo>
                        <a:pt x="1566" y="916"/>
                      </a:lnTo>
                      <a:lnTo>
                        <a:pt x="1562" y="942"/>
                      </a:lnTo>
                      <a:lnTo>
                        <a:pt x="1558" y="969"/>
                      </a:lnTo>
                      <a:lnTo>
                        <a:pt x="1555" y="994"/>
                      </a:lnTo>
                      <a:lnTo>
                        <a:pt x="1552" y="1020"/>
                      </a:lnTo>
                      <a:lnTo>
                        <a:pt x="1550" y="1045"/>
                      </a:lnTo>
                      <a:lnTo>
                        <a:pt x="1548" y="1070"/>
                      </a:lnTo>
                      <a:lnTo>
                        <a:pt x="1546" y="1095"/>
                      </a:lnTo>
                      <a:lnTo>
                        <a:pt x="1544" y="1119"/>
                      </a:lnTo>
                      <a:lnTo>
                        <a:pt x="1543" y="1142"/>
                      </a:lnTo>
                      <a:lnTo>
                        <a:pt x="1544" y="1154"/>
                      </a:lnTo>
                      <a:lnTo>
                        <a:pt x="1553" y="1165"/>
                      </a:lnTo>
                      <a:lnTo>
                        <a:pt x="1569" y="1175"/>
                      </a:lnTo>
                      <a:lnTo>
                        <a:pt x="1589" y="1183"/>
                      </a:lnTo>
                      <a:lnTo>
                        <a:pt x="1612" y="1187"/>
                      </a:lnTo>
                      <a:lnTo>
                        <a:pt x="1636" y="1186"/>
                      </a:lnTo>
                      <a:lnTo>
                        <a:pt x="1658" y="1180"/>
                      </a:lnTo>
                      <a:lnTo>
                        <a:pt x="1679" y="1167"/>
                      </a:lnTo>
                      <a:lnTo>
                        <a:pt x="1682" y="1156"/>
                      </a:lnTo>
                      <a:lnTo>
                        <a:pt x="1685" y="1146"/>
                      </a:lnTo>
                      <a:lnTo>
                        <a:pt x="1689" y="1136"/>
                      </a:lnTo>
                      <a:lnTo>
                        <a:pt x="1692" y="1126"/>
                      </a:lnTo>
                      <a:lnTo>
                        <a:pt x="1695" y="1115"/>
                      </a:lnTo>
                      <a:lnTo>
                        <a:pt x="1698" y="1102"/>
                      </a:lnTo>
                      <a:lnTo>
                        <a:pt x="1701" y="1088"/>
                      </a:lnTo>
                      <a:lnTo>
                        <a:pt x="1705" y="1071"/>
                      </a:lnTo>
                      <a:lnTo>
                        <a:pt x="1707" y="1052"/>
                      </a:lnTo>
                      <a:lnTo>
                        <a:pt x="1709" y="1029"/>
                      </a:lnTo>
                      <a:lnTo>
                        <a:pt x="1711" y="1002"/>
                      </a:lnTo>
                      <a:lnTo>
                        <a:pt x="1712" y="970"/>
                      </a:lnTo>
                      <a:lnTo>
                        <a:pt x="1713" y="933"/>
                      </a:lnTo>
                      <a:lnTo>
                        <a:pt x="1714" y="891"/>
                      </a:lnTo>
                      <a:lnTo>
                        <a:pt x="1714" y="843"/>
                      </a:lnTo>
                      <a:lnTo>
                        <a:pt x="1713" y="788"/>
                      </a:lnTo>
                      <a:lnTo>
                        <a:pt x="1714" y="761"/>
                      </a:lnTo>
                      <a:lnTo>
                        <a:pt x="1714" y="731"/>
                      </a:lnTo>
                      <a:lnTo>
                        <a:pt x="1716" y="699"/>
                      </a:lnTo>
                      <a:lnTo>
                        <a:pt x="1717" y="667"/>
                      </a:lnTo>
                      <a:lnTo>
                        <a:pt x="1719" y="633"/>
                      </a:lnTo>
                      <a:lnTo>
                        <a:pt x="1721" y="600"/>
                      </a:lnTo>
                      <a:lnTo>
                        <a:pt x="1723" y="565"/>
                      </a:lnTo>
                      <a:lnTo>
                        <a:pt x="1725" y="533"/>
                      </a:lnTo>
                      <a:lnTo>
                        <a:pt x="1726" y="502"/>
                      </a:lnTo>
                      <a:lnTo>
                        <a:pt x="1727" y="473"/>
                      </a:lnTo>
                      <a:lnTo>
                        <a:pt x="1727" y="446"/>
                      </a:lnTo>
                      <a:lnTo>
                        <a:pt x="1725" y="423"/>
                      </a:lnTo>
                      <a:lnTo>
                        <a:pt x="1723" y="403"/>
                      </a:lnTo>
                      <a:lnTo>
                        <a:pt x="1720" y="386"/>
                      </a:lnTo>
                      <a:lnTo>
                        <a:pt x="1715" y="375"/>
                      </a:lnTo>
                      <a:lnTo>
                        <a:pt x="1709" y="368"/>
                      </a:lnTo>
                      <a:lnTo>
                        <a:pt x="1704" y="268"/>
                      </a:lnTo>
                      <a:lnTo>
                        <a:pt x="1711" y="258"/>
                      </a:lnTo>
                      <a:lnTo>
                        <a:pt x="1716" y="249"/>
                      </a:lnTo>
                      <a:lnTo>
                        <a:pt x="1719" y="240"/>
                      </a:lnTo>
                      <a:lnTo>
                        <a:pt x="1720" y="233"/>
                      </a:lnTo>
                      <a:lnTo>
                        <a:pt x="1721" y="225"/>
                      </a:lnTo>
                      <a:lnTo>
                        <a:pt x="1720" y="218"/>
                      </a:lnTo>
                      <a:lnTo>
                        <a:pt x="1720" y="211"/>
                      </a:lnTo>
                      <a:lnTo>
                        <a:pt x="1720" y="2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0" name="Freeform 52"/>
                <p:cNvSpPr>
                  <a:spLocks noEditPoints="1" noChangeArrowheads="1"/>
                </p:cNvSpPr>
                <p:nvPr/>
              </p:nvSpPr>
              <p:spPr bwMode="auto">
                <a:xfrm>
                  <a:off x="158" y="257"/>
                  <a:ext cx="338" cy="319"/>
                </a:xfrm>
                <a:custGeom>
                  <a:avLst/>
                  <a:gdLst>
                    <a:gd name="T0" fmla="*/ 3 w 1350"/>
                    <a:gd name="T1" fmla="*/ 42 h 1275"/>
                    <a:gd name="T2" fmla="*/ 5 w 1350"/>
                    <a:gd name="T3" fmla="*/ 22 h 1275"/>
                    <a:gd name="T4" fmla="*/ 7 w 1350"/>
                    <a:gd name="T5" fmla="*/ 2 h 1275"/>
                    <a:gd name="T6" fmla="*/ 8 w 1350"/>
                    <a:gd name="T7" fmla="*/ 0 h 1275"/>
                    <a:gd name="T8" fmla="*/ 11 w 1350"/>
                    <a:gd name="T9" fmla="*/ 0 h 1275"/>
                    <a:gd name="T10" fmla="*/ 11 w 1350"/>
                    <a:gd name="T11" fmla="*/ 6 h 1275"/>
                    <a:gd name="T12" fmla="*/ 13 w 1350"/>
                    <a:gd name="T13" fmla="*/ 13 h 1275"/>
                    <a:gd name="T14" fmla="*/ 14 w 1350"/>
                    <a:gd name="T15" fmla="*/ 19 h 1275"/>
                    <a:gd name="T16" fmla="*/ 14 w 1350"/>
                    <a:gd name="T17" fmla="*/ 26 h 1275"/>
                    <a:gd name="T18" fmla="*/ 13 w 1350"/>
                    <a:gd name="T19" fmla="*/ 34 h 1275"/>
                    <a:gd name="T20" fmla="*/ 15 w 1350"/>
                    <a:gd name="T21" fmla="*/ 44 h 1275"/>
                    <a:gd name="T22" fmla="*/ 34 w 1350"/>
                    <a:gd name="T23" fmla="*/ 73 h 1275"/>
                    <a:gd name="T24" fmla="*/ 63 w 1350"/>
                    <a:gd name="T25" fmla="*/ 93 h 1275"/>
                    <a:gd name="T26" fmla="*/ 83 w 1350"/>
                    <a:gd name="T27" fmla="*/ 107 h 1275"/>
                    <a:gd name="T28" fmla="*/ 76 w 1350"/>
                    <a:gd name="T29" fmla="*/ 120 h 1275"/>
                    <a:gd name="T30" fmla="*/ 72 w 1350"/>
                    <a:gd name="T31" fmla="*/ 136 h 1275"/>
                    <a:gd name="T32" fmla="*/ 68 w 1350"/>
                    <a:gd name="T33" fmla="*/ 148 h 1275"/>
                    <a:gd name="T34" fmla="*/ 66 w 1350"/>
                    <a:gd name="T35" fmla="*/ 153 h 1275"/>
                    <a:gd name="T36" fmla="*/ 64 w 1350"/>
                    <a:gd name="T37" fmla="*/ 158 h 1275"/>
                    <a:gd name="T38" fmla="*/ 58 w 1350"/>
                    <a:gd name="T39" fmla="*/ 157 h 1275"/>
                    <a:gd name="T40" fmla="*/ 45 w 1350"/>
                    <a:gd name="T41" fmla="*/ 142 h 1275"/>
                    <a:gd name="T42" fmla="*/ 32 w 1350"/>
                    <a:gd name="T43" fmla="*/ 126 h 1275"/>
                    <a:gd name="T44" fmla="*/ 22 w 1350"/>
                    <a:gd name="T45" fmla="*/ 114 h 1275"/>
                    <a:gd name="T46" fmla="*/ 13 w 1350"/>
                    <a:gd name="T47" fmla="*/ 102 h 1275"/>
                    <a:gd name="T48" fmla="*/ 4 w 1350"/>
                    <a:gd name="T49" fmla="*/ 88 h 1275"/>
                    <a:gd name="T50" fmla="*/ 0 w 1350"/>
                    <a:gd name="T51" fmla="*/ 78 h 1275"/>
                    <a:gd name="T52" fmla="*/ 0 w 1350"/>
                    <a:gd name="T53" fmla="*/ 70 h 1275"/>
                    <a:gd name="T54" fmla="*/ 1 w 1350"/>
                    <a:gd name="T55" fmla="*/ 62 h 1275"/>
                    <a:gd name="T56" fmla="*/ 117 w 1350"/>
                    <a:gd name="T57" fmla="*/ 109 h 1275"/>
                    <a:gd name="T58" fmla="*/ 126 w 1350"/>
                    <a:gd name="T59" fmla="*/ 132 h 1275"/>
                    <a:gd name="T60" fmla="*/ 132 w 1350"/>
                    <a:gd name="T61" fmla="*/ 156 h 1275"/>
                    <a:gd name="T62" fmla="*/ 143 w 1350"/>
                    <a:gd name="T63" fmla="*/ 151 h 1275"/>
                    <a:gd name="T64" fmla="*/ 153 w 1350"/>
                    <a:gd name="T65" fmla="*/ 126 h 1275"/>
                    <a:gd name="T66" fmla="*/ 162 w 1350"/>
                    <a:gd name="T67" fmla="*/ 100 h 1275"/>
                    <a:gd name="T68" fmla="*/ 168 w 1350"/>
                    <a:gd name="T69" fmla="*/ 86 h 1275"/>
                    <a:gd name="T70" fmla="*/ 173 w 1350"/>
                    <a:gd name="T71" fmla="*/ 73 h 1275"/>
                    <a:gd name="T72" fmla="*/ 176 w 1350"/>
                    <a:gd name="T73" fmla="*/ 60 h 1275"/>
                    <a:gd name="T74" fmla="*/ 172 w 1350"/>
                    <a:gd name="T75" fmla="*/ 50 h 1275"/>
                    <a:gd name="T76" fmla="*/ 170 w 1350"/>
                    <a:gd name="T77" fmla="*/ 40 h 1275"/>
                    <a:gd name="T78" fmla="*/ 166 w 1350"/>
                    <a:gd name="T79" fmla="*/ 36 h 1275"/>
                    <a:gd name="T80" fmla="*/ 151 w 1350"/>
                    <a:gd name="T81" fmla="*/ 60 h 1275"/>
                    <a:gd name="T82" fmla="*/ 131 w 1350"/>
                    <a:gd name="T83" fmla="*/ 82 h 1275"/>
                    <a:gd name="T84" fmla="*/ 107 w 1350"/>
                    <a:gd name="T85" fmla="*/ 100 h 1275"/>
                    <a:gd name="T86" fmla="*/ 304 w 1350"/>
                    <a:gd name="T87" fmla="*/ 195 h 1275"/>
                    <a:gd name="T88" fmla="*/ 321 w 1350"/>
                    <a:gd name="T89" fmla="*/ 198 h 1275"/>
                    <a:gd name="T90" fmla="*/ 337 w 1350"/>
                    <a:gd name="T91" fmla="*/ 208 h 1275"/>
                    <a:gd name="T92" fmla="*/ 296 w 1350"/>
                    <a:gd name="T93" fmla="*/ 315 h 1275"/>
                    <a:gd name="T94" fmla="*/ 296 w 1350"/>
                    <a:gd name="T95" fmla="*/ 307 h 1275"/>
                    <a:gd name="T96" fmla="*/ 297 w 1350"/>
                    <a:gd name="T97" fmla="*/ 294 h 1275"/>
                    <a:gd name="T98" fmla="*/ 296 w 1350"/>
                    <a:gd name="T99" fmla="*/ 287 h 1275"/>
                    <a:gd name="T100" fmla="*/ 291 w 1350"/>
                    <a:gd name="T101" fmla="*/ 290 h 1275"/>
                    <a:gd name="T102" fmla="*/ 277 w 1350"/>
                    <a:gd name="T103" fmla="*/ 286 h 1275"/>
                    <a:gd name="T104" fmla="*/ 271 w 1350"/>
                    <a:gd name="T105" fmla="*/ 284 h 1275"/>
                    <a:gd name="T106" fmla="*/ 279 w 1350"/>
                    <a:gd name="T107" fmla="*/ 299 h 1275"/>
                    <a:gd name="T108" fmla="*/ 63 w 1350"/>
                    <a:gd name="T109" fmla="*/ 162 h 1275"/>
                    <a:gd name="T110" fmla="*/ 68 w 1350"/>
                    <a:gd name="T111" fmla="*/ 155 h 1275"/>
                    <a:gd name="T112" fmla="*/ 74 w 1350"/>
                    <a:gd name="T113" fmla="*/ 150 h 1275"/>
                    <a:gd name="T114" fmla="*/ 82 w 1350"/>
                    <a:gd name="T115" fmla="*/ 153 h 1275"/>
                    <a:gd name="T116" fmla="*/ 83 w 1350"/>
                    <a:gd name="T117" fmla="*/ 157 h 1275"/>
                    <a:gd name="T118" fmla="*/ 84 w 1350"/>
                    <a:gd name="T119" fmla="*/ 162 h 1275"/>
                    <a:gd name="T120" fmla="*/ 85 w 1350"/>
                    <a:gd name="T121" fmla="*/ 166 h 1275"/>
                    <a:gd name="T122" fmla="*/ 82 w 1350"/>
                    <a:gd name="T123" fmla="*/ 170 h 1275"/>
                    <a:gd name="T124" fmla="*/ 80 w 1350"/>
                    <a:gd name="T125" fmla="*/ 174 h 12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50"/>
                    <a:gd name="T190" fmla="*/ 0 h 1275"/>
                    <a:gd name="T191" fmla="*/ 1350 w 1350"/>
                    <a:gd name="T192" fmla="*/ 1275 h 12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50" h="1275">
                      <a:moveTo>
                        <a:pt x="5" y="236"/>
                      </a:moveTo>
                      <a:lnTo>
                        <a:pt x="5" y="230"/>
                      </a:lnTo>
                      <a:lnTo>
                        <a:pt x="5" y="223"/>
                      </a:lnTo>
                      <a:lnTo>
                        <a:pt x="6" y="217"/>
                      </a:lnTo>
                      <a:lnTo>
                        <a:pt x="6" y="210"/>
                      </a:lnTo>
                      <a:lnTo>
                        <a:pt x="6" y="203"/>
                      </a:lnTo>
                      <a:lnTo>
                        <a:pt x="7" y="196"/>
                      </a:lnTo>
                      <a:lnTo>
                        <a:pt x="8" y="189"/>
                      </a:lnTo>
                      <a:lnTo>
                        <a:pt x="8" y="182"/>
                      </a:lnTo>
                      <a:lnTo>
                        <a:pt x="9" y="175"/>
                      </a:lnTo>
                      <a:lnTo>
                        <a:pt x="10" y="168"/>
                      </a:lnTo>
                      <a:lnTo>
                        <a:pt x="11" y="160"/>
                      </a:lnTo>
                      <a:lnTo>
                        <a:pt x="12" y="153"/>
                      </a:lnTo>
                      <a:lnTo>
                        <a:pt x="13" y="146"/>
                      </a:lnTo>
                      <a:lnTo>
                        <a:pt x="14" y="138"/>
                      </a:lnTo>
                      <a:lnTo>
                        <a:pt x="15" y="131"/>
                      </a:lnTo>
                      <a:lnTo>
                        <a:pt x="16" y="124"/>
                      </a:lnTo>
                      <a:lnTo>
                        <a:pt x="17" y="116"/>
                      </a:lnTo>
                      <a:lnTo>
                        <a:pt x="18" y="109"/>
                      </a:lnTo>
                      <a:lnTo>
                        <a:pt x="19" y="101"/>
                      </a:lnTo>
                      <a:lnTo>
                        <a:pt x="20" y="94"/>
                      </a:lnTo>
                      <a:lnTo>
                        <a:pt x="21" y="86"/>
                      </a:lnTo>
                      <a:lnTo>
                        <a:pt x="22" y="79"/>
                      </a:lnTo>
                      <a:lnTo>
                        <a:pt x="23" y="71"/>
                      </a:lnTo>
                      <a:lnTo>
                        <a:pt x="23" y="64"/>
                      </a:lnTo>
                      <a:lnTo>
                        <a:pt x="24" y="56"/>
                      </a:lnTo>
                      <a:lnTo>
                        <a:pt x="25" y="49"/>
                      </a:lnTo>
                      <a:lnTo>
                        <a:pt x="25" y="42"/>
                      </a:lnTo>
                      <a:lnTo>
                        <a:pt x="26" y="34"/>
                      </a:lnTo>
                      <a:lnTo>
                        <a:pt x="26" y="27"/>
                      </a:lnTo>
                      <a:lnTo>
                        <a:pt x="27" y="20"/>
                      </a:lnTo>
                      <a:lnTo>
                        <a:pt x="27" y="13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31" y="2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4" y="13"/>
                      </a:lnTo>
                      <a:lnTo>
                        <a:pt x="44" y="15"/>
                      </a:lnTo>
                      <a:lnTo>
                        <a:pt x="44" y="17"/>
                      </a:lnTo>
                      <a:lnTo>
                        <a:pt x="45" y="20"/>
                      </a:lnTo>
                      <a:lnTo>
                        <a:pt x="45" y="22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30"/>
                      </a:lnTo>
                      <a:lnTo>
                        <a:pt x="47" y="32"/>
                      </a:lnTo>
                      <a:lnTo>
                        <a:pt x="48" y="35"/>
                      </a:lnTo>
                      <a:lnTo>
                        <a:pt x="48" y="38"/>
                      </a:lnTo>
                      <a:lnTo>
                        <a:pt x="49" y="40"/>
                      </a:lnTo>
                      <a:lnTo>
                        <a:pt x="49" y="43"/>
                      </a:lnTo>
                      <a:lnTo>
                        <a:pt x="50" y="45"/>
                      </a:lnTo>
                      <a:lnTo>
                        <a:pt x="50" y="48"/>
                      </a:lnTo>
                      <a:lnTo>
                        <a:pt x="51" y="50"/>
                      </a:lnTo>
                      <a:lnTo>
                        <a:pt x="51" y="53"/>
                      </a:lnTo>
                      <a:lnTo>
                        <a:pt x="52" y="55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2"/>
                      </a:lnTo>
                      <a:lnTo>
                        <a:pt x="53" y="64"/>
                      </a:lnTo>
                      <a:lnTo>
                        <a:pt x="54" y="67"/>
                      </a:lnTo>
                      <a:lnTo>
                        <a:pt x="54" y="69"/>
                      </a:lnTo>
                      <a:lnTo>
                        <a:pt x="54" y="71"/>
                      </a:lnTo>
                      <a:lnTo>
                        <a:pt x="54" y="72"/>
                      </a:lnTo>
                      <a:lnTo>
                        <a:pt x="54" y="74"/>
                      </a:lnTo>
                      <a:lnTo>
                        <a:pt x="55" y="77"/>
                      </a:lnTo>
                      <a:lnTo>
                        <a:pt x="55" y="79"/>
                      </a:lnTo>
                      <a:lnTo>
                        <a:pt x="55" y="82"/>
                      </a:lnTo>
                      <a:lnTo>
                        <a:pt x="56" y="84"/>
                      </a:lnTo>
                      <a:lnTo>
                        <a:pt x="56" y="87"/>
                      </a:lnTo>
                      <a:lnTo>
                        <a:pt x="56" y="89"/>
                      </a:lnTo>
                      <a:lnTo>
                        <a:pt x="56" y="92"/>
                      </a:lnTo>
                      <a:lnTo>
                        <a:pt x="56" y="95"/>
                      </a:lnTo>
                      <a:lnTo>
                        <a:pt x="56" y="98"/>
                      </a:lnTo>
                      <a:lnTo>
                        <a:pt x="55" y="101"/>
                      </a:lnTo>
                      <a:lnTo>
                        <a:pt x="55" y="103"/>
                      </a:lnTo>
                      <a:lnTo>
                        <a:pt x="55" y="106"/>
                      </a:lnTo>
                      <a:lnTo>
                        <a:pt x="55" y="109"/>
                      </a:lnTo>
                      <a:lnTo>
                        <a:pt x="55" y="112"/>
                      </a:lnTo>
                      <a:lnTo>
                        <a:pt x="54" y="115"/>
                      </a:lnTo>
                      <a:lnTo>
                        <a:pt x="54" y="118"/>
                      </a:lnTo>
                      <a:lnTo>
                        <a:pt x="54" y="121"/>
                      </a:lnTo>
                      <a:lnTo>
                        <a:pt x="54" y="124"/>
                      </a:lnTo>
                      <a:lnTo>
                        <a:pt x="53" y="127"/>
                      </a:lnTo>
                      <a:lnTo>
                        <a:pt x="53" y="130"/>
                      </a:lnTo>
                      <a:lnTo>
                        <a:pt x="53" y="132"/>
                      </a:lnTo>
                      <a:lnTo>
                        <a:pt x="53" y="135"/>
                      </a:lnTo>
                      <a:lnTo>
                        <a:pt x="53" y="138"/>
                      </a:lnTo>
                      <a:lnTo>
                        <a:pt x="53" y="141"/>
                      </a:lnTo>
                      <a:lnTo>
                        <a:pt x="53" y="144"/>
                      </a:lnTo>
                      <a:lnTo>
                        <a:pt x="53" y="146"/>
                      </a:lnTo>
                      <a:lnTo>
                        <a:pt x="53" y="149"/>
                      </a:lnTo>
                      <a:lnTo>
                        <a:pt x="53" y="152"/>
                      </a:lnTo>
                      <a:lnTo>
                        <a:pt x="53" y="154"/>
                      </a:lnTo>
                      <a:lnTo>
                        <a:pt x="53" y="157"/>
                      </a:lnTo>
                      <a:lnTo>
                        <a:pt x="54" y="159"/>
                      </a:lnTo>
                      <a:lnTo>
                        <a:pt x="54" y="162"/>
                      </a:lnTo>
                      <a:lnTo>
                        <a:pt x="58" y="174"/>
                      </a:lnTo>
                      <a:lnTo>
                        <a:pt x="62" y="187"/>
                      </a:lnTo>
                      <a:lnTo>
                        <a:pt x="67" y="198"/>
                      </a:lnTo>
                      <a:lnTo>
                        <a:pt x="72" y="210"/>
                      </a:lnTo>
                      <a:lnTo>
                        <a:pt x="78" y="221"/>
                      </a:lnTo>
                      <a:lnTo>
                        <a:pt x="85" y="232"/>
                      </a:lnTo>
                      <a:lnTo>
                        <a:pt x="92" y="242"/>
                      </a:lnTo>
                      <a:lnTo>
                        <a:pt x="99" y="252"/>
                      </a:lnTo>
                      <a:lnTo>
                        <a:pt x="107" y="262"/>
                      </a:lnTo>
                      <a:lnTo>
                        <a:pt x="116" y="272"/>
                      </a:lnTo>
                      <a:lnTo>
                        <a:pt x="125" y="281"/>
                      </a:lnTo>
                      <a:lnTo>
                        <a:pt x="134" y="290"/>
                      </a:lnTo>
                      <a:lnTo>
                        <a:pt x="144" y="298"/>
                      </a:lnTo>
                      <a:lnTo>
                        <a:pt x="153" y="307"/>
                      </a:lnTo>
                      <a:lnTo>
                        <a:pt x="164" y="315"/>
                      </a:lnTo>
                      <a:lnTo>
                        <a:pt x="175" y="323"/>
                      </a:lnTo>
                      <a:lnTo>
                        <a:pt x="185" y="331"/>
                      </a:lnTo>
                      <a:lnTo>
                        <a:pt x="196" y="338"/>
                      </a:lnTo>
                      <a:lnTo>
                        <a:pt x="206" y="345"/>
                      </a:lnTo>
                      <a:lnTo>
                        <a:pt x="217" y="352"/>
                      </a:lnTo>
                      <a:lnTo>
                        <a:pt x="228" y="358"/>
                      </a:lnTo>
                      <a:lnTo>
                        <a:pt x="239" y="365"/>
                      </a:lnTo>
                      <a:lnTo>
                        <a:pt x="250" y="371"/>
                      </a:lnTo>
                      <a:lnTo>
                        <a:pt x="260" y="377"/>
                      </a:lnTo>
                      <a:lnTo>
                        <a:pt x="271" y="382"/>
                      </a:lnTo>
                      <a:lnTo>
                        <a:pt x="281" y="388"/>
                      </a:lnTo>
                      <a:lnTo>
                        <a:pt x="292" y="393"/>
                      </a:lnTo>
                      <a:lnTo>
                        <a:pt x="302" y="399"/>
                      </a:lnTo>
                      <a:lnTo>
                        <a:pt x="312" y="404"/>
                      </a:lnTo>
                      <a:lnTo>
                        <a:pt x="321" y="409"/>
                      </a:lnTo>
                      <a:lnTo>
                        <a:pt x="331" y="414"/>
                      </a:lnTo>
                      <a:lnTo>
                        <a:pt x="339" y="418"/>
                      </a:lnTo>
                      <a:lnTo>
                        <a:pt x="336" y="423"/>
                      </a:lnTo>
                      <a:lnTo>
                        <a:pt x="333" y="427"/>
                      </a:lnTo>
                      <a:lnTo>
                        <a:pt x="329" y="431"/>
                      </a:lnTo>
                      <a:lnTo>
                        <a:pt x="326" y="436"/>
                      </a:lnTo>
                      <a:lnTo>
                        <a:pt x="323" y="440"/>
                      </a:lnTo>
                      <a:lnTo>
                        <a:pt x="321" y="445"/>
                      </a:lnTo>
                      <a:lnTo>
                        <a:pt x="318" y="450"/>
                      </a:lnTo>
                      <a:lnTo>
                        <a:pt x="315" y="455"/>
                      </a:lnTo>
                      <a:lnTo>
                        <a:pt x="313" y="460"/>
                      </a:lnTo>
                      <a:lnTo>
                        <a:pt x="311" y="465"/>
                      </a:lnTo>
                      <a:lnTo>
                        <a:pt x="308" y="471"/>
                      </a:lnTo>
                      <a:lnTo>
                        <a:pt x="306" y="476"/>
                      </a:lnTo>
                      <a:lnTo>
                        <a:pt x="304" y="481"/>
                      </a:lnTo>
                      <a:lnTo>
                        <a:pt x="302" y="487"/>
                      </a:lnTo>
                      <a:lnTo>
                        <a:pt x="300" y="492"/>
                      </a:lnTo>
                      <a:lnTo>
                        <a:pt x="298" y="498"/>
                      </a:lnTo>
                      <a:lnTo>
                        <a:pt x="297" y="503"/>
                      </a:lnTo>
                      <a:lnTo>
                        <a:pt x="295" y="509"/>
                      </a:lnTo>
                      <a:lnTo>
                        <a:pt x="293" y="515"/>
                      </a:lnTo>
                      <a:lnTo>
                        <a:pt x="292" y="520"/>
                      </a:lnTo>
                      <a:lnTo>
                        <a:pt x="290" y="526"/>
                      </a:lnTo>
                      <a:lnTo>
                        <a:pt x="289" y="532"/>
                      </a:lnTo>
                      <a:lnTo>
                        <a:pt x="287" y="537"/>
                      </a:lnTo>
                      <a:lnTo>
                        <a:pt x="286" y="543"/>
                      </a:lnTo>
                      <a:lnTo>
                        <a:pt x="284" y="549"/>
                      </a:lnTo>
                      <a:lnTo>
                        <a:pt x="283" y="554"/>
                      </a:lnTo>
                      <a:lnTo>
                        <a:pt x="281" y="560"/>
                      </a:lnTo>
                      <a:lnTo>
                        <a:pt x="280" y="565"/>
                      </a:lnTo>
                      <a:lnTo>
                        <a:pt x="278" y="571"/>
                      </a:lnTo>
                      <a:lnTo>
                        <a:pt x="277" y="576"/>
                      </a:lnTo>
                      <a:lnTo>
                        <a:pt x="275" y="581"/>
                      </a:lnTo>
                      <a:lnTo>
                        <a:pt x="274" y="587"/>
                      </a:lnTo>
                      <a:lnTo>
                        <a:pt x="273" y="589"/>
                      </a:lnTo>
                      <a:lnTo>
                        <a:pt x="273" y="590"/>
                      </a:lnTo>
                      <a:lnTo>
                        <a:pt x="272" y="592"/>
                      </a:lnTo>
                      <a:lnTo>
                        <a:pt x="271" y="594"/>
                      </a:lnTo>
                      <a:lnTo>
                        <a:pt x="270" y="595"/>
                      </a:lnTo>
                      <a:lnTo>
                        <a:pt x="270" y="597"/>
                      </a:lnTo>
                      <a:lnTo>
                        <a:pt x="269" y="599"/>
                      </a:lnTo>
                      <a:lnTo>
                        <a:pt x="268" y="601"/>
                      </a:lnTo>
                      <a:lnTo>
                        <a:pt x="267" y="602"/>
                      </a:lnTo>
                      <a:lnTo>
                        <a:pt x="266" y="604"/>
                      </a:lnTo>
                      <a:lnTo>
                        <a:pt x="265" y="606"/>
                      </a:lnTo>
                      <a:lnTo>
                        <a:pt x="264" y="608"/>
                      </a:lnTo>
                      <a:lnTo>
                        <a:pt x="263" y="609"/>
                      </a:lnTo>
                      <a:lnTo>
                        <a:pt x="263" y="611"/>
                      </a:lnTo>
                      <a:lnTo>
                        <a:pt x="262" y="613"/>
                      </a:lnTo>
                      <a:lnTo>
                        <a:pt x="261" y="615"/>
                      </a:lnTo>
                      <a:lnTo>
                        <a:pt x="260" y="616"/>
                      </a:lnTo>
                      <a:lnTo>
                        <a:pt x="259" y="618"/>
                      </a:lnTo>
                      <a:lnTo>
                        <a:pt x="258" y="620"/>
                      </a:lnTo>
                      <a:lnTo>
                        <a:pt x="257" y="622"/>
                      </a:lnTo>
                      <a:lnTo>
                        <a:pt x="257" y="623"/>
                      </a:lnTo>
                      <a:lnTo>
                        <a:pt x="256" y="625"/>
                      </a:lnTo>
                      <a:lnTo>
                        <a:pt x="255" y="627"/>
                      </a:lnTo>
                      <a:lnTo>
                        <a:pt x="254" y="629"/>
                      </a:lnTo>
                      <a:lnTo>
                        <a:pt x="254" y="631"/>
                      </a:lnTo>
                      <a:lnTo>
                        <a:pt x="253" y="632"/>
                      </a:lnTo>
                      <a:lnTo>
                        <a:pt x="253" y="634"/>
                      </a:lnTo>
                      <a:lnTo>
                        <a:pt x="253" y="636"/>
                      </a:lnTo>
                      <a:lnTo>
                        <a:pt x="252" y="638"/>
                      </a:lnTo>
                      <a:lnTo>
                        <a:pt x="252" y="639"/>
                      </a:lnTo>
                      <a:lnTo>
                        <a:pt x="252" y="641"/>
                      </a:lnTo>
                      <a:lnTo>
                        <a:pt x="252" y="643"/>
                      </a:lnTo>
                      <a:lnTo>
                        <a:pt x="247" y="639"/>
                      </a:lnTo>
                      <a:lnTo>
                        <a:pt x="242" y="635"/>
                      </a:lnTo>
                      <a:lnTo>
                        <a:pt x="237" y="631"/>
                      </a:lnTo>
                      <a:lnTo>
                        <a:pt x="232" y="627"/>
                      </a:lnTo>
                      <a:lnTo>
                        <a:pt x="227" y="622"/>
                      </a:lnTo>
                      <a:lnTo>
                        <a:pt x="222" y="618"/>
                      </a:lnTo>
                      <a:lnTo>
                        <a:pt x="217" y="613"/>
                      </a:lnTo>
                      <a:lnTo>
                        <a:pt x="212" y="608"/>
                      </a:lnTo>
                      <a:lnTo>
                        <a:pt x="207" y="603"/>
                      </a:lnTo>
                      <a:lnTo>
                        <a:pt x="202" y="597"/>
                      </a:lnTo>
                      <a:lnTo>
                        <a:pt x="197" y="592"/>
                      </a:lnTo>
                      <a:lnTo>
                        <a:pt x="193" y="586"/>
                      </a:lnTo>
                      <a:lnTo>
                        <a:pt x="188" y="581"/>
                      </a:lnTo>
                      <a:lnTo>
                        <a:pt x="183" y="575"/>
                      </a:lnTo>
                      <a:lnTo>
                        <a:pt x="179" y="569"/>
                      </a:lnTo>
                      <a:lnTo>
                        <a:pt x="174" y="563"/>
                      </a:lnTo>
                      <a:lnTo>
                        <a:pt x="169" y="558"/>
                      </a:lnTo>
                      <a:lnTo>
                        <a:pt x="165" y="552"/>
                      </a:lnTo>
                      <a:lnTo>
                        <a:pt x="159" y="546"/>
                      </a:lnTo>
                      <a:lnTo>
                        <a:pt x="155" y="540"/>
                      </a:lnTo>
                      <a:lnTo>
                        <a:pt x="150" y="534"/>
                      </a:lnTo>
                      <a:lnTo>
                        <a:pt x="146" y="528"/>
                      </a:lnTo>
                      <a:lnTo>
                        <a:pt x="142" y="522"/>
                      </a:lnTo>
                      <a:lnTo>
                        <a:pt x="137" y="517"/>
                      </a:lnTo>
                      <a:lnTo>
                        <a:pt x="133" y="511"/>
                      </a:lnTo>
                      <a:lnTo>
                        <a:pt x="129" y="505"/>
                      </a:lnTo>
                      <a:lnTo>
                        <a:pt x="124" y="500"/>
                      </a:lnTo>
                      <a:lnTo>
                        <a:pt x="120" y="495"/>
                      </a:lnTo>
                      <a:lnTo>
                        <a:pt x="116" y="489"/>
                      </a:lnTo>
                      <a:lnTo>
                        <a:pt x="112" y="484"/>
                      </a:lnTo>
                      <a:lnTo>
                        <a:pt x="108" y="479"/>
                      </a:lnTo>
                      <a:lnTo>
                        <a:pt x="103" y="474"/>
                      </a:lnTo>
                      <a:lnTo>
                        <a:pt x="101" y="471"/>
                      </a:lnTo>
                      <a:lnTo>
                        <a:pt x="98" y="468"/>
                      </a:lnTo>
                      <a:lnTo>
                        <a:pt x="95" y="465"/>
                      </a:lnTo>
                      <a:lnTo>
                        <a:pt x="92" y="461"/>
                      </a:lnTo>
                      <a:lnTo>
                        <a:pt x="89" y="457"/>
                      </a:lnTo>
                      <a:lnTo>
                        <a:pt x="86" y="453"/>
                      </a:lnTo>
                      <a:lnTo>
                        <a:pt x="82" y="449"/>
                      </a:lnTo>
                      <a:lnTo>
                        <a:pt x="79" y="445"/>
                      </a:lnTo>
                      <a:lnTo>
                        <a:pt x="75" y="441"/>
                      </a:lnTo>
                      <a:lnTo>
                        <a:pt x="72" y="436"/>
                      </a:lnTo>
                      <a:lnTo>
                        <a:pt x="68" y="432"/>
                      </a:lnTo>
                      <a:lnTo>
                        <a:pt x="65" y="427"/>
                      </a:lnTo>
                      <a:lnTo>
                        <a:pt x="61" y="422"/>
                      </a:lnTo>
                      <a:lnTo>
                        <a:pt x="57" y="417"/>
                      </a:lnTo>
                      <a:lnTo>
                        <a:pt x="54" y="412"/>
                      </a:lnTo>
                      <a:lnTo>
                        <a:pt x="50" y="407"/>
                      </a:lnTo>
                      <a:lnTo>
                        <a:pt x="46" y="402"/>
                      </a:lnTo>
                      <a:lnTo>
                        <a:pt x="43" y="397"/>
                      </a:lnTo>
                      <a:lnTo>
                        <a:pt x="39" y="392"/>
                      </a:lnTo>
                      <a:lnTo>
                        <a:pt x="36" y="387"/>
                      </a:lnTo>
                      <a:lnTo>
                        <a:pt x="33" y="382"/>
                      </a:lnTo>
                      <a:lnTo>
                        <a:pt x="30" y="377"/>
                      </a:lnTo>
                      <a:lnTo>
                        <a:pt x="26" y="372"/>
                      </a:lnTo>
                      <a:lnTo>
                        <a:pt x="23" y="367"/>
                      </a:lnTo>
                      <a:lnTo>
                        <a:pt x="21" y="363"/>
                      </a:lnTo>
                      <a:lnTo>
                        <a:pt x="18" y="358"/>
                      </a:lnTo>
                      <a:lnTo>
                        <a:pt x="15" y="353"/>
                      </a:lnTo>
                      <a:lnTo>
                        <a:pt x="13" y="348"/>
                      </a:lnTo>
                      <a:lnTo>
                        <a:pt x="11" y="344"/>
                      </a:lnTo>
                      <a:lnTo>
                        <a:pt x="8" y="339"/>
                      </a:lnTo>
                      <a:lnTo>
                        <a:pt x="7" y="335"/>
                      </a:lnTo>
                      <a:lnTo>
                        <a:pt x="5" y="331"/>
                      </a:lnTo>
                      <a:lnTo>
                        <a:pt x="4" y="328"/>
                      </a:lnTo>
                      <a:lnTo>
                        <a:pt x="3" y="324"/>
                      </a:lnTo>
                      <a:lnTo>
                        <a:pt x="2" y="321"/>
                      </a:lnTo>
                      <a:lnTo>
                        <a:pt x="2" y="318"/>
                      </a:lnTo>
                      <a:lnTo>
                        <a:pt x="1" y="314"/>
                      </a:lnTo>
                      <a:lnTo>
                        <a:pt x="1" y="311"/>
                      </a:lnTo>
                      <a:lnTo>
                        <a:pt x="1" y="308"/>
                      </a:lnTo>
                      <a:lnTo>
                        <a:pt x="0" y="305"/>
                      </a:lnTo>
                      <a:lnTo>
                        <a:pt x="0" y="302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4"/>
                      </a:lnTo>
                      <a:lnTo>
                        <a:pt x="0" y="291"/>
                      </a:lnTo>
                      <a:lnTo>
                        <a:pt x="0" y="288"/>
                      </a:lnTo>
                      <a:lnTo>
                        <a:pt x="1" y="286"/>
                      </a:lnTo>
                      <a:lnTo>
                        <a:pt x="1" y="283"/>
                      </a:lnTo>
                      <a:lnTo>
                        <a:pt x="1" y="280"/>
                      </a:lnTo>
                      <a:lnTo>
                        <a:pt x="2" y="278"/>
                      </a:lnTo>
                      <a:lnTo>
                        <a:pt x="2" y="275"/>
                      </a:lnTo>
                      <a:lnTo>
                        <a:pt x="2" y="272"/>
                      </a:lnTo>
                      <a:lnTo>
                        <a:pt x="3" y="270"/>
                      </a:lnTo>
                      <a:lnTo>
                        <a:pt x="3" y="267"/>
                      </a:lnTo>
                      <a:lnTo>
                        <a:pt x="3" y="264"/>
                      </a:lnTo>
                      <a:lnTo>
                        <a:pt x="4" y="261"/>
                      </a:lnTo>
                      <a:lnTo>
                        <a:pt x="4" y="258"/>
                      </a:lnTo>
                      <a:lnTo>
                        <a:pt x="4" y="255"/>
                      </a:lnTo>
                      <a:lnTo>
                        <a:pt x="4" y="252"/>
                      </a:lnTo>
                      <a:lnTo>
                        <a:pt x="5" y="249"/>
                      </a:lnTo>
                      <a:lnTo>
                        <a:pt x="5" y="246"/>
                      </a:lnTo>
                      <a:lnTo>
                        <a:pt x="5" y="243"/>
                      </a:lnTo>
                      <a:lnTo>
                        <a:pt x="5" y="240"/>
                      </a:lnTo>
                      <a:lnTo>
                        <a:pt x="5" y="236"/>
                      </a:lnTo>
                      <a:close/>
                      <a:moveTo>
                        <a:pt x="428" y="400"/>
                      </a:moveTo>
                      <a:lnTo>
                        <a:pt x="436" y="405"/>
                      </a:lnTo>
                      <a:lnTo>
                        <a:pt x="443" y="411"/>
                      </a:lnTo>
                      <a:lnTo>
                        <a:pt x="450" y="417"/>
                      </a:lnTo>
                      <a:lnTo>
                        <a:pt x="456" y="423"/>
                      </a:lnTo>
                      <a:lnTo>
                        <a:pt x="462" y="430"/>
                      </a:lnTo>
                      <a:lnTo>
                        <a:pt x="468" y="437"/>
                      </a:lnTo>
                      <a:lnTo>
                        <a:pt x="473" y="444"/>
                      </a:lnTo>
                      <a:lnTo>
                        <a:pt x="477" y="452"/>
                      </a:lnTo>
                      <a:lnTo>
                        <a:pt x="481" y="460"/>
                      </a:lnTo>
                      <a:lnTo>
                        <a:pt x="485" y="467"/>
                      </a:lnTo>
                      <a:lnTo>
                        <a:pt x="489" y="476"/>
                      </a:lnTo>
                      <a:lnTo>
                        <a:pt x="492" y="484"/>
                      </a:lnTo>
                      <a:lnTo>
                        <a:pt x="495" y="492"/>
                      </a:lnTo>
                      <a:lnTo>
                        <a:pt x="498" y="501"/>
                      </a:lnTo>
                      <a:lnTo>
                        <a:pt x="501" y="509"/>
                      </a:lnTo>
                      <a:lnTo>
                        <a:pt x="503" y="518"/>
                      </a:lnTo>
                      <a:lnTo>
                        <a:pt x="505" y="527"/>
                      </a:lnTo>
                      <a:lnTo>
                        <a:pt x="507" y="536"/>
                      </a:lnTo>
                      <a:lnTo>
                        <a:pt x="509" y="545"/>
                      </a:lnTo>
                      <a:lnTo>
                        <a:pt x="511" y="554"/>
                      </a:lnTo>
                      <a:lnTo>
                        <a:pt x="513" y="563"/>
                      </a:lnTo>
                      <a:lnTo>
                        <a:pt x="515" y="572"/>
                      </a:lnTo>
                      <a:lnTo>
                        <a:pt x="517" y="580"/>
                      </a:lnTo>
                      <a:lnTo>
                        <a:pt x="519" y="589"/>
                      </a:lnTo>
                      <a:lnTo>
                        <a:pt x="520" y="598"/>
                      </a:lnTo>
                      <a:lnTo>
                        <a:pt x="522" y="607"/>
                      </a:lnTo>
                      <a:lnTo>
                        <a:pt x="524" y="615"/>
                      </a:lnTo>
                      <a:lnTo>
                        <a:pt x="527" y="624"/>
                      </a:lnTo>
                      <a:lnTo>
                        <a:pt x="529" y="632"/>
                      </a:lnTo>
                      <a:lnTo>
                        <a:pt x="531" y="640"/>
                      </a:lnTo>
                      <a:lnTo>
                        <a:pt x="534" y="648"/>
                      </a:lnTo>
                      <a:lnTo>
                        <a:pt x="537" y="656"/>
                      </a:lnTo>
                      <a:lnTo>
                        <a:pt x="542" y="649"/>
                      </a:lnTo>
                      <a:lnTo>
                        <a:pt x="547" y="643"/>
                      </a:lnTo>
                      <a:lnTo>
                        <a:pt x="552" y="636"/>
                      </a:lnTo>
                      <a:lnTo>
                        <a:pt x="557" y="629"/>
                      </a:lnTo>
                      <a:lnTo>
                        <a:pt x="561" y="621"/>
                      </a:lnTo>
                      <a:lnTo>
                        <a:pt x="566" y="613"/>
                      </a:lnTo>
                      <a:lnTo>
                        <a:pt x="570" y="605"/>
                      </a:lnTo>
                      <a:lnTo>
                        <a:pt x="574" y="597"/>
                      </a:lnTo>
                      <a:lnTo>
                        <a:pt x="579" y="588"/>
                      </a:lnTo>
                      <a:lnTo>
                        <a:pt x="583" y="579"/>
                      </a:lnTo>
                      <a:lnTo>
                        <a:pt x="587" y="570"/>
                      </a:lnTo>
                      <a:lnTo>
                        <a:pt x="591" y="561"/>
                      </a:lnTo>
                      <a:lnTo>
                        <a:pt x="594" y="551"/>
                      </a:lnTo>
                      <a:lnTo>
                        <a:pt x="598" y="541"/>
                      </a:lnTo>
                      <a:lnTo>
                        <a:pt x="602" y="532"/>
                      </a:lnTo>
                      <a:lnTo>
                        <a:pt x="606" y="522"/>
                      </a:lnTo>
                      <a:lnTo>
                        <a:pt x="609" y="512"/>
                      </a:lnTo>
                      <a:lnTo>
                        <a:pt x="613" y="502"/>
                      </a:lnTo>
                      <a:lnTo>
                        <a:pt x="617" y="492"/>
                      </a:lnTo>
                      <a:lnTo>
                        <a:pt x="620" y="483"/>
                      </a:lnTo>
                      <a:lnTo>
                        <a:pt x="624" y="473"/>
                      </a:lnTo>
                      <a:lnTo>
                        <a:pt x="627" y="463"/>
                      </a:lnTo>
                      <a:lnTo>
                        <a:pt x="630" y="453"/>
                      </a:lnTo>
                      <a:lnTo>
                        <a:pt x="633" y="444"/>
                      </a:lnTo>
                      <a:lnTo>
                        <a:pt x="637" y="434"/>
                      </a:lnTo>
                      <a:lnTo>
                        <a:pt x="640" y="425"/>
                      </a:lnTo>
                      <a:lnTo>
                        <a:pt x="643" y="416"/>
                      </a:lnTo>
                      <a:lnTo>
                        <a:pt x="646" y="407"/>
                      </a:lnTo>
                      <a:lnTo>
                        <a:pt x="649" y="399"/>
                      </a:lnTo>
                      <a:lnTo>
                        <a:pt x="652" y="390"/>
                      </a:lnTo>
                      <a:lnTo>
                        <a:pt x="655" y="382"/>
                      </a:lnTo>
                      <a:lnTo>
                        <a:pt x="658" y="375"/>
                      </a:lnTo>
                      <a:lnTo>
                        <a:pt x="660" y="370"/>
                      </a:lnTo>
                      <a:lnTo>
                        <a:pt x="662" y="366"/>
                      </a:lnTo>
                      <a:lnTo>
                        <a:pt x="663" y="362"/>
                      </a:lnTo>
                      <a:lnTo>
                        <a:pt x="665" y="358"/>
                      </a:lnTo>
                      <a:lnTo>
                        <a:pt x="667" y="354"/>
                      </a:lnTo>
                      <a:lnTo>
                        <a:pt x="669" y="350"/>
                      </a:lnTo>
                      <a:lnTo>
                        <a:pt x="670" y="346"/>
                      </a:lnTo>
                      <a:lnTo>
                        <a:pt x="672" y="342"/>
                      </a:lnTo>
                      <a:lnTo>
                        <a:pt x="674" y="338"/>
                      </a:lnTo>
                      <a:lnTo>
                        <a:pt x="676" y="333"/>
                      </a:lnTo>
                      <a:lnTo>
                        <a:pt x="678" y="329"/>
                      </a:lnTo>
                      <a:lnTo>
                        <a:pt x="680" y="325"/>
                      </a:lnTo>
                      <a:lnTo>
                        <a:pt x="681" y="321"/>
                      </a:lnTo>
                      <a:lnTo>
                        <a:pt x="683" y="315"/>
                      </a:lnTo>
                      <a:lnTo>
                        <a:pt x="685" y="311"/>
                      </a:lnTo>
                      <a:lnTo>
                        <a:pt x="687" y="307"/>
                      </a:lnTo>
                      <a:lnTo>
                        <a:pt x="688" y="302"/>
                      </a:lnTo>
                      <a:lnTo>
                        <a:pt x="690" y="298"/>
                      </a:lnTo>
                      <a:lnTo>
                        <a:pt x="691" y="293"/>
                      </a:lnTo>
                      <a:lnTo>
                        <a:pt x="693" y="289"/>
                      </a:lnTo>
                      <a:lnTo>
                        <a:pt x="694" y="284"/>
                      </a:lnTo>
                      <a:lnTo>
                        <a:pt x="696" y="280"/>
                      </a:lnTo>
                      <a:lnTo>
                        <a:pt x="697" y="275"/>
                      </a:lnTo>
                      <a:lnTo>
                        <a:pt x="698" y="270"/>
                      </a:lnTo>
                      <a:lnTo>
                        <a:pt x="699" y="265"/>
                      </a:lnTo>
                      <a:lnTo>
                        <a:pt x="700" y="261"/>
                      </a:lnTo>
                      <a:lnTo>
                        <a:pt x="701" y="256"/>
                      </a:lnTo>
                      <a:lnTo>
                        <a:pt x="701" y="251"/>
                      </a:lnTo>
                      <a:lnTo>
                        <a:pt x="702" y="246"/>
                      </a:lnTo>
                      <a:lnTo>
                        <a:pt x="702" y="241"/>
                      </a:lnTo>
                      <a:lnTo>
                        <a:pt x="702" y="236"/>
                      </a:lnTo>
                      <a:lnTo>
                        <a:pt x="702" y="230"/>
                      </a:lnTo>
                      <a:lnTo>
                        <a:pt x="701" y="227"/>
                      </a:lnTo>
                      <a:lnTo>
                        <a:pt x="699" y="224"/>
                      </a:lnTo>
                      <a:lnTo>
                        <a:pt x="697" y="221"/>
                      </a:lnTo>
                      <a:lnTo>
                        <a:pt x="695" y="217"/>
                      </a:lnTo>
                      <a:lnTo>
                        <a:pt x="694" y="214"/>
                      </a:lnTo>
                      <a:lnTo>
                        <a:pt x="692" y="210"/>
                      </a:lnTo>
                      <a:lnTo>
                        <a:pt x="691" y="206"/>
                      </a:lnTo>
                      <a:lnTo>
                        <a:pt x="689" y="202"/>
                      </a:lnTo>
                      <a:lnTo>
                        <a:pt x="688" y="198"/>
                      </a:lnTo>
                      <a:lnTo>
                        <a:pt x="687" y="194"/>
                      </a:lnTo>
                      <a:lnTo>
                        <a:pt x="686" y="190"/>
                      </a:lnTo>
                      <a:lnTo>
                        <a:pt x="685" y="187"/>
                      </a:lnTo>
                      <a:lnTo>
                        <a:pt x="683" y="183"/>
                      </a:lnTo>
                      <a:lnTo>
                        <a:pt x="682" y="179"/>
                      </a:lnTo>
                      <a:lnTo>
                        <a:pt x="681" y="175"/>
                      </a:lnTo>
                      <a:lnTo>
                        <a:pt x="680" y="172"/>
                      </a:lnTo>
                      <a:lnTo>
                        <a:pt x="679" y="168"/>
                      </a:lnTo>
                      <a:lnTo>
                        <a:pt x="679" y="165"/>
                      </a:lnTo>
                      <a:lnTo>
                        <a:pt x="678" y="161"/>
                      </a:lnTo>
                      <a:lnTo>
                        <a:pt x="677" y="158"/>
                      </a:lnTo>
                      <a:lnTo>
                        <a:pt x="676" y="156"/>
                      </a:lnTo>
                      <a:lnTo>
                        <a:pt x="675" y="153"/>
                      </a:lnTo>
                      <a:lnTo>
                        <a:pt x="674" y="150"/>
                      </a:lnTo>
                      <a:lnTo>
                        <a:pt x="673" y="148"/>
                      </a:lnTo>
                      <a:lnTo>
                        <a:pt x="672" y="146"/>
                      </a:lnTo>
                      <a:lnTo>
                        <a:pt x="671" y="145"/>
                      </a:lnTo>
                      <a:lnTo>
                        <a:pt x="670" y="143"/>
                      </a:lnTo>
                      <a:lnTo>
                        <a:pt x="669" y="142"/>
                      </a:lnTo>
                      <a:lnTo>
                        <a:pt x="668" y="142"/>
                      </a:lnTo>
                      <a:lnTo>
                        <a:pt x="666" y="141"/>
                      </a:lnTo>
                      <a:lnTo>
                        <a:pt x="665" y="142"/>
                      </a:lnTo>
                      <a:lnTo>
                        <a:pt x="664" y="142"/>
                      </a:lnTo>
                      <a:lnTo>
                        <a:pt x="659" y="152"/>
                      </a:lnTo>
                      <a:lnTo>
                        <a:pt x="654" y="163"/>
                      </a:lnTo>
                      <a:lnTo>
                        <a:pt x="649" y="173"/>
                      </a:lnTo>
                      <a:lnTo>
                        <a:pt x="643" y="183"/>
                      </a:lnTo>
                      <a:lnTo>
                        <a:pt x="638" y="192"/>
                      </a:lnTo>
                      <a:lnTo>
                        <a:pt x="632" y="202"/>
                      </a:lnTo>
                      <a:lnTo>
                        <a:pt x="626" y="211"/>
                      </a:lnTo>
                      <a:lnTo>
                        <a:pt x="619" y="221"/>
                      </a:lnTo>
                      <a:lnTo>
                        <a:pt x="612" y="230"/>
                      </a:lnTo>
                      <a:lnTo>
                        <a:pt x="605" y="239"/>
                      </a:lnTo>
                      <a:lnTo>
                        <a:pt x="598" y="247"/>
                      </a:lnTo>
                      <a:lnTo>
                        <a:pt x="591" y="256"/>
                      </a:lnTo>
                      <a:lnTo>
                        <a:pt x="584" y="264"/>
                      </a:lnTo>
                      <a:lnTo>
                        <a:pt x="577" y="273"/>
                      </a:lnTo>
                      <a:lnTo>
                        <a:pt x="569" y="281"/>
                      </a:lnTo>
                      <a:lnTo>
                        <a:pt x="562" y="289"/>
                      </a:lnTo>
                      <a:lnTo>
                        <a:pt x="554" y="297"/>
                      </a:lnTo>
                      <a:lnTo>
                        <a:pt x="546" y="304"/>
                      </a:lnTo>
                      <a:lnTo>
                        <a:pt x="538" y="312"/>
                      </a:lnTo>
                      <a:lnTo>
                        <a:pt x="530" y="320"/>
                      </a:lnTo>
                      <a:lnTo>
                        <a:pt x="522" y="328"/>
                      </a:lnTo>
                      <a:lnTo>
                        <a:pt x="514" y="335"/>
                      </a:lnTo>
                      <a:lnTo>
                        <a:pt x="505" y="342"/>
                      </a:lnTo>
                      <a:lnTo>
                        <a:pt x="497" y="349"/>
                      </a:lnTo>
                      <a:lnTo>
                        <a:pt x="488" y="356"/>
                      </a:lnTo>
                      <a:lnTo>
                        <a:pt x="480" y="362"/>
                      </a:lnTo>
                      <a:lnTo>
                        <a:pt x="471" y="369"/>
                      </a:lnTo>
                      <a:lnTo>
                        <a:pt x="463" y="375"/>
                      </a:lnTo>
                      <a:lnTo>
                        <a:pt x="454" y="382"/>
                      </a:lnTo>
                      <a:lnTo>
                        <a:pt x="445" y="388"/>
                      </a:lnTo>
                      <a:lnTo>
                        <a:pt x="436" y="394"/>
                      </a:lnTo>
                      <a:lnTo>
                        <a:pt x="428" y="400"/>
                      </a:lnTo>
                      <a:close/>
                      <a:moveTo>
                        <a:pt x="1029" y="1242"/>
                      </a:moveTo>
                      <a:lnTo>
                        <a:pt x="1153" y="787"/>
                      </a:lnTo>
                      <a:lnTo>
                        <a:pt x="1160" y="786"/>
                      </a:lnTo>
                      <a:lnTo>
                        <a:pt x="1167" y="785"/>
                      </a:lnTo>
                      <a:lnTo>
                        <a:pt x="1174" y="784"/>
                      </a:lnTo>
                      <a:lnTo>
                        <a:pt x="1181" y="783"/>
                      </a:lnTo>
                      <a:lnTo>
                        <a:pt x="1188" y="783"/>
                      </a:lnTo>
                      <a:lnTo>
                        <a:pt x="1194" y="782"/>
                      </a:lnTo>
                      <a:lnTo>
                        <a:pt x="1201" y="781"/>
                      </a:lnTo>
                      <a:lnTo>
                        <a:pt x="1208" y="781"/>
                      </a:lnTo>
                      <a:lnTo>
                        <a:pt x="1214" y="781"/>
                      </a:lnTo>
                      <a:lnTo>
                        <a:pt x="1221" y="781"/>
                      </a:lnTo>
                      <a:lnTo>
                        <a:pt x="1227" y="781"/>
                      </a:lnTo>
                      <a:lnTo>
                        <a:pt x="1234" y="781"/>
                      </a:lnTo>
                      <a:lnTo>
                        <a:pt x="1240" y="782"/>
                      </a:lnTo>
                      <a:lnTo>
                        <a:pt x="1247" y="782"/>
                      </a:lnTo>
                      <a:lnTo>
                        <a:pt x="1253" y="783"/>
                      </a:lnTo>
                      <a:lnTo>
                        <a:pt x="1259" y="784"/>
                      </a:lnTo>
                      <a:lnTo>
                        <a:pt x="1265" y="785"/>
                      </a:lnTo>
                      <a:lnTo>
                        <a:pt x="1271" y="787"/>
                      </a:lnTo>
                      <a:lnTo>
                        <a:pt x="1277" y="789"/>
                      </a:lnTo>
                      <a:lnTo>
                        <a:pt x="1283" y="791"/>
                      </a:lnTo>
                      <a:lnTo>
                        <a:pt x="1289" y="793"/>
                      </a:lnTo>
                      <a:lnTo>
                        <a:pt x="1295" y="796"/>
                      </a:lnTo>
                      <a:lnTo>
                        <a:pt x="1301" y="798"/>
                      </a:lnTo>
                      <a:lnTo>
                        <a:pt x="1307" y="801"/>
                      </a:lnTo>
                      <a:lnTo>
                        <a:pt x="1313" y="805"/>
                      </a:lnTo>
                      <a:lnTo>
                        <a:pt x="1318" y="809"/>
                      </a:lnTo>
                      <a:lnTo>
                        <a:pt x="1324" y="813"/>
                      </a:lnTo>
                      <a:lnTo>
                        <a:pt x="1329" y="817"/>
                      </a:lnTo>
                      <a:lnTo>
                        <a:pt x="1334" y="821"/>
                      </a:lnTo>
                      <a:lnTo>
                        <a:pt x="1340" y="826"/>
                      </a:lnTo>
                      <a:lnTo>
                        <a:pt x="1345" y="832"/>
                      </a:lnTo>
                      <a:lnTo>
                        <a:pt x="1350" y="838"/>
                      </a:lnTo>
                      <a:lnTo>
                        <a:pt x="1196" y="1275"/>
                      </a:lnTo>
                      <a:lnTo>
                        <a:pt x="1194" y="1274"/>
                      </a:lnTo>
                      <a:lnTo>
                        <a:pt x="1192" y="1273"/>
                      </a:lnTo>
                      <a:lnTo>
                        <a:pt x="1191" y="1272"/>
                      </a:lnTo>
                      <a:lnTo>
                        <a:pt x="1189" y="1271"/>
                      </a:lnTo>
                      <a:lnTo>
                        <a:pt x="1188" y="1269"/>
                      </a:lnTo>
                      <a:lnTo>
                        <a:pt x="1187" y="1267"/>
                      </a:lnTo>
                      <a:lnTo>
                        <a:pt x="1186" y="1265"/>
                      </a:lnTo>
                      <a:lnTo>
                        <a:pt x="1185" y="1263"/>
                      </a:lnTo>
                      <a:lnTo>
                        <a:pt x="1184" y="1261"/>
                      </a:lnTo>
                      <a:lnTo>
                        <a:pt x="1183" y="1258"/>
                      </a:lnTo>
                      <a:lnTo>
                        <a:pt x="1183" y="1256"/>
                      </a:lnTo>
                      <a:lnTo>
                        <a:pt x="1182" y="1253"/>
                      </a:lnTo>
                      <a:lnTo>
                        <a:pt x="1182" y="1250"/>
                      </a:lnTo>
                      <a:lnTo>
                        <a:pt x="1182" y="1247"/>
                      </a:lnTo>
                      <a:lnTo>
                        <a:pt x="1182" y="1244"/>
                      </a:lnTo>
                      <a:lnTo>
                        <a:pt x="1182" y="1241"/>
                      </a:lnTo>
                      <a:lnTo>
                        <a:pt x="1182" y="1237"/>
                      </a:lnTo>
                      <a:lnTo>
                        <a:pt x="1182" y="1233"/>
                      </a:lnTo>
                      <a:lnTo>
                        <a:pt x="1182" y="1230"/>
                      </a:lnTo>
                      <a:lnTo>
                        <a:pt x="1182" y="1226"/>
                      </a:lnTo>
                      <a:lnTo>
                        <a:pt x="1183" y="1222"/>
                      </a:lnTo>
                      <a:lnTo>
                        <a:pt x="1183" y="1217"/>
                      </a:lnTo>
                      <a:lnTo>
                        <a:pt x="1183" y="1213"/>
                      </a:lnTo>
                      <a:lnTo>
                        <a:pt x="1184" y="1209"/>
                      </a:lnTo>
                      <a:lnTo>
                        <a:pt x="1184" y="1204"/>
                      </a:lnTo>
                      <a:lnTo>
                        <a:pt x="1184" y="1199"/>
                      </a:lnTo>
                      <a:lnTo>
                        <a:pt x="1185" y="1195"/>
                      </a:lnTo>
                      <a:lnTo>
                        <a:pt x="1185" y="1190"/>
                      </a:lnTo>
                      <a:lnTo>
                        <a:pt x="1185" y="1185"/>
                      </a:lnTo>
                      <a:lnTo>
                        <a:pt x="1185" y="1180"/>
                      </a:lnTo>
                      <a:lnTo>
                        <a:pt x="1186" y="1174"/>
                      </a:lnTo>
                      <a:lnTo>
                        <a:pt x="1186" y="1169"/>
                      </a:lnTo>
                      <a:lnTo>
                        <a:pt x="1186" y="1164"/>
                      </a:lnTo>
                      <a:lnTo>
                        <a:pt x="1186" y="1160"/>
                      </a:lnTo>
                      <a:lnTo>
                        <a:pt x="1186" y="1156"/>
                      </a:lnTo>
                      <a:lnTo>
                        <a:pt x="1186" y="1153"/>
                      </a:lnTo>
                      <a:lnTo>
                        <a:pt x="1186" y="1151"/>
                      </a:lnTo>
                      <a:lnTo>
                        <a:pt x="1186" y="1149"/>
                      </a:lnTo>
                      <a:lnTo>
                        <a:pt x="1186" y="1148"/>
                      </a:lnTo>
                      <a:lnTo>
                        <a:pt x="1185" y="1147"/>
                      </a:lnTo>
                      <a:lnTo>
                        <a:pt x="1184" y="1147"/>
                      </a:lnTo>
                      <a:lnTo>
                        <a:pt x="1184" y="1148"/>
                      </a:lnTo>
                      <a:lnTo>
                        <a:pt x="1183" y="1148"/>
                      </a:lnTo>
                      <a:lnTo>
                        <a:pt x="1182" y="1149"/>
                      </a:lnTo>
                      <a:lnTo>
                        <a:pt x="1181" y="1150"/>
                      </a:lnTo>
                      <a:lnTo>
                        <a:pt x="1179" y="1152"/>
                      </a:lnTo>
                      <a:lnTo>
                        <a:pt x="1178" y="1153"/>
                      </a:lnTo>
                      <a:lnTo>
                        <a:pt x="1176" y="1154"/>
                      </a:lnTo>
                      <a:lnTo>
                        <a:pt x="1174" y="1156"/>
                      </a:lnTo>
                      <a:lnTo>
                        <a:pt x="1171" y="1157"/>
                      </a:lnTo>
                      <a:lnTo>
                        <a:pt x="1169" y="1158"/>
                      </a:lnTo>
                      <a:lnTo>
                        <a:pt x="1166" y="1159"/>
                      </a:lnTo>
                      <a:lnTo>
                        <a:pt x="1163" y="1160"/>
                      </a:lnTo>
                      <a:lnTo>
                        <a:pt x="1160" y="1161"/>
                      </a:lnTo>
                      <a:lnTo>
                        <a:pt x="1156" y="1161"/>
                      </a:lnTo>
                      <a:lnTo>
                        <a:pt x="1152" y="1161"/>
                      </a:lnTo>
                      <a:lnTo>
                        <a:pt x="1148" y="1161"/>
                      </a:lnTo>
                      <a:lnTo>
                        <a:pt x="1143" y="1160"/>
                      </a:lnTo>
                      <a:lnTo>
                        <a:pt x="1138" y="1159"/>
                      </a:lnTo>
                      <a:lnTo>
                        <a:pt x="1133" y="1157"/>
                      </a:lnTo>
                      <a:lnTo>
                        <a:pt x="1127" y="1155"/>
                      </a:lnTo>
                      <a:lnTo>
                        <a:pt x="1121" y="1152"/>
                      </a:lnTo>
                      <a:lnTo>
                        <a:pt x="1115" y="1149"/>
                      </a:lnTo>
                      <a:lnTo>
                        <a:pt x="1108" y="1143"/>
                      </a:lnTo>
                      <a:lnTo>
                        <a:pt x="1102" y="1139"/>
                      </a:lnTo>
                      <a:lnTo>
                        <a:pt x="1097" y="1135"/>
                      </a:lnTo>
                      <a:lnTo>
                        <a:pt x="1093" y="1132"/>
                      </a:lnTo>
                      <a:lnTo>
                        <a:pt x="1089" y="1130"/>
                      </a:lnTo>
                      <a:lnTo>
                        <a:pt x="1086" y="1129"/>
                      </a:lnTo>
                      <a:lnTo>
                        <a:pt x="1084" y="1129"/>
                      </a:lnTo>
                      <a:lnTo>
                        <a:pt x="1082" y="1129"/>
                      </a:lnTo>
                      <a:lnTo>
                        <a:pt x="1081" y="1130"/>
                      </a:lnTo>
                      <a:lnTo>
                        <a:pt x="1081" y="1132"/>
                      </a:lnTo>
                      <a:lnTo>
                        <a:pt x="1081" y="1134"/>
                      </a:lnTo>
                      <a:lnTo>
                        <a:pt x="1081" y="1137"/>
                      </a:lnTo>
                      <a:lnTo>
                        <a:pt x="1082" y="1140"/>
                      </a:lnTo>
                      <a:lnTo>
                        <a:pt x="1084" y="1144"/>
                      </a:lnTo>
                      <a:lnTo>
                        <a:pt x="1085" y="1149"/>
                      </a:lnTo>
                      <a:lnTo>
                        <a:pt x="1088" y="1154"/>
                      </a:lnTo>
                      <a:lnTo>
                        <a:pt x="1090" y="1159"/>
                      </a:lnTo>
                      <a:lnTo>
                        <a:pt x="1093" y="1164"/>
                      </a:lnTo>
                      <a:lnTo>
                        <a:pt x="1097" y="1170"/>
                      </a:lnTo>
                      <a:lnTo>
                        <a:pt x="1100" y="1176"/>
                      </a:lnTo>
                      <a:lnTo>
                        <a:pt x="1104" y="1182"/>
                      </a:lnTo>
                      <a:lnTo>
                        <a:pt x="1108" y="1189"/>
                      </a:lnTo>
                      <a:lnTo>
                        <a:pt x="1113" y="1195"/>
                      </a:lnTo>
                      <a:lnTo>
                        <a:pt x="1117" y="1202"/>
                      </a:lnTo>
                      <a:lnTo>
                        <a:pt x="1122" y="1209"/>
                      </a:lnTo>
                      <a:lnTo>
                        <a:pt x="1127" y="1216"/>
                      </a:lnTo>
                      <a:lnTo>
                        <a:pt x="1132" y="1223"/>
                      </a:lnTo>
                      <a:lnTo>
                        <a:pt x="1137" y="1229"/>
                      </a:lnTo>
                      <a:lnTo>
                        <a:pt x="1142" y="1236"/>
                      </a:lnTo>
                      <a:lnTo>
                        <a:pt x="1147" y="1243"/>
                      </a:lnTo>
                      <a:lnTo>
                        <a:pt x="1152" y="1249"/>
                      </a:lnTo>
                      <a:lnTo>
                        <a:pt x="1158" y="1255"/>
                      </a:lnTo>
                      <a:lnTo>
                        <a:pt x="1029" y="1242"/>
                      </a:lnTo>
                      <a:close/>
                      <a:moveTo>
                        <a:pt x="252" y="649"/>
                      </a:moveTo>
                      <a:lnTo>
                        <a:pt x="253" y="646"/>
                      </a:lnTo>
                      <a:lnTo>
                        <a:pt x="254" y="643"/>
                      </a:lnTo>
                      <a:lnTo>
                        <a:pt x="255" y="640"/>
                      </a:lnTo>
                      <a:lnTo>
                        <a:pt x="257" y="638"/>
                      </a:lnTo>
                      <a:lnTo>
                        <a:pt x="258" y="635"/>
                      </a:lnTo>
                      <a:lnTo>
                        <a:pt x="260" y="632"/>
                      </a:lnTo>
                      <a:lnTo>
                        <a:pt x="262" y="629"/>
                      </a:lnTo>
                      <a:lnTo>
                        <a:pt x="264" y="627"/>
                      </a:lnTo>
                      <a:lnTo>
                        <a:pt x="266" y="624"/>
                      </a:lnTo>
                      <a:lnTo>
                        <a:pt x="268" y="621"/>
                      </a:lnTo>
                      <a:lnTo>
                        <a:pt x="270" y="619"/>
                      </a:lnTo>
                      <a:lnTo>
                        <a:pt x="272" y="617"/>
                      </a:lnTo>
                      <a:lnTo>
                        <a:pt x="274" y="614"/>
                      </a:lnTo>
                      <a:lnTo>
                        <a:pt x="277" y="612"/>
                      </a:lnTo>
                      <a:lnTo>
                        <a:pt x="279" y="610"/>
                      </a:lnTo>
                      <a:lnTo>
                        <a:pt x="281" y="609"/>
                      </a:lnTo>
                      <a:lnTo>
                        <a:pt x="284" y="607"/>
                      </a:lnTo>
                      <a:lnTo>
                        <a:pt x="286" y="605"/>
                      </a:lnTo>
                      <a:lnTo>
                        <a:pt x="289" y="604"/>
                      </a:lnTo>
                      <a:lnTo>
                        <a:pt x="291" y="603"/>
                      </a:lnTo>
                      <a:lnTo>
                        <a:pt x="294" y="602"/>
                      </a:lnTo>
                      <a:lnTo>
                        <a:pt x="297" y="601"/>
                      </a:lnTo>
                      <a:lnTo>
                        <a:pt x="299" y="600"/>
                      </a:lnTo>
                      <a:lnTo>
                        <a:pt x="302" y="600"/>
                      </a:lnTo>
                      <a:lnTo>
                        <a:pt x="305" y="600"/>
                      </a:lnTo>
                      <a:lnTo>
                        <a:pt x="307" y="600"/>
                      </a:lnTo>
                      <a:lnTo>
                        <a:pt x="310" y="600"/>
                      </a:lnTo>
                      <a:lnTo>
                        <a:pt x="312" y="601"/>
                      </a:lnTo>
                      <a:lnTo>
                        <a:pt x="315" y="601"/>
                      </a:lnTo>
                      <a:lnTo>
                        <a:pt x="318" y="602"/>
                      </a:lnTo>
                      <a:lnTo>
                        <a:pt x="320" y="604"/>
                      </a:lnTo>
                      <a:lnTo>
                        <a:pt x="323" y="605"/>
                      </a:lnTo>
                      <a:lnTo>
                        <a:pt x="328" y="612"/>
                      </a:lnTo>
                      <a:lnTo>
                        <a:pt x="329" y="613"/>
                      </a:lnTo>
                      <a:lnTo>
                        <a:pt x="329" y="614"/>
                      </a:lnTo>
                      <a:lnTo>
                        <a:pt x="330" y="615"/>
                      </a:lnTo>
                      <a:lnTo>
                        <a:pt x="330" y="617"/>
                      </a:lnTo>
                      <a:lnTo>
                        <a:pt x="331" y="618"/>
                      </a:lnTo>
                      <a:lnTo>
                        <a:pt x="331" y="620"/>
                      </a:lnTo>
                      <a:lnTo>
                        <a:pt x="331" y="621"/>
                      </a:lnTo>
                      <a:lnTo>
                        <a:pt x="332" y="623"/>
                      </a:lnTo>
                      <a:lnTo>
                        <a:pt x="332" y="625"/>
                      </a:lnTo>
                      <a:lnTo>
                        <a:pt x="332" y="626"/>
                      </a:lnTo>
                      <a:lnTo>
                        <a:pt x="332" y="628"/>
                      </a:lnTo>
                      <a:lnTo>
                        <a:pt x="333" y="630"/>
                      </a:lnTo>
                      <a:lnTo>
                        <a:pt x="333" y="631"/>
                      </a:lnTo>
                      <a:lnTo>
                        <a:pt x="333" y="633"/>
                      </a:lnTo>
                      <a:lnTo>
                        <a:pt x="334" y="635"/>
                      </a:lnTo>
                      <a:lnTo>
                        <a:pt x="334" y="637"/>
                      </a:lnTo>
                      <a:lnTo>
                        <a:pt x="334" y="638"/>
                      </a:lnTo>
                      <a:lnTo>
                        <a:pt x="334" y="640"/>
                      </a:lnTo>
                      <a:lnTo>
                        <a:pt x="335" y="642"/>
                      </a:lnTo>
                      <a:lnTo>
                        <a:pt x="335" y="644"/>
                      </a:lnTo>
                      <a:lnTo>
                        <a:pt x="335" y="645"/>
                      </a:lnTo>
                      <a:lnTo>
                        <a:pt x="335" y="647"/>
                      </a:lnTo>
                      <a:lnTo>
                        <a:pt x="336" y="649"/>
                      </a:lnTo>
                      <a:lnTo>
                        <a:pt x="336" y="650"/>
                      </a:lnTo>
                      <a:lnTo>
                        <a:pt x="336" y="652"/>
                      </a:lnTo>
                      <a:lnTo>
                        <a:pt x="337" y="654"/>
                      </a:lnTo>
                      <a:lnTo>
                        <a:pt x="337" y="655"/>
                      </a:lnTo>
                      <a:lnTo>
                        <a:pt x="338" y="657"/>
                      </a:lnTo>
                      <a:lnTo>
                        <a:pt x="338" y="658"/>
                      </a:lnTo>
                      <a:lnTo>
                        <a:pt x="338" y="659"/>
                      </a:lnTo>
                      <a:lnTo>
                        <a:pt x="339" y="661"/>
                      </a:lnTo>
                      <a:lnTo>
                        <a:pt x="339" y="662"/>
                      </a:lnTo>
                      <a:lnTo>
                        <a:pt x="338" y="663"/>
                      </a:lnTo>
                      <a:lnTo>
                        <a:pt x="337" y="664"/>
                      </a:lnTo>
                      <a:lnTo>
                        <a:pt x="336" y="665"/>
                      </a:lnTo>
                      <a:lnTo>
                        <a:pt x="336" y="667"/>
                      </a:lnTo>
                      <a:lnTo>
                        <a:pt x="335" y="668"/>
                      </a:lnTo>
                      <a:lnTo>
                        <a:pt x="334" y="669"/>
                      </a:lnTo>
                      <a:lnTo>
                        <a:pt x="333" y="671"/>
                      </a:lnTo>
                      <a:lnTo>
                        <a:pt x="332" y="672"/>
                      </a:lnTo>
                      <a:lnTo>
                        <a:pt x="331" y="673"/>
                      </a:lnTo>
                      <a:lnTo>
                        <a:pt x="330" y="675"/>
                      </a:lnTo>
                      <a:lnTo>
                        <a:pt x="330" y="676"/>
                      </a:lnTo>
                      <a:lnTo>
                        <a:pt x="329" y="678"/>
                      </a:lnTo>
                      <a:lnTo>
                        <a:pt x="328" y="679"/>
                      </a:lnTo>
                      <a:lnTo>
                        <a:pt x="327" y="681"/>
                      </a:lnTo>
                      <a:lnTo>
                        <a:pt x="326" y="682"/>
                      </a:lnTo>
                      <a:lnTo>
                        <a:pt x="326" y="683"/>
                      </a:lnTo>
                      <a:lnTo>
                        <a:pt x="325" y="685"/>
                      </a:lnTo>
                      <a:lnTo>
                        <a:pt x="324" y="686"/>
                      </a:lnTo>
                      <a:lnTo>
                        <a:pt x="323" y="688"/>
                      </a:lnTo>
                      <a:lnTo>
                        <a:pt x="323" y="689"/>
                      </a:lnTo>
                      <a:lnTo>
                        <a:pt x="322" y="691"/>
                      </a:lnTo>
                      <a:lnTo>
                        <a:pt x="321" y="692"/>
                      </a:lnTo>
                      <a:lnTo>
                        <a:pt x="320" y="694"/>
                      </a:lnTo>
                      <a:lnTo>
                        <a:pt x="319" y="695"/>
                      </a:lnTo>
                      <a:lnTo>
                        <a:pt x="318" y="696"/>
                      </a:lnTo>
                      <a:lnTo>
                        <a:pt x="318" y="698"/>
                      </a:lnTo>
                      <a:lnTo>
                        <a:pt x="317" y="699"/>
                      </a:lnTo>
                      <a:lnTo>
                        <a:pt x="316" y="701"/>
                      </a:lnTo>
                      <a:lnTo>
                        <a:pt x="315" y="703"/>
                      </a:lnTo>
                      <a:lnTo>
                        <a:pt x="314" y="704"/>
                      </a:lnTo>
                      <a:lnTo>
                        <a:pt x="313" y="705"/>
                      </a:lnTo>
                      <a:lnTo>
                        <a:pt x="312" y="706"/>
                      </a:lnTo>
                      <a:lnTo>
                        <a:pt x="252" y="6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1" name="Freeform 53"/>
                <p:cNvSpPr>
                  <a:spLocks noChangeArrowheads="1"/>
                </p:cNvSpPr>
                <p:nvPr/>
              </p:nvSpPr>
              <p:spPr bwMode="auto">
                <a:xfrm>
                  <a:off x="158" y="257"/>
                  <a:ext cx="85" cy="161"/>
                </a:xfrm>
                <a:custGeom>
                  <a:avLst/>
                  <a:gdLst>
                    <a:gd name="T0" fmla="*/ 1 w 339"/>
                    <a:gd name="T1" fmla="*/ 56 h 643"/>
                    <a:gd name="T2" fmla="*/ 2 w 339"/>
                    <a:gd name="T3" fmla="*/ 49 h 643"/>
                    <a:gd name="T4" fmla="*/ 3 w 339"/>
                    <a:gd name="T5" fmla="*/ 42 h 643"/>
                    <a:gd name="T6" fmla="*/ 4 w 339"/>
                    <a:gd name="T7" fmla="*/ 35 h 643"/>
                    <a:gd name="T8" fmla="*/ 5 w 339"/>
                    <a:gd name="T9" fmla="*/ 27 h 643"/>
                    <a:gd name="T10" fmla="*/ 6 w 339"/>
                    <a:gd name="T11" fmla="*/ 20 h 643"/>
                    <a:gd name="T12" fmla="*/ 6 w 339"/>
                    <a:gd name="T13" fmla="*/ 12 h 643"/>
                    <a:gd name="T14" fmla="*/ 7 w 339"/>
                    <a:gd name="T15" fmla="*/ 5 h 643"/>
                    <a:gd name="T16" fmla="*/ 8 w 339"/>
                    <a:gd name="T17" fmla="*/ 1 h 643"/>
                    <a:gd name="T18" fmla="*/ 9 w 339"/>
                    <a:gd name="T19" fmla="*/ 0 h 643"/>
                    <a:gd name="T20" fmla="*/ 11 w 339"/>
                    <a:gd name="T21" fmla="*/ 2 h 643"/>
                    <a:gd name="T22" fmla="*/ 12 w 339"/>
                    <a:gd name="T23" fmla="*/ 7 h 643"/>
                    <a:gd name="T24" fmla="*/ 13 w 339"/>
                    <a:gd name="T25" fmla="*/ 12 h 643"/>
                    <a:gd name="T26" fmla="*/ 14 w 339"/>
                    <a:gd name="T27" fmla="*/ 17 h 643"/>
                    <a:gd name="T28" fmla="*/ 14 w 339"/>
                    <a:gd name="T29" fmla="*/ 21 h 643"/>
                    <a:gd name="T30" fmla="*/ 14 w 339"/>
                    <a:gd name="T31" fmla="*/ 27 h 643"/>
                    <a:gd name="T32" fmla="*/ 13 w 339"/>
                    <a:gd name="T33" fmla="*/ 33 h 643"/>
                    <a:gd name="T34" fmla="*/ 13 w 339"/>
                    <a:gd name="T35" fmla="*/ 38 h 643"/>
                    <a:gd name="T36" fmla="*/ 16 w 339"/>
                    <a:gd name="T37" fmla="*/ 47 h 643"/>
                    <a:gd name="T38" fmla="*/ 21 w 339"/>
                    <a:gd name="T39" fmla="*/ 58 h 643"/>
                    <a:gd name="T40" fmla="*/ 29 w 339"/>
                    <a:gd name="T41" fmla="*/ 68 h 643"/>
                    <a:gd name="T42" fmla="*/ 38 w 339"/>
                    <a:gd name="T43" fmla="*/ 77 h 643"/>
                    <a:gd name="T44" fmla="*/ 49 w 339"/>
                    <a:gd name="T45" fmla="*/ 85 h 643"/>
                    <a:gd name="T46" fmla="*/ 60 w 339"/>
                    <a:gd name="T47" fmla="*/ 91 h 643"/>
                    <a:gd name="T48" fmla="*/ 70 w 339"/>
                    <a:gd name="T49" fmla="*/ 97 h 643"/>
                    <a:gd name="T50" fmla="*/ 80 w 339"/>
                    <a:gd name="T51" fmla="*/ 102 h 643"/>
                    <a:gd name="T52" fmla="*/ 83 w 339"/>
                    <a:gd name="T53" fmla="*/ 107 h 643"/>
                    <a:gd name="T54" fmla="*/ 80 w 339"/>
                    <a:gd name="T55" fmla="*/ 111 h 643"/>
                    <a:gd name="T56" fmla="*/ 78 w 339"/>
                    <a:gd name="T57" fmla="*/ 116 h 643"/>
                    <a:gd name="T58" fmla="*/ 76 w 339"/>
                    <a:gd name="T59" fmla="*/ 122 h 643"/>
                    <a:gd name="T60" fmla="*/ 74 w 339"/>
                    <a:gd name="T61" fmla="*/ 127 h 643"/>
                    <a:gd name="T62" fmla="*/ 72 w 339"/>
                    <a:gd name="T63" fmla="*/ 133 h 643"/>
                    <a:gd name="T64" fmla="*/ 71 w 339"/>
                    <a:gd name="T65" fmla="*/ 139 h 643"/>
                    <a:gd name="T66" fmla="*/ 69 w 339"/>
                    <a:gd name="T67" fmla="*/ 144 h 643"/>
                    <a:gd name="T68" fmla="*/ 68 w 339"/>
                    <a:gd name="T69" fmla="*/ 149 h 643"/>
                    <a:gd name="T70" fmla="*/ 66 w 339"/>
                    <a:gd name="T71" fmla="*/ 152 h 643"/>
                    <a:gd name="T72" fmla="*/ 64 w 339"/>
                    <a:gd name="T73" fmla="*/ 156 h 643"/>
                    <a:gd name="T74" fmla="*/ 63 w 339"/>
                    <a:gd name="T75" fmla="*/ 159 h 643"/>
                    <a:gd name="T76" fmla="*/ 61 w 339"/>
                    <a:gd name="T77" fmla="*/ 159 h 643"/>
                    <a:gd name="T78" fmla="*/ 56 w 339"/>
                    <a:gd name="T79" fmla="*/ 155 h 643"/>
                    <a:gd name="T80" fmla="*/ 51 w 339"/>
                    <a:gd name="T81" fmla="*/ 149 h 643"/>
                    <a:gd name="T82" fmla="*/ 46 w 339"/>
                    <a:gd name="T83" fmla="*/ 144 h 643"/>
                    <a:gd name="T84" fmla="*/ 41 w 339"/>
                    <a:gd name="T85" fmla="*/ 138 h 643"/>
                    <a:gd name="T86" fmla="*/ 37 w 339"/>
                    <a:gd name="T87" fmla="*/ 132 h 643"/>
                    <a:gd name="T88" fmla="*/ 32 w 339"/>
                    <a:gd name="T89" fmla="*/ 126 h 643"/>
                    <a:gd name="T90" fmla="*/ 28 w 339"/>
                    <a:gd name="T91" fmla="*/ 121 h 643"/>
                    <a:gd name="T92" fmla="*/ 23 w 339"/>
                    <a:gd name="T93" fmla="*/ 115 h 643"/>
                    <a:gd name="T94" fmla="*/ 16 w 339"/>
                    <a:gd name="T95" fmla="*/ 107 h 643"/>
                    <a:gd name="T96" fmla="*/ 9 w 339"/>
                    <a:gd name="T97" fmla="*/ 97 h 643"/>
                    <a:gd name="T98" fmla="*/ 3 w 339"/>
                    <a:gd name="T99" fmla="*/ 87 h 643"/>
                    <a:gd name="T100" fmla="*/ 1 w 339"/>
                    <a:gd name="T101" fmla="*/ 80 h 643"/>
                    <a:gd name="T102" fmla="*/ 0 w 339"/>
                    <a:gd name="T103" fmla="*/ 74 h 643"/>
                    <a:gd name="T104" fmla="*/ 1 w 339"/>
                    <a:gd name="T105" fmla="*/ 68 h 643"/>
                    <a:gd name="T106" fmla="*/ 1 w 339"/>
                    <a:gd name="T107" fmla="*/ 62 h 64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39"/>
                    <a:gd name="T163" fmla="*/ 0 h 643"/>
                    <a:gd name="T164" fmla="*/ 339 w 339"/>
                    <a:gd name="T165" fmla="*/ 643 h 64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39" h="643">
                      <a:moveTo>
                        <a:pt x="5" y="236"/>
                      </a:moveTo>
                      <a:lnTo>
                        <a:pt x="5" y="223"/>
                      </a:lnTo>
                      <a:lnTo>
                        <a:pt x="6" y="210"/>
                      </a:lnTo>
                      <a:lnTo>
                        <a:pt x="7" y="196"/>
                      </a:lnTo>
                      <a:lnTo>
                        <a:pt x="8" y="182"/>
                      </a:lnTo>
                      <a:lnTo>
                        <a:pt x="10" y="168"/>
                      </a:lnTo>
                      <a:lnTo>
                        <a:pt x="12" y="153"/>
                      </a:lnTo>
                      <a:lnTo>
                        <a:pt x="14" y="138"/>
                      </a:lnTo>
                      <a:lnTo>
                        <a:pt x="16" y="124"/>
                      </a:lnTo>
                      <a:lnTo>
                        <a:pt x="18" y="109"/>
                      </a:lnTo>
                      <a:lnTo>
                        <a:pt x="20" y="94"/>
                      </a:lnTo>
                      <a:lnTo>
                        <a:pt x="22" y="79"/>
                      </a:lnTo>
                      <a:lnTo>
                        <a:pt x="23" y="64"/>
                      </a:lnTo>
                      <a:lnTo>
                        <a:pt x="25" y="49"/>
                      </a:lnTo>
                      <a:lnTo>
                        <a:pt x="26" y="34"/>
                      </a:lnTo>
                      <a:lnTo>
                        <a:pt x="27" y="20"/>
                      </a:lnTo>
                      <a:lnTo>
                        <a:pt x="27" y="6"/>
                      </a:lnTo>
                      <a:lnTo>
                        <a:pt x="30" y="2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17"/>
                      </a:lnTo>
                      <a:lnTo>
                        <a:pt x="46" y="27"/>
                      </a:lnTo>
                      <a:lnTo>
                        <a:pt x="48" y="38"/>
                      </a:lnTo>
                      <a:lnTo>
                        <a:pt x="50" y="48"/>
                      </a:lnTo>
                      <a:lnTo>
                        <a:pt x="52" y="58"/>
                      </a:lnTo>
                      <a:lnTo>
                        <a:pt x="54" y="67"/>
                      </a:lnTo>
                      <a:lnTo>
                        <a:pt x="54" y="74"/>
                      </a:lnTo>
                      <a:lnTo>
                        <a:pt x="56" y="84"/>
                      </a:lnTo>
                      <a:lnTo>
                        <a:pt x="56" y="95"/>
                      </a:lnTo>
                      <a:lnTo>
                        <a:pt x="55" y="106"/>
                      </a:lnTo>
                      <a:lnTo>
                        <a:pt x="54" y="118"/>
                      </a:lnTo>
                      <a:lnTo>
                        <a:pt x="53" y="130"/>
                      </a:lnTo>
                      <a:lnTo>
                        <a:pt x="53" y="141"/>
                      </a:lnTo>
                      <a:lnTo>
                        <a:pt x="53" y="152"/>
                      </a:lnTo>
                      <a:lnTo>
                        <a:pt x="54" y="162"/>
                      </a:lnTo>
                      <a:lnTo>
                        <a:pt x="62" y="187"/>
                      </a:lnTo>
                      <a:lnTo>
                        <a:pt x="72" y="210"/>
                      </a:lnTo>
                      <a:lnTo>
                        <a:pt x="85" y="232"/>
                      </a:lnTo>
                      <a:lnTo>
                        <a:pt x="99" y="252"/>
                      </a:lnTo>
                      <a:lnTo>
                        <a:pt x="116" y="272"/>
                      </a:lnTo>
                      <a:lnTo>
                        <a:pt x="134" y="290"/>
                      </a:lnTo>
                      <a:lnTo>
                        <a:pt x="153" y="307"/>
                      </a:lnTo>
                      <a:lnTo>
                        <a:pt x="175" y="323"/>
                      </a:lnTo>
                      <a:lnTo>
                        <a:pt x="196" y="338"/>
                      </a:lnTo>
                      <a:lnTo>
                        <a:pt x="217" y="352"/>
                      </a:lnTo>
                      <a:lnTo>
                        <a:pt x="239" y="365"/>
                      </a:lnTo>
                      <a:lnTo>
                        <a:pt x="260" y="377"/>
                      </a:lnTo>
                      <a:lnTo>
                        <a:pt x="281" y="388"/>
                      </a:lnTo>
                      <a:lnTo>
                        <a:pt x="302" y="399"/>
                      </a:lnTo>
                      <a:lnTo>
                        <a:pt x="321" y="409"/>
                      </a:lnTo>
                      <a:lnTo>
                        <a:pt x="339" y="418"/>
                      </a:lnTo>
                      <a:lnTo>
                        <a:pt x="333" y="427"/>
                      </a:lnTo>
                      <a:lnTo>
                        <a:pt x="326" y="436"/>
                      </a:lnTo>
                      <a:lnTo>
                        <a:pt x="321" y="445"/>
                      </a:lnTo>
                      <a:lnTo>
                        <a:pt x="315" y="455"/>
                      </a:lnTo>
                      <a:lnTo>
                        <a:pt x="311" y="465"/>
                      </a:lnTo>
                      <a:lnTo>
                        <a:pt x="306" y="476"/>
                      </a:lnTo>
                      <a:lnTo>
                        <a:pt x="302" y="487"/>
                      </a:lnTo>
                      <a:lnTo>
                        <a:pt x="298" y="498"/>
                      </a:lnTo>
                      <a:lnTo>
                        <a:pt x="295" y="509"/>
                      </a:lnTo>
                      <a:lnTo>
                        <a:pt x="292" y="520"/>
                      </a:lnTo>
                      <a:lnTo>
                        <a:pt x="289" y="532"/>
                      </a:lnTo>
                      <a:lnTo>
                        <a:pt x="286" y="543"/>
                      </a:lnTo>
                      <a:lnTo>
                        <a:pt x="283" y="554"/>
                      </a:lnTo>
                      <a:lnTo>
                        <a:pt x="280" y="565"/>
                      </a:lnTo>
                      <a:lnTo>
                        <a:pt x="277" y="576"/>
                      </a:lnTo>
                      <a:lnTo>
                        <a:pt x="274" y="587"/>
                      </a:lnTo>
                      <a:lnTo>
                        <a:pt x="271" y="594"/>
                      </a:lnTo>
                      <a:lnTo>
                        <a:pt x="268" y="601"/>
                      </a:lnTo>
                      <a:lnTo>
                        <a:pt x="264" y="608"/>
                      </a:lnTo>
                      <a:lnTo>
                        <a:pt x="261" y="615"/>
                      </a:lnTo>
                      <a:lnTo>
                        <a:pt x="257" y="622"/>
                      </a:lnTo>
                      <a:lnTo>
                        <a:pt x="254" y="629"/>
                      </a:lnTo>
                      <a:lnTo>
                        <a:pt x="253" y="636"/>
                      </a:lnTo>
                      <a:lnTo>
                        <a:pt x="252" y="643"/>
                      </a:lnTo>
                      <a:lnTo>
                        <a:pt x="242" y="635"/>
                      </a:lnTo>
                      <a:lnTo>
                        <a:pt x="232" y="627"/>
                      </a:lnTo>
                      <a:lnTo>
                        <a:pt x="222" y="618"/>
                      </a:lnTo>
                      <a:lnTo>
                        <a:pt x="212" y="608"/>
                      </a:lnTo>
                      <a:lnTo>
                        <a:pt x="202" y="597"/>
                      </a:lnTo>
                      <a:lnTo>
                        <a:pt x="193" y="586"/>
                      </a:lnTo>
                      <a:lnTo>
                        <a:pt x="183" y="575"/>
                      </a:lnTo>
                      <a:lnTo>
                        <a:pt x="174" y="563"/>
                      </a:lnTo>
                      <a:lnTo>
                        <a:pt x="165" y="552"/>
                      </a:lnTo>
                      <a:lnTo>
                        <a:pt x="155" y="540"/>
                      </a:lnTo>
                      <a:lnTo>
                        <a:pt x="146" y="528"/>
                      </a:lnTo>
                      <a:lnTo>
                        <a:pt x="137" y="517"/>
                      </a:lnTo>
                      <a:lnTo>
                        <a:pt x="129" y="505"/>
                      </a:lnTo>
                      <a:lnTo>
                        <a:pt x="120" y="495"/>
                      </a:lnTo>
                      <a:lnTo>
                        <a:pt x="112" y="484"/>
                      </a:lnTo>
                      <a:lnTo>
                        <a:pt x="103" y="474"/>
                      </a:lnTo>
                      <a:lnTo>
                        <a:pt x="92" y="461"/>
                      </a:lnTo>
                      <a:lnTo>
                        <a:pt x="79" y="445"/>
                      </a:lnTo>
                      <a:lnTo>
                        <a:pt x="65" y="427"/>
                      </a:lnTo>
                      <a:lnTo>
                        <a:pt x="50" y="407"/>
                      </a:lnTo>
                      <a:lnTo>
                        <a:pt x="36" y="387"/>
                      </a:lnTo>
                      <a:lnTo>
                        <a:pt x="23" y="367"/>
                      </a:lnTo>
                      <a:lnTo>
                        <a:pt x="13" y="348"/>
                      </a:lnTo>
                      <a:lnTo>
                        <a:pt x="5" y="331"/>
                      </a:lnTo>
                      <a:lnTo>
                        <a:pt x="2" y="318"/>
                      </a:lnTo>
                      <a:lnTo>
                        <a:pt x="0" y="305"/>
                      </a:lnTo>
                      <a:lnTo>
                        <a:pt x="0" y="294"/>
                      </a:lnTo>
                      <a:lnTo>
                        <a:pt x="1" y="283"/>
                      </a:lnTo>
                      <a:lnTo>
                        <a:pt x="2" y="272"/>
                      </a:lnTo>
                      <a:lnTo>
                        <a:pt x="4" y="261"/>
                      </a:lnTo>
                      <a:lnTo>
                        <a:pt x="5" y="249"/>
                      </a:lnTo>
                      <a:lnTo>
                        <a:pt x="5" y="2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2" name="Freeform 54"/>
                <p:cNvSpPr>
                  <a:spLocks noChangeArrowheads="1"/>
                </p:cNvSpPr>
                <p:nvPr/>
              </p:nvSpPr>
              <p:spPr bwMode="auto">
                <a:xfrm>
                  <a:off x="265" y="293"/>
                  <a:ext cx="69" cy="128"/>
                </a:xfrm>
                <a:custGeom>
                  <a:avLst/>
                  <a:gdLst>
                    <a:gd name="T0" fmla="*/ 4 w 274"/>
                    <a:gd name="T1" fmla="*/ 67 h 514"/>
                    <a:gd name="T2" fmla="*/ 10 w 274"/>
                    <a:gd name="T3" fmla="*/ 73 h 514"/>
                    <a:gd name="T4" fmla="*/ 14 w 274"/>
                    <a:gd name="T5" fmla="*/ 81 h 514"/>
                    <a:gd name="T6" fmla="*/ 18 w 274"/>
                    <a:gd name="T7" fmla="*/ 89 h 514"/>
                    <a:gd name="T8" fmla="*/ 20 w 274"/>
                    <a:gd name="T9" fmla="*/ 98 h 514"/>
                    <a:gd name="T10" fmla="*/ 22 w 274"/>
                    <a:gd name="T11" fmla="*/ 107 h 514"/>
                    <a:gd name="T12" fmla="*/ 24 w 274"/>
                    <a:gd name="T13" fmla="*/ 116 h 514"/>
                    <a:gd name="T14" fmla="*/ 26 w 274"/>
                    <a:gd name="T15" fmla="*/ 124 h 514"/>
                    <a:gd name="T16" fmla="*/ 30 w 274"/>
                    <a:gd name="T17" fmla="*/ 125 h 514"/>
                    <a:gd name="T18" fmla="*/ 35 w 274"/>
                    <a:gd name="T19" fmla="*/ 117 h 514"/>
                    <a:gd name="T20" fmla="*/ 39 w 274"/>
                    <a:gd name="T21" fmla="*/ 109 h 514"/>
                    <a:gd name="T22" fmla="*/ 43 w 274"/>
                    <a:gd name="T23" fmla="*/ 99 h 514"/>
                    <a:gd name="T24" fmla="*/ 47 w 274"/>
                    <a:gd name="T25" fmla="*/ 90 h 514"/>
                    <a:gd name="T26" fmla="*/ 50 w 274"/>
                    <a:gd name="T27" fmla="*/ 80 h 514"/>
                    <a:gd name="T28" fmla="*/ 53 w 274"/>
                    <a:gd name="T29" fmla="*/ 70 h 514"/>
                    <a:gd name="T30" fmla="*/ 56 w 274"/>
                    <a:gd name="T31" fmla="*/ 62 h 514"/>
                    <a:gd name="T32" fmla="*/ 60 w 274"/>
                    <a:gd name="T33" fmla="*/ 54 h 514"/>
                    <a:gd name="T34" fmla="*/ 63 w 274"/>
                    <a:gd name="T35" fmla="*/ 46 h 514"/>
                    <a:gd name="T36" fmla="*/ 67 w 274"/>
                    <a:gd name="T37" fmla="*/ 37 h 514"/>
                    <a:gd name="T38" fmla="*/ 69 w 274"/>
                    <a:gd name="T39" fmla="*/ 27 h 514"/>
                    <a:gd name="T40" fmla="*/ 67 w 274"/>
                    <a:gd name="T41" fmla="*/ 19 h 514"/>
                    <a:gd name="T42" fmla="*/ 65 w 274"/>
                    <a:gd name="T43" fmla="*/ 11 h 514"/>
                    <a:gd name="T44" fmla="*/ 63 w 274"/>
                    <a:gd name="T45" fmla="*/ 4 h 514"/>
                    <a:gd name="T46" fmla="*/ 61 w 274"/>
                    <a:gd name="T47" fmla="*/ 0 h 514"/>
                    <a:gd name="T48" fmla="*/ 57 w 274"/>
                    <a:gd name="T49" fmla="*/ 5 h 514"/>
                    <a:gd name="T50" fmla="*/ 51 w 274"/>
                    <a:gd name="T51" fmla="*/ 15 h 514"/>
                    <a:gd name="T52" fmla="*/ 45 w 274"/>
                    <a:gd name="T53" fmla="*/ 24 h 514"/>
                    <a:gd name="T54" fmla="*/ 38 w 274"/>
                    <a:gd name="T55" fmla="*/ 33 h 514"/>
                    <a:gd name="T56" fmla="*/ 30 w 274"/>
                    <a:gd name="T57" fmla="*/ 40 h 514"/>
                    <a:gd name="T58" fmla="*/ 22 w 274"/>
                    <a:gd name="T59" fmla="*/ 48 h 514"/>
                    <a:gd name="T60" fmla="*/ 13 w 274"/>
                    <a:gd name="T61" fmla="*/ 55 h 514"/>
                    <a:gd name="T62" fmla="*/ 4 w 274"/>
                    <a:gd name="T63" fmla="*/ 61 h 5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4"/>
                    <a:gd name="T97" fmla="*/ 0 h 514"/>
                    <a:gd name="T98" fmla="*/ 274 w 274"/>
                    <a:gd name="T99" fmla="*/ 514 h 51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4" h="514">
                      <a:moveTo>
                        <a:pt x="0" y="258"/>
                      </a:moveTo>
                      <a:lnTo>
                        <a:pt x="15" y="269"/>
                      </a:lnTo>
                      <a:lnTo>
                        <a:pt x="28" y="281"/>
                      </a:lnTo>
                      <a:lnTo>
                        <a:pt x="40" y="295"/>
                      </a:lnTo>
                      <a:lnTo>
                        <a:pt x="49" y="310"/>
                      </a:lnTo>
                      <a:lnTo>
                        <a:pt x="57" y="325"/>
                      </a:lnTo>
                      <a:lnTo>
                        <a:pt x="64" y="342"/>
                      </a:lnTo>
                      <a:lnTo>
                        <a:pt x="70" y="359"/>
                      </a:lnTo>
                      <a:lnTo>
                        <a:pt x="75" y="376"/>
                      </a:lnTo>
                      <a:lnTo>
                        <a:pt x="79" y="394"/>
                      </a:lnTo>
                      <a:lnTo>
                        <a:pt x="83" y="412"/>
                      </a:lnTo>
                      <a:lnTo>
                        <a:pt x="87" y="430"/>
                      </a:lnTo>
                      <a:lnTo>
                        <a:pt x="91" y="447"/>
                      </a:lnTo>
                      <a:lnTo>
                        <a:pt x="94" y="465"/>
                      </a:lnTo>
                      <a:lnTo>
                        <a:pt x="99" y="482"/>
                      </a:lnTo>
                      <a:lnTo>
                        <a:pt x="103" y="498"/>
                      </a:lnTo>
                      <a:lnTo>
                        <a:pt x="109" y="514"/>
                      </a:lnTo>
                      <a:lnTo>
                        <a:pt x="119" y="501"/>
                      </a:lnTo>
                      <a:lnTo>
                        <a:pt x="129" y="487"/>
                      </a:lnTo>
                      <a:lnTo>
                        <a:pt x="138" y="471"/>
                      </a:lnTo>
                      <a:lnTo>
                        <a:pt x="146" y="455"/>
                      </a:lnTo>
                      <a:lnTo>
                        <a:pt x="155" y="437"/>
                      </a:lnTo>
                      <a:lnTo>
                        <a:pt x="163" y="419"/>
                      </a:lnTo>
                      <a:lnTo>
                        <a:pt x="170" y="399"/>
                      </a:lnTo>
                      <a:lnTo>
                        <a:pt x="178" y="380"/>
                      </a:lnTo>
                      <a:lnTo>
                        <a:pt x="185" y="360"/>
                      </a:lnTo>
                      <a:lnTo>
                        <a:pt x="192" y="341"/>
                      </a:lnTo>
                      <a:lnTo>
                        <a:pt x="199" y="321"/>
                      </a:lnTo>
                      <a:lnTo>
                        <a:pt x="205" y="302"/>
                      </a:lnTo>
                      <a:lnTo>
                        <a:pt x="212" y="283"/>
                      </a:lnTo>
                      <a:lnTo>
                        <a:pt x="218" y="265"/>
                      </a:lnTo>
                      <a:lnTo>
                        <a:pt x="224" y="248"/>
                      </a:lnTo>
                      <a:lnTo>
                        <a:pt x="230" y="233"/>
                      </a:lnTo>
                      <a:lnTo>
                        <a:pt x="237" y="216"/>
                      </a:lnTo>
                      <a:lnTo>
                        <a:pt x="244" y="200"/>
                      </a:lnTo>
                      <a:lnTo>
                        <a:pt x="252" y="183"/>
                      </a:lnTo>
                      <a:lnTo>
                        <a:pt x="259" y="165"/>
                      </a:lnTo>
                      <a:lnTo>
                        <a:pt x="265" y="147"/>
                      </a:lnTo>
                      <a:lnTo>
                        <a:pt x="270" y="128"/>
                      </a:lnTo>
                      <a:lnTo>
                        <a:pt x="273" y="109"/>
                      </a:lnTo>
                      <a:lnTo>
                        <a:pt x="274" y="88"/>
                      </a:lnTo>
                      <a:lnTo>
                        <a:pt x="267" y="75"/>
                      </a:lnTo>
                      <a:lnTo>
                        <a:pt x="261" y="60"/>
                      </a:lnTo>
                      <a:lnTo>
                        <a:pt x="257" y="45"/>
                      </a:lnTo>
                      <a:lnTo>
                        <a:pt x="252" y="30"/>
                      </a:lnTo>
                      <a:lnTo>
                        <a:pt x="249" y="16"/>
                      </a:lnTo>
                      <a:lnTo>
                        <a:pt x="245" y="6"/>
                      </a:lnTo>
                      <a:lnTo>
                        <a:pt x="241" y="0"/>
                      </a:lnTo>
                      <a:lnTo>
                        <a:pt x="236" y="0"/>
                      </a:lnTo>
                      <a:lnTo>
                        <a:pt x="226" y="21"/>
                      </a:lnTo>
                      <a:lnTo>
                        <a:pt x="215" y="41"/>
                      </a:lnTo>
                      <a:lnTo>
                        <a:pt x="204" y="60"/>
                      </a:lnTo>
                      <a:lnTo>
                        <a:pt x="191" y="79"/>
                      </a:lnTo>
                      <a:lnTo>
                        <a:pt x="177" y="97"/>
                      </a:lnTo>
                      <a:lnTo>
                        <a:pt x="163" y="114"/>
                      </a:lnTo>
                      <a:lnTo>
                        <a:pt x="149" y="131"/>
                      </a:lnTo>
                      <a:lnTo>
                        <a:pt x="134" y="147"/>
                      </a:lnTo>
                      <a:lnTo>
                        <a:pt x="118" y="162"/>
                      </a:lnTo>
                      <a:lnTo>
                        <a:pt x="102" y="178"/>
                      </a:lnTo>
                      <a:lnTo>
                        <a:pt x="86" y="193"/>
                      </a:lnTo>
                      <a:lnTo>
                        <a:pt x="69" y="207"/>
                      </a:lnTo>
                      <a:lnTo>
                        <a:pt x="52" y="220"/>
                      </a:lnTo>
                      <a:lnTo>
                        <a:pt x="35" y="233"/>
                      </a:lnTo>
                      <a:lnTo>
                        <a:pt x="17" y="246"/>
                      </a:lnTo>
                      <a:lnTo>
                        <a:pt x="0" y="2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3" name="Freeform 55"/>
                <p:cNvSpPr>
                  <a:spLocks noChangeArrowheads="1"/>
                </p:cNvSpPr>
                <p:nvPr/>
              </p:nvSpPr>
              <p:spPr bwMode="auto">
                <a:xfrm>
                  <a:off x="416" y="452"/>
                  <a:ext cx="80" cy="124"/>
                </a:xfrm>
                <a:custGeom>
                  <a:avLst/>
                  <a:gdLst>
                    <a:gd name="T0" fmla="*/ 0 w 321"/>
                    <a:gd name="T1" fmla="*/ 116 h 494"/>
                    <a:gd name="T2" fmla="*/ 31 w 321"/>
                    <a:gd name="T3" fmla="*/ 2 h 494"/>
                    <a:gd name="T4" fmla="*/ 34 w 321"/>
                    <a:gd name="T5" fmla="*/ 1 h 494"/>
                    <a:gd name="T6" fmla="*/ 38 w 321"/>
                    <a:gd name="T7" fmla="*/ 1 h 494"/>
                    <a:gd name="T8" fmla="*/ 41 w 321"/>
                    <a:gd name="T9" fmla="*/ 0 h 494"/>
                    <a:gd name="T10" fmla="*/ 45 w 321"/>
                    <a:gd name="T11" fmla="*/ 0 h 494"/>
                    <a:gd name="T12" fmla="*/ 48 w 321"/>
                    <a:gd name="T13" fmla="*/ 0 h 494"/>
                    <a:gd name="T14" fmla="*/ 51 w 321"/>
                    <a:gd name="T15" fmla="*/ 0 h 494"/>
                    <a:gd name="T16" fmla="*/ 54 w 321"/>
                    <a:gd name="T17" fmla="*/ 0 h 494"/>
                    <a:gd name="T18" fmla="*/ 57 w 321"/>
                    <a:gd name="T19" fmla="*/ 1 h 494"/>
                    <a:gd name="T20" fmla="*/ 60 w 321"/>
                    <a:gd name="T21" fmla="*/ 2 h 494"/>
                    <a:gd name="T22" fmla="*/ 63 w 321"/>
                    <a:gd name="T23" fmla="*/ 3 h 494"/>
                    <a:gd name="T24" fmla="*/ 66 w 321"/>
                    <a:gd name="T25" fmla="*/ 4 h 494"/>
                    <a:gd name="T26" fmla="*/ 69 w 321"/>
                    <a:gd name="T27" fmla="*/ 5 h 494"/>
                    <a:gd name="T28" fmla="*/ 72 w 321"/>
                    <a:gd name="T29" fmla="*/ 7 h 494"/>
                    <a:gd name="T30" fmla="*/ 75 w 321"/>
                    <a:gd name="T31" fmla="*/ 9 h 494"/>
                    <a:gd name="T32" fmla="*/ 78 w 321"/>
                    <a:gd name="T33" fmla="*/ 11 h 494"/>
                    <a:gd name="T34" fmla="*/ 80 w 321"/>
                    <a:gd name="T35" fmla="*/ 14 h 494"/>
                    <a:gd name="T36" fmla="*/ 42 w 321"/>
                    <a:gd name="T37" fmla="*/ 124 h 494"/>
                    <a:gd name="T38" fmla="*/ 40 w 321"/>
                    <a:gd name="T39" fmla="*/ 123 h 494"/>
                    <a:gd name="T40" fmla="*/ 39 w 321"/>
                    <a:gd name="T41" fmla="*/ 121 h 494"/>
                    <a:gd name="T42" fmla="*/ 38 w 321"/>
                    <a:gd name="T43" fmla="*/ 118 h 494"/>
                    <a:gd name="T44" fmla="*/ 38 w 321"/>
                    <a:gd name="T45" fmla="*/ 115 h 494"/>
                    <a:gd name="T46" fmla="*/ 38 w 321"/>
                    <a:gd name="T47" fmla="*/ 112 h 494"/>
                    <a:gd name="T48" fmla="*/ 39 w 321"/>
                    <a:gd name="T49" fmla="*/ 107 h 494"/>
                    <a:gd name="T50" fmla="*/ 39 w 321"/>
                    <a:gd name="T51" fmla="*/ 103 h 494"/>
                    <a:gd name="T52" fmla="*/ 39 w 321"/>
                    <a:gd name="T53" fmla="*/ 97 h 494"/>
                    <a:gd name="T54" fmla="*/ 39 w 321"/>
                    <a:gd name="T55" fmla="*/ 93 h 494"/>
                    <a:gd name="T56" fmla="*/ 39 w 321"/>
                    <a:gd name="T57" fmla="*/ 92 h 494"/>
                    <a:gd name="T58" fmla="*/ 38 w 321"/>
                    <a:gd name="T59" fmla="*/ 92 h 494"/>
                    <a:gd name="T60" fmla="*/ 37 w 321"/>
                    <a:gd name="T61" fmla="*/ 93 h 494"/>
                    <a:gd name="T62" fmla="*/ 35 w 321"/>
                    <a:gd name="T63" fmla="*/ 95 h 494"/>
                    <a:gd name="T64" fmla="*/ 32 w 321"/>
                    <a:gd name="T65" fmla="*/ 95 h 494"/>
                    <a:gd name="T66" fmla="*/ 27 w 321"/>
                    <a:gd name="T67" fmla="*/ 95 h 494"/>
                    <a:gd name="T68" fmla="*/ 21 w 321"/>
                    <a:gd name="T69" fmla="*/ 92 h 494"/>
                    <a:gd name="T70" fmla="*/ 18 w 321"/>
                    <a:gd name="T71" fmla="*/ 90 h 494"/>
                    <a:gd name="T72" fmla="*/ 16 w 321"/>
                    <a:gd name="T73" fmla="*/ 88 h 494"/>
                    <a:gd name="T74" fmla="*/ 14 w 321"/>
                    <a:gd name="T75" fmla="*/ 87 h 494"/>
                    <a:gd name="T76" fmla="*/ 13 w 321"/>
                    <a:gd name="T77" fmla="*/ 87 h 494"/>
                    <a:gd name="T78" fmla="*/ 13 w 321"/>
                    <a:gd name="T79" fmla="*/ 88 h 494"/>
                    <a:gd name="T80" fmla="*/ 13 w 321"/>
                    <a:gd name="T81" fmla="*/ 89 h 494"/>
                    <a:gd name="T82" fmla="*/ 14 w 321"/>
                    <a:gd name="T83" fmla="*/ 91 h 494"/>
                    <a:gd name="T84" fmla="*/ 15 w 321"/>
                    <a:gd name="T85" fmla="*/ 94 h 494"/>
                    <a:gd name="T86" fmla="*/ 16 w 321"/>
                    <a:gd name="T87" fmla="*/ 96 h 494"/>
                    <a:gd name="T88" fmla="*/ 18 w 321"/>
                    <a:gd name="T89" fmla="*/ 99 h 494"/>
                    <a:gd name="T90" fmla="*/ 20 w 321"/>
                    <a:gd name="T91" fmla="*/ 102 h 494"/>
                    <a:gd name="T92" fmla="*/ 22 w 321"/>
                    <a:gd name="T93" fmla="*/ 106 h 494"/>
                    <a:gd name="T94" fmla="*/ 24 w 321"/>
                    <a:gd name="T95" fmla="*/ 109 h 494"/>
                    <a:gd name="T96" fmla="*/ 27 w 321"/>
                    <a:gd name="T97" fmla="*/ 112 h 494"/>
                    <a:gd name="T98" fmla="*/ 29 w 321"/>
                    <a:gd name="T99" fmla="*/ 116 h 494"/>
                    <a:gd name="T100" fmla="*/ 32 w 321"/>
                    <a:gd name="T101" fmla="*/ 119 h 494"/>
                    <a:gd name="T102" fmla="*/ 0 w 321"/>
                    <a:gd name="T103" fmla="*/ 116 h 4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1"/>
                    <a:gd name="T157" fmla="*/ 0 h 494"/>
                    <a:gd name="T158" fmla="*/ 321 w 321"/>
                    <a:gd name="T159" fmla="*/ 494 h 4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1" h="494">
                      <a:moveTo>
                        <a:pt x="0" y="461"/>
                      </a:moveTo>
                      <a:lnTo>
                        <a:pt x="124" y="6"/>
                      </a:lnTo>
                      <a:lnTo>
                        <a:pt x="138" y="4"/>
                      </a:lnTo>
                      <a:lnTo>
                        <a:pt x="152" y="2"/>
                      </a:lnTo>
                      <a:lnTo>
                        <a:pt x="165" y="1"/>
                      </a:lnTo>
                      <a:lnTo>
                        <a:pt x="179" y="0"/>
                      </a:lnTo>
                      <a:lnTo>
                        <a:pt x="192" y="0"/>
                      </a:lnTo>
                      <a:lnTo>
                        <a:pt x="205" y="0"/>
                      </a:lnTo>
                      <a:lnTo>
                        <a:pt x="218" y="1"/>
                      </a:lnTo>
                      <a:lnTo>
                        <a:pt x="230" y="3"/>
                      </a:lnTo>
                      <a:lnTo>
                        <a:pt x="242" y="6"/>
                      </a:lnTo>
                      <a:lnTo>
                        <a:pt x="254" y="10"/>
                      </a:lnTo>
                      <a:lnTo>
                        <a:pt x="266" y="15"/>
                      </a:lnTo>
                      <a:lnTo>
                        <a:pt x="278" y="20"/>
                      </a:lnTo>
                      <a:lnTo>
                        <a:pt x="289" y="28"/>
                      </a:lnTo>
                      <a:lnTo>
                        <a:pt x="300" y="36"/>
                      </a:lnTo>
                      <a:lnTo>
                        <a:pt x="311" y="45"/>
                      </a:lnTo>
                      <a:lnTo>
                        <a:pt x="321" y="57"/>
                      </a:lnTo>
                      <a:lnTo>
                        <a:pt x="167" y="494"/>
                      </a:lnTo>
                      <a:lnTo>
                        <a:pt x="160" y="490"/>
                      </a:lnTo>
                      <a:lnTo>
                        <a:pt x="156" y="482"/>
                      </a:lnTo>
                      <a:lnTo>
                        <a:pt x="153" y="472"/>
                      </a:lnTo>
                      <a:lnTo>
                        <a:pt x="153" y="460"/>
                      </a:lnTo>
                      <a:lnTo>
                        <a:pt x="153" y="445"/>
                      </a:lnTo>
                      <a:lnTo>
                        <a:pt x="155" y="428"/>
                      </a:lnTo>
                      <a:lnTo>
                        <a:pt x="156" y="409"/>
                      </a:lnTo>
                      <a:lnTo>
                        <a:pt x="157" y="388"/>
                      </a:lnTo>
                      <a:lnTo>
                        <a:pt x="157" y="372"/>
                      </a:lnTo>
                      <a:lnTo>
                        <a:pt x="156" y="366"/>
                      </a:lnTo>
                      <a:lnTo>
                        <a:pt x="154" y="367"/>
                      </a:lnTo>
                      <a:lnTo>
                        <a:pt x="149" y="372"/>
                      </a:lnTo>
                      <a:lnTo>
                        <a:pt x="140" y="377"/>
                      </a:lnTo>
                      <a:lnTo>
                        <a:pt x="127" y="380"/>
                      </a:lnTo>
                      <a:lnTo>
                        <a:pt x="109" y="378"/>
                      </a:lnTo>
                      <a:lnTo>
                        <a:pt x="86" y="368"/>
                      </a:lnTo>
                      <a:lnTo>
                        <a:pt x="73" y="358"/>
                      </a:lnTo>
                      <a:lnTo>
                        <a:pt x="64" y="351"/>
                      </a:lnTo>
                      <a:lnTo>
                        <a:pt x="57" y="348"/>
                      </a:lnTo>
                      <a:lnTo>
                        <a:pt x="53" y="348"/>
                      </a:lnTo>
                      <a:lnTo>
                        <a:pt x="52" y="351"/>
                      </a:lnTo>
                      <a:lnTo>
                        <a:pt x="52" y="356"/>
                      </a:lnTo>
                      <a:lnTo>
                        <a:pt x="55" y="363"/>
                      </a:lnTo>
                      <a:lnTo>
                        <a:pt x="59" y="373"/>
                      </a:lnTo>
                      <a:lnTo>
                        <a:pt x="64" y="383"/>
                      </a:lnTo>
                      <a:lnTo>
                        <a:pt x="71" y="395"/>
                      </a:lnTo>
                      <a:lnTo>
                        <a:pt x="79" y="408"/>
                      </a:lnTo>
                      <a:lnTo>
                        <a:pt x="88" y="421"/>
                      </a:lnTo>
                      <a:lnTo>
                        <a:pt x="98" y="435"/>
                      </a:lnTo>
                      <a:lnTo>
                        <a:pt x="108" y="448"/>
                      </a:lnTo>
                      <a:lnTo>
                        <a:pt x="118" y="462"/>
                      </a:lnTo>
                      <a:lnTo>
                        <a:pt x="129" y="474"/>
                      </a:lnTo>
                      <a:lnTo>
                        <a:pt x="0" y="4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4" name="Freeform 56"/>
                <p:cNvSpPr>
                  <a:spLocks noChangeArrowheads="1"/>
                </p:cNvSpPr>
                <p:nvPr/>
              </p:nvSpPr>
              <p:spPr bwMode="auto">
                <a:xfrm>
                  <a:off x="221" y="407"/>
                  <a:ext cx="22" cy="26"/>
                </a:xfrm>
                <a:custGeom>
                  <a:avLst/>
                  <a:gdLst>
                    <a:gd name="T0" fmla="*/ 0 w 87"/>
                    <a:gd name="T1" fmla="*/ 12 h 106"/>
                    <a:gd name="T2" fmla="*/ 1 w 87"/>
                    <a:gd name="T3" fmla="*/ 9 h 106"/>
                    <a:gd name="T4" fmla="*/ 3 w 87"/>
                    <a:gd name="T5" fmla="*/ 7 h 106"/>
                    <a:gd name="T6" fmla="*/ 5 w 87"/>
                    <a:gd name="T7" fmla="*/ 4 h 106"/>
                    <a:gd name="T8" fmla="*/ 7 w 87"/>
                    <a:gd name="T9" fmla="*/ 2 h 106"/>
                    <a:gd name="T10" fmla="*/ 10 w 87"/>
                    <a:gd name="T11" fmla="*/ 1 h 106"/>
                    <a:gd name="T12" fmla="*/ 13 w 87"/>
                    <a:gd name="T13" fmla="*/ 0 h 106"/>
                    <a:gd name="T14" fmla="*/ 15 w 87"/>
                    <a:gd name="T15" fmla="*/ 0 h 106"/>
                    <a:gd name="T16" fmla="*/ 18 w 87"/>
                    <a:gd name="T17" fmla="*/ 1 h 106"/>
                    <a:gd name="T18" fmla="*/ 19 w 87"/>
                    <a:gd name="T19" fmla="*/ 3 h 106"/>
                    <a:gd name="T20" fmla="*/ 20 w 87"/>
                    <a:gd name="T21" fmla="*/ 4 h 106"/>
                    <a:gd name="T22" fmla="*/ 20 w 87"/>
                    <a:gd name="T23" fmla="*/ 6 h 106"/>
                    <a:gd name="T24" fmla="*/ 20 w 87"/>
                    <a:gd name="T25" fmla="*/ 7 h 106"/>
                    <a:gd name="T26" fmla="*/ 21 w 87"/>
                    <a:gd name="T27" fmla="*/ 9 h 106"/>
                    <a:gd name="T28" fmla="*/ 21 w 87"/>
                    <a:gd name="T29" fmla="*/ 11 h 106"/>
                    <a:gd name="T30" fmla="*/ 21 w 87"/>
                    <a:gd name="T31" fmla="*/ 12 h 106"/>
                    <a:gd name="T32" fmla="*/ 22 w 87"/>
                    <a:gd name="T33" fmla="*/ 14 h 106"/>
                    <a:gd name="T34" fmla="*/ 22 w 87"/>
                    <a:gd name="T35" fmla="*/ 15 h 106"/>
                    <a:gd name="T36" fmla="*/ 21 w 87"/>
                    <a:gd name="T37" fmla="*/ 16 h 106"/>
                    <a:gd name="T38" fmla="*/ 20 w 87"/>
                    <a:gd name="T39" fmla="*/ 18 h 106"/>
                    <a:gd name="T40" fmla="*/ 19 w 87"/>
                    <a:gd name="T41" fmla="*/ 19 h 106"/>
                    <a:gd name="T42" fmla="*/ 19 w 87"/>
                    <a:gd name="T43" fmla="*/ 20 h 106"/>
                    <a:gd name="T44" fmla="*/ 18 w 87"/>
                    <a:gd name="T45" fmla="*/ 22 h 106"/>
                    <a:gd name="T46" fmla="*/ 17 w 87"/>
                    <a:gd name="T47" fmla="*/ 23 h 106"/>
                    <a:gd name="T48" fmla="*/ 16 w 87"/>
                    <a:gd name="T49" fmla="*/ 25 h 106"/>
                    <a:gd name="T50" fmla="*/ 15 w 87"/>
                    <a:gd name="T51" fmla="*/ 26 h 106"/>
                    <a:gd name="T52" fmla="*/ 0 w 87"/>
                    <a:gd name="T53" fmla="*/ 12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7"/>
                    <a:gd name="T82" fmla="*/ 0 h 106"/>
                    <a:gd name="T83" fmla="*/ 87 w 87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7" h="106">
                      <a:moveTo>
                        <a:pt x="0" y="49"/>
                      </a:moveTo>
                      <a:lnTo>
                        <a:pt x="5" y="38"/>
                      </a:lnTo>
                      <a:lnTo>
                        <a:pt x="12" y="27"/>
                      </a:lnTo>
                      <a:lnTo>
                        <a:pt x="20" y="17"/>
                      </a:lnTo>
                      <a:lnTo>
                        <a:pt x="29" y="9"/>
                      </a:lnTo>
                      <a:lnTo>
                        <a:pt x="39" y="3"/>
                      </a:lnTo>
                      <a:lnTo>
                        <a:pt x="50" y="0"/>
                      </a:lnTo>
                      <a:lnTo>
                        <a:pt x="60" y="1"/>
                      </a:lnTo>
                      <a:lnTo>
                        <a:pt x="71" y="5"/>
                      </a:lnTo>
                      <a:lnTo>
                        <a:pt x="76" y="12"/>
                      </a:lnTo>
                      <a:lnTo>
                        <a:pt x="78" y="17"/>
                      </a:lnTo>
                      <a:lnTo>
                        <a:pt x="80" y="23"/>
                      </a:lnTo>
                      <a:lnTo>
                        <a:pt x="81" y="30"/>
                      </a:lnTo>
                      <a:lnTo>
                        <a:pt x="82" y="37"/>
                      </a:lnTo>
                      <a:lnTo>
                        <a:pt x="83" y="44"/>
                      </a:lnTo>
                      <a:lnTo>
                        <a:pt x="84" y="50"/>
                      </a:lnTo>
                      <a:lnTo>
                        <a:pt x="86" y="57"/>
                      </a:lnTo>
                      <a:lnTo>
                        <a:pt x="87" y="62"/>
                      </a:lnTo>
                      <a:lnTo>
                        <a:pt x="84" y="67"/>
                      </a:lnTo>
                      <a:lnTo>
                        <a:pt x="80" y="72"/>
                      </a:lnTo>
                      <a:lnTo>
                        <a:pt x="77" y="78"/>
                      </a:lnTo>
                      <a:lnTo>
                        <a:pt x="74" y="83"/>
                      </a:lnTo>
                      <a:lnTo>
                        <a:pt x="71" y="89"/>
                      </a:lnTo>
                      <a:lnTo>
                        <a:pt x="67" y="95"/>
                      </a:lnTo>
                      <a:lnTo>
                        <a:pt x="64" y="101"/>
                      </a:lnTo>
                      <a:lnTo>
                        <a:pt x="60" y="106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475" name="Freeform 57"/>
                <p:cNvSpPr>
                  <a:spLocks noChangeArrowheads="1"/>
                </p:cNvSpPr>
                <p:nvPr/>
              </p:nvSpPr>
              <p:spPr bwMode="auto">
                <a:xfrm>
                  <a:off x="153" y="311"/>
                  <a:ext cx="187" cy="162"/>
                </a:xfrm>
                <a:custGeom>
                  <a:avLst/>
                  <a:gdLst>
                    <a:gd name="T0" fmla="*/ 2 w 748"/>
                    <a:gd name="T1" fmla="*/ 3 h 648"/>
                    <a:gd name="T2" fmla="*/ 1 w 748"/>
                    <a:gd name="T3" fmla="*/ 10 h 648"/>
                    <a:gd name="T4" fmla="*/ 0 w 748"/>
                    <a:gd name="T5" fmla="*/ 15 h 648"/>
                    <a:gd name="T6" fmla="*/ 0 w 748"/>
                    <a:gd name="T7" fmla="*/ 22 h 648"/>
                    <a:gd name="T8" fmla="*/ 0 w 748"/>
                    <a:gd name="T9" fmla="*/ 27 h 648"/>
                    <a:gd name="T10" fmla="*/ 3 w 748"/>
                    <a:gd name="T11" fmla="*/ 33 h 648"/>
                    <a:gd name="T12" fmla="*/ 6 w 748"/>
                    <a:gd name="T13" fmla="*/ 40 h 648"/>
                    <a:gd name="T14" fmla="*/ 11 w 748"/>
                    <a:gd name="T15" fmla="*/ 47 h 648"/>
                    <a:gd name="T16" fmla="*/ 15 w 748"/>
                    <a:gd name="T17" fmla="*/ 53 h 648"/>
                    <a:gd name="T18" fmla="*/ 20 w 748"/>
                    <a:gd name="T19" fmla="*/ 59 h 648"/>
                    <a:gd name="T20" fmla="*/ 23 w 748"/>
                    <a:gd name="T21" fmla="*/ 63 h 648"/>
                    <a:gd name="T22" fmla="*/ 24 w 748"/>
                    <a:gd name="T23" fmla="*/ 65 h 648"/>
                    <a:gd name="T24" fmla="*/ 25 w 748"/>
                    <a:gd name="T25" fmla="*/ 65 h 648"/>
                    <a:gd name="T26" fmla="*/ 27 w 748"/>
                    <a:gd name="T27" fmla="*/ 69 h 648"/>
                    <a:gd name="T28" fmla="*/ 31 w 748"/>
                    <a:gd name="T29" fmla="*/ 76 h 648"/>
                    <a:gd name="T30" fmla="*/ 37 w 748"/>
                    <a:gd name="T31" fmla="*/ 84 h 648"/>
                    <a:gd name="T32" fmla="*/ 43 w 748"/>
                    <a:gd name="T33" fmla="*/ 93 h 648"/>
                    <a:gd name="T34" fmla="*/ 50 w 748"/>
                    <a:gd name="T35" fmla="*/ 102 h 648"/>
                    <a:gd name="T36" fmla="*/ 57 w 748"/>
                    <a:gd name="T37" fmla="*/ 110 h 648"/>
                    <a:gd name="T38" fmla="*/ 63 w 748"/>
                    <a:gd name="T39" fmla="*/ 114 h 648"/>
                    <a:gd name="T40" fmla="*/ 70 w 748"/>
                    <a:gd name="T41" fmla="*/ 117 h 648"/>
                    <a:gd name="T42" fmla="*/ 77 w 748"/>
                    <a:gd name="T43" fmla="*/ 123 h 648"/>
                    <a:gd name="T44" fmla="*/ 84 w 748"/>
                    <a:gd name="T45" fmla="*/ 132 h 648"/>
                    <a:gd name="T46" fmla="*/ 91 w 748"/>
                    <a:gd name="T47" fmla="*/ 140 h 648"/>
                    <a:gd name="T48" fmla="*/ 96 w 748"/>
                    <a:gd name="T49" fmla="*/ 146 h 648"/>
                    <a:gd name="T50" fmla="*/ 101 w 748"/>
                    <a:gd name="T51" fmla="*/ 153 h 648"/>
                    <a:gd name="T52" fmla="*/ 105 w 748"/>
                    <a:gd name="T53" fmla="*/ 158 h 648"/>
                    <a:gd name="T54" fmla="*/ 109 w 748"/>
                    <a:gd name="T55" fmla="*/ 162 h 648"/>
                    <a:gd name="T56" fmla="*/ 113 w 748"/>
                    <a:gd name="T57" fmla="*/ 162 h 648"/>
                    <a:gd name="T58" fmla="*/ 118 w 748"/>
                    <a:gd name="T59" fmla="*/ 158 h 648"/>
                    <a:gd name="T60" fmla="*/ 124 w 748"/>
                    <a:gd name="T61" fmla="*/ 150 h 648"/>
                    <a:gd name="T62" fmla="*/ 132 w 748"/>
                    <a:gd name="T63" fmla="*/ 135 h 648"/>
                    <a:gd name="T64" fmla="*/ 139 w 748"/>
                    <a:gd name="T65" fmla="*/ 121 h 648"/>
                    <a:gd name="T66" fmla="*/ 145 w 748"/>
                    <a:gd name="T67" fmla="*/ 112 h 648"/>
                    <a:gd name="T68" fmla="*/ 152 w 748"/>
                    <a:gd name="T69" fmla="*/ 102 h 648"/>
                    <a:gd name="T70" fmla="*/ 157 w 748"/>
                    <a:gd name="T71" fmla="*/ 93 h 648"/>
                    <a:gd name="T72" fmla="*/ 160 w 748"/>
                    <a:gd name="T73" fmla="*/ 85 h 648"/>
                    <a:gd name="T74" fmla="*/ 163 w 748"/>
                    <a:gd name="T75" fmla="*/ 78 h 648"/>
                    <a:gd name="T76" fmla="*/ 165 w 748"/>
                    <a:gd name="T77" fmla="*/ 71 h 648"/>
                    <a:gd name="T78" fmla="*/ 168 w 748"/>
                    <a:gd name="T79" fmla="*/ 63 h 648"/>
                    <a:gd name="T80" fmla="*/ 171 w 748"/>
                    <a:gd name="T81" fmla="*/ 56 h 648"/>
                    <a:gd name="T82" fmla="*/ 174 w 748"/>
                    <a:gd name="T83" fmla="*/ 49 h 648"/>
                    <a:gd name="T84" fmla="*/ 176 w 748"/>
                    <a:gd name="T85" fmla="*/ 42 h 648"/>
                    <a:gd name="T86" fmla="*/ 179 w 748"/>
                    <a:gd name="T87" fmla="*/ 35 h 648"/>
                    <a:gd name="T88" fmla="*/ 181 w 748"/>
                    <a:gd name="T89" fmla="*/ 28 h 648"/>
                    <a:gd name="T90" fmla="*/ 184 w 748"/>
                    <a:gd name="T91" fmla="*/ 21 h 648"/>
                    <a:gd name="T92" fmla="*/ 186 w 748"/>
                    <a:gd name="T93" fmla="*/ 13 h 648"/>
                    <a:gd name="T94" fmla="*/ 187 w 748"/>
                    <a:gd name="T95" fmla="*/ 6 h 6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48"/>
                    <a:gd name="T145" fmla="*/ 0 h 648"/>
                    <a:gd name="T146" fmla="*/ 748 w 748"/>
                    <a:gd name="T147" fmla="*/ 648 h 64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48" h="648">
                      <a:moveTo>
                        <a:pt x="10" y="0"/>
                      </a:moveTo>
                      <a:lnTo>
                        <a:pt x="7" y="14"/>
                      </a:lnTo>
                      <a:lnTo>
                        <a:pt x="4" y="27"/>
                      </a:lnTo>
                      <a:lnTo>
                        <a:pt x="2" y="39"/>
                      </a:lnTo>
                      <a:lnTo>
                        <a:pt x="1" y="50"/>
                      </a:lnTo>
                      <a:lnTo>
                        <a:pt x="0" y="62"/>
                      </a:lnTo>
                      <a:lnTo>
                        <a:pt x="0" y="74"/>
                      </a:lnTo>
                      <a:lnTo>
                        <a:pt x="0" y="87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5" y="121"/>
                      </a:lnTo>
                      <a:lnTo>
                        <a:pt x="10" y="133"/>
                      </a:lnTo>
                      <a:lnTo>
                        <a:pt x="17" y="145"/>
                      </a:lnTo>
                      <a:lnTo>
                        <a:pt x="25" y="159"/>
                      </a:lnTo>
                      <a:lnTo>
                        <a:pt x="33" y="173"/>
                      </a:lnTo>
                      <a:lnTo>
                        <a:pt x="42" y="187"/>
                      </a:lnTo>
                      <a:lnTo>
                        <a:pt x="51" y="200"/>
                      </a:lnTo>
                      <a:lnTo>
                        <a:pt x="61" y="213"/>
                      </a:lnTo>
                      <a:lnTo>
                        <a:pt x="69" y="225"/>
                      </a:lnTo>
                      <a:lnTo>
                        <a:pt x="78" y="236"/>
                      </a:lnTo>
                      <a:lnTo>
                        <a:pt x="85" y="245"/>
                      </a:lnTo>
                      <a:lnTo>
                        <a:pt x="91" y="252"/>
                      </a:lnTo>
                      <a:lnTo>
                        <a:pt x="95" y="256"/>
                      </a:lnTo>
                      <a:lnTo>
                        <a:pt x="98" y="258"/>
                      </a:lnTo>
                      <a:lnTo>
                        <a:pt x="98" y="257"/>
                      </a:lnTo>
                      <a:lnTo>
                        <a:pt x="100" y="260"/>
                      </a:lnTo>
                      <a:lnTo>
                        <a:pt x="103" y="267"/>
                      </a:lnTo>
                      <a:lnTo>
                        <a:pt x="109" y="276"/>
                      </a:lnTo>
                      <a:lnTo>
                        <a:pt x="116" y="289"/>
                      </a:lnTo>
                      <a:lnTo>
                        <a:pt x="124" y="304"/>
                      </a:lnTo>
                      <a:lnTo>
                        <a:pt x="135" y="320"/>
                      </a:lnTo>
                      <a:lnTo>
                        <a:pt x="146" y="337"/>
                      </a:lnTo>
                      <a:lnTo>
                        <a:pt x="158" y="356"/>
                      </a:lnTo>
                      <a:lnTo>
                        <a:pt x="171" y="374"/>
                      </a:lnTo>
                      <a:lnTo>
                        <a:pt x="185" y="392"/>
                      </a:lnTo>
                      <a:lnTo>
                        <a:pt x="199" y="409"/>
                      </a:lnTo>
                      <a:lnTo>
                        <a:pt x="213" y="425"/>
                      </a:lnTo>
                      <a:lnTo>
                        <a:pt x="227" y="439"/>
                      </a:lnTo>
                      <a:lnTo>
                        <a:pt x="240" y="450"/>
                      </a:lnTo>
                      <a:lnTo>
                        <a:pt x="253" y="458"/>
                      </a:lnTo>
                      <a:lnTo>
                        <a:pt x="266" y="463"/>
                      </a:lnTo>
                      <a:lnTo>
                        <a:pt x="279" y="469"/>
                      </a:lnTo>
                      <a:lnTo>
                        <a:pt x="293" y="480"/>
                      </a:lnTo>
                      <a:lnTo>
                        <a:pt x="308" y="494"/>
                      </a:lnTo>
                      <a:lnTo>
                        <a:pt x="322" y="510"/>
                      </a:lnTo>
                      <a:lnTo>
                        <a:pt x="337" y="527"/>
                      </a:lnTo>
                      <a:lnTo>
                        <a:pt x="350" y="543"/>
                      </a:lnTo>
                      <a:lnTo>
                        <a:pt x="362" y="558"/>
                      </a:lnTo>
                      <a:lnTo>
                        <a:pt x="373" y="570"/>
                      </a:lnTo>
                      <a:lnTo>
                        <a:pt x="384" y="584"/>
                      </a:lnTo>
                      <a:lnTo>
                        <a:pt x="394" y="598"/>
                      </a:lnTo>
                      <a:lnTo>
                        <a:pt x="403" y="610"/>
                      </a:lnTo>
                      <a:lnTo>
                        <a:pt x="413" y="622"/>
                      </a:lnTo>
                      <a:lnTo>
                        <a:pt x="421" y="632"/>
                      </a:lnTo>
                      <a:lnTo>
                        <a:pt x="429" y="640"/>
                      </a:lnTo>
                      <a:lnTo>
                        <a:pt x="436" y="646"/>
                      </a:lnTo>
                      <a:lnTo>
                        <a:pt x="444" y="648"/>
                      </a:lnTo>
                      <a:lnTo>
                        <a:pt x="453" y="647"/>
                      </a:lnTo>
                      <a:lnTo>
                        <a:pt x="462" y="642"/>
                      </a:lnTo>
                      <a:lnTo>
                        <a:pt x="472" y="632"/>
                      </a:lnTo>
                      <a:lnTo>
                        <a:pt x="484" y="618"/>
                      </a:lnTo>
                      <a:lnTo>
                        <a:pt x="497" y="598"/>
                      </a:lnTo>
                      <a:lnTo>
                        <a:pt x="512" y="573"/>
                      </a:lnTo>
                      <a:lnTo>
                        <a:pt x="528" y="541"/>
                      </a:lnTo>
                      <a:lnTo>
                        <a:pt x="547" y="503"/>
                      </a:lnTo>
                      <a:lnTo>
                        <a:pt x="557" y="485"/>
                      </a:lnTo>
                      <a:lnTo>
                        <a:pt x="568" y="465"/>
                      </a:lnTo>
                      <a:lnTo>
                        <a:pt x="581" y="447"/>
                      </a:lnTo>
                      <a:lnTo>
                        <a:pt x="593" y="428"/>
                      </a:lnTo>
                      <a:lnTo>
                        <a:pt x="606" y="409"/>
                      </a:lnTo>
                      <a:lnTo>
                        <a:pt x="617" y="390"/>
                      </a:lnTo>
                      <a:lnTo>
                        <a:pt x="627" y="371"/>
                      </a:lnTo>
                      <a:lnTo>
                        <a:pt x="635" y="352"/>
                      </a:lnTo>
                      <a:lnTo>
                        <a:pt x="640" y="339"/>
                      </a:lnTo>
                      <a:lnTo>
                        <a:pt x="645" y="325"/>
                      </a:lnTo>
                      <a:lnTo>
                        <a:pt x="650" y="311"/>
                      </a:lnTo>
                      <a:lnTo>
                        <a:pt x="655" y="297"/>
                      </a:lnTo>
                      <a:lnTo>
                        <a:pt x="660" y="283"/>
                      </a:lnTo>
                      <a:lnTo>
                        <a:pt x="666" y="268"/>
                      </a:lnTo>
                      <a:lnTo>
                        <a:pt x="672" y="254"/>
                      </a:lnTo>
                      <a:lnTo>
                        <a:pt x="677" y="239"/>
                      </a:lnTo>
                      <a:lnTo>
                        <a:pt x="683" y="224"/>
                      </a:lnTo>
                      <a:lnTo>
                        <a:pt x="689" y="210"/>
                      </a:lnTo>
                      <a:lnTo>
                        <a:pt x="694" y="195"/>
                      </a:lnTo>
                      <a:lnTo>
                        <a:pt x="700" y="181"/>
                      </a:lnTo>
                      <a:lnTo>
                        <a:pt x="705" y="167"/>
                      </a:lnTo>
                      <a:lnTo>
                        <a:pt x="710" y="153"/>
                      </a:lnTo>
                      <a:lnTo>
                        <a:pt x="714" y="139"/>
                      </a:lnTo>
                      <a:lnTo>
                        <a:pt x="719" y="126"/>
                      </a:lnTo>
                      <a:lnTo>
                        <a:pt x="723" y="114"/>
                      </a:lnTo>
                      <a:lnTo>
                        <a:pt x="729" y="100"/>
                      </a:lnTo>
                      <a:lnTo>
                        <a:pt x="735" y="84"/>
                      </a:lnTo>
                      <a:lnTo>
                        <a:pt x="740" y="69"/>
                      </a:lnTo>
                      <a:lnTo>
                        <a:pt x="744" y="53"/>
                      </a:lnTo>
                      <a:lnTo>
                        <a:pt x="747" y="38"/>
                      </a:lnTo>
                      <a:lnTo>
                        <a:pt x="748" y="23"/>
                      </a:lnTo>
                      <a:lnTo>
                        <a:pt x="746" y="1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  <p:sp>
            <p:nvSpPr>
              <p:cNvPr id="4467" name="Text Box 58"/>
              <p:cNvSpPr>
                <a:spLocks noChangeArrowheads="1"/>
              </p:cNvSpPr>
              <p:nvPr/>
            </p:nvSpPr>
            <p:spPr bwMode="auto">
              <a:xfrm>
                <a:off x="0" y="514"/>
                <a:ext cx="4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Graduate</a:t>
                </a:r>
                <a:endParaRPr lang="en-US" altLang="en-US"/>
              </a:p>
            </p:txBody>
          </p:sp>
        </p:grpSp>
        <p:sp>
          <p:nvSpPr>
            <p:cNvPr id="4465" name="AutoShape 59"/>
            <p:cNvSpPr>
              <a:spLocks noChangeArrowheads="1"/>
            </p:cNvSpPr>
            <p:nvPr/>
          </p:nvSpPr>
          <p:spPr bwMode="auto">
            <a:xfrm>
              <a:off x="80" y="0"/>
              <a:ext cx="272" cy="296"/>
            </a:xfrm>
            <a:prstGeom prst="downArrow">
              <a:avLst>
                <a:gd name="adj1" fmla="val 50000"/>
                <a:gd name="adj2" fmla="val 507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458788" y="3359150"/>
            <a:ext cx="3746500" cy="3149600"/>
            <a:chOff x="0" y="0"/>
            <a:chExt cx="2360" cy="1984"/>
          </a:xfrm>
        </p:grpSpPr>
        <p:sp>
          <p:nvSpPr>
            <p:cNvPr id="4277" name="AutoShape 61"/>
            <p:cNvSpPr>
              <a:spLocks noChangeArrowheads="1"/>
            </p:cNvSpPr>
            <p:nvPr/>
          </p:nvSpPr>
          <p:spPr bwMode="auto">
            <a:xfrm rot="18470240" flipV="1">
              <a:off x="1432" y="24"/>
              <a:ext cx="336" cy="288"/>
            </a:xfrm>
            <a:prstGeom prst="rightArrow">
              <a:avLst>
                <a:gd name="adj1" fmla="val 48028"/>
                <a:gd name="adj2" fmla="val 478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0" y="384"/>
              <a:ext cx="2360" cy="1600"/>
              <a:chOff x="0" y="0"/>
              <a:chExt cx="2360" cy="1600"/>
            </a:xfrm>
          </p:grpSpPr>
          <p:sp>
            <p:nvSpPr>
              <p:cNvPr id="4279" name="Rectangl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60" cy="16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endParaRPr>
              </a:p>
            </p:txBody>
          </p: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64" y="336"/>
                <a:ext cx="816" cy="670"/>
                <a:chOff x="0" y="0"/>
                <a:chExt cx="816" cy="670"/>
              </a:xfrm>
            </p:grpSpPr>
            <p:graphicFrame>
              <p:nvGraphicFramePr>
                <p:cNvPr id="4099" name="Object 65"/>
                <p:cNvGraphicFramePr>
                  <a:graphicFrameLocks noChangeAspect="1"/>
                </p:cNvGraphicFramePr>
                <p:nvPr/>
              </p:nvGraphicFramePr>
              <p:xfrm>
                <a:off x="0" y="0"/>
                <a:ext cx="816" cy="544"/>
              </p:xfrm>
              <a:graphic>
                <a:graphicData uri="http://schemas.openxmlformats.org/presentationml/2006/ole">
                  <p:oleObj spid="_x0000_s4099" r:id="rId4" imgW="156048392" imgH="52016342" progId="">
                    <p:embed/>
                  </p:oleObj>
                </a:graphicData>
              </a:graphic>
            </p:graphicFrame>
            <p:sp>
              <p:nvSpPr>
                <p:cNvPr id="4463" name="Text Box 66"/>
                <p:cNvSpPr>
                  <a:spLocks noChangeArrowheads="1"/>
                </p:cNvSpPr>
                <p:nvPr/>
              </p:nvSpPr>
              <p:spPr bwMode="auto">
                <a:xfrm>
                  <a:off x="182" y="526"/>
                  <a:ext cx="2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Staff</a:t>
                  </a:r>
                  <a:endParaRPr lang="en-US" altLang="en-US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1024" y="960"/>
                <a:ext cx="381" cy="616"/>
                <a:chOff x="0" y="0"/>
                <a:chExt cx="381" cy="616"/>
              </a:xfrm>
            </p:grpSpPr>
            <p:grpSp>
              <p:nvGrpSpPr>
                <p:cNvPr id="24" name="Group 68"/>
                <p:cNvGrpSpPr>
                  <a:grpSpLocks/>
                </p:cNvGrpSpPr>
                <p:nvPr/>
              </p:nvGrpSpPr>
              <p:grpSpPr bwMode="auto">
                <a:xfrm>
                  <a:off x="6" y="0"/>
                  <a:ext cx="375" cy="474"/>
                  <a:chOff x="0" y="0"/>
                  <a:chExt cx="638" cy="647"/>
                </a:xfrm>
              </p:grpSpPr>
              <p:sp>
                <p:nvSpPr>
                  <p:cNvPr id="4457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81" y="91"/>
                    <a:ext cx="122" cy="195"/>
                  </a:xfrm>
                  <a:custGeom>
                    <a:avLst/>
                    <a:gdLst>
                      <a:gd name="T0" fmla="*/ 1 w 2201"/>
                      <a:gd name="T1" fmla="*/ 195 h 3517"/>
                      <a:gd name="T2" fmla="*/ 0 w 2201"/>
                      <a:gd name="T3" fmla="*/ 0 h 3517"/>
                      <a:gd name="T4" fmla="*/ 0 w 2201"/>
                      <a:gd name="T5" fmla="*/ 4 h 3517"/>
                      <a:gd name="T6" fmla="*/ 3 w 2201"/>
                      <a:gd name="T7" fmla="*/ 8 h 3517"/>
                      <a:gd name="T8" fmla="*/ 5 w 2201"/>
                      <a:gd name="T9" fmla="*/ 11 h 3517"/>
                      <a:gd name="T10" fmla="*/ 9 w 2201"/>
                      <a:gd name="T11" fmla="*/ 15 h 3517"/>
                      <a:gd name="T12" fmla="*/ 14 w 2201"/>
                      <a:gd name="T13" fmla="*/ 18 h 3517"/>
                      <a:gd name="T14" fmla="*/ 20 w 2201"/>
                      <a:gd name="T15" fmla="*/ 20 h 3517"/>
                      <a:gd name="T16" fmla="*/ 26 w 2201"/>
                      <a:gd name="T17" fmla="*/ 23 h 3517"/>
                      <a:gd name="T18" fmla="*/ 34 w 2201"/>
                      <a:gd name="T19" fmla="*/ 25 h 3517"/>
                      <a:gd name="T20" fmla="*/ 42 w 2201"/>
                      <a:gd name="T21" fmla="*/ 26 h 3517"/>
                      <a:gd name="T22" fmla="*/ 50 w 2201"/>
                      <a:gd name="T23" fmla="*/ 27 h 3517"/>
                      <a:gd name="T24" fmla="*/ 59 w 2201"/>
                      <a:gd name="T25" fmla="*/ 27 h 3517"/>
                      <a:gd name="T26" fmla="*/ 68 w 2201"/>
                      <a:gd name="T27" fmla="*/ 27 h 3517"/>
                      <a:gd name="T28" fmla="*/ 76 w 2201"/>
                      <a:gd name="T29" fmla="*/ 26 h 3517"/>
                      <a:gd name="T30" fmla="*/ 84 w 2201"/>
                      <a:gd name="T31" fmla="*/ 25 h 3517"/>
                      <a:gd name="T32" fmla="*/ 92 w 2201"/>
                      <a:gd name="T33" fmla="*/ 24 h 3517"/>
                      <a:gd name="T34" fmla="*/ 99 w 2201"/>
                      <a:gd name="T35" fmla="*/ 21 h 3517"/>
                      <a:gd name="T36" fmla="*/ 105 w 2201"/>
                      <a:gd name="T37" fmla="*/ 19 h 3517"/>
                      <a:gd name="T38" fmla="*/ 111 w 2201"/>
                      <a:gd name="T39" fmla="*/ 16 h 3517"/>
                      <a:gd name="T40" fmla="*/ 116 w 2201"/>
                      <a:gd name="T41" fmla="*/ 13 h 3517"/>
                      <a:gd name="T42" fmla="*/ 119 w 2201"/>
                      <a:gd name="T43" fmla="*/ 9 h 3517"/>
                      <a:gd name="T44" fmla="*/ 121 w 2201"/>
                      <a:gd name="T45" fmla="*/ 6 h 3517"/>
                      <a:gd name="T46" fmla="*/ 122 w 2201"/>
                      <a:gd name="T47" fmla="*/ 2 h 3517"/>
                      <a:gd name="T48" fmla="*/ 122 w 2201"/>
                      <a:gd name="T49" fmla="*/ 0 h 3517"/>
                      <a:gd name="T50" fmla="*/ 122 w 2201"/>
                      <a:gd name="T51" fmla="*/ 195 h 3517"/>
                      <a:gd name="T52" fmla="*/ 1 w 2201"/>
                      <a:gd name="T53" fmla="*/ 195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458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221" y="16"/>
                    <a:ext cx="122" cy="196"/>
                  </a:xfrm>
                  <a:custGeom>
                    <a:avLst/>
                    <a:gdLst>
                      <a:gd name="T0" fmla="*/ 1 w 2200"/>
                      <a:gd name="T1" fmla="*/ 196 h 3524"/>
                      <a:gd name="T2" fmla="*/ 0 w 2200"/>
                      <a:gd name="T3" fmla="*/ 0 h 3524"/>
                      <a:gd name="T4" fmla="*/ 1 w 2200"/>
                      <a:gd name="T5" fmla="*/ 4 h 3524"/>
                      <a:gd name="T6" fmla="*/ 2 w 2200"/>
                      <a:gd name="T7" fmla="*/ 8 h 3524"/>
                      <a:gd name="T8" fmla="*/ 5 w 2200"/>
                      <a:gd name="T9" fmla="*/ 11 h 3524"/>
                      <a:gd name="T10" fmla="*/ 9 w 2200"/>
                      <a:gd name="T11" fmla="*/ 15 h 3524"/>
                      <a:gd name="T12" fmla="*/ 14 w 2200"/>
                      <a:gd name="T13" fmla="*/ 18 h 3524"/>
                      <a:gd name="T14" fmla="*/ 20 w 2200"/>
                      <a:gd name="T15" fmla="*/ 21 h 3524"/>
                      <a:gd name="T16" fmla="*/ 27 w 2200"/>
                      <a:gd name="T17" fmla="*/ 23 h 3524"/>
                      <a:gd name="T18" fmla="*/ 34 w 2200"/>
                      <a:gd name="T19" fmla="*/ 25 h 3524"/>
                      <a:gd name="T20" fmla="*/ 42 w 2200"/>
                      <a:gd name="T21" fmla="*/ 27 h 3524"/>
                      <a:gd name="T22" fmla="*/ 50 w 2200"/>
                      <a:gd name="T23" fmla="*/ 28 h 3524"/>
                      <a:gd name="T24" fmla="*/ 59 w 2200"/>
                      <a:gd name="T25" fmla="*/ 28 h 3524"/>
                      <a:gd name="T26" fmla="*/ 68 w 2200"/>
                      <a:gd name="T27" fmla="*/ 28 h 3524"/>
                      <a:gd name="T28" fmla="*/ 76 w 2200"/>
                      <a:gd name="T29" fmla="*/ 27 h 3524"/>
                      <a:gd name="T30" fmla="*/ 84 w 2200"/>
                      <a:gd name="T31" fmla="*/ 26 h 3524"/>
                      <a:gd name="T32" fmla="*/ 92 w 2200"/>
                      <a:gd name="T33" fmla="*/ 24 h 3524"/>
                      <a:gd name="T34" fmla="*/ 99 w 2200"/>
                      <a:gd name="T35" fmla="*/ 22 h 3524"/>
                      <a:gd name="T36" fmla="*/ 105 w 2200"/>
                      <a:gd name="T37" fmla="*/ 19 h 3524"/>
                      <a:gd name="T38" fmla="*/ 111 w 2200"/>
                      <a:gd name="T39" fmla="*/ 17 h 3524"/>
                      <a:gd name="T40" fmla="*/ 116 w 2200"/>
                      <a:gd name="T41" fmla="*/ 13 h 3524"/>
                      <a:gd name="T42" fmla="*/ 119 w 2200"/>
                      <a:gd name="T43" fmla="*/ 10 h 3524"/>
                      <a:gd name="T44" fmla="*/ 121 w 2200"/>
                      <a:gd name="T45" fmla="*/ 6 h 3524"/>
                      <a:gd name="T46" fmla="*/ 122 w 2200"/>
                      <a:gd name="T47" fmla="*/ 2 h 3524"/>
                      <a:gd name="T48" fmla="*/ 122 w 2200"/>
                      <a:gd name="T49" fmla="*/ 0 h 3524"/>
                      <a:gd name="T50" fmla="*/ 122 w 2200"/>
                      <a:gd name="T51" fmla="*/ 196 h 3524"/>
                      <a:gd name="T52" fmla="*/ 1 w 2200"/>
                      <a:gd name="T53" fmla="*/ 196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459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361" y="53"/>
                    <a:ext cx="122" cy="196"/>
                  </a:xfrm>
                  <a:custGeom>
                    <a:avLst/>
                    <a:gdLst>
                      <a:gd name="T0" fmla="*/ 1 w 2197"/>
                      <a:gd name="T1" fmla="*/ 196 h 3514"/>
                      <a:gd name="T2" fmla="*/ 0 w 2197"/>
                      <a:gd name="T3" fmla="*/ 0 h 3514"/>
                      <a:gd name="T4" fmla="*/ 1 w 2197"/>
                      <a:gd name="T5" fmla="*/ 4 h 3514"/>
                      <a:gd name="T6" fmla="*/ 2 w 2197"/>
                      <a:gd name="T7" fmla="*/ 7 h 3514"/>
                      <a:gd name="T8" fmla="*/ 5 w 2197"/>
                      <a:gd name="T9" fmla="*/ 11 h 3514"/>
                      <a:gd name="T10" fmla="*/ 9 w 2197"/>
                      <a:gd name="T11" fmla="*/ 15 h 3514"/>
                      <a:gd name="T12" fmla="*/ 14 w 2197"/>
                      <a:gd name="T13" fmla="*/ 18 h 3514"/>
                      <a:gd name="T14" fmla="*/ 20 w 2197"/>
                      <a:gd name="T15" fmla="*/ 21 h 3514"/>
                      <a:gd name="T16" fmla="*/ 26 w 2197"/>
                      <a:gd name="T17" fmla="*/ 23 h 3514"/>
                      <a:gd name="T18" fmla="*/ 34 w 2197"/>
                      <a:gd name="T19" fmla="*/ 25 h 3514"/>
                      <a:gd name="T20" fmla="*/ 42 w 2197"/>
                      <a:gd name="T21" fmla="*/ 26 h 3514"/>
                      <a:gd name="T22" fmla="*/ 51 w 2197"/>
                      <a:gd name="T23" fmla="*/ 27 h 3514"/>
                      <a:gd name="T24" fmla="*/ 59 w 2197"/>
                      <a:gd name="T25" fmla="*/ 27 h 3514"/>
                      <a:gd name="T26" fmla="*/ 68 w 2197"/>
                      <a:gd name="T27" fmla="*/ 27 h 3514"/>
                      <a:gd name="T28" fmla="*/ 76 w 2197"/>
                      <a:gd name="T29" fmla="*/ 27 h 3514"/>
                      <a:gd name="T30" fmla="*/ 84 w 2197"/>
                      <a:gd name="T31" fmla="*/ 25 h 3514"/>
                      <a:gd name="T32" fmla="*/ 92 w 2197"/>
                      <a:gd name="T33" fmla="*/ 24 h 3514"/>
                      <a:gd name="T34" fmla="*/ 100 w 2197"/>
                      <a:gd name="T35" fmla="*/ 21 h 3514"/>
                      <a:gd name="T36" fmla="*/ 106 w 2197"/>
                      <a:gd name="T37" fmla="*/ 19 h 3514"/>
                      <a:gd name="T38" fmla="*/ 111 w 2197"/>
                      <a:gd name="T39" fmla="*/ 16 h 3514"/>
                      <a:gd name="T40" fmla="*/ 116 w 2197"/>
                      <a:gd name="T41" fmla="*/ 13 h 3514"/>
                      <a:gd name="T42" fmla="*/ 119 w 2197"/>
                      <a:gd name="T43" fmla="*/ 9 h 3514"/>
                      <a:gd name="T44" fmla="*/ 121 w 2197"/>
                      <a:gd name="T45" fmla="*/ 6 h 3514"/>
                      <a:gd name="T46" fmla="*/ 122 w 2197"/>
                      <a:gd name="T47" fmla="*/ 2 h 3514"/>
                      <a:gd name="T48" fmla="*/ 122 w 2197"/>
                      <a:gd name="T49" fmla="*/ 0 h 3514"/>
                      <a:gd name="T50" fmla="*/ 122 w 2197"/>
                      <a:gd name="T51" fmla="*/ 196 h 3514"/>
                      <a:gd name="T52" fmla="*/ 1 w 2197"/>
                      <a:gd name="T53" fmla="*/ 196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460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506" y="97"/>
                    <a:ext cx="122" cy="195"/>
                  </a:xfrm>
                  <a:custGeom>
                    <a:avLst/>
                    <a:gdLst>
                      <a:gd name="T0" fmla="*/ 1 w 2199"/>
                      <a:gd name="T1" fmla="*/ 195 h 3514"/>
                      <a:gd name="T2" fmla="*/ 0 w 2199"/>
                      <a:gd name="T3" fmla="*/ 0 h 3514"/>
                      <a:gd name="T4" fmla="*/ 1 w 2199"/>
                      <a:gd name="T5" fmla="*/ 4 h 3514"/>
                      <a:gd name="T6" fmla="*/ 3 w 2199"/>
                      <a:gd name="T7" fmla="*/ 8 h 3514"/>
                      <a:gd name="T8" fmla="*/ 5 w 2199"/>
                      <a:gd name="T9" fmla="*/ 11 h 3514"/>
                      <a:gd name="T10" fmla="*/ 9 w 2199"/>
                      <a:gd name="T11" fmla="*/ 15 h 3514"/>
                      <a:gd name="T12" fmla="*/ 14 w 2199"/>
                      <a:gd name="T13" fmla="*/ 18 h 3514"/>
                      <a:gd name="T14" fmla="*/ 20 w 2199"/>
                      <a:gd name="T15" fmla="*/ 20 h 3514"/>
                      <a:gd name="T16" fmla="*/ 27 w 2199"/>
                      <a:gd name="T17" fmla="*/ 23 h 3514"/>
                      <a:gd name="T18" fmla="*/ 34 w 2199"/>
                      <a:gd name="T19" fmla="*/ 25 h 3514"/>
                      <a:gd name="T20" fmla="*/ 42 w 2199"/>
                      <a:gd name="T21" fmla="*/ 26 h 3514"/>
                      <a:gd name="T22" fmla="*/ 51 w 2199"/>
                      <a:gd name="T23" fmla="*/ 27 h 3514"/>
                      <a:gd name="T24" fmla="*/ 59 w 2199"/>
                      <a:gd name="T25" fmla="*/ 27 h 3514"/>
                      <a:gd name="T26" fmla="*/ 68 w 2199"/>
                      <a:gd name="T27" fmla="*/ 27 h 3514"/>
                      <a:gd name="T28" fmla="*/ 76 w 2199"/>
                      <a:gd name="T29" fmla="*/ 26 h 3514"/>
                      <a:gd name="T30" fmla="*/ 85 w 2199"/>
                      <a:gd name="T31" fmla="*/ 25 h 3514"/>
                      <a:gd name="T32" fmla="*/ 92 w 2199"/>
                      <a:gd name="T33" fmla="*/ 24 h 3514"/>
                      <a:gd name="T34" fmla="*/ 99 w 2199"/>
                      <a:gd name="T35" fmla="*/ 21 h 3514"/>
                      <a:gd name="T36" fmla="*/ 106 w 2199"/>
                      <a:gd name="T37" fmla="*/ 19 h 3514"/>
                      <a:gd name="T38" fmla="*/ 111 w 2199"/>
                      <a:gd name="T39" fmla="*/ 16 h 3514"/>
                      <a:gd name="T40" fmla="*/ 116 w 2199"/>
                      <a:gd name="T41" fmla="*/ 13 h 3514"/>
                      <a:gd name="T42" fmla="*/ 119 w 2199"/>
                      <a:gd name="T43" fmla="*/ 9 h 3514"/>
                      <a:gd name="T44" fmla="*/ 121 w 2199"/>
                      <a:gd name="T45" fmla="*/ 6 h 3514"/>
                      <a:gd name="T46" fmla="*/ 122 w 2199"/>
                      <a:gd name="T47" fmla="*/ 2 h 3514"/>
                      <a:gd name="T48" fmla="*/ 122 w 2199"/>
                      <a:gd name="T49" fmla="*/ 0 h 3514"/>
                      <a:gd name="T50" fmla="*/ 122 w 2199"/>
                      <a:gd name="T51" fmla="*/ 195 h 3514"/>
                      <a:gd name="T52" fmla="*/ 1 w 2199"/>
                      <a:gd name="T53" fmla="*/ 195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461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1"/>
                    <a:ext cx="213" cy="565"/>
                  </a:xfrm>
                  <a:custGeom>
                    <a:avLst/>
                    <a:gdLst>
                      <a:gd name="T0" fmla="*/ 0 w 3831"/>
                      <a:gd name="T1" fmla="*/ 333 h 10170"/>
                      <a:gd name="T2" fmla="*/ 73 w 3831"/>
                      <a:gd name="T3" fmla="*/ 0 h 10170"/>
                      <a:gd name="T4" fmla="*/ 83 w 3831"/>
                      <a:gd name="T5" fmla="*/ 0 h 10170"/>
                      <a:gd name="T6" fmla="*/ 82 w 3831"/>
                      <a:gd name="T7" fmla="*/ 175 h 10170"/>
                      <a:gd name="T8" fmla="*/ 82 w 3831"/>
                      <a:gd name="T9" fmla="*/ 179 h 10170"/>
                      <a:gd name="T10" fmla="*/ 84 w 3831"/>
                      <a:gd name="T11" fmla="*/ 182 h 10170"/>
                      <a:gd name="T12" fmla="*/ 87 w 3831"/>
                      <a:gd name="T13" fmla="*/ 186 h 10170"/>
                      <a:gd name="T14" fmla="*/ 91 w 3831"/>
                      <a:gd name="T15" fmla="*/ 189 h 10170"/>
                      <a:gd name="T16" fmla="*/ 96 w 3831"/>
                      <a:gd name="T17" fmla="*/ 192 h 10170"/>
                      <a:gd name="T18" fmla="*/ 101 w 3831"/>
                      <a:gd name="T19" fmla="*/ 195 h 10170"/>
                      <a:gd name="T20" fmla="*/ 108 w 3831"/>
                      <a:gd name="T21" fmla="*/ 197 h 10170"/>
                      <a:gd name="T22" fmla="*/ 116 w 3831"/>
                      <a:gd name="T23" fmla="*/ 200 h 10170"/>
                      <a:gd name="T24" fmla="*/ 124 w 3831"/>
                      <a:gd name="T25" fmla="*/ 201 h 10170"/>
                      <a:gd name="T26" fmla="*/ 132 w 3831"/>
                      <a:gd name="T27" fmla="*/ 202 h 10170"/>
                      <a:gd name="T28" fmla="*/ 140 w 3831"/>
                      <a:gd name="T29" fmla="*/ 202 h 10170"/>
                      <a:gd name="T30" fmla="*/ 149 w 3831"/>
                      <a:gd name="T31" fmla="*/ 202 h 10170"/>
                      <a:gd name="T32" fmla="*/ 157 w 3831"/>
                      <a:gd name="T33" fmla="*/ 201 h 10170"/>
                      <a:gd name="T34" fmla="*/ 165 w 3831"/>
                      <a:gd name="T35" fmla="*/ 200 h 10170"/>
                      <a:gd name="T36" fmla="*/ 173 w 3831"/>
                      <a:gd name="T37" fmla="*/ 199 h 10170"/>
                      <a:gd name="T38" fmla="*/ 179 w 3831"/>
                      <a:gd name="T39" fmla="*/ 197 h 10170"/>
                      <a:gd name="T40" fmla="*/ 186 w 3831"/>
                      <a:gd name="T41" fmla="*/ 194 h 10170"/>
                      <a:gd name="T42" fmla="*/ 192 w 3831"/>
                      <a:gd name="T43" fmla="*/ 191 h 10170"/>
                      <a:gd name="T44" fmla="*/ 196 w 3831"/>
                      <a:gd name="T45" fmla="*/ 188 h 10170"/>
                      <a:gd name="T46" fmla="*/ 199 w 3831"/>
                      <a:gd name="T47" fmla="*/ 184 h 10170"/>
                      <a:gd name="T48" fmla="*/ 201 w 3831"/>
                      <a:gd name="T49" fmla="*/ 180 h 10170"/>
                      <a:gd name="T50" fmla="*/ 202 w 3831"/>
                      <a:gd name="T51" fmla="*/ 176 h 10170"/>
                      <a:gd name="T52" fmla="*/ 203 w 3831"/>
                      <a:gd name="T53" fmla="*/ 175 h 10170"/>
                      <a:gd name="T54" fmla="*/ 203 w 3831"/>
                      <a:gd name="T55" fmla="*/ 0 h 10170"/>
                      <a:gd name="T56" fmla="*/ 213 w 3831"/>
                      <a:gd name="T57" fmla="*/ 0 h 10170"/>
                      <a:gd name="T58" fmla="*/ 213 w 3831"/>
                      <a:gd name="T59" fmla="*/ 211 h 10170"/>
                      <a:gd name="T60" fmla="*/ 142 w 3831"/>
                      <a:gd name="T61" fmla="*/ 536 h 10170"/>
                      <a:gd name="T62" fmla="*/ 139 w 3831"/>
                      <a:gd name="T63" fmla="*/ 541 h 10170"/>
                      <a:gd name="T64" fmla="*/ 136 w 3831"/>
                      <a:gd name="T65" fmla="*/ 546 h 10170"/>
                      <a:gd name="T66" fmla="*/ 132 w 3831"/>
                      <a:gd name="T67" fmla="*/ 550 h 10170"/>
                      <a:gd name="T68" fmla="*/ 127 w 3831"/>
                      <a:gd name="T69" fmla="*/ 553 h 10170"/>
                      <a:gd name="T70" fmla="*/ 120 w 3831"/>
                      <a:gd name="T71" fmla="*/ 556 h 10170"/>
                      <a:gd name="T72" fmla="*/ 113 w 3831"/>
                      <a:gd name="T73" fmla="*/ 559 h 10170"/>
                      <a:gd name="T74" fmla="*/ 105 w 3831"/>
                      <a:gd name="T75" fmla="*/ 561 h 10170"/>
                      <a:gd name="T76" fmla="*/ 97 w 3831"/>
                      <a:gd name="T77" fmla="*/ 563 h 10170"/>
                      <a:gd name="T78" fmla="*/ 88 w 3831"/>
                      <a:gd name="T79" fmla="*/ 564 h 10170"/>
                      <a:gd name="T80" fmla="*/ 79 w 3831"/>
                      <a:gd name="T81" fmla="*/ 565 h 10170"/>
                      <a:gd name="T82" fmla="*/ 70 w 3831"/>
                      <a:gd name="T83" fmla="*/ 565 h 10170"/>
                      <a:gd name="T84" fmla="*/ 61 w 3831"/>
                      <a:gd name="T85" fmla="*/ 565 h 10170"/>
                      <a:gd name="T86" fmla="*/ 51 w 3831"/>
                      <a:gd name="T87" fmla="*/ 564 h 10170"/>
                      <a:gd name="T88" fmla="*/ 43 w 3831"/>
                      <a:gd name="T89" fmla="*/ 562 h 10170"/>
                      <a:gd name="T90" fmla="*/ 34 w 3831"/>
                      <a:gd name="T91" fmla="*/ 560 h 10170"/>
                      <a:gd name="T92" fmla="*/ 27 w 3831"/>
                      <a:gd name="T93" fmla="*/ 559 h 10170"/>
                      <a:gd name="T94" fmla="*/ 20 w 3831"/>
                      <a:gd name="T95" fmla="*/ 555 h 10170"/>
                      <a:gd name="T96" fmla="*/ 14 w 3831"/>
                      <a:gd name="T97" fmla="*/ 552 h 10170"/>
                      <a:gd name="T98" fmla="*/ 9 w 3831"/>
                      <a:gd name="T99" fmla="*/ 549 h 10170"/>
                      <a:gd name="T100" fmla="*/ 5 w 3831"/>
                      <a:gd name="T101" fmla="*/ 545 h 10170"/>
                      <a:gd name="T102" fmla="*/ 2 w 3831"/>
                      <a:gd name="T103" fmla="*/ 541 h 10170"/>
                      <a:gd name="T104" fmla="*/ 0 w 3831"/>
                      <a:gd name="T105" fmla="*/ 539 h 10170"/>
                      <a:gd name="T106" fmla="*/ 0 w 3831"/>
                      <a:gd name="T107" fmla="*/ 333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462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0"/>
                    <a:ext cx="425" cy="647"/>
                  </a:xfrm>
                  <a:custGeom>
                    <a:avLst/>
                    <a:gdLst>
                      <a:gd name="T0" fmla="*/ 414 w 7652"/>
                      <a:gd name="T1" fmla="*/ 261 h 11636"/>
                      <a:gd name="T2" fmla="*/ 405 w 7652"/>
                      <a:gd name="T3" fmla="*/ 272 h 11636"/>
                      <a:gd name="T4" fmla="*/ 386 w 7652"/>
                      <a:gd name="T5" fmla="*/ 279 h 11636"/>
                      <a:gd name="T6" fmla="*/ 362 w 7652"/>
                      <a:gd name="T7" fmla="*/ 284 h 11636"/>
                      <a:gd name="T8" fmla="*/ 336 w 7652"/>
                      <a:gd name="T9" fmla="*/ 282 h 11636"/>
                      <a:gd name="T10" fmla="*/ 314 w 7652"/>
                      <a:gd name="T11" fmla="*/ 276 h 11636"/>
                      <a:gd name="T12" fmla="*/ 299 w 7652"/>
                      <a:gd name="T13" fmla="*/ 267 h 11636"/>
                      <a:gd name="T14" fmla="*/ 294 w 7652"/>
                      <a:gd name="T15" fmla="*/ 256 h 11636"/>
                      <a:gd name="T16" fmla="*/ 283 w 7652"/>
                      <a:gd name="T17" fmla="*/ 80 h 11636"/>
                      <a:gd name="T18" fmla="*/ 273 w 7652"/>
                      <a:gd name="T19" fmla="*/ 211 h 11636"/>
                      <a:gd name="T20" fmla="*/ 272 w 7652"/>
                      <a:gd name="T21" fmla="*/ 221 h 11636"/>
                      <a:gd name="T22" fmla="*/ 262 w 7652"/>
                      <a:gd name="T23" fmla="*/ 232 h 11636"/>
                      <a:gd name="T24" fmla="*/ 243 w 7652"/>
                      <a:gd name="T25" fmla="*/ 240 h 11636"/>
                      <a:gd name="T26" fmla="*/ 218 w 7652"/>
                      <a:gd name="T27" fmla="*/ 243 h 11636"/>
                      <a:gd name="T28" fmla="*/ 193 w 7652"/>
                      <a:gd name="T29" fmla="*/ 242 h 11636"/>
                      <a:gd name="T30" fmla="*/ 170 w 7652"/>
                      <a:gd name="T31" fmla="*/ 236 h 11636"/>
                      <a:gd name="T32" fmla="*/ 156 w 7652"/>
                      <a:gd name="T33" fmla="*/ 227 h 11636"/>
                      <a:gd name="T34" fmla="*/ 151 w 7652"/>
                      <a:gd name="T35" fmla="*/ 216 h 11636"/>
                      <a:gd name="T36" fmla="*/ 142 w 7652"/>
                      <a:gd name="T37" fmla="*/ 42 h 11636"/>
                      <a:gd name="T38" fmla="*/ 131 w 7652"/>
                      <a:gd name="T39" fmla="*/ 169 h 11636"/>
                      <a:gd name="T40" fmla="*/ 130 w 7652"/>
                      <a:gd name="T41" fmla="*/ 182 h 11636"/>
                      <a:gd name="T42" fmla="*/ 120 w 7652"/>
                      <a:gd name="T43" fmla="*/ 192 h 11636"/>
                      <a:gd name="T44" fmla="*/ 101 w 7652"/>
                      <a:gd name="T45" fmla="*/ 200 h 11636"/>
                      <a:gd name="T46" fmla="*/ 77 w 7652"/>
                      <a:gd name="T47" fmla="*/ 203 h 11636"/>
                      <a:gd name="T48" fmla="*/ 51 w 7652"/>
                      <a:gd name="T49" fmla="*/ 202 h 11636"/>
                      <a:gd name="T50" fmla="*/ 29 w 7652"/>
                      <a:gd name="T51" fmla="*/ 196 h 11636"/>
                      <a:gd name="T52" fmla="*/ 14 w 7652"/>
                      <a:gd name="T53" fmla="*/ 186 h 11636"/>
                      <a:gd name="T54" fmla="*/ 10 w 7652"/>
                      <a:gd name="T55" fmla="*/ 176 h 11636"/>
                      <a:gd name="T56" fmla="*/ 0 w 7652"/>
                      <a:gd name="T57" fmla="*/ 615 h 11636"/>
                      <a:gd name="T58" fmla="*/ 4 w 7652"/>
                      <a:gd name="T59" fmla="*/ 627 h 11636"/>
                      <a:gd name="T60" fmla="*/ 20 w 7652"/>
                      <a:gd name="T61" fmla="*/ 637 h 11636"/>
                      <a:gd name="T62" fmla="*/ 43 w 7652"/>
                      <a:gd name="T63" fmla="*/ 644 h 11636"/>
                      <a:gd name="T64" fmla="*/ 70 w 7652"/>
                      <a:gd name="T65" fmla="*/ 647 h 11636"/>
                      <a:gd name="T66" fmla="*/ 97 w 7652"/>
                      <a:gd name="T67" fmla="*/ 645 h 11636"/>
                      <a:gd name="T68" fmla="*/ 120 w 7652"/>
                      <a:gd name="T69" fmla="*/ 638 h 11636"/>
                      <a:gd name="T70" fmla="*/ 136 w 7652"/>
                      <a:gd name="T71" fmla="*/ 627 h 11636"/>
                      <a:gd name="T72" fmla="*/ 146 w 7652"/>
                      <a:gd name="T73" fmla="*/ 627 h 11636"/>
                      <a:gd name="T74" fmla="*/ 161 w 7652"/>
                      <a:gd name="T75" fmla="*/ 637 h 11636"/>
                      <a:gd name="T76" fmla="*/ 184 w 7652"/>
                      <a:gd name="T77" fmla="*/ 644 h 11636"/>
                      <a:gd name="T78" fmla="*/ 211 w 7652"/>
                      <a:gd name="T79" fmla="*/ 647 h 11636"/>
                      <a:gd name="T80" fmla="*/ 238 w 7652"/>
                      <a:gd name="T81" fmla="*/ 645 h 11636"/>
                      <a:gd name="T82" fmla="*/ 261 w 7652"/>
                      <a:gd name="T83" fmla="*/ 638 h 11636"/>
                      <a:gd name="T84" fmla="*/ 277 w 7652"/>
                      <a:gd name="T85" fmla="*/ 627 h 11636"/>
                      <a:gd name="T86" fmla="*/ 287 w 7652"/>
                      <a:gd name="T87" fmla="*/ 627 h 11636"/>
                      <a:gd name="T88" fmla="*/ 302 w 7652"/>
                      <a:gd name="T89" fmla="*/ 637 h 11636"/>
                      <a:gd name="T90" fmla="*/ 325 w 7652"/>
                      <a:gd name="T91" fmla="*/ 644 h 11636"/>
                      <a:gd name="T92" fmla="*/ 353 w 7652"/>
                      <a:gd name="T93" fmla="*/ 647 h 11636"/>
                      <a:gd name="T94" fmla="*/ 380 w 7652"/>
                      <a:gd name="T95" fmla="*/ 645 h 11636"/>
                      <a:gd name="T96" fmla="*/ 403 w 7652"/>
                      <a:gd name="T97" fmla="*/ 638 h 11636"/>
                      <a:gd name="T98" fmla="*/ 418 w 7652"/>
                      <a:gd name="T99" fmla="*/ 627 h 11636"/>
                      <a:gd name="T100" fmla="*/ 424 w 7652"/>
                      <a:gd name="T101" fmla="*/ 615 h 11636"/>
                      <a:gd name="T102" fmla="*/ 425 w 7652"/>
                      <a:gd name="T103" fmla="*/ 80 h 11636"/>
                      <a:gd name="T104" fmla="*/ 415 w 7652"/>
                      <a:gd name="T105" fmla="*/ 256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  <p:sp>
              <p:nvSpPr>
                <p:cNvPr id="4456" name="Text Box 75"/>
                <p:cNvSpPr>
                  <a:spLocks noChangeArrowheads="1"/>
                </p:cNvSpPr>
                <p:nvPr/>
              </p:nvSpPr>
              <p:spPr bwMode="auto">
                <a:xfrm>
                  <a:off x="0" y="472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Library</a:t>
                  </a:r>
                  <a:endParaRPr lang="en-US" altLang="en-US"/>
                </a:p>
              </p:txBody>
            </p:sp>
          </p:grpSp>
          <p:grpSp>
            <p:nvGrpSpPr>
              <p:cNvPr id="25" name="Group 76"/>
              <p:cNvGrpSpPr>
                <a:grpSpLocks/>
              </p:cNvGrpSpPr>
              <p:nvPr/>
            </p:nvGrpSpPr>
            <p:grpSpPr bwMode="auto">
              <a:xfrm>
                <a:off x="1439" y="524"/>
                <a:ext cx="771" cy="484"/>
                <a:chOff x="0" y="0"/>
                <a:chExt cx="771" cy="484"/>
              </a:xfrm>
            </p:grpSpPr>
            <p:graphicFrame>
              <p:nvGraphicFramePr>
                <p:cNvPr id="4098" name="Object 77"/>
                <p:cNvGraphicFramePr>
                  <a:graphicFrameLocks noChangeAspect="1"/>
                </p:cNvGraphicFramePr>
                <p:nvPr/>
              </p:nvGraphicFramePr>
              <p:xfrm>
                <a:off x="0" y="0"/>
                <a:ext cx="771" cy="355"/>
              </p:xfrm>
              <a:graphic>
                <a:graphicData uri="http://schemas.openxmlformats.org/presentationml/2006/ole">
                  <p:oleObj spid="_x0000_s4098" r:id="rId5" imgW="47511017" imgH="20021867" progId="">
                    <p:embed/>
                  </p:oleObj>
                </a:graphicData>
              </a:graphic>
            </p:graphicFrame>
            <p:sp>
              <p:nvSpPr>
                <p:cNvPr id="4454" name="Text Box 78"/>
                <p:cNvSpPr>
                  <a:spLocks noChangeArrowheads="1"/>
                </p:cNvSpPr>
                <p:nvPr/>
              </p:nvSpPr>
              <p:spPr bwMode="auto">
                <a:xfrm>
                  <a:off x="38" y="340"/>
                  <a:ext cx="66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Physical Facilities</a:t>
                  </a:r>
                  <a:endParaRPr lang="en-US" altLang="en-US"/>
                </a:p>
              </p:txBody>
            </p:sp>
          </p:grpSp>
          <p:grpSp>
            <p:nvGrpSpPr>
              <p:cNvPr id="26" name="Group 79"/>
              <p:cNvGrpSpPr>
                <a:grpSpLocks/>
              </p:cNvGrpSpPr>
              <p:nvPr/>
            </p:nvGrpSpPr>
            <p:grpSpPr bwMode="auto">
              <a:xfrm>
                <a:off x="880" y="288"/>
                <a:ext cx="516" cy="630"/>
                <a:chOff x="0" y="0"/>
                <a:chExt cx="516" cy="630"/>
              </a:xfrm>
            </p:grpSpPr>
            <p:grpSp>
              <p:nvGrpSpPr>
                <p:cNvPr id="27" name="Group 80"/>
                <p:cNvGrpSpPr>
                  <a:grpSpLocks/>
                </p:cNvGrpSpPr>
                <p:nvPr/>
              </p:nvGrpSpPr>
              <p:grpSpPr bwMode="auto">
                <a:xfrm>
                  <a:off x="104" y="0"/>
                  <a:ext cx="308" cy="438"/>
                  <a:chOff x="0" y="0"/>
                  <a:chExt cx="1578" cy="2236"/>
                </a:xfrm>
              </p:grpSpPr>
              <p:sp>
                <p:nvSpPr>
                  <p:cNvPr id="4352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736" y="488"/>
                    <a:ext cx="653" cy="1505"/>
                  </a:xfrm>
                  <a:custGeom>
                    <a:avLst/>
                    <a:gdLst>
                      <a:gd name="T0" fmla="*/ 353 w 1307"/>
                      <a:gd name="T1" fmla="*/ 673 h 3010"/>
                      <a:gd name="T2" fmla="*/ 353 w 1307"/>
                      <a:gd name="T3" fmla="*/ 1204 h 3010"/>
                      <a:gd name="T4" fmla="*/ 247 w 1307"/>
                      <a:gd name="T5" fmla="*/ 1505 h 3010"/>
                      <a:gd name="T6" fmla="*/ 653 w 1307"/>
                      <a:gd name="T7" fmla="*/ 1505 h 3010"/>
                      <a:gd name="T8" fmla="*/ 653 w 1307"/>
                      <a:gd name="T9" fmla="*/ 231 h 3010"/>
                      <a:gd name="T10" fmla="*/ 229 w 1307"/>
                      <a:gd name="T11" fmla="*/ 0 h 3010"/>
                      <a:gd name="T12" fmla="*/ 0 w 1307"/>
                      <a:gd name="T13" fmla="*/ 460 h 3010"/>
                      <a:gd name="T14" fmla="*/ 353 w 1307"/>
                      <a:gd name="T15" fmla="*/ 673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grpSp>
                <p:nvGrpSpPr>
                  <p:cNvPr id="2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18" y="1135"/>
                    <a:ext cx="971" cy="806"/>
                    <a:chOff x="0" y="0"/>
                    <a:chExt cx="971" cy="806"/>
                  </a:xfrm>
                </p:grpSpPr>
                <p:grpSp>
                  <p:nvGrpSpPr>
                    <p:cNvPr id="29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85"/>
                      <a:ext cx="636" cy="621"/>
                      <a:chOff x="0" y="0"/>
                      <a:chExt cx="636" cy="621"/>
                    </a:xfrm>
                  </p:grpSpPr>
                  <p:sp>
                    <p:nvSpPr>
                      <p:cNvPr id="4452" name="Freeform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636" cy="621"/>
                      </a:xfrm>
                      <a:custGeom>
                        <a:avLst/>
                        <a:gdLst>
                          <a:gd name="T0" fmla="*/ 21 w 1270"/>
                          <a:gd name="T1" fmla="*/ 287 h 1241"/>
                          <a:gd name="T2" fmla="*/ 335 w 1270"/>
                          <a:gd name="T3" fmla="*/ 445 h 1241"/>
                          <a:gd name="T4" fmla="*/ 318 w 1270"/>
                          <a:gd name="T5" fmla="*/ 478 h 1241"/>
                          <a:gd name="T6" fmla="*/ 371 w 1270"/>
                          <a:gd name="T7" fmla="*/ 550 h 1241"/>
                          <a:gd name="T8" fmla="*/ 478 w 1270"/>
                          <a:gd name="T9" fmla="*/ 320 h 1241"/>
                          <a:gd name="T10" fmla="*/ 495 w 1270"/>
                          <a:gd name="T11" fmla="*/ 231 h 1241"/>
                          <a:gd name="T12" fmla="*/ 455 w 1270"/>
                          <a:gd name="T13" fmla="*/ 257 h 1241"/>
                          <a:gd name="T14" fmla="*/ 89 w 1270"/>
                          <a:gd name="T15" fmla="*/ 71 h 1241"/>
                          <a:gd name="T16" fmla="*/ 124 w 1270"/>
                          <a:gd name="T17" fmla="*/ 0 h 1241"/>
                          <a:gd name="T18" fmla="*/ 548 w 1270"/>
                          <a:gd name="T19" fmla="*/ 195 h 1241"/>
                          <a:gd name="T20" fmla="*/ 565 w 1270"/>
                          <a:gd name="T21" fmla="*/ 161 h 1241"/>
                          <a:gd name="T22" fmla="*/ 636 w 1270"/>
                          <a:gd name="T23" fmla="*/ 195 h 1241"/>
                          <a:gd name="T24" fmla="*/ 601 w 1270"/>
                          <a:gd name="T25" fmla="*/ 284 h 1241"/>
                          <a:gd name="T26" fmla="*/ 512 w 1270"/>
                          <a:gd name="T27" fmla="*/ 355 h 1241"/>
                          <a:gd name="T28" fmla="*/ 388 w 1270"/>
                          <a:gd name="T29" fmla="*/ 621 h 1241"/>
                          <a:gd name="T30" fmla="*/ 212 w 1270"/>
                          <a:gd name="T31" fmla="*/ 515 h 1241"/>
                          <a:gd name="T32" fmla="*/ 0 w 1270"/>
                          <a:gd name="T33" fmla="*/ 337 h 1241"/>
                          <a:gd name="T34" fmla="*/ 21 w 1270"/>
                          <a:gd name="T35" fmla="*/ 287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4453" name="Freeform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" y="286"/>
                        <a:ext cx="331" cy="194"/>
                      </a:xfrm>
                      <a:custGeom>
                        <a:avLst/>
                        <a:gdLst>
                          <a:gd name="T0" fmla="*/ 16 w 661"/>
                          <a:gd name="T1" fmla="*/ 0 h 388"/>
                          <a:gd name="T2" fmla="*/ 331 w 661"/>
                          <a:gd name="T3" fmla="*/ 159 h 388"/>
                          <a:gd name="T4" fmla="*/ 313 w 661"/>
                          <a:gd name="T5" fmla="*/ 194 h 388"/>
                          <a:gd name="T6" fmla="*/ 0 w 661"/>
                          <a:gd name="T7" fmla="*/ 37 h 388"/>
                          <a:gd name="T8" fmla="*/ 16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" y="0"/>
                      <a:ext cx="918" cy="345"/>
                      <a:chOff x="0" y="0"/>
                      <a:chExt cx="918" cy="345"/>
                    </a:xfrm>
                  </p:grpSpPr>
                  <p:sp>
                    <p:nvSpPr>
                      <p:cNvPr id="4450" name="Freeform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918" cy="345"/>
                      </a:xfrm>
                      <a:custGeom>
                        <a:avLst/>
                        <a:gdLst>
                          <a:gd name="T0" fmla="*/ 40 w 1836"/>
                          <a:gd name="T1" fmla="*/ 0 h 691"/>
                          <a:gd name="T2" fmla="*/ 587 w 1836"/>
                          <a:gd name="T3" fmla="*/ 274 h 691"/>
                          <a:gd name="T4" fmla="*/ 918 w 1836"/>
                          <a:gd name="T5" fmla="*/ 274 h 691"/>
                          <a:gd name="T6" fmla="*/ 918 w 1836"/>
                          <a:gd name="T7" fmla="*/ 345 h 691"/>
                          <a:gd name="T8" fmla="*/ 521 w 1836"/>
                          <a:gd name="T9" fmla="*/ 345 h 691"/>
                          <a:gd name="T10" fmla="*/ 0 w 1836"/>
                          <a:gd name="T11" fmla="*/ 79 h 691"/>
                          <a:gd name="T12" fmla="*/ 40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4451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" y="62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449" name="Freeform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" y="106"/>
                      <a:ext cx="495" cy="292"/>
                    </a:xfrm>
                    <a:custGeom>
                      <a:avLst/>
                      <a:gdLst>
                        <a:gd name="T0" fmla="*/ 27 w 990"/>
                        <a:gd name="T1" fmla="*/ 0 h 583"/>
                        <a:gd name="T2" fmla="*/ 0 w 990"/>
                        <a:gd name="T3" fmla="*/ 57 h 583"/>
                        <a:gd name="T4" fmla="*/ 469 w 990"/>
                        <a:gd name="T5" fmla="*/ 292 h 583"/>
                        <a:gd name="T6" fmla="*/ 495 w 990"/>
                        <a:gd name="T7" fmla="*/ 234 h 583"/>
                        <a:gd name="T8" fmla="*/ 27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  <p:grpSp>
                <p:nvGrpSpPr>
                  <p:cNvPr id="3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00" y="0"/>
                    <a:ext cx="742" cy="1216"/>
                    <a:chOff x="0" y="0"/>
                    <a:chExt cx="742" cy="1216"/>
                  </a:xfrm>
                </p:grpSpPr>
                <p:sp>
                  <p:nvSpPr>
                    <p:cNvPr id="4358" name="Freeform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" y="975"/>
                      <a:ext cx="213" cy="189"/>
                    </a:xfrm>
                    <a:custGeom>
                      <a:avLst/>
                      <a:gdLst>
                        <a:gd name="T0" fmla="*/ 53 w 426"/>
                        <a:gd name="T1" fmla="*/ 0 h 376"/>
                        <a:gd name="T2" fmla="*/ 0 w 426"/>
                        <a:gd name="T3" fmla="*/ 107 h 376"/>
                        <a:gd name="T4" fmla="*/ 163 w 426"/>
                        <a:gd name="T5" fmla="*/ 189 h 376"/>
                        <a:gd name="T6" fmla="*/ 213 w 426"/>
                        <a:gd name="T7" fmla="*/ 89 h 376"/>
                        <a:gd name="T8" fmla="*/ 53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grpSp>
                  <p:nvGrpSpPr>
                    <p:cNvPr id="4418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" y="365"/>
                      <a:ext cx="459" cy="637"/>
                      <a:chOff x="0" y="0"/>
                      <a:chExt cx="459" cy="637"/>
                    </a:xfrm>
                  </p:grpSpPr>
                  <p:sp>
                    <p:nvSpPr>
                      <p:cNvPr id="4445" name="Freeform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459" cy="637"/>
                      </a:xfrm>
                      <a:custGeom>
                        <a:avLst/>
                        <a:gdLst>
                          <a:gd name="T0" fmla="*/ 265 w 918"/>
                          <a:gd name="T1" fmla="*/ 0 h 1275"/>
                          <a:gd name="T2" fmla="*/ 459 w 918"/>
                          <a:gd name="T3" fmla="*/ 105 h 1275"/>
                          <a:gd name="T4" fmla="*/ 195 w 918"/>
                          <a:gd name="T5" fmla="*/ 637 h 1275"/>
                          <a:gd name="T6" fmla="*/ 0 w 918"/>
                          <a:gd name="T7" fmla="*/ 530 h 1275"/>
                          <a:gd name="T8" fmla="*/ 265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4446" name="Freeform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" y="53"/>
                        <a:ext cx="299" cy="531"/>
                      </a:xfrm>
                      <a:custGeom>
                        <a:avLst/>
                        <a:gdLst>
                          <a:gd name="T0" fmla="*/ 265 w 597"/>
                          <a:gd name="T1" fmla="*/ 0 h 1062"/>
                          <a:gd name="T2" fmla="*/ 0 w 597"/>
                          <a:gd name="T3" fmla="*/ 513 h 1062"/>
                          <a:gd name="T4" fmla="*/ 36 w 597"/>
                          <a:gd name="T5" fmla="*/ 531 h 1062"/>
                          <a:gd name="T6" fmla="*/ 299 w 597"/>
                          <a:gd name="T7" fmla="*/ 20 h 1062"/>
                          <a:gd name="T8" fmla="*/ 265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3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" y="0"/>
                      <a:ext cx="388" cy="506"/>
                      <a:chOff x="0" y="0"/>
                      <a:chExt cx="388" cy="506"/>
                    </a:xfrm>
                  </p:grpSpPr>
                  <p:sp>
                    <p:nvSpPr>
                      <p:cNvPr id="4396" name="Freeform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" y="53"/>
                        <a:ext cx="177" cy="223"/>
                      </a:xfrm>
                      <a:custGeom>
                        <a:avLst/>
                        <a:gdLst>
                          <a:gd name="T0" fmla="*/ 89 w 354"/>
                          <a:gd name="T1" fmla="*/ 0 h 446"/>
                          <a:gd name="T2" fmla="*/ 0 w 354"/>
                          <a:gd name="T3" fmla="*/ 164 h 446"/>
                          <a:gd name="T4" fmla="*/ 102 w 354"/>
                          <a:gd name="T5" fmla="*/ 223 h 446"/>
                          <a:gd name="T6" fmla="*/ 177 w 354"/>
                          <a:gd name="T7" fmla="*/ 44 h 446"/>
                          <a:gd name="T8" fmla="*/ 89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sp>
                    <p:nvSpPr>
                      <p:cNvPr id="4397" name="Freeform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" y="272"/>
                        <a:ext cx="155" cy="128"/>
                      </a:xfrm>
                      <a:custGeom>
                        <a:avLst/>
                        <a:gdLst>
                          <a:gd name="T0" fmla="*/ 33 w 309"/>
                          <a:gd name="T1" fmla="*/ 0 h 255"/>
                          <a:gd name="T2" fmla="*/ 0 w 309"/>
                          <a:gd name="T3" fmla="*/ 57 h 255"/>
                          <a:gd name="T4" fmla="*/ 125 w 309"/>
                          <a:gd name="T5" fmla="*/ 128 h 255"/>
                          <a:gd name="T6" fmla="*/ 155 w 309"/>
                          <a:gd name="T7" fmla="*/ 66 h 255"/>
                          <a:gd name="T8" fmla="*/ 33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4447" name="Group 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94"/>
                        <a:ext cx="281" cy="212"/>
                        <a:chOff x="0" y="0"/>
                        <a:chExt cx="281" cy="212"/>
                      </a:xfrm>
                    </p:grpSpPr>
                    <p:sp>
                      <p:nvSpPr>
                        <p:cNvPr id="4432" name="Freeform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81" cy="212"/>
                        </a:xfrm>
                        <a:custGeom>
                          <a:avLst/>
                          <a:gdLst>
                            <a:gd name="T0" fmla="*/ 35 w 564"/>
                            <a:gd name="T1" fmla="*/ 0 h 425"/>
                            <a:gd name="T2" fmla="*/ 281 w 564"/>
                            <a:gd name="T3" fmla="*/ 141 h 425"/>
                            <a:gd name="T4" fmla="*/ 246 w 564"/>
                            <a:gd name="T5" fmla="*/ 212 h 425"/>
                            <a:gd name="T6" fmla="*/ 0 w 564"/>
                            <a:gd name="T7" fmla="*/ 71 h 425"/>
                            <a:gd name="T8" fmla="*/ 35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4448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3" y="8"/>
                          <a:ext cx="257" cy="198"/>
                          <a:chOff x="0" y="0"/>
                          <a:chExt cx="257" cy="198"/>
                        </a:xfrm>
                      </p:grpSpPr>
                      <p:sp>
                        <p:nvSpPr>
                          <p:cNvPr id="4434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5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" y="17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6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22" y="129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7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" y="7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8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4" y="32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9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7" y="67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40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09" y="11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41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92" y="1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42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" y="100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43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3" y="86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44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3" y="47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4455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" y="189"/>
                        <a:ext cx="230" cy="178"/>
                        <a:chOff x="0" y="0"/>
                        <a:chExt cx="230" cy="178"/>
                      </a:xfrm>
                    </p:grpSpPr>
                    <p:sp>
                      <p:nvSpPr>
                        <p:cNvPr id="4417" name="Freeform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69 h 357"/>
                            <a:gd name="T2" fmla="*/ 193 w 460"/>
                            <a:gd name="T3" fmla="*/ 178 h 357"/>
                            <a:gd name="T4" fmla="*/ 230 w 460"/>
                            <a:gd name="T5" fmla="*/ 106 h 357"/>
                            <a:gd name="T6" fmla="*/ 34 w 460"/>
                            <a:gd name="T7" fmla="*/ 0 h 357"/>
                            <a:gd name="T8" fmla="*/ 0 w 460"/>
                            <a:gd name="T9" fmla="*/ 69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4464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" y="4"/>
                          <a:ext cx="211" cy="169"/>
                          <a:chOff x="0" y="0"/>
                          <a:chExt cx="211" cy="169"/>
                        </a:xfrm>
                      </p:grpSpPr>
                      <p:sp>
                        <p:nvSpPr>
                          <p:cNvPr id="4419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0" y="4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0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" y="7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1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49" y="83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2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3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3" y="13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4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8" y="3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5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68" y="92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6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6" y="98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7" name="Lin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8" y="88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8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37" y="75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29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9" y="2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0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5" y="57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31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1" y="68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4466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4" y="0"/>
                        <a:ext cx="154" cy="110"/>
                        <a:chOff x="0" y="0"/>
                        <a:chExt cx="154" cy="110"/>
                      </a:xfrm>
                    </p:grpSpPr>
                    <p:sp>
                      <p:nvSpPr>
                        <p:cNvPr id="4401" name="Freeform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43 h 219"/>
                            <a:gd name="T2" fmla="*/ 131 w 309"/>
                            <a:gd name="T3" fmla="*/ 110 h 219"/>
                            <a:gd name="T4" fmla="*/ 154 w 309"/>
                            <a:gd name="T5" fmla="*/ 66 h 219"/>
                            <a:gd name="T6" fmla="*/ 21 w 309"/>
                            <a:gd name="T7" fmla="*/ 0 h 219"/>
                            <a:gd name="T8" fmla="*/ 0 w 309"/>
                            <a:gd name="T9" fmla="*/ 43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4476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" y="2"/>
                          <a:ext cx="144" cy="105"/>
                          <a:chOff x="0" y="0"/>
                          <a:chExt cx="144" cy="105"/>
                        </a:xfrm>
                      </p:grpSpPr>
                      <p:sp>
                        <p:nvSpPr>
                          <p:cNvPr id="4403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0" y="0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4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23" y="63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5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" y="3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6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7" y="59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7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" y="6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8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8" y="10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09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11" y="5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0" name="Line 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3" y="52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1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6" y="14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2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3" y="47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3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7" y="19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4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82" y="42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5" name="Line 1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1" y="26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16" name="Line 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66" y="34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bevel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482" name="Group 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65"/>
                      <a:ext cx="251" cy="151"/>
                      <a:chOff x="0" y="0"/>
                      <a:chExt cx="251" cy="151"/>
                    </a:xfrm>
                  </p:grpSpPr>
                  <p:sp>
                    <p:nvSpPr>
                      <p:cNvPr id="4378" name="Freeform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251" cy="151"/>
                      </a:xfrm>
                      <a:custGeom>
                        <a:avLst/>
                        <a:gdLst>
                          <a:gd name="T0" fmla="*/ 18 w 502"/>
                          <a:gd name="T1" fmla="*/ 0 h 303"/>
                          <a:gd name="T2" fmla="*/ 251 w 502"/>
                          <a:gd name="T3" fmla="*/ 117 h 303"/>
                          <a:gd name="T4" fmla="*/ 234 w 502"/>
                          <a:gd name="T5" fmla="*/ 151 h 303"/>
                          <a:gd name="T6" fmla="*/ 0 w 502"/>
                          <a:gd name="T7" fmla="*/ 35 h 303"/>
                          <a:gd name="T8" fmla="*/ 18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4483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" y="6"/>
                        <a:ext cx="233" cy="141"/>
                        <a:chOff x="0" y="0"/>
                        <a:chExt cx="233" cy="141"/>
                      </a:xfrm>
                    </p:grpSpPr>
                    <p:sp>
                      <p:nvSpPr>
                        <p:cNvPr id="4380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1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" y="5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2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8" y="108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3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" y="9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4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" y="1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5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" y="2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6" name="Lin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4" y="35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7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3" y="45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8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0" y="105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9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9" y="100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0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1" y="95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1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1" y="90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2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9" y="83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3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52" y="7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4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4" y="65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5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13" y="55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488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" y="878"/>
                      <a:ext cx="300" cy="216"/>
                      <a:chOff x="0" y="0"/>
                      <a:chExt cx="300" cy="216"/>
                    </a:xfrm>
                  </p:grpSpPr>
                  <p:sp>
                    <p:nvSpPr>
                      <p:cNvPr id="4363" name="Freeform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0" cy="216"/>
                      </a:xfrm>
                      <a:custGeom>
                        <a:avLst/>
                        <a:gdLst>
                          <a:gd name="T0" fmla="*/ 36 w 599"/>
                          <a:gd name="T1" fmla="*/ 0 h 432"/>
                          <a:gd name="T2" fmla="*/ 300 w 599"/>
                          <a:gd name="T3" fmla="*/ 144 h 432"/>
                          <a:gd name="T4" fmla="*/ 265 w 599"/>
                          <a:gd name="T5" fmla="*/ 216 h 432"/>
                          <a:gd name="T6" fmla="*/ 0 w 599"/>
                          <a:gd name="T7" fmla="*/ 71 h 432"/>
                          <a:gd name="T8" fmla="*/ 36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bevel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rgbClr val="000000"/>
                          </a:solidFill>
                          <a:sym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4489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" y="8"/>
                        <a:ext cx="277" cy="202"/>
                        <a:chOff x="0" y="0"/>
                        <a:chExt cx="277" cy="202"/>
                      </a:xfrm>
                    </p:grpSpPr>
                    <p:sp>
                      <p:nvSpPr>
                        <p:cNvPr id="4365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" y="16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66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42" y="131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67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" y="8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68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2" y="27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69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2" y="56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0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31" y="12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1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7" y="118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2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2" y="10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3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6" y="73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4" name="Line 1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7" y="40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5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83" y="99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6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3" y="86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7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4494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0" y="1993"/>
                    <a:ext cx="1578" cy="243"/>
                    <a:chOff x="0" y="0"/>
                    <a:chExt cx="1578" cy="243"/>
                  </a:xfrm>
                </p:grpSpPr>
                <p:sp>
                  <p:nvSpPr>
                    <p:cNvPr id="4356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8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357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" y="0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4351" name="Text Box 183"/>
                <p:cNvSpPr>
                  <a:spLocks noChangeArrowheads="1"/>
                </p:cNvSpPr>
                <p:nvPr/>
              </p:nvSpPr>
              <p:spPr bwMode="auto">
                <a:xfrm>
                  <a:off x="0" y="486"/>
                  <a:ext cx="5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Laboratories</a:t>
                  </a:r>
                  <a:endParaRPr lang="en-US" altLang="en-US"/>
                </a:p>
              </p:txBody>
            </p:sp>
          </p:grpSp>
          <p:grpSp>
            <p:nvGrpSpPr>
              <p:cNvPr id="4495" name="Group 184"/>
              <p:cNvGrpSpPr>
                <a:grpSpLocks/>
              </p:cNvGrpSpPr>
              <p:nvPr/>
            </p:nvGrpSpPr>
            <p:grpSpPr bwMode="auto">
              <a:xfrm>
                <a:off x="1679" y="92"/>
                <a:ext cx="500" cy="412"/>
                <a:chOff x="0" y="0"/>
                <a:chExt cx="500" cy="412"/>
              </a:xfrm>
            </p:grpSpPr>
            <p:grpSp>
              <p:nvGrpSpPr>
                <p:cNvPr id="4507" name="Group 185"/>
                <p:cNvGrpSpPr>
                  <a:grpSpLocks/>
                </p:cNvGrpSpPr>
                <p:nvPr/>
              </p:nvGrpSpPr>
              <p:grpSpPr bwMode="auto">
                <a:xfrm rot="1408920">
                  <a:off x="0" y="0"/>
                  <a:ext cx="500" cy="288"/>
                  <a:chOff x="0" y="0"/>
                  <a:chExt cx="2192" cy="2082"/>
                </a:xfrm>
              </p:grpSpPr>
              <p:grpSp>
                <p:nvGrpSpPr>
                  <p:cNvPr id="4508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192" cy="2082"/>
                    <a:chOff x="0" y="0"/>
                    <a:chExt cx="2192" cy="2082"/>
                  </a:xfrm>
                </p:grpSpPr>
                <p:grpSp>
                  <p:nvGrpSpPr>
                    <p:cNvPr id="4509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192" cy="2082"/>
                      <a:chOff x="0" y="0"/>
                      <a:chExt cx="2192" cy="2082"/>
                    </a:xfrm>
                  </p:grpSpPr>
                  <p:grpSp>
                    <p:nvGrpSpPr>
                      <p:cNvPr id="4510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192" cy="2082"/>
                        <a:chOff x="0" y="0"/>
                        <a:chExt cx="2192" cy="2082"/>
                      </a:xfrm>
                    </p:grpSpPr>
                    <p:sp>
                      <p:nvSpPr>
                        <p:cNvPr id="4332" name="Freeform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65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100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6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3" name="Freeform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61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5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0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4" name="Freeform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7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8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59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4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5" name="Freeform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6" name="Freeform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50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4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7" name="Freeform 1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6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8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8" name="Freeform 19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23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9" name="Freeform 19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8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5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1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0" name="Freeform 1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4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8"/>
                            <a:gd name="T2" fmla="*/ 804 w 4384"/>
                            <a:gd name="T3" fmla="*/ 1428 h 2858"/>
                            <a:gd name="T4" fmla="*/ 931 w 4384"/>
                            <a:gd name="T5" fmla="*/ 1310 h 2858"/>
                            <a:gd name="T6" fmla="*/ 1052 w 4384"/>
                            <a:gd name="T7" fmla="*/ 1200 h 2858"/>
                            <a:gd name="T8" fmla="*/ 1167 w 4384"/>
                            <a:gd name="T9" fmla="*/ 1098 h 2858"/>
                            <a:gd name="T10" fmla="*/ 1297 w 4384"/>
                            <a:gd name="T11" fmla="*/ 993 h 2858"/>
                            <a:gd name="T12" fmla="*/ 1393 w 4384"/>
                            <a:gd name="T13" fmla="*/ 916 h 2858"/>
                            <a:gd name="T14" fmla="*/ 1527 w 4384"/>
                            <a:gd name="T15" fmla="*/ 819 h 2858"/>
                            <a:gd name="T16" fmla="*/ 1667 w 4384"/>
                            <a:gd name="T17" fmla="*/ 719 h 2858"/>
                            <a:gd name="T18" fmla="*/ 1782 w 4384"/>
                            <a:gd name="T19" fmla="*/ 633 h 2858"/>
                            <a:gd name="T20" fmla="*/ 1888 w 4384"/>
                            <a:gd name="T21" fmla="*/ 560 h 2858"/>
                            <a:gd name="T22" fmla="*/ 1990 w 4384"/>
                            <a:gd name="T23" fmla="*/ 493 h 2858"/>
                            <a:gd name="T24" fmla="*/ 2091 w 4384"/>
                            <a:gd name="T25" fmla="*/ 425 h 2858"/>
                            <a:gd name="T26" fmla="*/ 2192 w 4384"/>
                            <a:gd name="T27" fmla="*/ 362 h 2858"/>
                            <a:gd name="T28" fmla="*/ 1469 w 4384"/>
                            <a:gd name="T29" fmla="*/ 0 h 2858"/>
                            <a:gd name="T30" fmla="*/ 1350 w 4384"/>
                            <a:gd name="T31" fmla="*/ 70 h 2858"/>
                            <a:gd name="T32" fmla="*/ 1229 w 4384"/>
                            <a:gd name="T33" fmla="*/ 146 h 2858"/>
                            <a:gd name="T34" fmla="*/ 1138 w 4384"/>
                            <a:gd name="T35" fmla="*/ 209 h 2858"/>
                            <a:gd name="T36" fmla="*/ 1043 w 4384"/>
                            <a:gd name="T37" fmla="*/ 286 h 2858"/>
                            <a:gd name="T38" fmla="*/ 940 w 4384"/>
                            <a:gd name="T39" fmla="*/ 368 h 2858"/>
                            <a:gd name="T40" fmla="*/ 840 w 4384"/>
                            <a:gd name="T41" fmla="*/ 454 h 2858"/>
                            <a:gd name="T42" fmla="*/ 681 w 4384"/>
                            <a:gd name="T43" fmla="*/ 551 h 2858"/>
                            <a:gd name="T44" fmla="*/ 542 w 4384"/>
                            <a:gd name="T45" fmla="*/ 638 h 2858"/>
                            <a:gd name="T46" fmla="*/ 411 w 4384"/>
                            <a:gd name="T47" fmla="*/ 714 h 2858"/>
                            <a:gd name="T48" fmla="*/ 267 w 4384"/>
                            <a:gd name="T49" fmla="*/ 814 h 2858"/>
                            <a:gd name="T50" fmla="*/ 137 w 4384"/>
                            <a:gd name="T51" fmla="*/ 911 h 2858"/>
                            <a:gd name="T52" fmla="*/ 0 w 4384"/>
                            <a:gd name="T53" fmla="*/ 1026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1" name="Freeform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08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5 h 2857"/>
                            <a:gd name="T2" fmla="*/ 804 w 4384"/>
                            <a:gd name="T3" fmla="*/ 1428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8 h 2857"/>
                            <a:gd name="T10" fmla="*/ 1297 w 4384"/>
                            <a:gd name="T11" fmla="*/ 992 h 2857"/>
                            <a:gd name="T12" fmla="*/ 1393 w 4384"/>
                            <a:gd name="T13" fmla="*/ 915 h 2857"/>
                            <a:gd name="T14" fmla="*/ 1527 w 4384"/>
                            <a:gd name="T15" fmla="*/ 819 h 2857"/>
                            <a:gd name="T16" fmla="*/ 1667 w 4384"/>
                            <a:gd name="T17" fmla="*/ 718 h 2857"/>
                            <a:gd name="T18" fmla="*/ 1782 w 4384"/>
                            <a:gd name="T19" fmla="*/ 631 h 2857"/>
                            <a:gd name="T20" fmla="*/ 1888 w 4384"/>
                            <a:gd name="T21" fmla="*/ 559 h 2857"/>
                            <a:gd name="T22" fmla="*/ 1990 w 4384"/>
                            <a:gd name="T23" fmla="*/ 492 h 2857"/>
                            <a:gd name="T24" fmla="*/ 2091 w 4384"/>
                            <a:gd name="T25" fmla="*/ 424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6 h 2857"/>
                            <a:gd name="T40" fmla="*/ 840 w 4384"/>
                            <a:gd name="T41" fmla="*/ 453 h 2857"/>
                            <a:gd name="T42" fmla="*/ 681 w 4384"/>
                            <a:gd name="T43" fmla="*/ 549 h 2857"/>
                            <a:gd name="T44" fmla="*/ 542 w 4384"/>
                            <a:gd name="T45" fmla="*/ 636 h 2857"/>
                            <a:gd name="T46" fmla="*/ 411 w 4384"/>
                            <a:gd name="T47" fmla="*/ 713 h 2857"/>
                            <a:gd name="T48" fmla="*/ 267 w 4384"/>
                            <a:gd name="T49" fmla="*/ 814 h 2857"/>
                            <a:gd name="T50" fmla="*/ 137 w 4384"/>
                            <a:gd name="T51" fmla="*/ 910 h 2857"/>
                            <a:gd name="T52" fmla="*/ 0 w 4384"/>
                            <a:gd name="T53" fmla="*/ 1025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2" name="Freeform 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26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7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5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3" name="Freeform 2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23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4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20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4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7 h 2857"/>
                            <a:gd name="T34" fmla="*/ 1138 w 4384"/>
                            <a:gd name="T35" fmla="*/ 210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5 h 2857"/>
                            <a:gd name="T42" fmla="*/ 681 w 4384"/>
                            <a:gd name="T43" fmla="*/ 551 h 2857"/>
                            <a:gd name="T44" fmla="*/ 542 w 4384"/>
                            <a:gd name="T45" fmla="*/ 638 h 2857"/>
                            <a:gd name="T46" fmla="*/ 411 w 4384"/>
                            <a:gd name="T47" fmla="*/ 715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4" name="Freeform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9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0 h 2857"/>
                            <a:gd name="T6" fmla="*/ 1052 w 4384"/>
                            <a:gd name="T7" fmla="*/ 1199 h 2857"/>
                            <a:gd name="T8" fmla="*/ 1167 w 4384"/>
                            <a:gd name="T9" fmla="*/ 1099 h 2857"/>
                            <a:gd name="T10" fmla="*/ 1297 w 4384"/>
                            <a:gd name="T11" fmla="*/ 992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4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5 h 2857"/>
                            <a:gd name="T34" fmla="*/ 1138 w 4384"/>
                            <a:gd name="T35" fmla="*/ 208 h 2857"/>
                            <a:gd name="T36" fmla="*/ 1043 w 4384"/>
                            <a:gd name="T37" fmla="*/ 285 h 2857"/>
                            <a:gd name="T38" fmla="*/ 940 w 4384"/>
                            <a:gd name="T39" fmla="*/ 367 h 2857"/>
                            <a:gd name="T40" fmla="*/ 840 w 4384"/>
                            <a:gd name="T41" fmla="*/ 453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3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5" name="Freeform 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53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9 h 2857"/>
                            <a:gd name="T4" fmla="*/ 931 w 4384"/>
                            <a:gd name="T5" fmla="*/ 1311 h 2857"/>
                            <a:gd name="T6" fmla="*/ 1052 w 4384"/>
                            <a:gd name="T7" fmla="*/ 1201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7 h 2857"/>
                            <a:gd name="T14" fmla="*/ 1527 w 4384"/>
                            <a:gd name="T15" fmla="*/ 820 h 2857"/>
                            <a:gd name="T16" fmla="*/ 1667 w 4384"/>
                            <a:gd name="T17" fmla="*/ 718 h 2857"/>
                            <a:gd name="T18" fmla="*/ 1782 w 4384"/>
                            <a:gd name="T19" fmla="*/ 633 h 2857"/>
                            <a:gd name="T20" fmla="*/ 1888 w 4384"/>
                            <a:gd name="T21" fmla="*/ 560 h 2857"/>
                            <a:gd name="T22" fmla="*/ 1990 w 4384"/>
                            <a:gd name="T23" fmla="*/ 492 h 2857"/>
                            <a:gd name="T24" fmla="*/ 2091 w 4384"/>
                            <a:gd name="T25" fmla="*/ 426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69 h 2857"/>
                            <a:gd name="T32" fmla="*/ 1229 w 4384"/>
                            <a:gd name="T33" fmla="*/ 147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8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2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6" name="Freeform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11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9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20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60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2 h 2857"/>
                            <a:gd name="T28" fmla="*/ 1469 w 4384"/>
                            <a:gd name="T29" fmla="*/ 0 h 2857"/>
                            <a:gd name="T30" fmla="*/ 1350 w 4384"/>
                            <a:gd name="T31" fmla="*/ 70 h 2857"/>
                            <a:gd name="T32" fmla="*/ 1229 w 4384"/>
                            <a:gd name="T33" fmla="*/ 146 h 2857"/>
                            <a:gd name="T34" fmla="*/ 1138 w 4384"/>
                            <a:gd name="T35" fmla="*/ 209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1 h 2857"/>
                            <a:gd name="T44" fmla="*/ 542 w 4384"/>
                            <a:gd name="T45" fmla="*/ 637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7" name="Freeform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7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8"/>
                            <a:gd name="T2" fmla="*/ 804 w 4384"/>
                            <a:gd name="T3" fmla="*/ 1428 h 2858"/>
                            <a:gd name="T4" fmla="*/ 931 w 4384"/>
                            <a:gd name="T5" fmla="*/ 1309 h 2858"/>
                            <a:gd name="T6" fmla="*/ 1052 w 4384"/>
                            <a:gd name="T7" fmla="*/ 1199 h 2858"/>
                            <a:gd name="T8" fmla="*/ 1167 w 4384"/>
                            <a:gd name="T9" fmla="*/ 1098 h 2858"/>
                            <a:gd name="T10" fmla="*/ 1297 w 4384"/>
                            <a:gd name="T11" fmla="*/ 993 h 2858"/>
                            <a:gd name="T12" fmla="*/ 1393 w 4384"/>
                            <a:gd name="T13" fmla="*/ 915 h 2858"/>
                            <a:gd name="T14" fmla="*/ 1527 w 4384"/>
                            <a:gd name="T15" fmla="*/ 819 h 2858"/>
                            <a:gd name="T16" fmla="*/ 1667 w 4384"/>
                            <a:gd name="T17" fmla="*/ 718 h 2858"/>
                            <a:gd name="T18" fmla="*/ 1782 w 4384"/>
                            <a:gd name="T19" fmla="*/ 632 h 2858"/>
                            <a:gd name="T20" fmla="*/ 1888 w 4384"/>
                            <a:gd name="T21" fmla="*/ 560 h 2858"/>
                            <a:gd name="T22" fmla="*/ 1990 w 4384"/>
                            <a:gd name="T23" fmla="*/ 492 h 2858"/>
                            <a:gd name="T24" fmla="*/ 2091 w 4384"/>
                            <a:gd name="T25" fmla="*/ 425 h 2858"/>
                            <a:gd name="T26" fmla="*/ 2192 w 4384"/>
                            <a:gd name="T27" fmla="*/ 362 h 2858"/>
                            <a:gd name="T28" fmla="*/ 1469 w 4384"/>
                            <a:gd name="T29" fmla="*/ 0 h 2858"/>
                            <a:gd name="T30" fmla="*/ 1350 w 4384"/>
                            <a:gd name="T31" fmla="*/ 69 h 2858"/>
                            <a:gd name="T32" fmla="*/ 1229 w 4384"/>
                            <a:gd name="T33" fmla="*/ 145 h 2858"/>
                            <a:gd name="T34" fmla="*/ 1138 w 4384"/>
                            <a:gd name="T35" fmla="*/ 208 h 2858"/>
                            <a:gd name="T36" fmla="*/ 1043 w 4384"/>
                            <a:gd name="T37" fmla="*/ 285 h 2858"/>
                            <a:gd name="T38" fmla="*/ 940 w 4384"/>
                            <a:gd name="T39" fmla="*/ 368 h 2858"/>
                            <a:gd name="T40" fmla="*/ 840 w 4384"/>
                            <a:gd name="T41" fmla="*/ 454 h 2858"/>
                            <a:gd name="T42" fmla="*/ 681 w 4384"/>
                            <a:gd name="T43" fmla="*/ 550 h 2858"/>
                            <a:gd name="T44" fmla="*/ 542 w 4384"/>
                            <a:gd name="T45" fmla="*/ 637 h 2858"/>
                            <a:gd name="T46" fmla="*/ 411 w 4384"/>
                            <a:gd name="T47" fmla="*/ 713 h 2858"/>
                            <a:gd name="T48" fmla="*/ 267 w 4384"/>
                            <a:gd name="T49" fmla="*/ 814 h 2858"/>
                            <a:gd name="T50" fmla="*/ 137 w 4384"/>
                            <a:gd name="T51" fmla="*/ 910 h 2858"/>
                            <a:gd name="T52" fmla="*/ 0 w 4384"/>
                            <a:gd name="T53" fmla="*/ 1026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8" name="Freeform 2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38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6 h 2857"/>
                            <a:gd name="T2" fmla="*/ 804 w 4384"/>
                            <a:gd name="T3" fmla="*/ 1428 h 2857"/>
                            <a:gd name="T4" fmla="*/ 931 w 4384"/>
                            <a:gd name="T5" fmla="*/ 1311 h 2857"/>
                            <a:gd name="T6" fmla="*/ 1052 w 4384"/>
                            <a:gd name="T7" fmla="*/ 1200 h 2857"/>
                            <a:gd name="T8" fmla="*/ 1167 w 4384"/>
                            <a:gd name="T9" fmla="*/ 1098 h 2857"/>
                            <a:gd name="T10" fmla="*/ 1297 w 4384"/>
                            <a:gd name="T11" fmla="*/ 993 h 2857"/>
                            <a:gd name="T12" fmla="*/ 1393 w 4384"/>
                            <a:gd name="T13" fmla="*/ 916 h 2857"/>
                            <a:gd name="T14" fmla="*/ 1527 w 4384"/>
                            <a:gd name="T15" fmla="*/ 819 h 2857"/>
                            <a:gd name="T16" fmla="*/ 1667 w 4384"/>
                            <a:gd name="T17" fmla="*/ 719 h 2857"/>
                            <a:gd name="T18" fmla="*/ 1782 w 4384"/>
                            <a:gd name="T19" fmla="*/ 632 h 2857"/>
                            <a:gd name="T20" fmla="*/ 1888 w 4384"/>
                            <a:gd name="T21" fmla="*/ 559 h 2857"/>
                            <a:gd name="T22" fmla="*/ 1990 w 4384"/>
                            <a:gd name="T23" fmla="*/ 493 h 2857"/>
                            <a:gd name="T24" fmla="*/ 2091 w 4384"/>
                            <a:gd name="T25" fmla="*/ 425 h 2857"/>
                            <a:gd name="T26" fmla="*/ 2192 w 4384"/>
                            <a:gd name="T27" fmla="*/ 361 h 2857"/>
                            <a:gd name="T28" fmla="*/ 1469 w 4384"/>
                            <a:gd name="T29" fmla="*/ 0 h 2857"/>
                            <a:gd name="T30" fmla="*/ 1350 w 4384"/>
                            <a:gd name="T31" fmla="*/ 68 h 2857"/>
                            <a:gd name="T32" fmla="*/ 1229 w 4384"/>
                            <a:gd name="T33" fmla="*/ 146 h 2857"/>
                            <a:gd name="T34" fmla="*/ 1138 w 4384"/>
                            <a:gd name="T35" fmla="*/ 208 h 2857"/>
                            <a:gd name="T36" fmla="*/ 1043 w 4384"/>
                            <a:gd name="T37" fmla="*/ 286 h 2857"/>
                            <a:gd name="T38" fmla="*/ 940 w 4384"/>
                            <a:gd name="T39" fmla="*/ 367 h 2857"/>
                            <a:gd name="T40" fmla="*/ 840 w 4384"/>
                            <a:gd name="T41" fmla="*/ 454 h 2857"/>
                            <a:gd name="T42" fmla="*/ 681 w 4384"/>
                            <a:gd name="T43" fmla="*/ 550 h 2857"/>
                            <a:gd name="T44" fmla="*/ 542 w 4384"/>
                            <a:gd name="T45" fmla="*/ 636 h 2857"/>
                            <a:gd name="T46" fmla="*/ 411 w 4384"/>
                            <a:gd name="T47" fmla="*/ 714 h 2857"/>
                            <a:gd name="T48" fmla="*/ 267 w 4384"/>
                            <a:gd name="T49" fmla="*/ 815 h 2857"/>
                            <a:gd name="T50" fmla="*/ 137 w 4384"/>
                            <a:gd name="T51" fmla="*/ 911 h 2857"/>
                            <a:gd name="T52" fmla="*/ 0 w 4384"/>
                            <a:gd name="T53" fmla="*/ 1026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49" name="Freeform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025 h 2855"/>
                            <a:gd name="T2" fmla="*/ 804 w 4384"/>
                            <a:gd name="T3" fmla="*/ 1428 h 2855"/>
                            <a:gd name="T4" fmla="*/ 931 w 4384"/>
                            <a:gd name="T5" fmla="*/ 1310 h 2855"/>
                            <a:gd name="T6" fmla="*/ 1052 w 4384"/>
                            <a:gd name="T7" fmla="*/ 1200 h 2855"/>
                            <a:gd name="T8" fmla="*/ 1167 w 4384"/>
                            <a:gd name="T9" fmla="*/ 1099 h 2855"/>
                            <a:gd name="T10" fmla="*/ 1297 w 4384"/>
                            <a:gd name="T11" fmla="*/ 992 h 2855"/>
                            <a:gd name="T12" fmla="*/ 1393 w 4384"/>
                            <a:gd name="T13" fmla="*/ 916 h 2855"/>
                            <a:gd name="T14" fmla="*/ 1527 w 4384"/>
                            <a:gd name="T15" fmla="*/ 819 h 2855"/>
                            <a:gd name="T16" fmla="*/ 1667 w 4384"/>
                            <a:gd name="T17" fmla="*/ 719 h 2855"/>
                            <a:gd name="T18" fmla="*/ 1782 w 4384"/>
                            <a:gd name="T19" fmla="*/ 632 h 2855"/>
                            <a:gd name="T20" fmla="*/ 1888 w 4384"/>
                            <a:gd name="T21" fmla="*/ 559 h 2855"/>
                            <a:gd name="T22" fmla="*/ 1990 w 4384"/>
                            <a:gd name="T23" fmla="*/ 492 h 2855"/>
                            <a:gd name="T24" fmla="*/ 2091 w 4384"/>
                            <a:gd name="T25" fmla="*/ 425 h 2855"/>
                            <a:gd name="T26" fmla="*/ 2192 w 4384"/>
                            <a:gd name="T27" fmla="*/ 362 h 2855"/>
                            <a:gd name="T28" fmla="*/ 1469 w 4384"/>
                            <a:gd name="T29" fmla="*/ 0 h 2855"/>
                            <a:gd name="T30" fmla="*/ 1350 w 4384"/>
                            <a:gd name="T31" fmla="*/ 69 h 2855"/>
                            <a:gd name="T32" fmla="*/ 1229 w 4384"/>
                            <a:gd name="T33" fmla="*/ 146 h 2855"/>
                            <a:gd name="T34" fmla="*/ 1138 w 4384"/>
                            <a:gd name="T35" fmla="*/ 208 h 2855"/>
                            <a:gd name="T36" fmla="*/ 1043 w 4384"/>
                            <a:gd name="T37" fmla="*/ 285 h 2855"/>
                            <a:gd name="T38" fmla="*/ 940 w 4384"/>
                            <a:gd name="T39" fmla="*/ 367 h 2855"/>
                            <a:gd name="T40" fmla="*/ 840 w 4384"/>
                            <a:gd name="T41" fmla="*/ 454 h 2855"/>
                            <a:gd name="T42" fmla="*/ 681 w 4384"/>
                            <a:gd name="T43" fmla="*/ 550 h 2855"/>
                            <a:gd name="T44" fmla="*/ 542 w 4384"/>
                            <a:gd name="T45" fmla="*/ 630 h 2855"/>
                            <a:gd name="T46" fmla="*/ 411 w 4384"/>
                            <a:gd name="T47" fmla="*/ 714 h 2855"/>
                            <a:gd name="T48" fmla="*/ 267 w 4384"/>
                            <a:gd name="T49" fmla="*/ 815 h 2855"/>
                            <a:gd name="T50" fmla="*/ 137 w 4384"/>
                            <a:gd name="T51" fmla="*/ 911 h 2855"/>
                            <a:gd name="T52" fmla="*/ 0 w 4384"/>
                            <a:gd name="T53" fmla="*/ 1025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511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" y="119"/>
                        <a:ext cx="1807" cy="1177"/>
                        <a:chOff x="0" y="0"/>
                        <a:chExt cx="1807" cy="1177"/>
                      </a:xfrm>
                    </p:grpSpPr>
                    <p:sp>
                      <p:nvSpPr>
                        <p:cNvPr id="4330" name="Freeform 2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845 h 2355"/>
                            <a:gd name="T2" fmla="*/ 662 w 3615"/>
                            <a:gd name="T3" fmla="*/ 1177 h 2355"/>
                            <a:gd name="T4" fmla="*/ 768 w 3615"/>
                            <a:gd name="T5" fmla="*/ 1080 h 2355"/>
                            <a:gd name="T6" fmla="*/ 866 w 3615"/>
                            <a:gd name="T7" fmla="*/ 988 h 2355"/>
                            <a:gd name="T8" fmla="*/ 961 w 3615"/>
                            <a:gd name="T9" fmla="*/ 905 h 2355"/>
                            <a:gd name="T10" fmla="*/ 1069 w 3615"/>
                            <a:gd name="T11" fmla="*/ 819 h 2355"/>
                            <a:gd name="T12" fmla="*/ 1147 w 3615"/>
                            <a:gd name="T13" fmla="*/ 754 h 2355"/>
                            <a:gd name="T14" fmla="*/ 1259 w 3615"/>
                            <a:gd name="T15" fmla="*/ 675 h 2355"/>
                            <a:gd name="T16" fmla="*/ 1374 w 3615"/>
                            <a:gd name="T17" fmla="*/ 593 h 2355"/>
                            <a:gd name="T18" fmla="*/ 1469 w 3615"/>
                            <a:gd name="T19" fmla="*/ 520 h 2355"/>
                            <a:gd name="T20" fmla="*/ 1556 w 3615"/>
                            <a:gd name="T21" fmla="*/ 461 h 2355"/>
                            <a:gd name="T22" fmla="*/ 1640 w 3615"/>
                            <a:gd name="T23" fmla="*/ 405 h 2355"/>
                            <a:gd name="T24" fmla="*/ 1723 w 3615"/>
                            <a:gd name="T25" fmla="*/ 350 h 2355"/>
                            <a:gd name="T26" fmla="*/ 1807 w 3615"/>
                            <a:gd name="T27" fmla="*/ 297 h 2355"/>
                            <a:gd name="T28" fmla="*/ 1210 w 3615"/>
                            <a:gd name="T29" fmla="*/ 0 h 2355"/>
                            <a:gd name="T30" fmla="*/ 1113 w 3615"/>
                            <a:gd name="T31" fmla="*/ 56 h 2355"/>
                            <a:gd name="T32" fmla="*/ 1013 w 3615"/>
                            <a:gd name="T33" fmla="*/ 119 h 2355"/>
                            <a:gd name="T34" fmla="*/ 937 w 3615"/>
                            <a:gd name="T35" fmla="*/ 171 h 2355"/>
                            <a:gd name="T36" fmla="*/ 859 w 3615"/>
                            <a:gd name="T37" fmla="*/ 235 h 2355"/>
                            <a:gd name="T38" fmla="*/ 775 w 3615"/>
                            <a:gd name="T39" fmla="*/ 302 h 2355"/>
                            <a:gd name="T40" fmla="*/ 692 w 3615"/>
                            <a:gd name="T41" fmla="*/ 373 h 2355"/>
                            <a:gd name="T42" fmla="*/ 561 w 3615"/>
                            <a:gd name="T43" fmla="*/ 453 h 2355"/>
                            <a:gd name="T44" fmla="*/ 459 w 3615"/>
                            <a:gd name="T45" fmla="*/ 511 h 2355"/>
                            <a:gd name="T46" fmla="*/ 338 w 3615"/>
                            <a:gd name="T47" fmla="*/ 589 h 2355"/>
                            <a:gd name="T48" fmla="*/ 220 w 3615"/>
                            <a:gd name="T49" fmla="*/ 671 h 2355"/>
                            <a:gd name="T50" fmla="*/ 112 w 3615"/>
                            <a:gd name="T51" fmla="*/ 750 h 2355"/>
                            <a:gd name="T52" fmla="*/ 0 w 3615"/>
                            <a:gd name="T53" fmla="*/ 845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31" name="Freeform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" y="32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806 h 2221"/>
                            <a:gd name="T2" fmla="*/ 603 w 3394"/>
                            <a:gd name="T3" fmla="*/ 1111 h 2221"/>
                            <a:gd name="T4" fmla="*/ 704 w 3394"/>
                            <a:gd name="T5" fmla="*/ 1011 h 2221"/>
                            <a:gd name="T6" fmla="*/ 812 w 3394"/>
                            <a:gd name="T7" fmla="*/ 916 h 2221"/>
                            <a:gd name="T8" fmla="*/ 898 w 3394"/>
                            <a:gd name="T9" fmla="*/ 840 h 2221"/>
                            <a:gd name="T10" fmla="*/ 994 w 3394"/>
                            <a:gd name="T11" fmla="*/ 762 h 2221"/>
                            <a:gd name="T12" fmla="*/ 1066 w 3394"/>
                            <a:gd name="T13" fmla="*/ 705 h 2221"/>
                            <a:gd name="T14" fmla="*/ 1166 w 3394"/>
                            <a:gd name="T15" fmla="*/ 634 h 2221"/>
                            <a:gd name="T16" fmla="*/ 1269 w 3394"/>
                            <a:gd name="T17" fmla="*/ 559 h 2221"/>
                            <a:gd name="T18" fmla="*/ 1356 w 3394"/>
                            <a:gd name="T19" fmla="*/ 494 h 2221"/>
                            <a:gd name="T20" fmla="*/ 1434 w 3394"/>
                            <a:gd name="T21" fmla="*/ 441 h 2221"/>
                            <a:gd name="T22" fmla="*/ 1509 w 3394"/>
                            <a:gd name="T23" fmla="*/ 391 h 2221"/>
                            <a:gd name="T24" fmla="*/ 1598 w 3394"/>
                            <a:gd name="T25" fmla="*/ 334 h 2221"/>
                            <a:gd name="T26" fmla="*/ 1697 w 3394"/>
                            <a:gd name="T27" fmla="*/ 268 h 2221"/>
                            <a:gd name="T28" fmla="*/ 1154 w 3394"/>
                            <a:gd name="T29" fmla="*/ 0 h 2221"/>
                            <a:gd name="T30" fmla="*/ 1060 w 3394"/>
                            <a:gd name="T31" fmla="*/ 57 h 2221"/>
                            <a:gd name="T32" fmla="*/ 963 w 3394"/>
                            <a:gd name="T33" fmla="*/ 115 h 2221"/>
                            <a:gd name="T34" fmla="*/ 876 w 3394"/>
                            <a:gd name="T35" fmla="*/ 180 h 2221"/>
                            <a:gd name="T36" fmla="*/ 805 w 3394"/>
                            <a:gd name="T37" fmla="*/ 236 h 2221"/>
                            <a:gd name="T38" fmla="*/ 730 w 3394"/>
                            <a:gd name="T39" fmla="*/ 297 h 2221"/>
                            <a:gd name="T40" fmla="*/ 656 w 3394"/>
                            <a:gd name="T41" fmla="*/ 362 h 2221"/>
                            <a:gd name="T42" fmla="*/ 537 w 3394"/>
                            <a:gd name="T43" fmla="*/ 433 h 2221"/>
                            <a:gd name="T44" fmla="*/ 445 w 3394"/>
                            <a:gd name="T45" fmla="*/ 486 h 2221"/>
                            <a:gd name="T46" fmla="*/ 337 w 3394"/>
                            <a:gd name="T47" fmla="*/ 555 h 2221"/>
                            <a:gd name="T48" fmla="*/ 236 w 3394"/>
                            <a:gd name="T49" fmla="*/ 631 h 2221"/>
                            <a:gd name="T50" fmla="*/ 133 w 3394"/>
                            <a:gd name="T51" fmla="*/ 707 h 2221"/>
                            <a:gd name="T52" fmla="*/ 0 w 3394"/>
                            <a:gd name="T53" fmla="*/ 806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096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5" y="189"/>
                      <a:ext cx="1553" cy="1019"/>
                      <a:chOff x="0" y="0"/>
                      <a:chExt cx="1553" cy="1019"/>
                    </a:xfrm>
                  </p:grpSpPr>
                  <p:grpSp>
                    <p:nvGrpSpPr>
                      <p:cNvPr id="4097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61"/>
                        <a:ext cx="166" cy="121"/>
                        <a:chOff x="0" y="0"/>
                        <a:chExt cx="166" cy="121"/>
                      </a:xfrm>
                    </p:grpSpPr>
                    <p:sp>
                      <p:nvSpPr>
                        <p:cNvPr id="4326" name="Line 2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0" y="0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27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3" y="17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01" name="Group 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" y="892"/>
                        <a:ext cx="157" cy="127"/>
                        <a:chOff x="0" y="0"/>
                        <a:chExt cx="157" cy="127"/>
                      </a:xfrm>
                    </p:grpSpPr>
                    <p:sp>
                      <p:nvSpPr>
                        <p:cNvPr id="4324" name="Line 2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0" y="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25" name="Line 2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0" y="1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02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97" y="211"/>
                        <a:ext cx="156" cy="97"/>
                        <a:chOff x="0" y="0"/>
                        <a:chExt cx="156" cy="97"/>
                      </a:xfrm>
                    </p:grpSpPr>
                    <p:sp>
                      <p:nvSpPr>
                        <p:cNvPr id="4322" name="Line 2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0" y="19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23" name="Line 2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03" name="Group 2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9" y="0"/>
                        <a:ext cx="147" cy="89"/>
                        <a:chOff x="0" y="0"/>
                        <a:chExt cx="147" cy="89"/>
                      </a:xfrm>
                    </p:grpSpPr>
                    <p:sp>
                      <p:nvSpPr>
                        <p:cNvPr id="4320" name="Line 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0" y="0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21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" y="18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104" name="Group 2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4" y="277"/>
                        <a:ext cx="414" cy="343"/>
                        <a:chOff x="0" y="0"/>
                        <a:chExt cx="414" cy="343"/>
                      </a:xfrm>
                    </p:grpSpPr>
                    <p:sp>
                      <p:nvSpPr>
                        <p:cNvPr id="4318" name="Arc 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75"/>
                          <a:ext cx="381" cy="268"/>
                        </a:xfrm>
                        <a:custGeom>
                          <a:avLst/>
                          <a:gdLst>
                            <a:gd name="T0" fmla="*/ 381 w 39903"/>
                            <a:gd name="T1" fmla="*/ 187 h 33614"/>
                            <a:gd name="T2" fmla="*/ 35 w 39903"/>
                            <a:gd name="T3" fmla="*/ 0 h 33614"/>
                            <a:gd name="T4" fmla="*/ 206 w 39903"/>
                            <a:gd name="T5" fmla="*/ 96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4319" name="Arc 2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" y="0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79 h 33535"/>
                            <a:gd name="T2" fmla="*/ 346 w 39815"/>
                            <a:gd name="T3" fmla="*/ 264 h 33535"/>
                            <a:gd name="T4" fmla="*/ 174 w 39815"/>
                            <a:gd name="T5" fmla="*/ 17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rgbClr val="000000"/>
                            </a:solidFill>
                            <a:sym typeface="Arial Narrow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310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449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698 w 1397"/>
                      <a:gd name="T3" fmla="*/ 361 h 2070"/>
                      <a:gd name="T4" fmla="*/ 697 w 1397"/>
                      <a:gd name="T5" fmla="*/ 1035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  <p:sp>
              <p:nvSpPr>
                <p:cNvPr id="4308" name="Text Box 227"/>
                <p:cNvSpPr>
                  <a:spLocks noChangeArrowheads="1"/>
                </p:cNvSpPr>
                <p:nvPr/>
              </p:nvSpPr>
              <p:spPr bwMode="auto">
                <a:xfrm>
                  <a:off x="68" y="268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Funding</a:t>
                  </a:r>
                  <a:endParaRPr lang="en-US" altLang="en-US"/>
                </a:p>
              </p:txBody>
            </p:sp>
          </p:grpSp>
          <p:grpSp>
            <p:nvGrpSpPr>
              <p:cNvPr id="4105" name="Group 228"/>
              <p:cNvGrpSpPr>
                <a:grpSpLocks/>
              </p:cNvGrpSpPr>
              <p:nvPr/>
            </p:nvGrpSpPr>
            <p:grpSpPr bwMode="auto">
              <a:xfrm>
                <a:off x="112" y="1152"/>
                <a:ext cx="524" cy="388"/>
                <a:chOff x="0" y="0"/>
                <a:chExt cx="524" cy="388"/>
              </a:xfrm>
            </p:grpSpPr>
            <p:grpSp>
              <p:nvGrpSpPr>
                <p:cNvPr id="4106" name="Group 229"/>
                <p:cNvGrpSpPr>
                  <a:grpSpLocks/>
                </p:cNvGrpSpPr>
                <p:nvPr/>
              </p:nvGrpSpPr>
              <p:grpSpPr bwMode="auto">
                <a:xfrm>
                  <a:off x="20" y="0"/>
                  <a:ext cx="504" cy="242"/>
                  <a:chOff x="0" y="0"/>
                  <a:chExt cx="504" cy="242"/>
                </a:xfrm>
              </p:grpSpPr>
              <p:sp>
                <p:nvSpPr>
                  <p:cNvPr id="4300" name="Freeform 230"/>
                  <p:cNvSpPr>
                    <a:spLocks/>
                  </p:cNvSpPr>
                  <p:nvPr/>
                </p:nvSpPr>
                <p:spPr bwMode="auto">
                  <a:xfrm>
                    <a:off x="66" y="125"/>
                    <a:ext cx="373" cy="54"/>
                  </a:xfrm>
                  <a:custGeom>
                    <a:avLst/>
                    <a:gdLst>
                      <a:gd name="T0" fmla="*/ 0 w 3888"/>
                      <a:gd name="T1" fmla="*/ 54 h 541"/>
                      <a:gd name="T2" fmla="*/ 0 w 3888"/>
                      <a:gd name="T3" fmla="*/ 0 h 541"/>
                      <a:gd name="T4" fmla="*/ 373 w 3888"/>
                      <a:gd name="T5" fmla="*/ 0 h 541"/>
                      <a:gd name="T6" fmla="*/ 373 w 3888"/>
                      <a:gd name="T7" fmla="*/ 54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sp>
                <p:nvSpPr>
                  <p:cNvPr id="4301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256" y="60"/>
                    <a:ext cx="1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0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  <p:grpSp>
                <p:nvGrpSpPr>
                  <p:cNvPr id="4107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0" y="182"/>
                    <a:ext cx="504" cy="60"/>
                    <a:chOff x="0" y="0"/>
                    <a:chExt cx="504" cy="60"/>
                  </a:xfrm>
                </p:grpSpPr>
                <p:sp>
                  <p:nvSpPr>
                    <p:cNvPr id="4304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305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306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  <p:sp>
              <p:nvSpPr>
                <p:cNvPr id="4299" name="Text Box 237"/>
                <p:cNvSpPr>
                  <a:spLocks noChangeArrowheads="1"/>
                </p:cNvSpPr>
                <p:nvPr/>
              </p:nvSpPr>
              <p:spPr bwMode="auto">
                <a:xfrm>
                  <a:off x="0" y="244"/>
                  <a:ext cx="52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Organization</a:t>
                  </a:r>
                  <a:endParaRPr lang="en-US" altLang="en-US"/>
                </a:p>
              </p:txBody>
            </p:sp>
          </p:grpSp>
          <p:sp>
            <p:nvSpPr>
              <p:cNvPr id="4286" name="Text Box 238"/>
              <p:cNvSpPr>
                <a:spLocks noChangeArrowheads="1"/>
              </p:cNvSpPr>
              <p:nvPr/>
            </p:nvSpPr>
            <p:spPr bwMode="auto">
              <a:xfrm>
                <a:off x="64" y="32"/>
                <a:ext cx="7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000000"/>
                    </a:solidFill>
                    <a:latin typeface="Benguiat Bk BT" pitchFamily="2" charset="0"/>
                    <a:sym typeface="Benguiat Bk BT" pitchFamily="2" charset="0"/>
                  </a:rPr>
                  <a:t>Resources</a:t>
                </a:r>
                <a:endParaRPr lang="en-US" sz="1400" b="1">
                  <a:solidFill>
                    <a:srgbClr val="000000"/>
                  </a:solidFill>
                  <a:latin typeface="Benguiat Bk BT" pitchFamily="2" charset="0"/>
                  <a:sym typeface="Benguiat Bk BT" pitchFamily="2" charset="0"/>
                </a:endParaRPr>
              </a:p>
            </p:txBody>
          </p:sp>
          <p:grpSp>
            <p:nvGrpSpPr>
              <p:cNvPr id="4108" name="Group 239"/>
              <p:cNvGrpSpPr>
                <a:grpSpLocks/>
              </p:cNvGrpSpPr>
              <p:nvPr/>
            </p:nvGrpSpPr>
            <p:grpSpPr bwMode="auto">
              <a:xfrm>
                <a:off x="1648" y="1056"/>
                <a:ext cx="484" cy="510"/>
                <a:chOff x="0" y="0"/>
                <a:chExt cx="484" cy="510"/>
              </a:xfrm>
            </p:grpSpPr>
            <p:sp>
              <p:nvSpPr>
                <p:cNvPr id="4288" name="Text Box 240"/>
                <p:cNvSpPr>
                  <a:spLocks noChangeArrowheads="1"/>
                </p:cNvSpPr>
                <p:nvPr/>
              </p:nvSpPr>
              <p:spPr bwMode="auto">
                <a:xfrm>
                  <a:off x="0" y="366"/>
                  <a:ext cx="48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900" b="1">
                      <a:solidFill>
                        <a:srgbClr val="000000"/>
                      </a:solidFill>
                      <a:latin typeface="Times New Roman" pitchFamily="18" charset="0"/>
                      <a:sym typeface="Times New Roman" pitchFamily="18" charset="0"/>
                    </a:rPr>
                    <a:t>Curriculum</a:t>
                  </a:r>
                  <a:endParaRPr lang="en-US" altLang="en-US"/>
                </a:p>
              </p:txBody>
            </p:sp>
            <p:grpSp>
              <p:nvGrpSpPr>
                <p:cNvPr id="4109" name="Group 241"/>
                <p:cNvGrpSpPr>
                  <a:grpSpLocks/>
                </p:cNvGrpSpPr>
                <p:nvPr/>
              </p:nvGrpSpPr>
              <p:grpSpPr bwMode="auto">
                <a:xfrm>
                  <a:off x="49" y="0"/>
                  <a:ext cx="365" cy="387"/>
                  <a:chOff x="0" y="0"/>
                  <a:chExt cx="1087" cy="1075"/>
                </a:xfrm>
              </p:grpSpPr>
              <p:grpSp>
                <p:nvGrpSpPr>
                  <p:cNvPr id="4110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164" y="0"/>
                    <a:ext cx="923" cy="1075"/>
                    <a:chOff x="0" y="0"/>
                    <a:chExt cx="923" cy="1075"/>
                  </a:xfrm>
                </p:grpSpPr>
                <p:sp>
                  <p:nvSpPr>
                    <p:cNvPr id="4292" name="Freeform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" y="11"/>
                      <a:ext cx="330" cy="184"/>
                    </a:xfrm>
                    <a:custGeom>
                      <a:avLst/>
                      <a:gdLst>
                        <a:gd name="T0" fmla="*/ 167 w 2641"/>
                        <a:gd name="T1" fmla="*/ 0 h 1468"/>
                        <a:gd name="T2" fmla="*/ 147 w 2641"/>
                        <a:gd name="T3" fmla="*/ 48 h 1468"/>
                        <a:gd name="T4" fmla="*/ 53 w 2641"/>
                        <a:gd name="T5" fmla="*/ 32 h 1468"/>
                        <a:gd name="T6" fmla="*/ 20 w 2641"/>
                        <a:gd name="T7" fmla="*/ 52 h 1468"/>
                        <a:gd name="T8" fmla="*/ 0 w 2641"/>
                        <a:gd name="T9" fmla="*/ 89 h 1468"/>
                        <a:gd name="T10" fmla="*/ 8 w 2641"/>
                        <a:gd name="T11" fmla="*/ 121 h 1468"/>
                        <a:gd name="T12" fmla="*/ 61 w 2641"/>
                        <a:gd name="T13" fmla="*/ 147 h 1468"/>
                        <a:gd name="T14" fmla="*/ 278 w 2641"/>
                        <a:gd name="T15" fmla="*/ 184 h 1468"/>
                        <a:gd name="T16" fmla="*/ 274 w 2641"/>
                        <a:gd name="T17" fmla="*/ 147 h 1468"/>
                        <a:gd name="T18" fmla="*/ 289 w 2641"/>
                        <a:gd name="T19" fmla="*/ 116 h 1468"/>
                        <a:gd name="T20" fmla="*/ 330 w 2641"/>
                        <a:gd name="T21" fmla="*/ 105 h 1468"/>
                        <a:gd name="T22" fmla="*/ 319 w 2641"/>
                        <a:gd name="T23" fmla="*/ 79 h 1468"/>
                        <a:gd name="T24" fmla="*/ 237 w 2641"/>
                        <a:gd name="T25" fmla="*/ 63 h 1468"/>
                        <a:gd name="T26" fmla="*/ 257 w 2641"/>
                        <a:gd name="T27" fmla="*/ 26 h 1468"/>
                        <a:gd name="T28" fmla="*/ 167 w 2641"/>
                        <a:gd name="T29" fmla="*/ 0 h 1468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641"/>
                        <a:gd name="T46" fmla="*/ 0 h 1468"/>
                        <a:gd name="T47" fmla="*/ 2641 w 2641"/>
                        <a:gd name="T48" fmla="*/ 1468 h 1468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641" h="1468">
                          <a:moveTo>
                            <a:pt x="1338" y="0"/>
                          </a:moveTo>
                          <a:lnTo>
                            <a:pt x="1178" y="382"/>
                          </a:lnTo>
                          <a:lnTo>
                            <a:pt x="426" y="252"/>
                          </a:lnTo>
                          <a:lnTo>
                            <a:pt x="160" y="417"/>
                          </a:lnTo>
                          <a:lnTo>
                            <a:pt x="0" y="711"/>
                          </a:lnTo>
                          <a:lnTo>
                            <a:pt x="68" y="964"/>
                          </a:lnTo>
                          <a:lnTo>
                            <a:pt x="492" y="1175"/>
                          </a:lnTo>
                          <a:lnTo>
                            <a:pt x="2222" y="1468"/>
                          </a:lnTo>
                          <a:lnTo>
                            <a:pt x="2189" y="1175"/>
                          </a:lnTo>
                          <a:lnTo>
                            <a:pt x="2316" y="922"/>
                          </a:lnTo>
                          <a:lnTo>
                            <a:pt x="2641" y="839"/>
                          </a:lnTo>
                          <a:lnTo>
                            <a:pt x="2549" y="627"/>
                          </a:lnTo>
                          <a:lnTo>
                            <a:pt x="1896" y="503"/>
                          </a:lnTo>
                          <a:lnTo>
                            <a:pt x="2056" y="210"/>
                          </a:lnTo>
                          <a:lnTo>
                            <a:pt x="1338" y="0"/>
                          </a:lnTo>
                          <a:close/>
                        </a:path>
                      </a:pathLst>
                    </a:custGeom>
                    <a:solidFill>
                      <a:srgbClr val="00EAFF"/>
                    </a:solidFill>
                    <a:ln w="0">
                      <a:solidFill>
                        <a:srgbClr val="00EA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293" name="Freeform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63"/>
                      <a:ext cx="261" cy="85"/>
                    </a:xfrm>
                    <a:custGeom>
                      <a:avLst/>
                      <a:gdLst>
                        <a:gd name="T0" fmla="*/ 7 w 2088"/>
                        <a:gd name="T1" fmla="*/ 0 h 676"/>
                        <a:gd name="T2" fmla="*/ 261 w 2088"/>
                        <a:gd name="T3" fmla="*/ 48 h 676"/>
                        <a:gd name="T4" fmla="*/ 240 w 2088"/>
                        <a:gd name="T5" fmla="*/ 63 h 676"/>
                        <a:gd name="T6" fmla="*/ 228 w 2088"/>
                        <a:gd name="T7" fmla="*/ 85 h 676"/>
                        <a:gd name="T8" fmla="*/ 216 w 2088"/>
                        <a:gd name="T9" fmla="*/ 69 h 676"/>
                        <a:gd name="T10" fmla="*/ 204 w 2088"/>
                        <a:gd name="T11" fmla="*/ 79 h 676"/>
                        <a:gd name="T12" fmla="*/ 191 w 2088"/>
                        <a:gd name="T13" fmla="*/ 63 h 676"/>
                        <a:gd name="T14" fmla="*/ 167 w 2088"/>
                        <a:gd name="T15" fmla="*/ 69 h 676"/>
                        <a:gd name="T16" fmla="*/ 159 w 2088"/>
                        <a:gd name="T17" fmla="*/ 59 h 676"/>
                        <a:gd name="T18" fmla="*/ 135 w 2088"/>
                        <a:gd name="T19" fmla="*/ 63 h 676"/>
                        <a:gd name="T20" fmla="*/ 126 w 2088"/>
                        <a:gd name="T21" fmla="*/ 53 h 676"/>
                        <a:gd name="T22" fmla="*/ 106 w 2088"/>
                        <a:gd name="T23" fmla="*/ 59 h 676"/>
                        <a:gd name="T24" fmla="*/ 97 w 2088"/>
                        <a:gd name="T25" fmla="*/ 48 h 676"/>
                        <a:gd name="T26" fmla="*/ 77 w 2088"/>
                        <a:gd name="T27" fmla="*/ 59 h 676"/>
                        <a:gd name="T28" fmla="*/ 69 w 2088"/>
                        <a:gd name="T29" fmla="*/ 43 h 676"/>
                        <a:gd name="T30" fmla="*/ 49 w 2088"/>
                        <a:gd name="T31" fmla="*/ 48 h 676"/>
                        <a:gd name="T32" fmla="*/ 45 w 2088"/>
                        <a:gd name="T33" fmla="*/ 32 h 676"/>
                        <a:gd name="T34" fmla="*/ 16 w 2088"/>
                        <a:gd name="T35" fmla="*/ 43 h 676"/>
                        <a:gd name="T36" fmla="*/ 12 w 2088"/>
                        <a:gd name="T37" fmla="*/ 26 h 676"/>
                        <a:gd name="T38" fmla="*/ 0 w 2088"/>
                        <a:gd name="T39" fmla="*/ 16 h 676"/>
                        <a:gd name="T40" fmla="*/ 7 w 2088"/>
                        <a:gd name="T41" fmla="*/ 0 h 67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088"/>
                        <a:gd name="T64" fmla="*/ 0 h 676"/>
                        <a:gd name="T65" fmla="*/ 2088 w 2088"/>
                        <a:gd name="T66" fmla="*/ 676 h 67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088" h="676">
                          <a:moveTo>
                            <a:pt x="59" y="0"/>
                          </a:moveTo>
                          <a:lnTo>
                            <a:pt x="2088" y="382"/>
                          </a:lnTo>
                          <a:lnTo>
                            <a:pt x="1923" y="505"/>
                          </a:lnTo>
                          <a:lnTo>
                            <a:pt x="1821" y="676"/>
                          </a:lnTo>
                          <a:lnTo>
                            <a:pt x="1729" y="547"/>
                          </a:lnTo>
                          <a:lnTo>
                            <a:pt x="1630" y="630"/>
                          </a:lnTo>
                          <a:lnTo>
                            <a:pt x="1529" y="505"/>
                          </a:lnTo>
                          <a:lnTo>
                            <a:pt x="1336" y="547"/>
                          </a:lnTo>
                          <a:lnTo>
                            <a:pt x="1272" y="466"/>
                          </a:lnTo>
                          <a:lnTo>
                            <a:pt x="1077" y="505"/>
                          </a:lnTo>
                          <a:lnTo>
                            <a:pt x="1010" y="422"/>
                          </a:lnTo>
                          <a:lnTo>
                            <a:pt x="846" y="466"/>
                          </a:lnTo>
                          <a:lnTo>
                            <a:pt x="777" y="382"/>
                          </a:lnTo>
                          <a:lnTo>
                            <a:pt x="617" y="466"/>
                          </a:lnTo>
                          <a:lnTo>
                            <a:pt x="553" y="340"/>
                          </a:lnTo>
                          <a:lnTo>
                            <a:pt x="391" y="382"/>
                          </a:lnTo>
                          <a:lnTo>
                            <a:pt x="360" y="254"/>
                          </a:lnTo>
                          <a:lnTo>
                            <a:pt x="127" y="340"/>
                          </a:lnTo>
                          <a:lnTo>
                            <a:pt x="94" y="210"/>
                          </a:lnTo>
                          <a:lnTo>
                            <a:pt x="0" y="12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294" name="Freeform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" y="714"/>
                      <a:ext cx="523" cy="272"/>
                    </a:xfrm>
                    <a:custGeom>
                      <a:avLst/>
                      <a:gdLst>
                        <a:gd name="T0" fmla="*/ 0 w 4177"/>
                        <a:gd name="T1" fmla="*/ 152 h 2181"/>
                        <a:gd name="T2" fmla="*/ 360 w 4177"/>
                        <a:gd name="T3" fmla="*/ 225 h 2181"/>
                        <a:gd name="T4" fmla="*/ 523 w 4177"/>
                        <a:gd name="T5" fmla="*/ 0 h 2181"/>
                        <a:gd name="T6" fmla="*/ 351 w 4177"/>
                        <a:gd name="T7" fmla="*/ 272 h 2181"/>
                        <a:gd name="T8" fmla="*/ 0 w 4177"/>
                        <a:gd name="T9" fmla="*/ 152 h 21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77"/>
                        <a:gd name="T16" fmla="*/ 0 h 2181"/>
                        <a:gd name="T17" fmla="*/ 4177 w 4177"/>
                        <a:gd name="T18" fmla="*/ 2181 h 21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77" h="2181">
                          <a:moveTo>
                            <a:pt x="0" y="1215"/>
                          </a:moveTo>
                          <a:lnTo>
                            <a:pt x="2872" y="1805"/>
                          </a:lnTo>
                          <a:lnTo>
                            <a:pt x="4177" y="0"/>
                          </a:lnTo>
                          <a:lnTo>
                            <a:pt x="2805" y="2181"/>
                          </a:lnTo>
                          <a:lnTo>
                            <a:pt x="0" y="12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295" name="Freeform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" y="0"/>
                      <a:ext cx="700" cy="337"/>
                    </a:xfrm>
                    <a:custGeom>
                      <a:avLst/>
                      <a:gdLst>
                        <a:gd name="T0" fmla="*/ 0 w 5602"/>
                        <a:gd name="T1" fmla="*/ 337 h 2694"/>
                        <a:gd name="T2" fmla="*/ 57 w 5602"/>
                        <a:gd name="T3" fmla="*/ 263 h 2694"/>
                        <a:gd name="T4" fmla="*/ 86 w 5602"/>
                        <a:gd name="T5" fmla="*/ 177 h 2694"/>
                        <a:gd name="T6" fmla="*/ 96 w 5602"/>
                        <a:gd name="T7" fmla="*/ 128 h 2694"/>
                        <a:gd name="T8" fmla="*/ 106 w 5602"/>
                        <a:gd name="T9" fmla="*/ 66 h 2694"/>
                        <a:gd name="T10" fmla="*/ 184 w 5602"/>
                        <a:gd name="T11" fmla="*/ 89 h 2694"/>
                        <a:gd name="T12" fmla="*/ 211 w 5602"/>
                        <a:gd name="T13" fmla="*/ 54 h 2694"/>
                        <a:gd name="T14" fmla="*/ 240 w 5602"/>
                        <a:gd name="T15" fmla="*/ 42 h 2694"/>
                        <a:gd name="T16" fmla="*/ 336 w 5602"/>
                        <a:gd name="T17" fmla="*/ 53 h 2694"/>
                        <a:gd name="T18" fmla="*/ 352 w 5602"/>
                        <a:gd name="T19" fmla="*/ 6 h 2694"/>
                        <a:gd name="T20" fmla="*/ 402 w 5602"/>
                        <a:gd name="T21" fmla="*/ 0 h 2694"/>
                        <a:gd name="T22" fmla="*/ 438 w 5602"/>
                        <a:gd name="T23" fmla="*/ 10 h 2694"/>
                        <a:gd name="T24" fmla="*/ 461 w 5602"/>
                        <a:gd name="T25" fmla="*/ 42 h 2694"/>
                        <a:gd name="T26" fmla="*/ 451 w 5602"/>
                        <a:gd name="T27" fmla="*/ 79 h 2694"/>
                        <a:gd name="T28" fmla="*/ 541 w 5602"/>
                        <a:gd name="T29" fmla="*/ 95 h 2694"/>
                        <a:gd name="T30" fmla="*/ 557 w 5602"/>
                        <a:gd name="T31" fmla="*/ 131 h 2694"/>
                        <a:gd name="T32" fmla="*/ 557 w 5602"/>
                        <a:gd name="T33" fmla="*/ 153 h 2694"/>
                        <a:gd name="T34" fmla="*/ 662 w 5602"/>
                        <a:gd name="T35" fmla="*/ 165 h 2694"/>
                        <a:gd name="T36" fmla="*/ 700 w 5602"/>
                        <a:gd name="T37" fmla="*/ 165 h 2694"/>
                        <a:gd name="T38" fmla="*/ 561 w 5602"/>
                        <a:gd name="T39" fmla="*/ 163 h 2694"/>
                        <a:gd name="T40" fmla="*/ 476 w 5602"/>
                        <a:gd name="T41" fmla="*/ 142 h 2694"/>
                        <a:gd name="T42" fmla="*/ 461 w 5602"/>
                        <a:gd name="T43" fmla="*/ 177 h 2694"/>
                        <a:gd name="T44" fmla="*/ 489 w 5602"/>
                        <a:gd name="T45" fmla="*/ 190 h 2694"/>
                        <a:gd name="T46" fmla="*/ 463 w 5602"/>
                        <a:gd name="T47" fmla="*/ 243 h 2694"/>
                        <a:gd name="T48" fmla="*/ 220 w 5602"/>
                        <a:gd name="T49" fmla="*/ 202 h 2694"/>
                        <a:gd name="T50" fmla="*/ 245 w 5602"/>
                        <a:gd name="T51" fmla="*/ 147 h 2694"/>
                        <a:gd name="T52" fmla="*/ 450 w 5602"/>
                        <a:gd name="T53" fmla="*/ 185 h 2694"/>
                        <a:gd name="T54" fmla="*/ 440 w 5602"/>
                        <a:gd name="T55" fmla="*/ 153 h 2694"/>
                        <a:gd name="T56" fmla="*/ 451 w 5602"/>
                        <a:gd name="T57" fmla="*/ 128 h 2694"/>
                        <a:gd name="T58" fmla="*/ 492 w 5602"/>
                        <a:gd name="T59" fmla="*/ 95 h 2694"/>
                        <a:gd name="T60" fmla="*/ 393 w 5602"/>
                        <a:gd name="T61" fmla="*/ 79 h 2694"/>
                        <a:gd name="T62" fmla="*/ 422 w 5602"/>
                        <a:gd name="T63" fmla="*/ 42 h 2694"/>
                        <a:gd name="T64" fmla="*/ 414 w 5602"/>
                        <a:gd name="T65" fmla="*/ 21 h 2694"/>
                        <a:gd name="T66" fmla="*/ 384 w 5602"/>
                        <a:gd name="T67" fmla="*/ 17 h 2694"/>
                        <a:gd name="T68" fmla="*/ 365 w 5602"/>
                        <a:gd name="T69" fmla="*/ 21 h 2694"/>
                        <a:gd name="T70" fmla="*/ 345 w 5602"/>
                        <a:gd name="T71" fmla="*/ 66 h 2694"/>
                        <a:gd name="T72" fmla="*/ 242 w 5602"/>
                        <a:gd name="T73" fmla="*/ 53 h 2694"/>
                        <a:gd name="T74" fmla="*/ 204 w 5602"/>
                        <a:gd name="T75" fmla="*/ 84 h 2694"/>
                        <a:gd name="T76" fmla="*/ 202 w 5602"/>
                        <a:gd name="T77" fmla="*/ 115 h 2694"/>
                        <a:gd name="T78" fmla="*/ 220 w 5602"/>
                        <a:gd name="T79" fmla="*/ 140 h 2694"/>
                        <a:gd name="T80" fmla="*/ 240 w 5602"/>
                        <a:gd name="T81" fmla="*/ 153 h 2694"/>
                        <a:gd name="T82" fmla="*/ 202 w 5602"/>
                        <a:gd name="T83" fmla="*/ 140 h 2694"/>
                        <a:gd name="T84" fmla="*/ 182 w 5602"/>
                        <a:gd name="T85" fmla="*/ 128 h 2694"/>
                        <a:gd name="T86" fmla="*/ 182 w 5602"/>
                        <a:gd name="T87" fmla="*/ 103 h 2694"/>
                        <a:gd name="T88" fmla="*/ 114 w 5602"/>
                        <a:gd name="T89" fmla="*/ 84 h 2694"/>
                        <a:gd name="T90" fmla="*/ 86 w 5602"/>
                        <a:gd name="T91" fmla="*/ 226 h 2694"/>
                        <a:gd name="T92" fmla="*/ 0 w 5602"/>
                        <a:gd name="T93" fmla="*/ 337 h 2694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w 5602"/>
                        <a:gd name="T142" fmla="*/ 0 h 2694"/>
                        <a:gd name="T143" fmla="*/ 5602 w 5602"/>
                        <a:gd name="T144" fmla="*/ 2694 h 2694"/>
                      </a:gdLst>
                      <a:ahLst/>
                      <a:cxnLst>
                        <a:cxn ang="T94">
                          <a:pos x="T0" y="T1"/>
                        </a:cxn>
                        <a:cxn ang="T95">
                          <a:pos x="T2" y="T3"/>
                        </a:cxn>
                        <a:cxn ang="T96">
                          <a:pos x="T4" y="T5"/>
                        </a:cxn>
                        <a:cxn ang="T97">
                          <a:pos x="T6" y="T7"/>
                        </a:cxn>
                        <a:cxn ang="T98">
                          <a:pos x="T8" y="T9"/>
                        </a:cxn>
                        <a:cxn ang="T99">
                          <a:pos x="T10" y="T11"/>
                        </a:cxn>
                        <a:cxn ang="T100">
                          <a:pos x="T12" y="T13"/>
                        </a:cxn>
                        <a:cxn ang="T101">
                          <a:pos x="T14" y="T15"/>
                        </a:cxn>
                        <a:cxn ang="T102">
                          <a:pos x="T16" y="T17"/>
                        </a:cxn>
                        <a:cxn ang="T103">
                          <a:pos x="T18" y="T19"/>
                        </a:cxn>
                        <a:cxn ang="T104">
                          <a:pos x="T20" y="T21"/>
                        </a:cxn>
                        <a:cxn ang="T105">
                          <a:pos x="T22" y="T23"/>
                        </a:cxn>
                        <a:cxn ang="T106">
                          <a:pos x="T24" y="T25"/>
                        </a:cxn>
                        <a:cxn ang="T107">
                          <a:pos x="T26" y="T27"/>
                        </a:cxn>
                        <a:cxn ang="T108">
                          <a:pos x="T28" y="T29"/>
                        </a:cxn>
                        <a:cxn ang="T109">
                          <a:pos x="T30" y="T31"/>
                        </a:cxn>
                        <a:cxn ang="T110">
                          <a:pos x="T32" y="T33"/>
                        </a:cxn>
                        <a:cxn ang="T111">
                          <a:pos x="T34" y="T35"/>
                        </a:cxn>
                        <a:cxn ang="T112">
                          <a:pos x="T36" y="T37"/>
                        </a:cxn>
                        <a:cxn ang="T113">
                          <a:pos x="T38" y="T39"/>
                        </a:cxn>
                        <a:cxn ang="T114">
                          <a:pos x="T40" y="T41"/>
                        </a:cxn>
                        <a:cxn ang="T115">
                          <a:pos x="T42" y="T43"/>
                        </a:cxn>
                        <a:cxn ang="T116">
                          <a:pos x="T44" y="T45"/>
                        </a:cxn>
                        <a:cxn ang="T117">
                          <a:pos x="T46" y="T47"/>
                        </a:cxn>
                        <a:cxn ang="T118">
                          <a:pos x="T48" y="T49"/>
                        </a:cxn>
                        <a:cxn ang="T119">
                          <a:pos x="T50" y="T51"/>
                        </a:cxn>
                        <a:cxn ang="T120">
                          <a:pos x="T52" y="T53"/>
                        </a:cxn>
                        <a:cxn ang="T121">
                          <a:pos x="T54" y="T55"/>
                        </a:cxn>
                        <a:cxn ang="T122">
                          <a:pos x="T56" y="T57"/>
                        </a:cxn>
                        <a:cxn ang="T123">
                          <a:pos x="T58" y="T59"/>
                        </a:cxn>
                        <a:cxn ang="T124">
                          <a:pos x="T60" y="T61"/>
                        </a:cxn>
                        <a:cxn ang="T125">
                          <a:pos x="T62" y="T63"/>
                        </a:cxn>
                        <a:cxn ang="T126">
                          <a:pos x="T64" y="T65"/>
                        </a:cxn>
                        <a:cxn ang="T127">
                          <a:pos x="T66" y="T67"/>
                        </a:cxn>
                        <a:cxn ang="T128">
                          <a:pos x="T68" y="T69"/>
                        </a:cxn>
                        <a:cxn ang="T129">
                          <a:pos x="T70" y="T71"/>
                        </a:cxn>
                        <a:cxn ang="T130">
                          <a:pos x="T72" y="T73"/>
                        </a:cxn>
                        <a:cxn ang="T131">
                          <a:pos x="T74" y="T75"/>
                        </a:cxn>
                        <a:cxn ang="T132">
                          <a:pos x="T76" y="T77"/>
                        </a:cxn>
                        <a:cxn ang="T133">
                          <a:pos x="T78" y="T79"/>
                        </a:cxn>
                        <a:cxn ang="T134">
                          <a:pos x="T80" y="T81"/>
                        </a:cxn>
                        <a:cxn ang="T135">
                          <a:pos x="T82" y="T83"/>
                        </a:cxn>
                        <a:cxn ang="T136">
                          <a:pos x="T84" y="T85"/>
                        </a:cxn>
                        <a:cxn ang="T137">
                          <a:pos x="T86" y="T87"/>
                        </a:cxn>
                        <a:cxn ang="T138">
                          <a:pos x="T88" y="T89"/>
                        </a:cxn>
                        <a:cxn ang="T139">
                          <a:pos x="T90" y="T91"/>
                        </a:cxn>
                        <a:cxn ang="T140">
                          <a:pos x="T92" y="T93"/>
                        </a:cxn>
                      </a:cxnLst>
                      <a:rect l="T141" t="T142" r="T143" b="T144"/>
                      <a:pathLst>
                        <a:path w="5602" h="2694">
                          <a:moveTo>
                            <a:pt x="0" y="2694"/>
                          </a:moveTo>
                          <a:lnTo>
                            <a:pt x="459" y="2104"/>
                          </a:lnTo>
                          <a:lnTo>
                            <a:pt x="685" y="1418"/>
                          </a:lnTo>
                          <a:lnTo>
                            <a:pt x="770" y="1023"/>
                          </a:lnTo>
                          <a:lnTo>
                            <a:pt x="846" y="531"/>
                          </a:lnTo>
                          <a:lnTo>
                            <a:pt x="1471" y="713"/>
                          </a:lnTo>
                          <a:lnTo>
                            <a:pt x="1686" y="432"/>
                          </a:lnTo>
                          <a:lnTo>
                            <a:pt x="1923" y="337"/>
                          </a:lnTo>
                          <a:lnTo>
                            <a:pt x="2688" y="425"/>
                          </a:lnTo>
                          <a:lnTo>
                            <a:pt x="2820" y="50"/>
                          </a:lnTo>
                          <a:lnTo>
                            <a:pt x="3218" y="0"/>
                          </a:lnTo>
                          <a:lnTo>
                            <a:pt x="3503" y="83"/>
                          </a:lnTo>
                          <a:lnTo>
                            <a:pt x="3686" y="337"/>
                          </a:lnTo>
                          <a:lnTo>
                            <a:pt x="3613" y="630"/>
                          </a:lnTo>
                          <a:lnTo>
                            <a:pt x="4332" y="757"/>
                          </a:lnTo>
                          <a:lnTo>
                            <a:pt x="4459" y="1049"/>
                          </a:lnTo>
                          <a:lnTo>
                            <a:pt x="4459" y="1221"/>
                          </a:lnTo>
                          <a:lnTo>
                            <a:pt x="5294" y="1316"/>
                          </a:lnTo>
                          <a:lnTo>
                            <a:pt x="5602" y="1316"/>
                          </a:lnTo>
                          <a:lnTo>
                            <a:pt x="4487" y="1304"/>
                          </a:lnTo>
                          <a:lnTo>
                            <a:pt x="3806" y="1137"/>
                          </a:lnTo>
                          <a:lnTo>
                            <a:pt x="3686" y="1418"/>
                          </a:lnTo>
                          <a:lnTo>
                            <a:pt x="3914" y="1515"/>
                          </a:lnTo>
                          <a:lnTo>
                            <a:pt x="3707" y="1943"/>
                          </a:lnTo>
                          <a:lnTo>
                            <a:pt x="1764" y="1611"/>
                          </a:lnTo>
                          <a:lnTo>
                            <a:pt x="1962" y="1176"/>
                          </a:lnTo>
                          <a:lnTo>
                            <a:pt x="3602" y="1475"/>
                          </a:lnTo>
                          <a:lnTo>
                            <a:pt x="3525" y="1221"/>
                          </a:lnTo>
                          <a:lnTo>
                            <a:pt x="3613" y="1023"/>
                          </a:lnTo>
                          <a:lnTo>
                            <a:pt x="3936" y="757"/>
                          </a:lnTo>
                          <a:lnTo>
                            <a:pt x="3149" y="630"/>
                          </a:lnTo>
                          <a:lnTo>
                            <a:pt x="3378" y="337"/>
                          </a:lnTo>
                          <a:lnTo>
                            <a:pt x="3310" y="171"/>
                          </a:lnTo>
                          <a:lnTo>
                            <a:pt x="3073" y="138"/>
                          </a:lnTo>
                          <a:lnTo>
                            <a:pt x="2923" y="171"/>
                          </a:lnTo>
                          <a:lnTo>
                            <a:pt x="2762" y="531"/>
                          </a:lnTo>
                          <a:lnTo>
                            <a:pt x="1934" y="425"/>
                          </a:lnTo>
                          <a:lnTo>
                            <a:pt x="1630" y="674"/>
                          </a:lnTo>
                          <a:lnTo>
                            <a:pt x="1614" y="918"/>
                          </a:lnTo>
                          <a:lnTo>
                            <a:pt x="1764" y="1122"/>
                          </a:lnTo>
                          <a:lnTo>
                            <a:pt x="1923" y="1221"/>
                          </a:lnTo>
                          <a:lnTo>
                            <a:pt x="1614" y="1122"/>
                          </a:lnTo>
                          <a:lnTo>
                            <a:pt x="1459" y="1023"/>
                          </a:lnTo>
                          <a:lnTo>
                            <a:pt x="1459" y="823"/>
                          </a:lnTo>
                          <a:lnTo>
                            <a:pt x="913" y="674"/>
                          </a:lnTo>
                          <a:lnTo>
                            <a:pt x="685" y="1805"/>
                          </a:lnTo>
                          <a:lnTo>
                            <a:pt x="0" y="26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296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64"/>
                      <a:ext cx="923" cy="911"/>
                    </a:xfrm>
                    <a:custGeom>
                      <a:avLst/>
                      <a:gdLst>
                        <a:gd name="T0" fmla="*/ 875 w 7382"/>
                        <a:gd name="T1" fmla="*/ 13 h 7285"/>
                        <a:gd name="T2" fmla="*/ 740 w 7382"/>
                        <a:gd name="T3" fmla="*/ 295 h 7285"/>
                        <a:gd name="T4" fmla="*/ 586 w 7382"/>
                        <a:gd name="T5" fmla="*/ 528 h 7285"/>
                        <a:gd name="T6" fmla="*/ 442 w 7382"/>
                        <a:gd name="T7" fmla="*/ 726 h 7285"/>
                        <a:gd name="T8" fmla="*/ 241 w 7382"/>
                        <a:gd name="T9" fmla="*/ 702 h 7285"/>
                        <a:gd name="T10" fmla="*/ 125 w 7382"/>
                        <a:gd name="T11" fmla="*/ 677 h 7285"/>
                        <a:gd name="T12" fmla="*/ 442 w 7382"/>
                        <a:gd name="T13" fmla="*/ 751 h 7285"/>
                        <a:gd name="T14" fmla="*/ 558 w 7382"/>
                        <a:gd name="T15" fmla="*/ 616 h 7285"/>
                        <a:gd name="T16" fmla="*/ 673 w 7382"/>
                        <a:gd name="T17" fmla="*/ 444 h 7285"/>
                        <a:gd name="T18" fmla="*/ 807 w 7382"/>
                        <a:gd name="T19" fmla="*/ 196 h 7285"/>
                        <a:gd name="T20" fmla="*/ 653 w 7382"/>
                        <a:gd name="T21" fmla="*/ 505 h 7285"/>
                        <a:gd name="T22" fmla="*/ 467 w 7382"/>
                        <a:gd name="T23" fmla="*/ 814 h 7285"/>
                        <a:gd name="T24" fmla="*/ 730 w 7382"/>
                        <a:gd name="T25" fmla="*/ 431 h 7285"/>
                        <a:gd name="T26" fmla="*/ 631 w 7382"/>
                        <a:gd name="T27" fmla="*/ 641 h 7285"/>
                        <a:gd name="T28" fmla="*/ 500 w 7382"/>
                        <a:gd name="T29" fmla="*/ 861 h 7285"/>
                        <a:gd name="T30" fmla="*/ 351 w 7382"/>
                        <a:gd name="T31" fmla="*/ 814 h 7285"/>
                        <a:gd name="T32" fmla="*/ 212 w 7382"/>
                        <a:gd name="T33" fmla="*/ 777 h 7285"/>
                        <a:gd name="T34" fmla="*/ 0 w 7382"/>
                        <a:gd name="T35" fmla="*/ 739 h 7285"/>
                        <a:gd name="T36" fmla="*/ 278 w 7382"/>
                        <a:gd name="T37" fmla="*/ 812 h 7285"/>
                        <a:gd name="T38" fmla="*/ 471 w 7382"/>
                        <a:gd name="T39" fmla="*/ 886 h 7285"/>
                        <a:gd name="T40" fmla="*/ 519 w 7382"/>
                        <a:gd name="T41" fmla="*/ 911 h 7285"/>
                        <a:gd name="T42" fmla="*/ 740 w 7382"/>
                        <a:gd name="T43" fmla="*/ 468 h 7285"/>
                        <a:gd name="T44" fmla="*/ 875 w 7382"/>
                        <a:gd name="T45" fmla="*/ 172 h 7285"/>
                        <a:gd name="T46" fmla="*/ 923 w 7382"/>
                        <a:gd name="T47" fmla="*/ 37 h 7285"/>
                        <a:gd name="T48" fmla="*/ 884 w 7382"/>
                        <a:gd name="T49" fmla="*/ 50 h 7285"/>
                        <a:gd name="T50" fmla="*/ 903 w 7382"/>
                        <a:gd name="T51" fmla="*/ 0 h 7285"/>
                        <a:gd name="T52" fmla="*/ 875 w 7382"/>
                        <a:gd name="T53" fmla="*/ 13 h 728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7382"/>
                        <a:gd name="T82" fmla="*/ 0 h 7285"/>
                        <a:gd name="T83" fmla="*/ 7382 w 7382"/>
                        <a:gd name="T84" fmla="*/ 7285 h 728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7382" h="7285">
                          <a:moveTo>
                            <a:pt x="6995" y="102"/>
                          </a:moveTo>
                          <a:lnTo>
                            <a:pt x="5916" y="2362"/>
                          </a:lnTo>
                          <a:lnTo>
                            <a:pt x="4689" y="4226"/>
                          </a:lnTo>
                          <a:lnTo>
                            <a:pt x="3536" y="5806"/>
                          </a:lnTo>
                          <a:lnTo>
                            <a:pt x="1927" y="5612"/>
                          </a:lnTo>
                          <a:lnTo>
                            <a:pt x="998" y="5414"/>
                          </a:lnTo>
                          <a:lnTo>
                            <a:pt x="3536" y="6006"/>
                          </a:lnTo>
                          <a:lnTo>
                            <a:pt x="4463" y="4923"/>
                          </a:lnTo>
                          <a:lnTo>
                            <a:pt x="5386" y="3548"/>
                          </a:lnTo>
                          <a:lnTo>
                            <a:pt x="6451" y="1571"/>
                          </a:lnTo>
                          <a:lnTo>
                            <a:pt x="5226" y="4039"/>
                          </a:lnTo>
                          <a:lnTo>
                            <a:pt x="3733" y="6513"/>
                          </a:lnTo>
                          <a:lnTo>
                            <a:pt x="5840" y="3445"/>
                          </a:lnTo>
                          <a:lnTo>
                            <a:pt x="5043" y="5127"/>
                          </a:lnTo>
                          <a:lnTo>
                            <a:pt x="3995" y="6888"/>
                          </a:lnTo>
                          <a:lnTo>
                            <a:pt x="2806" y="6513"/>
                          </a:lnTo>
                          <a:lnTo>
                            <a:pt x="1697" y="6216"/>
                          </a:lnTo>
                          <a:lnTo>
                            <a:pt x="0" y="5907"/>
                          </a:lnTo>
                          <a:lnTo>
                            <a:pt x="2225" y="6490"/>
                          </a:lnTo>
                          <a:lnTo>
                            <a:pt x="3767" y="7082"/>
                          </a:lnTo>
                          <a:lnTo>
                            <a:pt x="4153" y="7285"/>
                          </a:lnTo>
                          <a:lnTo>
                            <a:pt x="5916" y="3741"/>
                          </a:lnTo>
                          <a:lnTo>
                            <a:pt x="6995" y="1378"/>
                          </a:lnTo>
                          <a:lnTo>
                            <a:pt x="7382" y="295"/>
                          </a:lnTo>
                          <a:lnTo>
                            <a:pt x="7071" y="396"/>
                          </a:lnTo>
                          <a:lnTo>
                            <a:pt x="7225" y="0"/>
                          </a:lnTo>
                          <a:lnTo>
                            <a:pt x="6995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4297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" y="858"/>
                      <a:ext cx="419" cy="131"/>
                    </a:xfrm>
                    <a:custGeom>
                      <a:avLst/>
                      <a:gdLst>
                        <a:gd name="T0" fmla="*/ 0 w 3353"/>
                        <a:gd name="T1" fmla="*/ 0 h 1048"/>
                        <a:gd name="T2" fmla="*/ 407 w 3353"/>
                        <a:gd name="T3" fmla="*/ 99 h 1048"/>
                        <a:gd name="T4" fmla="*/ 419 w 3353"/>
                        <a:gd name="T5" fmla="*/ 131 h 1048"/>
                        <a:gd name="T6" fmla="*/ 0 w 3353"/>
                        <a:gd name="T7" fmla="*/ 0 h 104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353"/>
                        <a:gd name="T13" fmla="*/ 0 h 1048"/>
                        <a:gd name="T14" fmla="*/ 3353 w 3353"/>
                        <a:gd name="T15" fmla="*/ 1048 h 104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353" h="1048">
                          <a:moveTo>
                            <a:pt x="0" y="0"/>
                          </a:moveTo>
                          <a:lnTo>
                            <a:pt x="3255" y="793"/>
                          </a:lnTo>
                          <a:lnTo>
                            <a:pt x="3353" y="10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  <p:sp>
                <p:nvSpPr>
                  <p:cNvPr id="4291" name="Freeform 249"/>
                  <p:cNvSpPr>
                    <a:spLocks/>
                  </p:cNvSpPr>
                  <p:nvPr/>
                </p:nvSpPr>
                <p:spPr bwMode="auto">
                  <a:xfrm>
                    <a:off x="0" y="88"/>
                    <a:ext cx="1085" cy="800"/>
                  </a:xfrm>
                  <a:custGeom>
                    <a:avLst/>
                    <a:gdLst>
                      <a:gd name="T0" fmla="*/ 473 w 1085"/>
                      <a:gd name="T1" fmla="*/ 0 h 800"/>
                      <a:gd name="T2" fmla="*/ 445 w 1085"/>
                      <a:gd name="T3" fmla="*/ 134 h 800"/>
                      <a:gd name="T4" fmla="*/ 246 w 1085"/>
                      <a:gd name="T5" fmla="*/ 362 h 800"/>
                      <a:gd name="T6" fmla="*/ 3 w 1085"/>
                      <a:gd name="T7" fmla="*/ 650 h 800"/>
                      <a:gd name="T8" fmla="*/ 291 w 1085"/>
                      <a:gd name="T9" fmla="*/ 756 h 800"/>
                      <a:gd name="T10" fmla="*/ 609 w 1085"/>
                      <a:gd name="T11" fmla="*/ 800 h 800"/>
                      <a:gd name="T12" fmla="*/ 865 w 1085"/>
                      <a:gd name="T13" fmla="*/ 428 h 800"/>
                      <a:gd name="T14" fmla="*/ 1041 w 1085"/>
                      <a:gd name="T15" fmla="*/ 90 h 800"/>
                      <a:gd name="T16" fmla="*/ 1065 w 1085"/>
                      <a:gd name="T17" fmla="*/ 76 h 800"/>
                      <a:gd name="T18" fmla="*/ 923 w 1085"/>
                      <a:gd name="T19" fmla="*/ 78 h 800"/>
                      <a:gd name="T20" fmla="*/ 833 w 1085"/>
                      <a:gd name="T21" fmla="*/ 56 h 800"/>
                      <a:gd name="T22" fmla="*/ 819 w 1085"/>
                      <a:gd name="T23" fmla="*/ 92 h 800"/>
                      <a:gd name="T24" fmla="*/ 849 w 1085"/>
                      <a:gd name="T25" fmla="*/ 100 h 800"/>
                      <a:gd name="T26" fmla="*/ 817 w 1085"/>
                      <a:gd name="T27" fmla="*/ 156 h 800"/>
                      <a:gd name="T28" fmla="*/ 575 w 1085"/>
                      <a:gd name="T29" fmla="*/ 112 h 800"/>
                      <a:gd name="T30" fmla="*/ 601 w 1085"/>
                      <a:gd name="T31" fmla="*/ 66 h 800"/>
                      <a:gd name="T32" fmla="*/ 539 w 1085"/>
                      <a:gd name="T33" fmla="*/ 40 h 800"/>
                      <a:gd name="T34" fmla="*/ 539 w 1085"/>
                      <a:gd name="T35" fmla="*/ 14 h 800"/>
                      <a:gd name="T36" fmla="*/ 473 w 1085"/>
                      <a:gd name="T37" fmla="*/ 0 h 800"/>
                      <a:gd name="T38" fmla="*/ 473 w 1085"/>
                      <a:gd name="T39" fmla="*/ 0 h 80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085"/>
                      <a:gd name="T61" fmla="*/ 0 h 800"/>
                      <a:gd name="T62" fmla="*/ 1085 w 1085"/>
                      <a:gd name="T63" fmla="*/ 800 h 80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085" h="800">
                        <a:moveTo>
                          <a:pt x="473" y="0"/>
                        </a:moveTo>
                        <a:lnTo>
                          <a:pt x="445" y="134"/>
                        </a:lnTo>
                        <a:cubicBezTo>
                          <a:pt x="407" y="194"/>
                          <a:pt x="336" y="290"/>
                          <a:pt x="246" y="362"/>
                        </a:cubicBezTo>
                        <a:cubicBezTo>
                          <a:pt x="156" y="434"/>
                          <a:pt x="0" y="585"/>
                          <a:pt x="3" y="650"/>
                        </a:cubicBezTo>
                        <a:lnTo>
                          <a:pt x="291" y="756"/>
                        </a:lnTo>
                        <a:cubicBezTo>
                          <a:pt x="392" y="781"/>
                          <a:pt x="501" y="796"/>
                          <a:pt x="609" y="800"/>
                        </a:cubicBezTo>
                        <a:cubicBezTo>
                          <a:pt x="700" y="748"/>
                          <a:pt x="781" y="542"/>
                          <a:pt x="865" y="428"/>
                        </a:cubicBezTo>
                        <a:cubicBezTo>
                          <a:pt x="949" y="314"/>
                          <a:pt x="1005" y="152"/>
                          <a:pt x="1041" y="90"/>
                        </a:cubicBezTo>
                        <a:cubicBezTo>
                          <a:pt x="1044" y="84"/>
                          <a:pt x="1085" y="78"/>
                          <a:pt x="1065" y="76"/>
                        </a:cubicBezTo>
                        <a:cubicBezTo>
                          <a:pt x="1045" y="74"/>
                          <a:pt x="962" y="81"/>
                          <a:pt x="923" y="78"/>
                        </a:cubicBezTo>
                        <a:lnTo>
                          <a:pt x="833" y="56"/>
                        </a:lnTo>
                        <a:lnTo>
                          <a:pt x="819" y="92"/>
                        </a:lnTo>
                        <a:lnTo>
                          <a:pt x="849" y="100"/>
                        </a:lnTo>
                        <a:lnTo>
                          <a:pt x="817" y="156"/>
                        </a:lnTo>
                        <a:lnTo>
                          <a:pt x="575" y="112"/>
                        </a:lnTo>
                        <a:lnTo>
                          <a:pt x="601" y="66"/>
                        </a:lnTo>
                        <a:lnTo>
                          <a:pt x="539" y="40"/>
                        </a:lnTo>
                        <a:lnTo>
                          <a:pt x="539" y="14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  <a:bevel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sym typeface="Arial Narrow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4111" name="Group 250"/>
          <p:cNvGrpSpPr>
            <a:grpSpLocks/>
          </p:cNvGrpSpPr>
          <p:nvPr/>
        </p:nvGrpSpPr>
        <p:grpSpPr bwMode="auto">
          <a:xfrm>
            <a:off x="4675188" y="3379788"/>
            <a:ext cx="1790700" cy="3332162"/>
            <a:chOff x="0" y="0"/>
            <a:chExt cx="1128" cy="2099"/>
          </a:xfrm>
        </p:grpSpPr>
        <p:grpSp>
          <p:nvGrpSpPr>
            <p:cNvPr id="4112" name="Group 251"/>
            <p:cNvGrpSpPr>
              <a:grpSpLocks/>
            </p:cNvGrpSpPr>
            <p:nvPr/>
          </p:nvGrpSpPr>
          <p:grpSpPr bwMode="auto">
            <a:xfrm>
              <a:off x="0" y="371"/>
              <a:ext cx="1128" cy="1728"/>
              <a:chOff x="0" y="0"/>
              <a:chExt cx="1128" cy="1728"/>
            </a:xfrm>
          </p:grpSpPr>
          <p:sp>
            <p:nvSpPr>
              <p:cNvPr id="4120" name="Rectangle 2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28" cy="17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grpSp>
            <p:nvGrpSpPr>
              <p:cNvPr id="4113" name="Group 253"/>
              <p:cNvGrpSpPr>
                <a:grpSpLocks/>
              </p:cNvGrpSpPr>
              <p:nvPr/>
            </p:nvGrpSpPr>
            <p:grpSpPr bwMode="auto">
              <a:xfrm>
                <a:off x="96" y="48"/>
                <a:ext cx="368" cy="510"/>
                <a:chOff x="0" y="0"/>
                <a:chExt cx="488" cy="588"/>
              </a:xfrm>
            </p:grpSpPr>
            <p:sp>
              <p:nvSpPr>
                <p:cNvPr id="4191" name="Freeform 254"/>
                <p:cNvSpPr>
                  <a:spLocks noChangeArrowheads="1"/>
                </p:cNvSpPr>
                <p:nvPr/>
              </p:nvSpPr>
              <p:spPr bwMode="auto">
                <a:xfrm>
                  <a:off x="254" y="94"/>
                  <a:ext cx="123" cy="52"/>
                </a:xfrm>
                <a:custGeom>
                  <a:avLst/>
                  <a:gdLst>
                    <a:gd name="T0" fmla="*/ 5 w 2215"/>
                    <a:gd name="T1" fmla="*/ 7 h 939"/>
                    <a:gd name="T2" fmla="*/ 8 w 2215"/>
                    <a:gd name="T3" fmla="*/ 3 h 939"/>
                    <a:gd name="T4" fmla="*/ 28 w 2215"/>
                    <a:gd name="T5" fmla="*/ 14 h 939"/>
                    <a:gd name="T6" fmla="*/ 38 w 2215"/>
                    <a:gd name="T7" fmla="*/ 0 h 939"/>
                    <a:gd name="T8" fmla="*/ 72 w 2215"/>
                    <a:gd name="T9" fmla="*/ 23 h 939"/>
                    <a:gd name="T10" fmla="*/ 107 w 2215"/>
                    <a:gd name="T11" fmla="*/ 23 h 939"/>
                    <a:gd name="T12" fmla="*/ 123 w 2215"/>
                    <a:gd name="T13" fmla="*/ 34 h 939"/>
                    <a:gd name="T14" fmla="*/ 31 w 2215"/>
                    <a:gd name="T15" fmla="*/ 47 h 939"/>
                    <a:gd name="T16" fmla="*/ 26 w 2215"/>
                    <a:gd name="T17" fmla="*/ 52 h 939"/>
                    <a:gd name="T18" fmla="*/ 17 w 2215"/>
                    <a:gd name="T19" fmla="*/ 37 h 939"/>
                    <a:gd name="T20" fmla="*/ 19 w 2215"/>
                    <a:gd name="T21" fmla="*/ 31 h 939"/>
                    <a:gd name="T22" fmla="*/ 0 w 2215"/>
                    <a:gd name="T23" fmla="*/ 16 h 939"/>
                    <a:gd name="T24" fmla="*/ 5 w 2215"/>
                    <a:gd name="T25" fmla="*/ 7 h 9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15"/>
                    <a:gd name="T40" fmla="*/ 0 h 939"/>
                    <a:gd name="T41" fmla="*/ 2215 w 2215"/>
                    <a:gd name="T42" fmla="*/ 939 h 9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15" h="939">
                      <a:moveTo>
                        <a:pt x="87" y="125"/>
                      </a:moveTo>
                      <a:lnTo>
                        <a:pt x="142" y="60"/>
                      </a:lnTo>
                      <a:lnTo>
                        <a:pt x="506" y="244"/>
                      </a:lnTo>
                      <a:lnTo>
                        <a:pt x="676" y="0"/>
                      </a:lnTo>
                      <a:lnTo>
                        <a:pt x="1299" y="423"/>
                      </a:lnTo>
                      <a:lnTo>
                        <a:pt x="1924" y="423"/>
                      </a:lnTo>
                      <a:lnTo>
                        <a:pt x="2215" y="618"/>
                      </a:lnTo>
                      <a:lnTo>
                        <a:pt x="567" y="847"/>
                      </a:lnTo>
                      <a:lnTo>
                        <a:pt x="469" y="939"/>
                      </a:lnTo>
                      <a:lnTo>
                        <a:pt x="308" y="661"/>
                      </a:lnTo>
                      <a:lnTo>
                        <a:pt x="335" y="558"/>
                      </a:lnTo>
                      <a:lnTo>
                        <a:pt x="0" y="289"/>
                      </a:lnTo>
                      <a:lnTo>
                        <a:pt x="8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2" name="Freeform 255"/>
                <p:cNvSpPr>
                  <a:spLocks noChangeArrowheads="1"/>
                </p:cNvSpPr>
                <p:nvPr/>
              </p:nvSpPr>
              <p:spPr bwMode="auto">
                <a:xfrm>
                  <a:off x="304" y="153"/>
                  <a:ext cx="183" cy="257"/>
                </a:xfrm>
                <a:custGeom>
                  <a:avLst/>
                  <a:gdLst>
                    <a:gd name="T0" fmla="*/ 0 w 3291"/>
                    <a:gd name="T1" fmla="*/ 0 h 4611"/>
                    <a:gd name="T2" fmla="*/ 172 w 3291"/>
                    <a:gd name="T3" fmla="*/ 0 h 4611"/>
                    <a:gd name="T4" fmla="*/ 183 w 3291"/>
                    <a:gd name="T5" fmla="*/ 7 h 4611"/>
                    <a:gd name="T6" fmla="*/ 183 w 3291"/>
                    <a:gd name="T7" fmla="*/ 236 h 4611"/>
                    <a:gd name="T8" fmla="*/ 170 w 3291"/>
                    <a:gd name="T9" fmla="*/ 236 h 4611"/>
                    <a:gd name="T10" fmla="*/ 170 w 3291"/>
                    <a:gd name="T11" fmla="*/ 257 h 4611"/>
                    <a:gd name="T12" fmla="*/ 81 w 3291"/>
                    <a:gd name="T13" fmla="*/ 257 h 4611"/>
                    <a:gd name="T14" fmla="*/ 81 w 3291"/>
                    <a:gd name="T15" fmla="*/ 157 h 4611"/>
                    <a:gd name="T16" fmla="*/ 65 w 3291"/>
                    <a:gd name="T17" fmla="*/ 107 h 4611"/>
                    <a:gd name="T18" fmla="*/ 80 w 3291"/>
                    <a:gd name="T19" fmla="*/ 107 h 4611"/>
                    <a:gd name="T20" fmla="*/ 92 w 3291"/>
                    <a:gd name="T21" fmla="*/ 140 h 4611"/>
                    <a:gd name="T22" fmla="*/ 92 w 3291"/>
                    <a:gd name="T23" fmla="*/ 75 h 4611"/>
                    <a:gd name="T24" fmla="*/ 2 w 3291"/>
                    <a:gd name="T25" fmla="*/ 52 h 4611"/>
                    <a:gd name="T26" fmla="*/ 0 w 3291"/>
                    <a:gd name="T27" fmla="*/ 23 h 4611"/>
                    <a:gd name="T28" fmla="*/ 0 w 3291"/>
                    <a:gd name="T29" fmla="*/ 0 h 46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91"/>
                    <a:gd name="T46" fmla="*/ 0 h 4611"/>
                    <a:gd name="T47" fmla="*/ 3291 w 3291"/>
                    <a:gd name="T48" fmla="*/ 4611 h 46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91" h="4611">
                      <a:moveTo>
                        <a:pt x="0" y="0"/>
                      </a:moveTo>
                      <a:lnTo>
                        <a:pt x="3098" y="0"/>
                      </a:lnTo>
                      <a:lnTo>
                        <a:pt x="3291" y="123"/>
                      </a:lnTo>
                      <a:lnTo>
                        <a:pt x="3291" y="4227"/>
                      </a:lnTo>
                      <a:lnTo>
                        <a:pt x="3059" y="4227"/>
                      </a:lnTo>
                      <a:lnTo>
                        <a:pt x="3059" y="4611"/>
                      </a:lnTo>
                      <a:lnTo>
                        <a:pt x="1458" y="4611"/>
                      </a:lnTo>
                      <a:lnTo>
                        <a:pt x="1458" y="2809"/>
                      </a:lnTo>
                      <a:lnTo>
                        <a:pt x="1160" y="1924"/>
                      </a:lnTo>
                      <a:lnTo>
                        <a:pt x="1440" y="1924"/>
                      </a:lnTo>
                      <a:lnTo>
                        <a:pt x="1655" y="2507"/>
                      </a:lnTo>
                      <a:lnTo>
                        <a:pt x="1655" y="1343"/>
                      </a:lnTo>
                      <a:lnTo>
                        <a:pt x="41" y="934"/>
                      </a:lnTo>
                      <a:lnTo>
                        <a:pt x="0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3" name="Freeform 256"/>
                <p:cNvSpPr>
                  <a:spLocks noChangeArrowheads="1"/>
                </p:cNvSpPr>
                <p:nvPr/>
              </p:nvSpPr>
              <p:spPr bwMode="auto">
                <a:xfrm>
                  <a:off x="284" y="235"/>
                  <a:ext cx="59" cy="45"/>
                </a:xfrm>
                <a:custGeom>
                  <a:avLst/>
                  <a:gdLst>
                    <a:gd name="T0" fmla="*/ 0 w 1065"/>
                    <a:gd name="T1" fmla="*/ 17 h 812"/>
                    <a:gd name="T2" fmla="*/ 23 w 1065"/>
                    <a:gd name="T3" fmla="*/ 0 h 812"/>
                    <a:gd name="T4" fmla="*/ 46 w 1065"/>
                    <a:gd name="T5" fmla="*/ 0 h 812"/>
                    <a:gd name="T6" fmla="*/ 59 w 1065"/>
                    <a:gd name="T7" fmla="*/ 16 h 812"/>
                    <a:gd name="T8" fmla="*/ 32 w 1065"/>
                    <a:gd name="T9" fmla="*/ 27 h 812"/>
                    <a:gd name="T10" fmla="*/ 13 w 1065"/>
                    <a:gd name="T11" fmla="*/ 45 h 812"/>
                    <a:gd name="T12" fmla="*/ 0 w 1065"/>
                    <a:gd name="T13" fmla="*/ 17 h 8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5"/>
                    <a:gd name="T22" fmla="*/ 0 h 812"/>
                    <a:gd name="T23" fmla="*/ 1065 w 1065"/>
                    <a:gd name="T24" fmla="*/ 812 h 8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5" h="812">
                      <a:moveTo>
                        <a:pt x="0" y="309"/>
                      </a:moveTo>
                      <a:lnTo>
                        <a:pt x="415" y="0"/>
                      </a:lnTo>
                      <a:lnTo>
                        <a:pt x="831" y="0"/>
                      </a:lnTo>
                      <a:lnTo>
                        <a:pt x="1065" y="281"/>
                      </a:lnTo>
                      <a:lnTo>
                        <a:pt x="572" y="482"/>
                      </a:lnTo>
                      <a:lnTo>
                        <a:pt x="237" y="812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4" name="Freeform 257"/>
                <p:cNvSpPr>
                  <a:spLocks noChangeArrowheads="1"/>
                </p:cNvSpPr>
                <p:nvPr/>
              </p:nvSpPr>
              <p:spPr bwMode="auto">
                <a:xfrm>
                  <a:off x="0" y="151"/>
                  <a:ext cx="404" cy="437"/>
                </a:xfrm>
                <a:custGeom>
                  <a:avLst/>
                  <a:gdLst>
                    <a:gd name="T0" fmla="*/ 190 w 7258"/>
                    <a:gd name="T1" fmla="*/ 14 h 7875"/>
                    <a:gd name="T2" fmla="*/ 201 w 7258"/>
                    <a:gd name="T3" fmla="*/ 45 h 7875"/>
                    <a:gd name="T4" fmla="*/ 194 w 7258"/>
                    <a:gd name="T5" fmla="*/ 83 h 7875"/>
                    <a:gd name="T6" fmla="*/ 195 w 7258"/>
                    <a:gd name="T7" fmla="*/ 103 h 7875"/>
                    <a:gd name="T8" fmla="*/ 196 w 7258"/>
                    <a:gd name="T9" fmla="*/ 112 h 7875"/>
                    <a:gd name="T10" fmla="*/ 204 w 7258"/>
                    <a:gd name="T11" fmla="*/ 107 h 7875"/>
                    <a:gd name="T12" fmla="*/ 206 w 7258"/>
                    <a:gd name="T13" fmla="*/ 106 h 7875"/>
                    <a:gd name="T14" fmla="*/ 214 w 7258"/>
                    <a:gd name="T15" fmla="*/ 111 h 7875"/>
                    <a:gd name="T16" fmla="*/ 283 w 7258"/>
                    <a:gd name="T17" fmla="*/ 98 h 7875"/>
                    <a:gd name="T18" fmla="*/ 299 w 7258"/>
                    <a:gd name="T19" fmla="*/ 120 h 7875"/>
                    <a:gd name="T20" fmla="*/ 228 w 7258"/>
                    <a:gd name="T21" fmla="*/ 151 h 7875"/>
                    <a:gd name="T22" fmla="*/ 241 w 7258"/>
                    <a:gd name="T23" fmla="*/ 160 h 7875"/>
                    <a:gd name="T24" fmla="*/ 244 w 7258"/>
                    <a:gd name="T25" fmla="*/ 167 h 7875"/>
                    <a:gd name="T26" fmla="*/ 254 w 7258"/>
                    <a:gd name="T27" fmla="*/ 173 h 7875"/>
                    <a:gd name="T28" fmla="*/ 256 w 7258"/>
                    <a:gd name="T29" fmla="*/ 187 h 7875"/>
                    <a:gd name="T30" fmla="*/ 266 w 7258"/>
                    <a:gd name="T31" fmla="*/ 187 h 7875"/>
                    <a:gd name="T32" fmla="*/ 274 w 7258"/>
                    <a:gd name="T33" fmla="*/ 191 h 7875"/>
                    <a:gd name="T34" fmla="*/ 293 w 7258"/>
                    <a:gd name="T35" fmla="*/ 195 h 7875"/>
                    <a:gd name="T36" fmla="*/ 302 w 7258"/>
                    <a:gd name="T37" fmla="*/ 193 h 7875"/>
                    <a:gd name="T38" fmla="*/ 308 w 7258"/>
                    <a:gd name="T39" fmla="*/ 194 h 7875"/>
                    <a:gd name="T40" fmla="*/ 350 w 7258"/>
                    <a:gd name="T41" fmla="*/ 174 h 7875"/>
                    <a:gd name="T42" fmla="*/ 381 w 7258"/>
                    <a:gd name="T43" fmla="*/ 172 h 7875"/>
                    <a:gd name="T44" fmla="*/ 396 w 7258"/>
                    <a:gd name="T45" fmla="*/ 180 h 7875"/>
                    <a:gd name="T46" fmla="*/ 404 w 7258"/>
                    <a:gd name="T47" fmla="*/ 222 h 7875"/>
                    <a:gd name="T48" fmla="*/ 398 w 7258"/>
                    <a:gd name="T49" fmla="*/ 235 h 7875"/>
                    <a:gd name="T50" fmla="*/ 360 w 7258"/>
                    <a:gd name="T51" fmla="*/ 259 h 7875"/>
                    <a:gd name="T52" fmla="*/ 277 w 7258"/>
                    <a:gd name="T53" fmla="*/ 280 h 7875"/>
                    <a:gd name="T54" fmla="*/ 227 w 7258"/>
                    <a:gd name="T55" fmla="*/ 271 h 7875"/>
                    <a:gd name="T56" fmla="*/ 199 w 7258"/>
                    <a:gd name="T57" fmla="*/ 259 h 7875"/>
                    <a:gd name="T58" fmla="*/ 177 w 7258"/>
                    <a:gd name="T59" fmla="*/ 213 h 7875"/>
                    <a:gd name="T60" fmla="*/ 169 w 7258"/>
                    <a:gd name="T61" fmla="*/ 351 h 7875"/>
                    <a:gd name="T62" fmla="*/ 155 w 7258"/>
                    <a:gd name="T63" fmla="*/ 437 h 7875"/>
                    <a:gd name="T64" fmla="*/ 116 w 7258"/>
                    <a:gd name="T65" fmla="*/ 437 h 7875"/>
                    <a:gd name="T66" fmla="*/ 88 w 7258"/>
                    <a:gd name="T67" fmla="*/ 420 h 7875"/>
                    <a:gd name="T68" fmla="*/ 83 w 7258"/>
                    <a:gd name="T69" fmla="*/ 410 h 7875"/>
                    <a:gd name="T70" fmla="*/ 8 w 7258"/>
                    <a:gd name="T71" fmla="*/ 351 h 7875"/>
                    <a:gd name="T72" fmla="*/ 0 w 7258"/>
                    <a:gd name="T73" fmla="*/ 326 h 7875"/>
                    <a:gd name="T74" fmla="*/ 1 w 7258"/>
                    <a:gd name="T75" fmla="*/ 280 h 7875"/>
                    <a:gd name="T76" fmla="*/ 13 w 7258"/>
                    <a:gd name="T77" fmla="*/ 205 h 7875"/>
                    <a:gd name="T78" fmla="*/ 26 w 7258"/>
                    <a:gd name="T79" fmla="*/ 179 h 7875"/>
                    <a:gd name="T80" fmla="*/ 36 w 7258"/>
                    <a:gd name="T81" fmla="*/ 146 h 7875"/>
                    <a:gd name="T82" fmla="*/ 39 w 7258"/>
                    <a:gd name="T83" fmla="*/ 118 h 7875"/>
                    <a:gd name="T84" fmla="*/ 49 w 7258"/>
                    <a:gd name="T85" fmla="*/ 73 h 7875"/>
                    <a:gd name="T86" fmla="*/ 64 w 7258"/>
                    <a:gd name="T87" fmla="*/ 41 h 7875"/>
                    <a:gd name="T88" fmla="*/ 97 w 7258"/>
                    <a:gd name="T89" fmla="*/ 7 h 7875"/>
                    <a:gd name="T90" fmla="*/ 168 w 7258"/>
                    <a:gd name="T91" fmla="*/ 0 h 7875"/>
                    <a:gd name="T92" fmla="*/ 190 w 7258"/>
                    <a:gd name="T93" fmla="*/ 14 h 78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258"/>
                    <a:gd name="T142" fmla="*/ 0 h 7875"/>
                    <a:gd name="T143" fmla="*/ 7258 w 7258"/>
                    <a:gd name="T144" fmla="*/ 7875 h 78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258" h="7875">
                      <a:moveTo>
                        <a:pt x="3413" y="253"/>
                      </a:moveTo>
                      <a:lnTo>
                        <a:pt x="3608" y="809"/>
                      </a:lnTo>
                      <a:lnTo>
                        <a:pt x="3489" y="1495"/>
                      </a:lnTo>
                      <a:lnTo>
                        <a:pt x="3511" y="1848"/>
                      </a:lnTo>
                      <a:lnTo>
                        <a:pt x="3530" y="2027"/>
                      </a:lnTo>
                      <a:lnTo>
                        <a:pt x="3667" y="1925"/>
                      </a:lnTo>
                      <a:lnTo>
                        <a:pt x="3708" y="1902"/>
                      </a:lnTo>
                      <a:lnTo>
                        <a:pt x="3843" y="2000"/>
                      </a:lnTo>
                      <a:lnTo>
                        <a:pt x="5084" y="1772"/>
                      </a:lnTo>
                      <a:lnTo>
                        <a:pt x="5379" y="2154"/>
                      </a:lnTo>
                      <a:lnTo>
                        <a:pt x="4105" y="2714"/>
                      </a:lnTo>
                      <a:lnTo>
                        <a:pt x="4338" y="2890"/>
                      </a:lnTo>
                      <a:lnTo>
                        <a:pt x="4377" y="3015"/>
                      </a:lnTo>
                      <a:lnTo>
                        <a:pt x="4556" y="3113"/>
                      </a:lnTo>
                      <a:lnTo>
                        <a:pt x="4593" y="3370"/>
                      </a:lnTo>
                      <a:lnTo>
                        <a:pt x="4770" y="3370"/>
                      </a:lnTo>
                      <a:lnTo>
                        <a:pt x="4930" y="3444"/>
                      </a:lnTo>
                      <a:lnTo>
                        <a:pt x="5264" y="3522"/>
                      </a:lnTo>
                      <a:lnTo>
                        <a:pt x="5425" y="3472"/>
                      </a:lnTo>
                      <a:lnTo>
                        <a:pt x="5540" y="3495"/>
                      </a:lnTo>
                      <a:lnTo>
                        <a:pt x="6291" y="3140"/>
                      </a:lnTo>
                      <a:lnTo>
                        <a:pt x="6843" y="3092"/>
                      </a:lnTo>
                      <a:lnTo>
                        <a:pt x="7119" y="3242"/>
                      </a:lnTo>
                      <a:lnTo>
                        <a:pt x="7258" y="4002"/>
                      </a:lnTo>
                      <a:lnTo>
                        <a:pt x="7156" y="4230"/>
                      </a:lnTo>
                      <a:lnTo>
                        <a:pt x="6468" y="4663"/>
                      </a:lnTo>
                      <a:lnTo>
                        <a:pt x="4969" y="5041"/>
                      </a:lnTo>
                      <a:lnTo>
                        <a:pt x="4076" y="4887"/>
                      </a:lnTo>
                      <a:lnTo>
                        <a:pt x="3575" y="4663"/>
                      </a:lnTo>
                      <a:lnTo>
                        <a:pt x="3179" y="3831"/>
                      </a:lnTo>
                      <a:lnTo>
                        <a:pt x="3041" y="6330"/>
                      </a:lnTo>
                      <a:lnTo>
                        <a:pt x="2780" y="7875"/>
                      </a:lnTo>
                      <a:lnTo>
                        <a:pt x="2088" y="7875"/>
                      </a:lnTo>
                      <a:lnTo>
                        <a:pt x="1577" y="7571"/>
                      </a:lnTo>
                      <a:lnTo>
                        <a:pt x="1499" y="7396"/>
                      </a:lnTo>
                      <a:lnTo>
                        <a:pt x="136" y="6330"/>
                      </a:lnTo>
                      <a:lnTo>
                        <a:pt x="0" y="5875"/>
                      </a:lnTo>
                      <a:lnTo>
                        <a:pt x="17" y="5041"/>
                      </a:lnTo>
                      <a:lnTo>
                        <a:pt x="236" y="3698"/>
                      </a:lnTo>
                      <a:lnTo>
                        <a:pt x="471" y="3219"/>
                      </a:lnTo>
                      <a:lnTo>
                        <a:pt x="651" y="2634"/>
                      </a:lnTo>
                      <a:lnTo>
                        <a:pt x="708" y="2127"/>
                      </a:lnTo>
                      <a:lnTo>
                        <a:pt x="885" y="1318"/>
                      </a:lnTo>
                      <a:lnTo>
                        <a:pt x="1144" y="733"/>
                      </a:lnTo>
                      <a:lnTo>
                        <a:pt x="1737" y="128"/>
                      </a:lnTo>
                      <a:lnTo>
                        <a:pt x="3019" y="0"/>
                      </a:lnTo>
                      <a:lnTo>
                        <a:pt x="3413" y="253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0">
                  <a:solidFill>
                    <a:srgbClr val="00EAFF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5" name="Freeform 258"/>
                <p:cNvSpPr>
                  <a:spLocks noChangeArrowheads="1"/>
                </p:cNvSpPr>
                <p:nvPr/>
              </p:nvSpPr>
              <p:spPr bwMode="auto">
                <a:xfrm>
                  <a:off x="79" y="0"/>
                  <a:ext cx="208" cy="183"/>
                </a:xfrm>
                <a:custGeom>
                  <a:avLst/>
                  <a:gdLst>
                    <a:gd name="T0" fmla="*/ 122 w 3741"/>
                    <a:gd name="T1" fmla="*/ 147 h 3302"/>
                    <a:gd name="T2" fmla="*/ 122 w 3741"/>
                    <a:gd name="T3" fmla="*/ 157 h 3302"/>
                    <a:gd name="T4" fmla="*/ 111 w 3741"/>
                    <a:gd name="T5" fmla="*/ 164 h 3302"/>
                    <a:gd name="T6" fmla="*/ 105 w 3741"/>
                    <a:gd name="T7" fmla="*/ 163 h 3302"/>
                    <a:gd name="T8" fmla="*/ 101 w 3741"/>
                    <a:gd name="T9" fmla="*/ 169 h 3302"/>
                    <a:gd name="T10" fmla="*/ 104 w 3741"/>
                    <a:gd name="T11" fmla="*/ 176 h 3302"/>
                    <a:gd name="T12" fmla="*/ 100 w 3741"/>
                    <a:gd name="T13" fmla="*/ 183 h 3302"/>
                    <a:gd name="T14" fmla="*/ 69 w 3741"/>
                    <a:gd name="T15" fmla="*/ 180 h 3302"/>
                    <a:gd name="T16" fmla="*/ 62 w 3741"/>
                    <a:gd name="T17" fmla="*/ 167 h 3302"/>
                    <a:gd name="T18" fmla="*/ 53 w 3741"/>
                    <a:gd name="T19" fmla="*/ 164 h 3302"/>
                    <a:gd name="T20" fmla="*/ 37 w 3741"/>
                    <a:gd name="T21" fmla="*/ 165 h 3302"/>
                    <a:gd name="T22" fmla="*/ 33 w 3741"/>
                    <a:gd name="T23" fmla="*/ 156 h 3302"/>
                    <a:gd name="T24" fmla="*/ 12 w 3741"/>
                    <a:gd name="T25" fmla="*/ 167 h 3302"/>
                    <a:gd name="T26" fmla="*/ 0 w 3741"/>
                    <a:gd name="T27" fmla="*/ 147 h 3302"/>
                    <a:gd name="T28" fmla="*/ 9 w 3741"/>
                    <a:gd name="T29" fmla="*/ 139 h 3302"/>
                    <a:gd name="T30" fmla="*/ 15 w 3741"/>
                    <a:gd name="T31" fmla="*/ 130 h 3302"/>
                    <a:gd name="T32" fmla="*/ 13 w 3741"/>
                    <a:gd name="T33" fmla="*/ 123 h 3302"/>
                    <a:gd name="T34" fmla="*/ 16 w 3741"/>
                    <a:gd name="T35" fmla="*/ 115 h 3302"/>
                    <a:gd name="T36" fmla="*/ 33 w 3741"/>
                    <a:gd name="T37" fmla="*/ 105 h 3302"/>
                    <a:gd name="T38" fmla="*/ 52 w 3741"/>
                    <a:gd name="T39" fmla="*/ 75 h 3302"/>
                    <a:gd name="T40" fmla="*/ 64 w 3741"/>
                    <a:gd name="T41" fmla="*/ 32 h 3302"/>
                    <a:gd name="T42" fmla="*/ 82 w 3741"/>
                    <a:gd name="T43" fmla="*/ 12 h 3302"/>
                    <a:gd name="T44" fmla="*/ 95 w 3741"/>
                    <a:gd name="T45" fmla="*/ 3 h 3302"/>
                    <a:gd name="T46" fmla="*/ 121 w 3741"/>
                    <a:gd name="T47" fmla="*/ 0 h 3302"/>
                    <a:gd name="T48" fmla="*/ 150 w 3741"/>
                    <a:gd name="T49" fmla="*/ 5 h 3302"/>
                    <a:gd name="T50" fmla="*/ 172 w 3741"/>
                    <a:gd name="T51" fmla="*/ 20 h 3302"/>
                    <a:gd name="T52" fmla="*/ 192 w 3741"/>
                    <a:gd name="T53" fmla="*/ 31 h 3302"/>
                    <a:gd name="T54" fmla="*/ 201 w 3741"/>
                    <a:gd name="T55" fmla="*/ 39 h 3302"/>
                    <a:gd name="T56" fmla="*/ 206 w 3741"/>
                    <a:gd name="T57" fmla="*/ 48 h 3302"/>
                    <a:gd name="T58" fmla="*/ 208 w 3741"/>
                    <a:gd name="T59" fmla="*/ 57 h 3302"/>
                    <a:gd name="T60" fmla="*/ 208 w 3741"/>
                    <a:gd name="T61" fmla="*/ 71 h 3302"/>
                    <a:gd name="T62" fmla="*/ 201 w 3741"/>
                    <a:gd name="T63" fmla="*/ 81 h 3302"/>
                    <a:gd name="T64" fmla="*/ 195 w 3741"/>
                    <a:gd name="T65" fmla="*/ 84 h 3302"/>
                    <a:gd name="T66" fmla="*/ 194 w 3741"/>
                    <a:gd name="T67" fmla="*/ 81 h 3302"/>
                    <a:gd name="T68" fmla="*/ 166 w 3741"/>
                    <a:gd name="T69" fmla="*/ 90 h 3302"/>
                    <a:gd name="T70" fmla="*/ 122 w 3741"/>
                    <a:gd name="T71" fmla="*/ 147 h 330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41"/>
                    <a:gd name="T109" fmla="*/ 0 h 3302"/>
                    <a:gd name="T110" fmla="*/ 3741 w 3741"/>
                    <a:gd name="T111" fmla="*/ 3302 h 330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41" h="3302">
                      <a:moveTo>
                        <a:pt x="2189" y="2655"/>
                      </a:moveTo>
                      <a:lnTo>
                        <a:pt x="2199" y="2833"/>
                      </a:lnTo>
                      <a:lnTo>
                        <a:pt x="1998" y="2958"/>
                      </a:lnTo>
                      <a:lnTo>
                        <a:pt x="1893" y="2944"/>
                      </a:lnTo>
                      <a:lnTo>
                        <a:pt x="1817" y="3048"/>
                      </a:lnTo>
                      <a:lnTo>
                        <a:pt x="1862" y="3175"/>
                      </a:lnTo>
                      <a:lnTo>
                        <a:pt x="1796" y="3302"/>
                      </a:lnTo>
                      <a:lnTo>
                        <a:pt x="1238" y="3252"/>
                      </a:lnTo>
                      <a:lnTo>
                        <a:pt x="1109" y="3012"/>
                      </a:lnTo>
                      <a:lnTo>
                        <a:pt x="952" y="2958"/>
                      </a:lnTo>
                      <a:lnTo>
                        <a:pt x="667" y="2973"/>
                      </a:lnTo>
                      <a:lnTo>
                        <a:pt x="589" y="2821"/>
                      </a:lnTo>
                      <a:lnTo>
                        <a:pt x="216" y="3022"/>
                      </a:lnTo>
                      <a:lnTo>
                        <a:pt x="0" y="2645"/>
                      </a:lnTo>
                      <a:lnTo>
                        <a:pt x="156" y="2517"/>
                      </a:lnTo>
                      <a:lnTo>
                        <a:pt x="275" y="2341"/>
                      </a:lnTo>
                      <a:lnTo>
                        <a:pt x="234" y="2228"/>
                      </a:lnTo>
                      <a:lnTo>
                        <a:pt x="285" y="2079"/>
                      </a:lnTo>
                      <a:lnTo>
                        <a:pt x="596" y="1889"/>
                      </a:lnTo>
                      <a:lnTo>
                        <a:pt x="930" y="1347"/>
                      </a:lnTo>
                      <a:lnTo>
                        <a:pt x="1156" y="581"/>
                      </a:lnTo>
                      <a:lnTo>
                        <a:pt x="1481" y="214"/>
                      </a:lnTo>
                      <a:lnTo>
                        <a:pt x="1706" y="47"/>
                      </a:lnTo>
                      <a:lnTo>
                        <a:pt x="2176" y="0"/>
                      </a:lnTo>
                      <a:lnTo>
                        <a:pt x="2706" y="99"/>
                      </a:lnTo>
                      <a:lnTo>
                        <a:pt x="3090" y="355"/>
                      </a:lnTo>
                      <a:lnTo>
                        <a:pt x="3461" y="554"/>
                      </a:lnTo>
                      <a:lnTo>
                        <a:pt x="3610" y="706"/>
                      </a:lnTo>
                      <a:lnTo>
                        <a:pt x="3710" y="872"/>
                      </a:lnTo>
                      <a:lnTo>
                        <a:pt x="3741" y="1032"/>
                      </a:lnTo>
                      <a:lnTo>
                        <a:pt x="3741" y="1287"/>
                      </a:lnTo>
                      <a:lnTo>
                        <a:pt x="3618" y="1460"/>
                      </a:lnTo>
                      <a:lnTo>
                        <a:pt x="3499" y="1523"/>
                      </a:lnTo>
                      <a:lnTo>
                        <a:pt x="3495" y="1460"/>
                      </a:lnTo>
                      <a:lnTo>
                        <a:pt x="2982" y="1626"/>
                      </a:lnTo>
                      <a:lnTo>
                        <a:pt x="2189" y="2655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6" name="Freeform 259"/>
                <p:cNvSpPr>
                  <a:spLocks noChangeArrowheads="1"/>
                </p:cNvSpPr>
                <p:nvPr/>
              </p:nvSpPr>
              <p:spPr bwMode="auto">
                <a:xfrm>
                  <a:off x="174" y="71"/>
                  <a:ext cx="93" cy="89"/>
                </a:xfrm>
                <a:custGeom>
                  <a:avLst/>
                  <a:gdLst>
                    <a:gd name="T0" fmla="*/ 12 w 1663"/>
                    <a:gd name="T1" fmla="*/ 1 h 1604"/>
                    <a:gd name="T2" fmla="*/ 4 w 1663"/>
                    <a:gd name="T3" fmla="*/ 6 h 1604"/>
                    <a:gd name="T4" fmla="*/ 4 w 1663"/>
                    <a:gd name="T5" fmla="*/ 11 h 1604"/>
                    <a:gd name="T6" fmla="*/ 6 w 1663"/>
                    <a:gd name="T7" fmla="*/ 26 h 1604"/>
                    <a:gd name="T8" fmla="*/ 0 w 1663"/>
                    <a:gd name="T9" fmla="*/ 39 h 1604"/>
                    <a:gd name="T10" fmla="*/ 9 w 1663"/>
                    <a:gd name="T11" fmla="*/ 55 h 1604"/>
                    <a:gd name="T12" fmla="*/ 11 w 1663"/>
                    <a:gd name="T13" fmla="*/ 71 h 1604"/>
                    <a:gd name="T14" fmla="*/ 12 w 1663"/>
                    <a:gd name="T15" fmla="*/ 89 h 1604"/>
                    <a:gd name="T16" fmla="*/ 18 w 1663"/>
                    <a:gd name="T17" fmla="*/ 73 h 1604"/>
                    <a:gd name="T18" fmla="*/ 25 w 1663"/>
                    <a:gd name="T19" fmla="*/ 73 h 1604"/>
                    <a:gd name="T20" fmla="*/ 43 w 1663"/>
                    <a:gd name="T21" fmla="*/ 88 h 1604"/>
                    <a:gd name="T22" fmla="*/ 49 w 1663"/>
                    <a:gd name="T23" fmla="*/ 88 h 1604"/>
                    <a:gd name="T24" fmla="*/ 55 w 1663"/>
                    <a:gd name="T25" fmla="*/ 85 h 1604"/>
                    <a:gd name="T26" fmla="*/ 56 w 1663"/>
                    <a:gd name="T27" fmla="*/ 80 h 1604"/>
                    <a:gd name="T28" fmla="*/ 56 w 1663"/>
                    <a:gd name="T29" fmla="*/ 73 h 1604"/>
                    <a:gd name="T30" fmla="*/ 58 w 1663"/>
                    <a:gd name="T31" fmla="*/ 68 h 1604"/>
                    <a:gd name="T32" fmla="*/ 67 w 1663"/>
                    <a:gd name="T33" fmla="*/ 64 h 1604"/>
                    <a:gd name="T34" fmla="*/ 71 w 1663"/>
                    <a:gd name="T35" fmla="*/ 56 h 1604"/>
                    <a:gd name="T36" fmla="*/ 83 w 1663"/>
                    <a:gd name="T37" fmla="*/ 55 h 1604"/>
                    <a:gd name="T38" fmla="*/ 84 w 1663"/>
                    <a:gd name="T39" fmla="*/ 52 h 1604"/>
                    <a:gd name="T40" fmla="*/ 78 w 1663"/>
                    <a:gd name="T41" fmla="*/ 29 h 1604"/>
                    <a:gd name="T42" fmla="*/ 89 w 1663"/>
                    <a:gd name="T43" fmla="*/ 22 h 1604"/>
                    <a:gd name="T44" fmla="*/ 93 w 1663"/>
                    <a:gd name="T45" fmla="*/ 11 h 1604"/>
                    <a:gd name="T46" fmla="*/ 86 w 1663"/>
                    <a:gd name="T47" fmla="*/ 11 h 1604"/>
                    <a:gd name="T48" fmla="*/ 81 w 1663"/>
                    <a:gd name="T49" fmla="*/ 8 h 1604"/>
                    <a:gd name="T50" fmla="*/ 77 w 1663"/>
                    <a:gd name="T51" fmla="*/ 13 h 1604"/>
                    <a:gd name="T52" fmla="*/ 74 w 1663"/>
                    <a:gd name="T53" fmla="*/ 9 h 1604"/>
                    <a:gd name="T54" fmla="*/ 67 w 1663"/>
                    <a:gd name="T55" fmla="*/ 15 h 1604"/>
                    <a:gd name="T56" fmla="*/ 61 w 1663"/>
                    <a:gd name="T57" fmla="*/ 5 h 1604"/>
                    <a:gd name="T58" fmla="*/ 48 w 1663"/>
                    <a:gd name="T59" fmla="*/ 9 h 1604"/>
                    <a:gd name="T60" fmla="*/ 16 w 1663"/>
                    <a:gd name="T61" fmla="*/ 0 h 1604"/>
                    <a:gd name="T62" fmla="*/ 12 w 1663"/>
                    <a:gd name="T63" fmla="*/ 1 h 16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63"/>
                    <a:gd name="T97" fmla="*/ 0 h 1604"/>
                    <a:gd name="T98" fmla="*/ 1663 w 1663"/>
                    <a:gd name="T99" fmla="*/ 1604 h 16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63" h="1604">
                      <a:moveTo>
                        <a:pt x="209" y="11"/>
                      </a:moveTo>
                      <a:lnTo>
                        <a:pt x="78" y="113"/>
                      </a:lnTo>
                      <a:lnTo>
                        <a:pt x="64" y="201"/>
                      </a:lnTo>
                      <a:lnTo>
                        <a:pt x="107" y="471"/>
                      </a:lnTo>
                      <a:lnTo>
                        <a:pt x="0" y="702"/>
                      </a:lnTo>
                      <a:lnTo>
                        <a:pt x="156" y="984"/>
                      </a:lnTo>
                      <a:lnTo>
                        <a:pt x="201" y="1273"/>
                      </a:lnTo>
                      <a:lnTo>
                        <a:pt x="209" y="1604"/>
                      </a:lnTo>
                      <a:lnTo>
                        <a:pt x="327" y="1311"/>
                      </a:lnTo>
                      <a:lnTo>
                        <a:pt x="446" y="1311"/>
                      </a:lnTo>
                      <a:lnTo>
                        <a:pt x="765" y="1581"/>
                      </a:lnTo>
                      <a:lnTo>
                        <a:pt x="871" y="1581"/>
                      </a:lnTo>
                      <a:lnTo>
                        <a:pt x="976" y="1538"/>
                      </a:lnTo>
                      <a:lnTo>
                        <a:pt x="1000" y="1444"/>
                      </a:lnTo>
                      <a:lnTo>
                        <a:pt x="996" y="1317"/>
                      </a:lnTo>
                      <a:lnTo>
                        <a:pt x="1041" y="1224"/>
                      </a:lnTo>
                      <a:lnTo>
                        <a:pt x="1193" y="1158"/>
                      </a:lnTo>
                      <a:lnTo>
                        <a:pt x="1266" y="1015"/>
                      </a:lnTo>
                      <a:lnTo>
                        <a:pt x="1487" y="984"/>
                      </a:lnTo>
                      <a:lnTo>
                        <a:pt x="1501" y="943"/>
                      </a:lnTo>
                      <a:lnTo>
                        <a:pt x="1391" y="524"/>
                      </a:lnTo>
                      <a:lnTo>
                        <a:pt x="1594" y="403"/>
                      </a:lnTo>
                      <a:lnTo>
                        <a:pt x="1663" y="201"/>
                      </a:lnTo>
                      <a:lnTo>
                        <a:pt x="1530" y="201"/>
                      </a:lnTo>
                      <a:lnTo>
                        <a:pt x="1446" y="140"/>
                      </a:lnTo>
                      <a:lnTo>
                        <a:pt x="1380" y="230"/>
                      </a:lnTo>
                      <a:lnTo>
                        <a:pt x="1327" y="154"/>
                      </a:lnTo>
                      <a:lnTo>
                        <a:pt x="1205" y="263"/>
                      </a:lnTo>
                      <a:lnTo>
                        <a:pt x="1097" y="95"/>
                      </a:lnTo>
                      <a:lnTo>
                        <a:pt x="853" y="154"/>
                      </a:lnTo>
                      <a:lnTo>
                        <a:pt x="292" y="0"/>
                      </a:lnTo>
                      <a:lnTo>
                        <a:pt x="209" y="11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7" name="Freeform 260"/>
                <p:cNvSpPr>
                  <a:spLocks noChangeArrowheads="1"/>
                </p:cNvSpPr>
                <p:nvPr/>
              </p:nvSpPr>
              <p:spPr bwMode="auto">
                <a:xfrm>
                  <a:off x="180" y="106"/>
                  <a:ext cx="10" cy="7"/>
                </a:xfrm>
                <a:custGeom>
                  <a:avLst/>
                  <a:gdLst>
                    <a:gd name="T0" fmla="*/ 3 w 173"/>
                    <a:gd name="T1" fmla="*/ 1 h 141"/>
                    <a:gd name="T2" fmla="*/ 7 w 173"/>
                    <a:gd name="T3" fmla="*/ 0 h 141"/>
                    <a:gd name="T4" fmla="*/ 10 w 173"/>
                    <a:gd name="T5" fmla="*/ 1 h 141"/>
                    <a:gd name="T6" fmla="*/ 9 w 173"/>
                    <a:gd name="T7" fmla="*/ 4 h 141"/>
                    <a:gd name="T8" fmla="*/ 6 w 173"/>
                    <a:gd name="T9" fmla="*/ 7 h 141"/>
                    <a:gd name="T10" fmla="*/ 2 w 173"/>
                    <a:gd name="T11" fmla="*/ 7 h 141"/>
                    <a:gd name="T12" fmla="*/ 0 w 173"/>
                    <a:gd name="T13" fmla="*/ 4 h 141"/>
                    <a:gd name="T14" fmla="*/ 3 w 173"/>
                    <a:gd name="T15" fmla="*/ 1 h 1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3"/>
                    <a:gd name="T25" fmla="*/ 0 h 141"/>
                    <a:gd name="T26" fmla="*/ 173 w 173"/>
                    <a:gd name="T27" fmla="*/ 141 h 1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3" h="141">
                      <a:moveTo>
                        <a:pt x="55" y="14"/>
                      </a:moveTo>
                      <a:lnTo>
                        <a:pt x="125" y="0"/>
                      </a:lnTo>
                      <a:lnTo>
                        <a:pt x="173" y="29"/>
                      </a:lnTo>
                      <a:lnTo>
                        <a:pt x="161" y="82"/>
                      </a:lnTo>
                      <a:lnTo>
                        <a:pt x="110" y="135"/>
                      </a:lnTo>
                      <a:lnTo>
                        <a:pt x="41" y="141"/>
                      </a:lnTo>
                      <a:lnTo>
                        <a:pt x="0" y="82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8" name="Freeform 261"/>
                <p:cNvSpPr>
                  <a:spLocks noChangeArrowheads="1"/>
                </p:cNvSpPr>
                <p:nvPr/>
              </p:nvSpPr>
              <p:spPr bwMode="auto">
                <a:xfrm>
                  <a:off x="393" y="292"/>
                  <a:ext cx="72" cy="81"/>
                </a:xfrm>
                <a:custGeom>
                  <a:avLst/>
                  <a:gdLst>
                    <a:gd name="T0" fmla="*/ 0 w 1284"/>
                    <a:gd name="T1" fmla="*/ 39 h 1474"/>
                    <a:gd name="T2" fmla="*/ 9 w 1284"/>
                    <a:gd name="T3" fmla="*/ 81 h 1474"/>
                    <a:gd name="T4" fmla="*/ 36 w 1284"/>
                    <a:gd name="T5" fmla="*/ 81 h 1474"/>
                    <a:gd name="T6" fmla="*/ 44 w 1284"/>
                    <a:gd name="T7" fmla="*/ 74 h 1474"/>
                    <a:gd name="T8" fmla="*/ 63 w 1284"/>
                    <a:gd name="T9" fmla="*/ 72 h 1474"/>
                    <a:gd name="T10" fmla="*/ 66 w 1284"/>
                    <a:gd name="T11" fmla="*/ 67 h 1474"/>
                    <a:gd name="T12" fmla="*/ 72 w 1284"/>
                    <a:gd name="T13" fmla="*/ 41 h 1474"/>
                    <a:gd name="T14" fmla="*/ 61 w 1284"/>
                    <a:gd name="T15" fmla="*/ 25 h 1474"/>
                    <a:gd name="T16" fmla="*/ 48 w 1284"/>
                    <a:gd name="T17" fmla="*/ 19 h 1474"/>
                    <a:gd name="T18" fmla="*/ 33 w 1284"/>
                    <a:gd name="T19" fmla="*/ 13 h 1474"/>
                    <a:gd name="T20" fmla="*/ 29 w 1284"/>
                    <a:gd name="T21" fmla="*/ 0 h 1474"/>
                    <a:gd name="T22" fmla="*/ 21 w 1284"/>
                    <a:gd name="T23" fmla="*/ 1 h 1474"/>
                    <a:gd name="T24" fmla="*/ 16 w 1284"/>
                    <a:gd name="T25" fmla="*/ 17 h 1474"/>
                    <a:gd name="T26" fmla="*/ 0 w 1284"/>
                    <a:gd name="T27" fmla="*/ 39 h 147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84"/>
                    <a:gd name="T43" fmla="*/ 0 h 1474"/>
                    <a:gd name="T44" fmla="*/ 1284 w 1284"/>
                    <a:gd name="T45" fmla="*/ 1474 h 147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84" h="1474">
                      <a:moveTo>
                        <a:pt x="0" y="712"/>
                      </a:moveTo>
                      <a:lnTo>
                        <a:pt x="164" y="1474"/>
                      </a:lnTo>
                      <a:lnTo>
                        <a:pt x="636" y="1474"/>
                      </a:lnTo>
                      <a:lnTo>
                        <a:pt x="781" y="1349"/>
                      </a:lnTo>
                      <a:lnTo>
                        <a:pt x="1124" y="1315"/>
                      </a:lnTo>
                      <a:lnTo>
                        <a:pt x="1184" y="1228"/>
                      </a:lnTo>
                      <a:lnTo>
                        <a:pt x="1284" y="749"/>
                      </a:lnTo>
                      <a:lnTo>
                        <a:pt x="1090" y="452"/>
                      </a:lnTo>
                      <a:lnTo>
                        <a:pt x="854" y="354"/>
                      </a:lnTo>
                      <a:lnTo>
                        <a:pt x="597" y="234"/>
                      </a:lnTo>
                      <a:lnTo>
                        <a:pt x="509" y="0"/>
                      </a:lnTo>
                      <a:lnTo>
                        <a:pt x="369" y="23"/>
                      </a:lnTo>
                      <a:lnTo>
                        <a:pt x="291" y="313"/>
                      </a:lnTo>
                      <a:lnTo>
                        <a:pt x="0" y="712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9" name="Freeform 262"/>
                <p:cNvSpPr>
                  <a:spLocks noChangeArrowheads="1"/>
                </p:cNvSpPr>
                <p:nvPr/>
              </p:nvSpPr>
              <p:spPr bwMode="auto">
                <a:xfrm>
                  <a:off x="214" y="3"/>
                  <a:ext cx="54" cy="36"/>
                </a:xfrm>
                <a:custGeom>
                  <a:avLst/>
                  <a:gdLst>
                    <a:gd name="T0" fmla="*/ 54 w 963"/>
                    <a:gd name="T1" fmla="*/ 26 h 637"/>
                    <a:gd name="T2" fmla="*/ 47 w 963"/>
                    <a:gd name="T3" fmla="*/ 23 h 637"/>
                    <a:gd name="T4" fmla="*/ 49 w 963"/>
                    <a:gd name="T5" fmla="*/ 26 h 637"/>
                    <a:gd name="T6" fmla="*/ 44 w 963"/>
                    <a:gd name="T7" fmla="*/ 29 h 637"/>
                    <a:gd name="T8" fmla="*/ 39 w 963"/>
                    <a:gd name="T9" fmla="*/ 34 h 637"/>
                    <a:gd name="T10" fmla="*/ 37 w 963"/>
                    <a:gd name="T11" fmla="*/ 32 h 637"/>
                    <a:gd name="T12" fmla="*/ 26 w 963"/>
                    <a:gd name="T13" fmla="*/ 36 h 637"/>
                    <a:gd name="T14" fmla="*/ 40 w 963"/>
                    <a:gd name="T15" fmla="*/ 29 h 637"/>
                    <a:gd name="T16" fmla="*/ 34 w 963"/>
                    <a:gd name="T17" fmla="*/ 26 h 637"/>
                    <a:gd name="T18" fmla="*/ 44 w 963"/>
                    <a:gd name="T19" fmla="*/ 24 h 637"/>
                    <a:gd name="T20" fmla="*/ 35 w 963"/>
                    <a:gd name="T21" fmla="*/ 17 h 637"/>
                    <a:gd name="T22" fmla="*/ 24 w 963"/>
                    <a:gd name="T23" fmla="*/ 21 h 637"/>
                    <a:gd name="T24" fmla="*/ 29 w 963"/>
                    <a:gd name="T25" fmla="*/ 23 h 637"/>
                    <a:gd name="T26" fmla="*/ 29 w 963"/>
                    <a:gd name="T27" fmla="*/ 28 h 637"/>
                    <a:gd name="T28" fmla="*/ 18 w 963"/>
                    <a:gd name="T29" fmla="*/ 30 h 637"/>
                    <a:gd name="T30" fmla="*/ 22 w 963"/>
                    <a:gd name="T31" fmla="*/ 32 h 637"/>
                    <a:gd name="T32" fmla="*/ 10 w 963"/>
                    <a:gd name="T33" fmla="*/ 33 h 637"/>
                    <a:gd name="T34" fmla="*/ 6 w 963"/>
                    <a:gd name="T35" fmla="*/ 27 h 637"/>
                    <a:gd name="T36" fmla="*/ 10 w 963"/>
                    <a:gd name="T37" fmla="*/ 26 h 637"/>
                    <a:gd name="T38" fmla="*/ 6 w 963"/>
                    <a:gd name="T39" fmla="*/ 20 h 637"/>
                    <a:gd name="T40" fmla="*/ 15 w 963"/>
                    <a:gd name="T41" fmla="*/ 26 h 637"/>
                    <a:gd name="T42" fmla="*/ 24 w 963"/>
                    <a:gd name="T43" fmla="*/ 26 h 637"/>
                    <a:gd name="T44" fmla="*/ 15 w 963"/>
                    <a:gd name="T45" fmla="*/ 20 h 637"/>
                    <a:gd name="T46" fmla="*/ 25 w 963"/>
                    <a:gd name="T47" fmla="*/ 17 h 637"/>
                    <a:gd name="T48" fmla="*/ 20 w 963"/>
                    <a:gd name="T49" fmla="*/ 15 h 637"/>
                    <a:gd name="T50" fmla="*/ 29 w 963"/>
                    <a:gd name="T51" fmla="*/ 13 h 637"/>
                    <a:gd name="T52" fmla="*/ 16 w 963"/>
                    <a:gd name="T53" fmla="*/ 8 h 637"/>
                    <a:gd name="T54" fmla="*/ 13 w 963"/>
                    <a:gd name="T55" fmla="*/ 3 h 637"/>
                    <a:gd name="T56" fmla="*/ 0 w 963"/>
                    <a:gd name="T57" fmla="*/ 0 h 637"/>
                    <a:gd name="T58" fmla="*/ 13 w 963"/>
                    <a:gd name="T59" fmla="*/ 2 h 637"/>
                    <a:gd name="T60" fmla="*/ 27 w 963"/>
                    <a:gd name="T61" fmla="*/ 6 h 637"/>
                    <a:gd name="T62" fmla="*/ 37 w 963"/>
                    <a:gd name="T63" fmla="*/ 15 h 637"/>
                    <a:gd name="T64" fmla="*/ 45 w 963"/>
                    <a:gd name="T65" fmla="*/ 21 h 637"/>
                    <a:gd name="T66" fmla="*/ 54 w 963"/>
                    <a:gd name="T67" fmla="*/ 26 h 6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63"/>
                    <a:gd name="T103" fmla="*/ 0 h 637"/>
                    <a:gd name="T104" fmla="*/ 963 w 963"/>
                    <a:gd name="T105" fmla="*/ 637 h 6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63" h="637">
                      <a:moveTo>
                        <a:pt x="963" y="464"/>
                      </a:moveTo>
                      <a:lnTo>
                        <a:pt x="834" y="401"/>
                      </a:lnTo>
                      <a:lnTo>
                        <a:pt x="877" y="464"/>
                      </a:lnTo>
                      <a:lnTo>
                        <a:pt x="784" y="507"/>
                      </a:lnTo>
                      <a:lnTo>
                        <a:pt x="694" y="596"/>
                      </a:lnTo>
                      <a:lnTo>
                        <a:pt x="663" y="568"/>
                      </a:lnTo>
                      <a:lnTo>
                        <a:pt x="466" y="637"/>
                      </a:lnTo>
                      <a:lnTo>
                        <a:pt x="706" y="507"/>
                      </a:lnTo>
                      <a:lnTo>
                        <a:pt x="614" y="464"/>
                      </a:lnTo>
                      <a:lnTo>
                        <a:pt x="784" y="429"/>
                      </a:lnTo>
                      <a:lnTo>
                        <a:pt x="631" y="296"/>
                      </a:lnTo>
                      <a:lnTo>
                        <a:pt x="421" y="366"/>
                      </a:lnTo>
                      <a:lnTo>
                        <a:pt x="515" y="415"/>
                      </a:lnTo>
                      <a:lnTo>
                        <a:pt x="521" y="493"/>
                      </a:lnTo>
                      <a:lnTo>
                        <a:pt x="320" y="529"/>
                      </a:lnTo>
                      <a:lnTo>
                        <a:pt x="396" y="568"/>
                      </a:lnTo>
                      <a:lnTo>
                        <a:pt x="185" y="582"/>
                      </a:lnTo>
                      <a:lnTo>
                        <a:pt x="103" y="479"/>
                      </a:lnTo>
                      <a:lnTo>
                        <a:pt x="173" y="464"/>
                      </a:lnTo>
                      <a:lnTo>
                        <a:pt x="103" y="347"/>
                      </a:lnTo>
                      <a:lnTo>
                        <a:pt x="263" y="452"/>
                      </a:lnTo>
                      <a:lnTo>
                        <a:pt x="433" y="464"/>
                      </a:lnTo>
                      <a:lnTo>
                        <a:pt x="273" y="347"/>
                      </a:lnTo>
                      <a:lnTo>
                        <a:pt x="443" y="296"/>
                      </a:lnTo>
                      <a:lnTo>
                        <a:pt x="355" y="259"/>
                      </a:lnTo>
                      <a:lnTo>
                        <a:pt x="515" y="222"/>
                      </a:lnTo>
                      <a:lnTo>
                        <a:pt x="294" y="143"/>
                      </a:lnTo>
                      <a:lnTo>
                        <a:pt x="226" y="56"/>
                      </a:lnTo>
                      <a:lnTo>
                        <a:pt x="0" y="0"/>
                      </a:lnTo>
                      <a:lnTo>
                        <a:pt x="240" y="30"/>
                      </a:lnTo>
                      <a:lnTo>
                        <a:pt x="480" y="108"/>
                      </a:lnTo>
                      <a:lnTo>
                        <a:pt x="651" y="259"/>
                      </a:lnTo>
                      <a:lnTo>
                        <a:pt x="801" y="366"/>
                      </a:lnTo>
                      <a:lnTo>
                        <a:pt x="963" y="4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0" name="Freeform 263"/>
                <p:cNvSpPr>
                  <a:spLocks noChangeArrowheads="1"/>
                </p:cNvSpPr>
                <p:nvPr/>
              </p:nvSpPr>
              <p:spPr bwMode="auto">
                <a:xfrm>
                  <a:off x="240" y="35"/>
                  <a:ext cx="29" cy="38"/>
                </a:xfrm>
                <a:custGeom>
                  <a:avLst/>
                  <a:gdLst>
                    <a:gd name="T0" fmla="*/ 21 w 522"/>
                    <a:gd name="T1" fmla="*/ 0 h 685"/>
                    <a:gd name="T2" fmla="*/ 17 w 522"/>
                    <a:gd name="T3" fmla="*/ 13 h 685"/>
                    <a:gd name="T4" fmla="*/ 15 w 522"/>
                    <a:gd name="T5" fmla="*/ 9 h 685"/>
                    <a:gd name="T6" fmla="*/ 11 w 522"/>
                    <a:gd name="T7" fmla="*/ 18 h 685"/>
                    <a:gd name="T8" fmla="*/ 0 w 522"/>
                    <a:gd name="T9" fmla="*/ 29 h 685"/>
                    <a:gd name="T10" fmla="*/ 17 w 522"/>
                    <a:gd name="T11" fmla="*/ 18 h 685"/>
                    <a:gd name="T12" fmla="*/ 19 w 522"/>
                    <a:gd name="T13" fmla="*/ 22 h 685"/>
                    <a:gd name="T14" fmla="*/ 19 w 522"/>
                    <a:gd name="T15" fmla="*/ 38 h 685"/>
                    <a:gd name="T16" fmla="*/ 28 w 522"/>
                    <a:gd name="T17" fmla="*/ 27 h 685"/>
                    <a:gd name="T18" fmla="*/ 29 w 522"/>
                    <a:gd name="T19" fmla="*/ 10 h 685"/>
                    <a:gd name="T20" fmla="*/ 26 w 522"/>
                    <a:gd name="T21" fmla="*/ 26 h 685"/>
                    <a:gd name="T22" fmla="*/ 21 w 522"/>
                    <a:gd name="T23" fmla="*/ 30 h 685"/>
                    <a:gd name="T24" fmla="*/ 21 w 522"/>
                    <a:gd name="T25" fmla="*/ 19 h 685"/>
                    <a:gd name="T26" fmla="*/ 19 w 522"/>
                    <a:gd name="T27" fmla="*/ 16 h 685"/>
                    <a:gd name="T28" fmla="*/ 22 w 522"/>
                    <a:gd name="T29" fmla="*/ 5 h 685"/>
                    <a:gd name="T30" fmla="*/ 21 w 522"/>
                    <a:gd name="T31" fmla="*/ 0 h 68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2"/>
                    <a:gd name="T49" fmla="*/ 0 h 685"/>
                    <a:gd name="T50" fmla="*/ 522 w 522"/>
                    <a:gd name="T51" fmla="*/ 685 h 68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2" h="685">
                      <a:moveTo>
                        <a:pt x="370" y="0"/>
                      </a:moveTo>
                      <a:lnTo>
                        <a:pt x="313" y="231"/>
                      </a:lnTo>
                      <a:lnTo>
                        <a:pt x="262" y="155"/>
                      </a:lnTo>
                      <a:lnTo>
                        <a:pt x="198" y="324"/>
                      </a:lnTo>
                      <a:lnTo>
                        <a:pt x="0" y="531"/>
                      </a:lnTo>
                      <a:lnTo>
                        <a:pt x="299" y="324"/>
                      </a:lnTo>
                      <a:lnTo>
                        <a:pt x="340" y="399"/>
                      </a:lnTo>
                      <a:lnTo>
                        <a:pt x="340" y="685"/>
                      </a:lnTo>
                      <a:lnTo>
                        <a:pt x="501" y="480"/>
                      </a:lnTo>
                      <a:lnTo>
                        <a:pt x="522" y="182"/>
                      </a:lnTo>
                      <a:lnTo>
                        <a:pt x="473" y="464"/>
                      </a:lnTo>
                      <a:lnTo>
                        <a:pt x="381" y="544"/>
                      </a:lnTo>
                      <a:lnTo>
                        <a:pt x="381" y="336"/>
                      </a:lnTo>
                      <a:lnTo>
                        <a:pt x="348" y="297"/>
                      </a:lnTo>
                      <a:lnTo>
                        <a:pt x="401" y="92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1" name="Freeform 264"/>
                <p:cNvSpPr>
                  <a:spLocks noChangeArrowheads="1"/>
                </p:cNvSpPr>
                <p:nvPr/>
              </p:nvSpPr>
              <p:spPr bwMode="auto">
                <a:xfrm>
                  <a:off x="242" y="71"/>
                  <a:ext cx="10" cy="14"/>
                </a:xfrm>
                <a:custGeom>
                  <a:avLst/>
                  <a:gdLst>
                    <a:gd name="T0" fmla="*/ 7 w 192"/>
                    <a:gd name="T1" fmla="*/ 0 h 254"/>
                    <a:gd name="T2" fmla="*/ 1 w 192"/>
                    <a:gd name="T3" fmla="*/ 8 h 254"/>
                    <a:gd name="T4" fmla="*/ 0 w 192"/>
                    <a:gd name="T5" fmla="*/ 14 h 254"/>
                    <a:gd name="T6" fmla="*/ 7 w 192"/>
                    <a:gd name="T7" fmla="*/ 10 h 254"/>
                    <a:gd name="T8" fmla="*/ 9 w 192"/>
                    <a:gd name="T9" fmla="*/ 13 h 254"/>
                    <a:gd name="T10" fmla="*/ 10 w 192"/>
                    <a:gd name="T11" fmla="*/ 6 h 254"/>
                    <a:gd name="T12" fmla="*/ 7 w 192"/>
                    <a:gd name="T13" fmla="*/ 8 h 254"/>
                    <a:gd name="T14" fmla="*/ 7 w 192"/>
                    <a:gd name="T15" fmla="*/ 0 h 2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2"/>
                    <a:gd name="T25" fmla="*/ 0 h 254"/>
                    <a:gd name="T26" fmla="*/ 192 w 192"/>
                    <a:gd name="T27" fmla="*/ 254 h 2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2" h="254">
                      <a:moveTo>
                        <a:pt x="130" y="0"/>
                      </a:moveTo>
                      <a:lnTo>
                        <a:pt x="21" y="148"/>
                      </a:lnTo>
                      <a:lnTo>
                        <a:pt x="0" y="254"/>
                      </a:lnTo>
                      <a:lnTo>
                        <a:pt x="130" y="179"/>
                      </a:lnTo>
                      <a:lnTo>
                        <a:pt x="169" y="242"/>
                      </a:lnTo>
                      <a:lnTo>
                        <a:pt x="192" y="101"/>
                      </a:lnTo>
                      <a:lnTo>
                        <a:pt x="130" y="138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2" name="Freeform 265"/>
                <p:cNvSpPr>
                  <a:spLocks noChangeArrowheads="1"/>
                </p:cNvSpPr>
                <p:nvPr/>
              </p:nvSpPr>
              <p:spPr bwMode="auto">
                <a:xfrm>
                  <a:off x="258" y="56"/>
                  <a:ext cx="31" cy="30"/>
                </a:xfrm>
                <a:custGeom>
                  <a:avLst/>
                  <a:gdLst>
                    <a:gd name="T0" fmla="*/ 0 w 552"/>
                    <a:gd name="T1" fmla="*/ 29 h 536"/>
                    <a:gd name="T2" fmla="*/ 0 w 552"/>
                    <a:gd name="T3" fmla="*/ 23 h 536"/>
                    <a:gd name="T4" fmla="*/ 5 w 552"/>
                    <a:gd name="T5" fmla="*/ 21 h 536"/>
                    <a:gd name="T6" fmla="*/ 5 w 552"/>
                    <a:gd name="T7" fmla="*/ 24 h 536"/>
                    <a:gd name="T8" fmla="*/ 10 w 552"/>
                    <a:gd name="T9" fmla="*/ 19 h 536"/>
                    <a:gd name="T10" fmla="*/ 14 w 552"/>
                    <a:gd name="T11" fmla="*/ 10 h 536"/>
                    <a:gd name="T12" fmla="*/ 12 w 552"/>
                    <a:gd name="T13" fmla="*/ 23 h 536"/>
                    <a:gd name="T14" fmla="*/ 17 w 552"/>
                    <a:gd name="T15" fmla="*/ 19 h 536"/>
                    <a:gd name="T16" fmla="*/ 17 w 552"/>
                    <a:gd name="T17" fmla="*/ 23 h 536"/>
                    <a:gd name="T18" fmla="*/ 20 w 552"/>
                    <a:gd name="T19" fmla="*/ 21 h 536"/>
                    <a:gd name="T20" fmla="*/ 21 w 552"/>
                    <a:gd name="T21" fmla="*/ 23 h 536"/>
                    <a:gd name="T22" fmla="*/ 27 w 552"/>
                    <a:gd name="T23" fmla="*/ 17 h 536"/>
                    <a:gd name="T24" fmla="*/ 29 w 552"/>
                    <a:gd name="T25" fmla="*/ 9 h 536"/>
                    <a:gd name="T26" fmla="*/ 29 w 552"/>
                    <a:gd name="T27" fmla="*/ 0 h 536"/>
                    <a:gd name="T28" fmla="*/ 31 w 552"/>
                    <a:gd name="T29" fmla="*/ 9 h 536"/>
                    <a:gd name="T30" fmla="*/ 29 w 552"/>
                    <a:gd name="T31" fmla="*/ 22 h 536"/>
                    <a:gd name="T32" fmla="*/ 20 w 552"/>
                    <a:gd name="T33" fmla="*/ 29 h 536"/>
                    <a:gd name="T34" fmla="*/ 13 w 552"/>
                    <a:gd name="T35" fmla="*/ 30 h 536"/>
                    <a:gd name="T36" fmla="*/ 14 w 552"/>
                    <a:gd name="T37" fmla="*/ 26 h 536"/>
                    <a:gd name="T38" fmla="*/ 7 w 552"/>
                    <a:gd name="T39" fmla="*/ 29 h 536"/>
                    <a:gd name="T40" fmla="*/ 0 w 552"/>
                    <a:gd name="T41" fmla="*/ 29 h 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52"/>
                    <a:gd name="T64" fmla="*/ 0 h 536"/>
                    <a:gd name="T65" fmla="*/ 552 w 552"/>
                    <a:gd name="T66" fmla="*/ 536 h 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52" h="536">
                      <a:moveTo>
                        <a:pt x="0" y="525"/>
                      </a:moveTo>
                      <a:lnTo>
                        <a:pt x="0" y="419"/>
                      </a:lnTo>
                      <a:lnTo>
                        <a:pt x="84" y="372"/>
                      </a:lnTo>
                      <a:lnTo>
                        <a:pt x="84" y="437"/>
                      </a:lnTo>
                      <a:lnTo>
                        <a:pt x="170" y="343"/>
                      </a:lnTo>
                      <a:lnTo>
                        <a:pt x="253" y="179"/>
                      </a:lnTo>
                      <a:lnTo>
                        <a:pt x="211" y="419"/>
                      </a:lnTo>
                      <a:lnTo>
                        <a:pt x="294" y="343"/>
                      </a:lnTo>
                      <a:lnTo>
                        <a:pt x="304" y="409"/>
                      </a:lnTo>
                      <a:lnTo>
                        <a:pt x="351" y="372"/>
                      </a:lnTo>
                      <a:lnTo>
                        <a:pt x="382" y="409"/>
                      </a:lnTo>
                      <a:lnTo>
                        <a:pt x="474" y="308"/>
                      </a:lnTo>
                      <a:lnTo>
                        <a:pt x="517" y="167"/>
                      </a:lnTo>
                      <a:lnTo>
                        <a:pt x="517" y="0"/>
                      </a:lnTo>
                      <a:lnTo>
                        <a:pt x="552" y="154"/>
                      </a:lnTo>
                      <a:lnTo>
                        <a:pt x="517" y="396"/>
                      </a:lnTo>
                      <a:lnTo>
                        <a:pt x="351" y="525"/>
                      </a:lnTo>
                      <a:lnTo>
                        <a:pt x="229" y="536"/>
                      </a:lnTo>
                      <a:lnTo>
                        <a:pt x="253" y="460"/>
                      </a:lnTo>
                      <a:lnTo>
                        <a:pt x="133" y="525"/>
                      </a:lnTo>
                      <a:lnTo>
                        <a:pt x="0" y="5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3" name="Freeform 266"/>
                <p:cNvSpPr>
                  <a:spLocks noChangeArrowheads="1"/>
                </p:cNvSpPr>
                <p:nvPr/>
              </p:nvSpPr>
              <p:spPr bwMode="auto">
                <a:xfrm>
                  <a:off x="252" y="95"/>
                  <a:ext cx="6" cy="5"/>
                </a:xfrm>
                <a:custGeom>
                  <a:avLst/>
                  <a:gdLst>
                    <a:gd name="T0" fmla="*/ 0 w 98"/>
                    <a:gd name="T1" fmla="*/ 0 h 90"/>
                    <a:gd name="T2" fmla="*/ 0 w 98"/>
                    <a:gd name="T3" fmla="*/ 5 h 90"/>
                    <a:gd name="T4" fmla="*/ 2 w 98"/>
                    <a:gd name="T5" fmla="*/ 5 h 90"/>
                    <a:gd name="T6" fmla="*/ 6 w 98"/>
                    <a:gd name="T7" fmla="*/ 1 h 90"/>
                    <a:gd name="T8" fmla="*/ 6 w 98"/>
                    <a:gd name="T9" fmla="*/ 0 h 90"/>
                    <a:gd name="T10" fmla="*/ 0 w 9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90"/>
                    <a:gd name="T20" fmla="*/ 98 w 9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39" y="90"/>
                      </a:lnTo>
                      <a:lnTo>
                        <a:pt x="98" y="16"/>
                      </a:lnTo>
                      <a:lnTo>
                        <a:pt x="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4" name="Freeform 267"/>
                <p:cNvSpPr>
                  <a:spLocks noChangeArrowheads="1"/>
                </p:cNvSpPr>
                <p:nvPr/>
              </p:nvSpPr>
              <p:spPr bwMode="auto">
                <a:xfrm>
                  <a:off x="243" y="100"/>
                  <a:ext cx="9" cy="11"/>
                </a:xfrm>
                <a:custGeom>
                  <a:avLst/>
                  <a:gdLst>
                    <a:gd name="T0" fmla="*/ 9 w 159"/>
                    <a:gd name="T1" fmla="*/ 0 h 194"/>
                    <a:gd name="T2" fmla="*/ 9 w 159"/>
                    <a:gd name="T3" fmla="*/ 4 h 194"/>
                    <a:gd name="T4" fmla="*/ 7 w 159"/>
                    <a:gd name="T5" fmla="*/ 4 h 194"/>
                    <a:gd name="T6" fmla="*/ 0 w 159"/>
                    <a:gd name="T7" fmla="*/ 11 h 194"/>
                    <a:gd name="T8" fmla="*/ 0 w 159"/>
                    <a:gd name="T9" fmla="*/ 0 h 194"/>
                    <a:gd name="T10" fmla="*/ 9 w 159"/>
                    <a:gd name="T11" fmla="*/ 0 h 1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194"/>
                    <a:gd name="T20" fmla="*/ 159 w 159"/>
                    <a:gd name="T21" fmla="*/ 194 h 1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194">
                      <a:moveTo>
                        <a:pt x="159" y="0"/>
                      </a:moveTo>
                      <a:lnTo>
                        <a:pt x="159" y="69"/>
                      </a:lnTo>
                      <a:lnTo>
                        <a:pt x="116" y="69"/>
                      </a:lnTo>
                      <a:lnTo>
                        <a:pt x="0" y="194"/>
                      </a:lnTo>
                      <a:lnTo>
                        <a:pt x="0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5" name="Freeform 268"/>
                <p:cNvSpPr>
                  <a:spLocks noChangeArrowheads="1"/>
                </p:cNvSpPr>
                <p:nvPr/>
              </p:nvSpPr>
              <p:spPr bwMode="auto">
                <a:xfrm>
                  <a:off x="237" y="110"/>
                  <a:ext cx="8" cy="8"/>
                </a:xfrm>
                <a:custGeom>
                  <a:avLst/>
                  <a:gdLst>
                    <a:gd name="T0" fmla="*/ 6 w 143"/>
                    <a:gd name="T1" fmla="*/ 0 h 142"/>
                    <a:gd name="T2" fmla="*/ 0 w 143"/>
                    <a:gd name="T3" fmla="*/ 8 h 142"/>
                    <a:gd name="T4" fmla="*/ 6 w 143"/>
                    <a:gd name="T5" fmla="*/ 8 h 142"/>
                    <a:gd name="T6" fmla="*/ 8 w 143"/>
                    <a:gd name="T7" fmla="*/ 3 h 142"/>
                    <a:gd name="T8" fmla="*/ 6 w 143"/>
                    <a:gd name="T9" fmla="*/ 0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142"/>
                    <a:gd name="T17" fmla="*/ 143 w 143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142">
                      <a:moveTo>
                        <a:pt x="113" y="0"/>
                      </a:moveTo>
                      <a:lnTo>
                        <a:pt x="0" y="142"/>
                      </a:lnTo>
                      <a:lnTo>
                        <a:pt x="113" y="142"/>
                      </a:lnTo>
                      <a:lnTo>
                        <a:pt x="143" y="5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6" name="Freeform 269"/>
                <p:cNvSpPr>
                  <a:spLocks noChangeArrowheads="1"/>
                </p:cNvSpPr>
                <p:nvPr/>
              </p:nvSpPr>
              <p:spPr bwMode="auto">
                <a:xfrm>
                  <a:off x="233" y="126"/>
                  <a:ext cx="24" cy="14"/>
                </a:xfrm>
                <a:custGeom>
                  <a:avLst/>
                  <a:gdLst>
                    <a:gd name="T0" fmla="*/ 12 w 433"/>
                    <a:gd name="T1" fmla="*/ 0 h 244"/>
                    <a:gd name="T2" fmla="*/ 7 w 433"/>
                    <a:gd name="T3" fmla="*/ 10 h 244"/>
                    <a:gd name="T4" fmla="*/ 0 w 433"/>
                    <a:gd name="T5" fmla="*/ 13 h 244"/>
                    <a:gd name="T6" fmla="*/ 2 w 433"/>
                    <a:gd name="T7" fmla="*/ 14 h 244"/>
                    <a:gd name="T8" fmla="*/ 9 w 433"/>
                    <a:gd name="T9" fmla="*/ 10 h 244"/>
                    <a:gd name="T10" fmla="*/ 12 w 433"/>
                    <a:gd name="T11" fmla="*/ 3 h 244"/>
                    <a:gd name="T12" fmla="*/ 23 w 433"/>
                    <a:gd name="T13" fmla="*/ 1 h 244"/>
                    <a:gd name="T14" fmla="*/ 24 w 433"/>
                    <a:gd name="T15" fmla="*/ 0 h 244"/>
                    <a:gd name="T16" fmla="*/ 12 w 433"/>
                    <a:gd name="T17" fmla="*/ 0 h 2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3"/>
                    <a:gd name="T28" fmla="*/ 0 h 244"/>
                    <a:gd name="T29" fmla="*/ 433 w 433"/>
                    <a:gd name="T30" fmla="*/ 244 h 2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3" h="244">
                      <a:moveTo>
                        <a:pt x="212" y="0"/>
                      </a:moveTo>
                      <a:lnTo>
                        <a:pt x="120" y="166"/>
                      </a:lnTo>
                      <a:lnTo>
                        <a:pt x="0" y="229"/>
                      </a:lnTo>
                      <a:lnTo>
                        <a:pt x="40" y="244"/>
                      </a:lnTo>
                      <a:lnTo>
                        <a:pt x="161" y="180"/>
                      </a:lnTo>
                      <a:lnTo>
                        <a:pt x="220" y="51"/>
                      </a:lnTo>
                      <a:lnTo>
                        <a:pt x="419" y="14"/>
                      </a:lnTo>
                      <a:lnTo>
                        <a:pt x="433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7" name="Freeform 270"/>
                <p:cNvSpPr>
                  <a:spLocks noChangeArrowheads="1"/>
                </p:cNvSpPr>
                <p:nvPr/>
              </p:nvSpPr>
              <p:spPr bwMode="auto">
                <a:xfrm>
                  <a:off x="183" y="111"/>
                  <a:ext cx="45" cy="49"/>
                </a:xfrm>
                <a:custGeom>
                  <a:avLst/>
                  <a:gdLst>
                    <a:gd name="T0" fmla="*/ 45 w 801"/>
                    <a:gd name="T1" fmla="*/ 45 h 888"/>
                    <a:gd name="T2" fmla="*/ 40 w 801"/>
                    <a:gd name="T3" fmla="*/ 48 h 888"/>
                    <a:gd name="T4" fmla="*/ 35 w 801"/>
                    <a:gd name="T5" fmla="*/ 48 h 888"/>
                    <a:gd name="T6" fmla="*/ 15 w 801"/>
                    <a:gd name="T7" fmla="*/ 28 h 888"/>
                    <a:gd name="T8" fmla="*/ 5 w 801"/>
                    <a:gd name="T9" fmla="*/ 0 h 888"/>
                    <a:gd name="T10" fmla="*/ 3 w 801"/>
                    <a:gd name="T11" fmla="*/ 2 h 888"/>
                    <a:gd name="T12" fmla="*/ 7 w 801"/>
                    <a:gd name="T13" fmla="*/ 16 h 888"/>
                    <a:gd name="T14" fmla="*/ 5 w 801"/>
                    <a:gd name="T15" fmla="*/ 19 h 888"/>
                    <a:gd name="T16" fmla="*/ 0 w 801"/>
                    <a:gd name="T17" fmla="*/ 15 h 888"/>
                    <a:gd name="T18" fmla="*/ 6 w 801"/>
                    <a:gd name="T19" fmla="*/ 27 h 888"/>
                    <a:gd name="T20" fmla="*/ 6 w 801"/>
                    <a:gd name="T21" fmla="*/ 34 h 888"/>
                    <a:gd name="T22" fmla="*/ 3 w 801"/>
                    <a:gd name="T23" fmla="*/ 49 h 888"/>
                    <a:gd name="T24" fmla="*/ 10 w 801"/>
                    <a:gd name="T25" fmla="*/ 36 h 888"/>
                    <a:gd name="T26" fmla="*/ 14 w 801"/>
                    <a:gd name="T27" fmla="*/ 36 h 888"/>
                    <a:gd name="T28" fmla="*/ 34 w 801"/>
                    <a:gd name="T29" fmla="*/ 49 h 888"/>
                    <a:gd name="T30" fmla="*/ 39 w 801"/>
                    <a:gd name="T31" fmla="*/ 49 h 888"/>
                    <a:gd name="T32" fmla="*/ 45 w 801"/>
                    <a:gd name="T33" fmla="*/ 45 h 8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1"/>
                    <a:gd name="T52" fmla="*/ 0 h 888"/>
                    <a:gd name="T53" fmla="*/ 801 w 801"/>
                    <a:gd name="T54" fmla="*/ 888 h 8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1" h="888">
                      <a:moveTo>
                        <a:pt x="801" y="824"/>
                      </a:moveTo>
                      <a:lnTo>
                        <a:pt x="705" y="863"/>
                      </a:lnTo>
                      <a:lnTo>
                        <a:pt x="627" y="863"/>
                      </a:lnTo>
                      <a:lnTo>
                        <a:pt x="263" y="516"/>
                      </a:lnTo>
                      <a:lnTo>
                        <a:pt x="92" y="0"/>
                      </a:lnTo>
                      <a:lnTo>
                        <a:pt x="53" y="39"/>
                      </a:lnTo>
                      <a:lnTo>
                        <a:pt x="130" y="299"/>
                      </a:lnTo>
                      <a:lnTo>
                        <a:pt x="92" y="337"/>
                      </a:lnTo>
                      <a:lnTo>
                        <a:pt x="0" y="272"/>
                      </a:lnTo>
                      <a:lnTo>
                        <a:pt x="101" y="493"/>
                      </a:lnTo>
                      <a:lnTo>
                        <a:pt x="101" y="617"/>
                      </a:lnTo>
                      <a:lnTo>
                        <a:pt x="53" y="888"/>
                      </a:lnTo>
                      <a:lnTo>
                        <a:pt x="181" y="646"/>
                      </a:lnTo>
                      <a:lnTo>
                        <a:pt x="253" y="646"/>
                      </a:lnTo>
                      <a:lnTo>
                        <a:pt x="603" y="888"/>
                      </a:lnTo>
                      <a:lnTo>
                        <a:pt x="693" y="888"/>
                      </a:lnTo>
                      <a:lnTo>
                        <a:pt x="801" y="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8" name="Freeform 271"/>
                <p:cNvSpPr>
                  <a:spLocks noChangeArrowheads="1"/>
                </p:cNvSpPr>
                <p:nvPr/>
              </p:nvSpPr>
              <p:spPr bwMode="auto">
                <a:xfrm>
                  <a:off x="229" y="145"/>
                  <a:ext cx="2" cy="7"/>
                </a:xfrm>
                <a:custGeom>
                  <a:avLst/>
                  <a:gdLst>
                    <a:gd name="T0" fmla="*/ 0 w 21"/>
                    <a:gd name="T1" fmla="*/ 0 h 131"/>
                    <a:gd name="T2" fmla="*/ 0 w 21"/>
                    <a:gd name="T3" fmla="*/ 7 h 131"/>
                    <a:gd name="T4" fmla="*/ 2 w 21"/>
                    <a:gd name="T5" fmla="*/ 6 h 131"/>
                    <a:gd name="T6" fmla="*/ 2 w 21"/>
                    <a:gd name="T7" fmla="*/ 2 h 131"/>
                    <a:gd name="T8" fmla="*/ 0 w 21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131"/>
                    <a:gd name="T17" fmla="*/ 21 w 21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21" y="107"/>
                      </a:lnTo>
                      <a:lnTo>
                        <a:pt x="2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09" name="Freeform 272"/>
                <p:cNvSpPr>
                  <a:spLocks noChangeArrowheads="1"/>
                </p:cNvSpPr>
                <p:nvPr/>
              </p:nvSpPr>
              <p:spPr bwMode="auto">
                <a:xfrm>
                  <a:off x="213" y="36"/>
                  <a:ext cx="24" cy="21"/>
                </a:xfrm>
                <a:custGeom>
                  <a:avLst/>
                  <a:gdLst>
                    <a:gd name="T0" fmla="*/ 24 w 423"/>
                    <a:gd name="T1" fmla="*/ 11 h 385"/>
                    <a:gd name="T2" fmla="*/ 16 w 423"/>
                    <a:gd name="T3" fmla="*/ 9 h 385"/>
                    <a:gd name="T4" fmla="*/ 11 w 423"/>
                    <a:gd name="T5" fmla="*/ 3 h 385"/>
                    <a:gd name="T6" fmla="*/ 4 w 423"/>
                    <a:gd name="T7" fmla="*/ 0 h 385"/>
                    <a:gd name="T8" fmla="*/ 9 w 423"/>
                    <a:gd name="T9" fmla="*/ 8 h 385"/>
                    <a:gd name="T10" fmla="*/ 0 w 423"/>
                    <a:gd name="T11" fmla="*/ 3 h 385"/>
                    <a:gd name="T12" fmla="*/ 6 w 423"/>
                    <a:gd name="T13" fmla="*/ 13 h 385"/>
                    <a:gd name="T14" fmla="*/ 18 w 423"/>
                    <a:gd name="T15" fmla="*/ 21 h 385"/>
                    <a:gd name="T16" fmla="*/ 11 w 423"/>
                    <a:gd name="T17" fmla="*/ 14 h 385"/>
                    <a:gd name="T18" fmla="*/ 18 w 423"/>
                    <a:gd name="T19" fmla="*/ 13 h 385"/>
                    <a:gd name="T20" fmla="*/ 24 w 423"/>
                    <a:gd name="T21" fmla="*/ 11 h 3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3"/>
                    <a:gd name="T34" fmla="*/ 0 h 385"/>
                    <a:gd name="T35" fmla="*/ 423 w 423"/>
                    <a:gd name="T36" fmla="*/ 385 h 3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3" h="385">
                      <a:moveTo>
                        <a:pt x="423" y="195"/>
                      </a:moveTo>
                      <a:lnTo>
                        <a:pt x="284" y="168"/>
                      </a:lnTo>
                      <a:lnTo>
                        <a:pt x="194" y="64"/>
                      </a:lnTo>
                      <a:lnTo>
                        <a:pt x="63" y="0"/>
                      </a:lnTo>
                      <a:lnTo>
                        <a:pt x="153" y="141"/>
                      </a:lnTo>
                      <a:lnTo>
                        <a:pt x="0" y="64"/>
                      </a:lnTo>
                      <a:lnTo>
                        <a:pt x="106" y="244"/>
                      </a:lnTo>
                      <a:lnTo>
                        <a:pt x="315" y="385"/>
                      </a:lnTo>
                      <a:lnTo>
                        <a:pt x="194" y="258"/>
                      </a:lnTo>
                      <a:lnTo>
                        <a:pt x="323" y="244"/>
                      </a:lnTo>
                      <a:lnTo>
                        <a:pt x="423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0" name="Freeform 273"/>
                <p:cNvSpPr>
                  <a:spLocks noChangeArrowheads="1"/>
                </p:cNvSpPr>
                <p:nvPr/>
              </p:nvSpPr>
              <p:spPr bwMode="auto">
                <a:xfrm>
                  <a:off x="199" y="37"/>
                  <a:ext cx="28" cy="22"/>
                </a:xfrm>
                <a:custGeom>
                  <a:avLst/>
                  <a:gdLst>
                    <a:gd name="T0" fmla="*/ 28 w 505"/>
                    <a:gd name="T1" fmla="*/ 22 h 401"/>
                    <a:gd name="T2" fmla="*/ 23 w 505"/>
                    <a:gd name="T3" fmla="*/ 22 h 401"/>
                    <a:gd name="T4" fmla="*/ 10 w 505"/>
                    <a:gd name="T5" fmla="*/ 19 h 401"/>
                    <a:gd name="T6" fmla="*/ 0 w 505"/>
                    <a:gd name="T7" fmla="*/ 11 h 401"/>
                    <a:gd name="T8" fmla="*/ 12 w 505"/>
                    <a:gd name="T9" fmla="*/ 12 h 401"/>
                    <a:gd name="T10" fmla="*/ 8 w 505"/>
                    <a:gd name="T11" fmla="*/ 4 h 401"/>
                    <a:gd name="T12" fmla="*/ 2 w 505"/>
                    <a:gd name="T13" fmla="*/ 0 h 401"/>
                    <a:gd name="T14" fmla="*/ 11 w 505"/>
                    <a:gd name="T15" fmla="*/ 5 h 401"/>
                    <a:gd name="T16" fmla="*/ 19 w 505"/>
                    <a:gd name="T17" fmla="*/ 18 h 401"/>
                    <a:gd name="T18" fmla="*/ 28 w 505"/>
                    <a:gd name="T19" fmla="*/ 22 h 4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5"/>
                    <a:gd name="T31" fmla="*/ 0 h 401"/>
                    <a:gd name="T32" fmla="*/ 505 w 505"/>
                    <a:gd name="T33" fmla="*/ 401 h 4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5" h="401">
                      <a:moveTo>
                        <a:pt x="505" y="401"/>
                      </a:moveTo>
                      <a:lnTo>
                        <a:pt x="411" y="401"/>
                      </a:lnTo>
                      <a:lnTo>
                        <a:pt x="180" y="346"/>
                      </a:lnTo>
                      <a:lnTo>
                        <a:pt x="0" y="192"/>
                      </a:lnTo>
                      <a:lnTo>
                        <a:pt x="219" y="219"/>
                      </a:lnTo>
                      <a:lnTo>
                        <a:pt x="151" y="75"/>
                      </a:lnTo>
                      <a:lnTo>
                        <a:pt x="31" y="0"/>
                      </a:lnTo>
                      <a:lnTo>
                        <a:pt x="193" y="90"/>
                      </a:lnTo>
                      <a:lnTo>
                        <a:pt x="345" y="323"/>
                      </a:lnTo>
                      <a:lnTo>
                        <a:pt x="505" y="4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1" name="Freeform 274"/>
                <p:cNvSpPr>
                  <a:spLocks noChangeArrowheads="1"/>
                </p:cNvSpPr>
                <p:nvPr/>
              </p:nvSpPr>
              <p:spPr bwMode="auto">
                <a:xfrm>
                  <a:off x="172" y="36"/>
                  <a:ext cx="57" cy="49"/>
                </a:xfrm>
                <a:custGeom>
                  <a:avLst/>
                  <a:gdLst>
                    <a:gd name="T0" fmla="*/ 53 w 1041"/>
                    <a:gd name="T1" fmla="*/ 27 h 874"/>
                    <a:gd name="T2" fmla="*/ 47 w 1041"/>
                    <a:gd name="T3" fmla="*/ 27 h 874"/>
                    <a:gd name="T4" fmla="*/ 36 w 1041"/>
                    <a:gd name="T5" fmla="*/ 24 h 874"/>
                    <a:gd name="T6" fmla="*/ 26 w 1041"/>
                    <a:gd name="T7" fmla="*/ 17 h 874"/>
                    <a:gd name="T8" fmla="*/ 17 w 1041"/>
                    <a:gd name="T9" fmla="*/ 15 h 874"/>
                    <a:gd name="T10" fmla="*/ 24 w 1041"/>
                    <a:gd name="T11" fmla="*/ 22 h 874"/>
                    <a:gd name="T12" fmla="*/ 23 w 1041"/>
                    <a:gd name="T13" fmla="*/ 27 h 874"/>
                    <a:gd name="T14" fmla="*/ 15 w 1041"/>
                    <a:gd name="T15" fmla="*/ 21 h 874"/>
                    <a:gd name="T16" fmla="*/ 10 w 1041"/>
                    <a:gd name="T17" fmla="*/ 0 h 874"/>
                    <a:gd name="T18" fmla="*/ 7 w 1041"/>
                    <a:gd name="T19" fmla="*/ 1 h 874"/>
                    <a:gd name="T20" fmla="*/ 5 w 1041"/>
                    <a:gd name="T21" fmla="*/ 6 h 874"/>
                    <a:gd name="T22" fmla="*/ 0 w 1041"/>
                    <a:gd name="T23" fmla="*/ 13 h 874"/>
                    <a:gd name="T24" fmla="*/ 0 w 1041"/>
                    <a:gd name="T25" fmla="*/ 22 h 874"/>
                    <a:gd name="T26" fmla="*/ 9 w 1041"/>
                    <a:gd name="T27" fmla="*/ 41 h 874"/>
                    <a:gd name="T28" fmla="*/ 14 w 1041"/>
                    <a:gd name="T29" fmla="*/ 36 h 874"/>
                    <a:gd name="T30" fmla="*/ 22 w 1041"/>
                    <a:gd name="T31" fmla="*/ 44 h 874"/>
                    <a:gd name="T32" fmla="*/ 26 w 1041"/>
                    <a:gd name="T33" fmla="*/ 44 h 874"/>
                    <a:gd name="T34" fmla="*/ 22 w 1041"/>
                    <a:gd name="T35" fmla="*/ 36 h 874"/>
                    <a:gd name="T36" fmla="*/ 32 w 1041"/>
                    <a:gd name="T37" fmla="*/ 44 h 874"/>
                    <a:gd name="T38" fmla="*/ 37 w 1041"/>
                    <a:gd name="T39" fmla="*/ 45 h 874"/>
                    <a:gd name="T40" fmla="*/ 31 w 1041"/>
                    <a:gd name="T41" fmla="*/ 49 h 874"/>
                    <a:gd name="T42" fmla="*/ 47 w 1041"/>
                    <a:gd name="T43" fmla="*/ 49 h 874"/>
                    <a:gd name="T44" fmla="*/ 41 w 1041"/>
                    <a:gd name="T45" fmla="*/ 41 h 874"/>
                    <a:gd name="T46" fmla="*/ 49 w 1041"/>
                    <a:gd name="T47" fmla="*/ 44 h 874"/>
                    <a:gd name="T48" fmla="*/ 57 w 1041"/>
                    <a:gd name="T49" fmla="*/ 42 h 874"/>
                    <a:gd name="T50" fmla="*/ 50 w 1041"/>
                    <a:gd name="T51" fmla="*/ 42 h 874"/>
                    <a:gd name="T52" fmla="*/ 44 w 1041"/>
                    <a:gd name="T53" fmla="*/ 37 h 874"/>
                    <a:gd name="T54" fmla="*/ 49 w 1041"/>
                    <a:gd name="T55" fmla="*/ 36 h 874"/>
                    <a:gd name="T56" fmla="*/ 52 w 1041"/>
                    <a:gd name="T57" fmla="*/ 34 h 874"/>
                    <a:gd name="T58" fmla="*/ 47 w 1041"/>
                    <a:gd name="T59" fmla="*/ 33 h 874"/>
                    <a:gd name="T60" fmla="*/ 42 w 1041"/>
                    <a:gd name="T61" fmla="*/ 31 h 874"/>
                    <a:gd name="T62" fmla="*/ 48 w 1041"/>
                    <a:gd name="T63" fmla="*/ 31 h 874"/>
                    <a:gd name="T64" fmla="*/ 45 w 1041"/>
                    <a:gd name="T65" fmla="*/ 28 h 874"/>
                    <a:gd name="T66" fmla="*/ 53 w 1041"/>
                    <a:gd name="T67" fmla="*/ 27 h 87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41"/>
                    <a:gd name="T103" fmla="*/ 0 h 874"/>
                    <a:gd name="T104" fmla="*/ 1041 w 1041"/>
                    <a:gd name="T105" fmla="*/ 874 h 87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41" h="874">
                      <a:moveTo>
                        <a:pt x="969" y="473"/>
                      </a:moveTo>
                      <a:lnTo>
                        <a:pt x="853" y="473"/>
                      </a:lnTo>
                      <a:lnTo>
                        <a:pt x="651" y="426"/>
                      </a:lnTo>
                      <a:lnTo>
                        <a:pt x="470" y="308"/>
                      </a:lnTo>
                      <a:lnTo>
                        <a:pt x="319" y="269"/>
                      </a:lnTo>
                      <a:lnTo>
                        <a:pt x="438" y="388"/>
                      </a:lnTo>
                      <a:lnTo>
                        <a:pt x="419" y="473"/>
                      </a:lnTo>
                      <a:lnTo>
                        <a:pt x="267" y="371"/>
                      </a:lnTo>
                      <a:lnTo>
                        <a:pt x="176" y="0"/>
                      </a:lnTo>
                      <a:lnTo>
                        <a:pt x="129" y="11"/>
                      </a:lnTo>
                      <a:lnTo>
                        <a:pt x="97" y="101"/>
                      </a:lnTo>
                      <a:lnTo>
                        <a:pt x="0" y="230"/>
                      </a:lnTo>
                      <a:lnTo>
                        <a:pt x="0" y="396"/>
                      </a:lnTo>
                      <a:lnTo>
                        <a:pt x="156" y="735"/>
                      </a:lnTo>
                      <a:lnTo>
                        <a:pt x="260" y="643"/>
                      </a:lnTo>
                      <a:lnTo>
                        <a:pt x="407" y="786"/>
                      </a:lnTo>
                      <a:lnTo>
                        <a:pt x="479" y="786"/>
                      </a:lnTo>
                      <a:lnTo>
                        <a:pt x="407" y="643"/>
                      </a:lnTo>
                      <a:lnTo>
                        <a:pt x="579" y="786"/>
                      </a:lnTo>
                      <a:lnTo>
                        <a:pt x="682" y="799"/>
                      </a:lnTo>
                      <a:lnTo>
                        <a:pt x="571" y="874"/>
                      </a:lnTo>
                      <a:lnTo>
                        <a:pt x="861" y="874"/>
                      </a:lnTo>
                      <a:lnTo>
                        <a:pt x="747" y="735"/>
                      </a:lnTo>
                      <a:lnTo>
                        <a:pt x="900" y="786"/>
                      </a:lnTo>
                      <a:lnTo>
                        <a:pt x="1041" y="745"/>
                      </a:lnTo>
                      <a:lnTo>
                        <a:pt x="912" y="745"/>
                      </a:lnTo>
                      <a:lnTo>
                        <a:pt x="798" y="657"/>
                      </a:lnTo>
                      <a:lnTo>
                        <a:pt x="892" y="643"/>
                      </a:lnTo>
                      <a:lnTo>
                        <a:pt x="953" y="604"/>
                      </a:lnTo>
                      <a:lnTo>
                        <a:pt x="861" y="592"/>
                      </a:lnTo>
                      <a:lnTo>
                        <a:pt x="759" y="551"/>
                      </a:lnTo>
                      <a:lnTo>
                        <a:pt x="881" y="551"/>
                      </a:lnTo>
                      <a:lnTo>
                        <a:pt x="822" y="503"/>
                      </a:lnTo>
                      <a:lnTo>
                        <a:pt x="969" y="4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2" name="Freeform 275"/>
                <p:cNvSpPr>
                  <a:spLocks noChangeArrowheads="1"/>
                </p:cNvSpPr>
                <p:nvPr/>
              </p:nvSpPr>
              <p:spPr bwMode="auto">
                <a:xfrm>
                  <a:off x="185" y="80"/>
                  <a:ext cx="10" cy="17"/>
                </a:xfrm>
                <a:custGeom>
                  <a:avLst/>
                  <a:gdLst>
                    <a:gd name="T0" fmla="*/ 2 w 179"/>
                    <a:gd name="T1" fmla="*/ 0 h 307"/>
                    <a:gd name="T2" fmla="*/ 2 w 179"/>
                    <a:gd name="T3" fmla="*/ 3 h 307"/>
                    <a:gd name="T4" fmla="*/ 0 w 179"/>
                    <a:gd name="T5" fmla="*/ 7 h 307"/>
                    <a:gd name="T6" fmla="*/ 5 w 179"/>
                    <a:gd name="T7" fmla="*/ 17 h 307"/>
                    <a:gd name="T8" fmla="*/ 6 w 179"/>
                    <a:gd name="T9" fmla="*/ 13 h 307"/>
                    <a:gd name="T10" fmla="*/ 5 w 179"/>
                    <a:gd name="T11" fmla="*/ 10 h 307"/>
                    <a:gd name="T12" fmla="*/ 10 w 179"/>
                    <a:gd name="T13" fmla="*/ 5 h 307"/>
                    <a:gd name="T14" fmla="*/ 5 w 179"/>
                    <a:gd name="T15" fmla="*/ 0 h 307"/>
                    <a:gd name="T16" fmla="*/ 2 w 179"/>
                    <a:gd name="T17" fmla="*/ 0 h 3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9"/>
                    <a:gd name="T28" fmla="*/ 0 h 307"/>
                    <a:gd name="T29" fmla="*/ 179 w 179"/>
                    <a:gd name="T30" fmla="*/ 307 h 3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9" h="307">
                      <a:moveTo>
                        <a:pt x="27" y="0"/>
                      </a:moveTo>
                      <a:lnTo>
                        <a:pt x="27" y="51"/>
                      </a:lnTo>
                      <a:lnTo>
                        <a:pt x="0" y="129"/>
                      </a:lnTo>
                      <a:lnTo>
                        <a:pt x="97" y="307"/>
                      </a:lnTo>
                      <a:lnTo>
                        <a:pt x="108" y="231"/>
                      </a:lnTo>
                      <a:lnTo>
                        <a:pt x="87" y="184"/>
                      </a:lnTo>
                      <a:lnTo>
                        <a:pt x="179" y="99"/>
                      </a:lnTo>
                      <a:lnTo>
                        <a:pt x="9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3" name="Freeform 276"/>
                <p:cNvSpPr>
                  <a:spLocks noChangeArrowheads="1"/>
                </p:cNvSpPr>
                <p:nvPr/>
              </p:nvSpPr>
              <p:spPr bwMode="auto">
                <a:xfrm>
                  <a:off x="139" y="122"/>
                  <a:ext cx="15" cy="30"/>
                </a:xfrm>
                <a:custGeom>
                  <a:avLst/>
                  <a:gdLst>
                    <a:gd name="T0" fmla="*/ 5 w 267"/>
                    <a:gd name="T1" fmla="*/ 4 h 540"/>
                    <a:gd name="T2" fmla="*/ 2 w 267"/>
                    <a:gd name="T3" fmla="*/ 6 h 540"/>
                    <a:gd name="T4" fmla="*/ 2 w 267"/>
                    <a:gd name="T5" fmla="*/ 10 h 540"/>
                    <a:gd name="T6" fmla="*/ 5 w 267"/>
                    <a:gd name="T7" fmla="*/ 9 h 540"/>
                    <a:gd name="T8" fmla="*/ 3 w 267"/>
                    <a:gd name="T9" fmla="*/ 14 h 540"/>
                    <a:gd name="T10" fmla="*/ 5 w 267"/>
                    <a:gd name="T11" fmla="*/ 16 h 540"/>
                    <a:gd name="T12" fmla="*/ 0 w 267"/>
                    <a:gd name="T13" fmla="*/ 23 h 540"/>
                    <a:gd name="T14" fmla="*/ 4 w 267"/>
                    <a:gd name="T15" fmla="*/ 21 h 540"/>
                    <a:gd name="T16" fmla="*/ 0 w 267"/>
                    <a:gd name="T17" fmla="*/ 30 h 540"/>
                    <a:gd name="T18" fmla="*/ 11 w 267"/>
                    <a:gd name="T19" fmla="*/ 20 h 540"/>
                    <a:gd name="T20" fmla="*/ 15 w 267"/>
                    <a:gd name="T21" fmla="*/ 6 h 540"/>
                    <a:gd name="T22" fmla="*/ 12 w 267"/>
                    <a:gd name="T23" fmla="*/ 6 h 540"/>
                    <a:gd name="T24" fmla="*/ 7 w 267"/>
                    <a:gd name="T25" fmla="*/ 7 h 540"/>
                    <a:gd name="T26" fmla="*/ 8 w 267"/>
                    <a:gd name="T27" fmla="*/ 0 h 540"/>
                    <a:gd name="T28" fmla="*/ 5 w 267"/>
                    <a:gd name="T29" fmla="*/ 4 h 5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7"/>
                    <a:gd name="T46" fmla="*/ 0 h 540"/>
                    <a:gd name="T47" fmla="*/ 267 w 267"/>
                    <a:gd name="T48" fmla="*/ 540 h 5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7" h="540">
                      <a:moveTo>
                        <a:pt x="95" y="64"/>
                      </a:moveTo>
                      <a:lnTo>
                        <a:pt x="39" y="105"/>
                      </a:lnTo>
                      <a:lnTo>
                        <a:pt x="29" y="180"/>
                      </a:lnTo>
                      <a:lnTo>
                        <a:pt x="86" y="166"/>
                      </a:lnTo>
                      <a:lnTo>
                        <a:pt x="47" y="258"/>
                      </a:lnTo>
                      <a:lnTo>
                        <a:pt x="95" y="283"/>
                      </a:lnTo>
                      <a:lnTo>
                        <a:pt x="8" y="413"/>
                      </a:lnTo>
                      <a:lnTo>
                        <a:pt x="66" y="377"/>
                      </a:lnTo>
                      <a:lnTo>
                        <a:pt x="0" y="540"/>
                      </a:lnTo>
                      <a:lnTo>
                        <a:pt x="189" y="359"/>
                      </a:lnTo>
                      <a:lnTo>
                        <a:pt x="267" y="111"/>
                      </a:lnTo>
                      <a:lnTo>
                        <a:pt x="205" y="111"/>
                      </a:lnTo>
                      <a:lnTo>
                        <a:pt x="117" y="129"/>
                      </a:lnTo>
                      <a:lnTo>
                        <a:pt x="136" y="0"/>
                      </a:lnTo>
                      <a:lnTo>
                        <a:pt x="9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4" name="Freeform 277"/>
                <p:cNvSpPr>
                  <a:spLocks noChangeArrowheads="1"/>
                </p:cNvSpPr>
                <p:nvPr/>
              </p:nvSpPr>
              <p:spPr bwMode="auto">
                <a:xfrm>
                  <a:off x="159" y="1"/>
                  <a:ext cx="46" cy="45"/>
                </a:xfrm>
                <a:custGeom>
                  <a:avLst/>
                  <a:gdLst>
                    <a:gd name="T0" fmla="*/ 0 w 834"/>
                    <a:gd name="T1" fmla="*/ 45 h 811"/>
                    <a:gd name="T2" fmla="*/ 7 w 834"/>
                    <a:gd name="T3" fmla="*/ 34 h 811"/>
                    <a:gd name="T4" fmla="*/ 18 w 834"/>
                    <a:gd name="T5" fmla="*/ 28 h 811"/>
                    <a:gd name="T6" fmla="*/ 11 w 834"/>
                    <a:gd name="T7" fmla="*/ 28 h 811"/>
                    <a:gd name="T8" fmla="*/ 31 w 834"/>
                    <a:gd name="T9" fmla="*/ 17 h 811"/>
                    <a:gd name="T10" fmla="*/ 22 w 834"/>
                    <a:gd name="T11" fmla="*/ 17 h 811"/>
                    <a:gd name="T12" fmla="*/ 32 w 834"/>
                    <a:gd name="T13" fmla="*/ 10 h 811"/>
                    <a:gd name="T14" fmla="*/ 40 w 834"/>
                    <a:gd name="T15" fmla="*/ 10 h 811"/>
                    <a:gd name="T16" fmla="*/ 27 w 834"/>
                    <a:gd name="T17" fmla="*/ 6 h 811"/>
                    <a:gd name="T18" fmla="*/ 46 w 834"/>
                    <a:gd name="T19" fmla="*/ 2 h 811"/>
                    <a:gd name="T20" fmla="*/ 41 w 834"/>
                    <a:gd name="T21" fmla="*/ 0 h 811"/>
                    <a:gd name="T22" fmla="*/ 20 w 834"/>
                    <a:gd name="T23" fmla="*/ 6 h 811"/>
                    <a:gd name="T24" fmla="*/ 3 w 834"/>
                    <a:gd name="T25" fmla="*/ 21 h 811"/>
                    <a:gd name="T26" fmla="*/ 20 w 834"/>
                    <a:gd name="T27" fmla="*/ 12 h 811"/>
                    <a:gd name="T28" fmla="*/ 6 w 834"/>
                    <a:gd name="T29" fmla="*/ 27 h 811"/>
                    <a:gd name="T30" fmla="*/ 0 w 834"/>
                    <a:gd name="T31" fmla="*/ 45 h 8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34"/>
                    <a:gd name="T49" fmla="*/ 0 h 811"/>
                    <a:gd name="T50" fmla="*/ 834 w 834"/>
                    <a:gd name="T51" fmla="*/ 811 h 8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34" h="811">
                      <a:moveTo>
                        <a:pt x="0" y="811"/>
                      </a:moveTo>
                      <a:lnTo>
                        <a:pt x="124" y="607"/>
                      </a:lnTo>
                      <a:lnTo>
                        <a:pt x="333" y="513"/>
                      </a:lnTo>
                      <a:lnTo>
                        <a:pt x="204" y="513"/>
                      </a:lnTo>
                      <a:lnTo>
                        <a:pt x="563" y="298"/>
                      </a:lnTo>
                      <a:lnTo>
                        <a:pt x="402" y="298"/>
                      </a:lnTo>
                      <a:lnTo>
                        <a:pt x="574" y="179"/>
                      </a:lnTo>
                      <a:lnTo>
                        <a:pt x="723" y="179"/>
                      </a:lnTo>
                      <a:lnTo>
                        <a:pt x="493" y="105"/>
                      </a:lnTo>
                      <a:lnTo>
                        <a:pt x="834" y="39"/>
                      </a:lnTo>
                      <a:lnTo>
                        <a:pt x="737" y="0"/>
                      </a:lnTo>
                      <a:lnTo>
                        <a:pt x="355" y="105"/>
                      </a:lnTo>
                      <a:lnTo>
                        <a:pt x="62" y="386"/>
                      </a:lnTo>
                      <a:lnTo>
                        <a:pt x="355" y="208"/>
                      </a:lnTo>
                      <a:lnTo>
                        <a:pt x="103" y="478"/>
                      </a:lnTo>
                      <a:lnTo>
                        <a:pt x="0" y="8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5" name="Freeform 278"/>
                <p:cNvSpPr>
                  <a:spLocks noChangeArrowheads="1"/>
                </p:cNvSpPr>
                <p:nvPr/>
              </p:nvSpPr>
              <p:spPr bwMode="auto">
                <a:xfrm>
                  <a:off x="97" y="4"/>
                  <a:ext cx="76" cy="127"/>
                </a:xfrm>
                <a:custGeom>
                  <a:avLst/>
                  <a:gdLst>
                    <a:gd name="T0" fmla="*/ 76 w 1364"/>
                    <a:gd name="T1" fmla="*/ 0 h 2279"/>
                    <a:gd name="T2" fmla="*/ 65 w 1364"/>
                    <a:gd name="T3" fmla="*/ 6 h 2279"/>
                    <a:gd name="T4" fmla="*/ 44 w 1364"/>
                    <a:gd name="T5" fmla="*/ 30 h 2279"/>
                    <a:gd name="T6" fmla="*/ 31 w 1364"/>
                    <a:gd name="T7" fmla="*/ 72 h 2279"/>
                    <a:gd name="T8" fmla="*/ 15 w 1364"/>
                    <a:gd name="T9" fmla="*/ 100 h 2279"/>
                    <a:gd name="T10" fmla="*/ 2 w 1364"/>
                    <a:gd name="T11" fmla="*/ 111 h 2279"/>
                    <a:gd name="T12" fmla="*/ 0 w 1364"/>
                    <a:gd name="T13" fmla="*/ 118 h 2279"/>
                    <a:gd name="T14" fmla="*/ 3 w 1364"/>
                    <a:gd name="T15" fmla="*/ 125 h 2279"/>
                    <a:gd name="T16" fmla="*/ 11 w 1364"/>
                    <a:gd name="T17" fmla="*/ 127 h 2279"/>
                    <a:gd name="T18" fmla="*/ 6 w 1364"/>
                    <a:gd name="T19" fmla="*/ 124 h 2279"/>
                    <a:gd name="T20" fmla="*/ 5 w 1364"/>
                    <a:gd name="T21" fmla="*/ 118 h 2279"/>
                    <a:gd name="T22" fmla="*/ 13 w 1364"/>
                    <a:gd name="T23" fmla="*/ 112 h 2279"/>
                    <a:gd name="T24" fmla="*/ 17 w 1364"/>
                    <a:gd name="T25" fmla="*/ 112 h 2279"/>
                    <a:gd name="T26" fmla="*/ 20 w 1364"/>
                    <a:gd name="T27" fmla="*/ 120 h 2279"/>
                    <a:gd name="T28" fmla="*/ 28 w 1364"/>
                    <a:gd name="T29" fmla="*/ 114 h 2279"/>
                    <a:gd name="T30" fmla="*/ 33 w 1364"/>
                    <a:gd name="T31" fmla="*/ 103 h 2279"/>
                    <a:gd name="T32" fmla="*/ 42 w 1364"/>
                    <a:gd name="T33" fmla="*/ 93 h 2279"/>
                    <a:gd name="T34" fmla="*/ 28 w 1364"/>
                    <a:gd name="T35" fmla="*/ 100 h 2279"/>
                    <a:gd name="T36" fmla="*/ 32 w 1364"/>
                    <a:gd name="T37" fmla="*/ 87 h 2279"/>
                    <a:gd name="T38" fmla="*/ 43 w 1364"/>
                    <a:gd name="T39" fmla="*/ 73 h 2279"/>
                    <a:gd name="T40" fmla="*/ 50 w 1364"/>
                    <a:gd name="T41" fmla="*/ 45 h 2279"/>
                    <a:gd name="T42" fmla="*/ 41 w 1364"/>
                    <a:gd name="T43" fmla="*/ 70 h 2279"/>
                    <a:gd name="T44" fmla="*/ 40 w 1364"/>
                    <a:gd name="T45" fmla="*/ 60 h 2279"/>
                    <a:gd name="T46" fmla="*/ 49 w 1364"/>
                    <a:gd name="T47" fmla="*/ 29 h 2279"/>
                    <a:gd name="T48" fmla="*/ 66 w 1364"/>
                    <a:gd name="T49" fmla="*/ 7 h 2279"/>
                    <a:gd name="T50" fmla="*/ 76 w 1364"/>
                    <a:gd name="T51" fmla="*/ 0 h 227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64"/>
                    <a:gd name="T79" fmla="*/ 0 h 2279"/>
                    <a:gd name="T80" fmla="*/ 1364 w 1364"/>
                    <a:gd name="T81" fmla="*/ 2279 h 227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64" h="2279">
                      <a:moveTo>
                        <a:pt x="1364" y="0"/>
                      </a:moveTo>
                      <a:lnTo>
                        <a:pt x="1165" y="115"/>
                      </a:lnTo>
                      <a:lnTo>
                        <a:pt x="793" y="543"/>
                      </a:lnTo>
                      <a:lnTo>
                        <a:pt x="562" y="1289"/>
                      </a:lnTo>
                      <a:lnTo>
                        <a:pt x="276" y="1803"/>
                      </a:lnTo>
                      <a:lnTo>
                        <a:pt x="27" y="1999"/>
                      </a:lnTo>
                      <a:lnTo>
                        <a:pt x="0" y="2113"/>
                      </a:lnTo>
                      <a:lnTo>
                        <a:pt x="57" y="2242"/>
                      </a:lnTo>
                      <a:lnTo>
                        <a:pt x="190" y="2279"/>
                      </a:lnTo>
                      <a:lnTo>
                        <a:pt x="107" y="2218"/>
                      </a:lnTo>
                      <a:lnTo>
                        <a:pt x="88" y="2113"/>
                      </a:lnTo>
                      <a:lnTo>
                        <a:pt x="231" y="2007"/>
                      </a:lnTo>
                      <a:lnTo>
                        <a:pt x="310" y="2007"/>
                      </a:lnTo>
                      <a:lnTo>
                        <a:pt x="360" y="2154"/>
                      </a:lnTo>
                      <a:lnTo>
                        <a:pt x="503" y="2049"/>
                      </a:lnTo>
                      <a:lnTo>
                        <a:pt x="599" y="1842"/>
                      </a:lnTo>
                      <a:lnTo>
                        <a:pt x="752" y="1674"/>
                      </a:lnTo>
                      <a:lnTo>
                        <a:pt x="509" y="1803"/>
                      </a:lnTo>
                      <a:lnTo>
                        <a:pt x="579" y="1557"/>
                      </a:lnTo>
                      <a:lnTo>
                        <a:pt x="772" y="1316"/>
                      </a:lnTo>
                      <a:lnTo>
                        <a:pt x="900" y="811"/>
                      </a:lnTo>
                      <a:lnTo>
                        <a:pt x="731" y="1261"/>
                      </a:lnTo>
                      <a:lnTo>
                        <a:pt x="721" y="1084"/>
                      </a:lnTo>
                      <a:lnTo>
                        <a:pt x="871" y="528"/>
                      </a:lnTo>
                      <a:lnTo>
                        <a:pt x="1181" y="12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6" name="Freeform 279"/>
                <p:cNvSpPr>
                  <a:spLocks noChangeArrowheads="1"/>
                </p:cNvSpPr>
                <p:nvPr/>
              </p:nvSpPr>
              <p:spPr bwMode="auto">
                <a:xfrm>
                  <a:off x="85" y="124"/>
                  <a:ext cx="15" cy="18"/>
                </a:xfrm>
                <a:custGeom>
                  <a:avLst/>
                  <a:gdLst>
                    <a:gd name="T0" fmla="*/ 15 w 272"/>
                    <a:gd name="T1" fmla="*/ 8 h 308"/>
                    <a:gd name="T2" fmla="*/ 11 w 272"/>
                    <a:gd name="T3" fmla="*/ 7 h 308"/>
                    <a:gd name="T4" fmla="*/ 7 w 272"/>
                    <a:gd name="T5" fmla="*/ 0 h 308"/>
                    <a:gd name="T6" fmla="*/ 4 w 272"/>
                    <a:gd name="T7" fmla="*/ 8 h 308"/>
                    <a:gd name="T8" fmla="*/ 4 w 272"/>
                    <a:gd name="T9" fmla="*/ 13 h 308"/>
                    <a:gd name="T10" fmla="*/ 0 w 272"/>
                    <a:gd name="T11" fmla="*/ 18 h 308"/>
                    <a:gd name="T12" fmla="*/ 10 w 272"/>
                    <a:gd name="T13" fmla="*/ 14 h 308"/>
                    <a:gd name="T14" fmla="*/ 15 w 272"/>
                    <a:gd name="T15" fmla="*/ 8 h 3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2"/>
                    <a:gd name="T25" fmla="*/ 0 h 308"/>
                    <a:gd name="T26" fmla="*/ 272 w 272"/>
                    <a:gd name="T27" fmla="*/ 308 h 3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2" h="308">
                      <a:moveTo>
                        <a:pt x="272" y="129"/>
                      </a:moveTo>
                      <a:lnTo>
                        <a:pt x="200" y="115"/>
                      </a:lnTo>
                      <a:lnTo>
                        <a:pt x="131" y="0"/>
                      </a:lnTo>
                      <a:lnTo>
                        <a:pt x="71" y="138"/>
                      </a:lnTo>
                      <a:lnTo>
                        <a:pt x="71" y="217"/>
                      </a:lnTo>
                      <a:lnTo>
                        <a:pt x="0" y="308"/>
                      </a:lnTo>
                      <a:lnTo>
                        <a:pt x="182" y="232"/>
                      </a:lnTo>
                      <a:lnTo>
                        <a:pt x="272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7" name="Freeform 280"/>
                <p:cNvSpPr>
                  <a:spLocks noChangeArrowheads="1"/>
                </p:cNvSpPr>
                <p:nvPr/>
              </p:nvSpPr>
              <p:spPr bwMode="auto">
                <a:xfrm>
                  <a:off x="133" y="60"/>
                  <a:ext cx="24" cy="67"/>
                </a:xfrm>
                <a:custGeom>
                  <a:avLst/>
                  <a:gdLst>
                    <a:gd name="T0" fmla="*/ 24 w 432"/>
                    <a:gd name="T1" fmla="*/ 0 h 1198"/>
                    <a:gd name="T2" fmla="*/ 13 w 432"/>
                    <a:gd name="T3" fmla="*/ 37 h 1198"/>
                    <a:gd name="T4" fmla="*/ 1 w 432"/>
                    <a:gd name="T5" fmla="*/ 55 h 1198"/>
                    <a:gd name="T6" fmla="*/ 6 w 432"/>
                    <a:gd name="T7" fmla="*/ 53 h 1198"/>
                    <a:gd name="T8" fmla="*/ 5 w 432"/>
                    <a:gd name="T9" fmla="*/ 60 h 1198"/>
                    <a:gd name="T10" fmla="*/ 0 w 432"/>
                    <a:gd name="T11" fmla="*/ 67 h 1198"/>
                    <a:gd name="T12" fmla="*/ 14 w 432"/>
                    <a:gd name="T13" fmla="*/ 51 h 1198"/>
                    <a:gd name="T14" fmla="*/ 20 w 432"/>
                    <a:gd name="T15" fmla="*/ 38 h 1198"/>
                    <a:gd name="T16" fmla="*/ 8 w 432"/>
                    <a:gd name="T17" fmla="*/ 52 h 1198"/>
                    <a:gd name="T18" fmla="*/ 15 w 432"/>
                    <a:gd name="T19" fmla="*/ 37 h 1198"/>
                    <a:gd name="T20" fmla="*/ 24 w 432"/>
                    <a:gd name="T21" fmla="*/ 0 h 11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2"/>
                    <a:gd name="T34" fmla="*/ 0 h 1198"/>
                    <a:gd name="T35" fmla="*/ 432 w 432"/>
                    <a:gd name="T36" fmla="*/ 1198 h 11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2" h="1198">
                      <a:moveTo>
                        <a:pt x="432" y="0"/>
                      </a:moveTo>
                      <a:lnTo>
                        <a:pt x="241" y="667"/>
                      </a:lnTo>
                      <a:lnTo>
                        <a:pt x="19" y="992"/>
                      </a:lnTo>
                      <a:lnTo>
                        <a:pt x="112" y="939"/>
                      </a:lnTo>
                      <a:lnTo>
                        <a:pt x="81" y="1069"/>
                      </a:lnTo>
                      <a:lnTo>
                        <a:pt x="0" y="1198"/>
                      </a:lnTo>
                      <a:lnTo>
                        <a:pt x="251" y="912"/>
                      </a:lnTo>
                      <a:lnTo>
                        <a:pt x="354" y="679"/>
                      </a:lnTo>
                      <a:lnTo>
                        <a:pt x="143" y="925"/>
                      </a:lnTo>
                      <a:lnTo>
                        <a:pt x="268" y="667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8" name="Freeform 281"/>
                <p:cNvSpPr>
                  <a:spLocks noChangeArrowheads="1"/>
                </p:cNvSpPr>
                <p:nvPr/>
              </p:nvSpPr>
              <p:spPr bwMode="auto">
                <a:xfrm>
                  <a:off x="178" y="106"/>
                  <a:ext cx="10" cy="11"/>
                </a:xfrm>
                <a:custGeom>
                  <a:avLst/>
                  <a:gdLst>
                    <a:gd name="T0" fmla="*/ 3 w 174"/>
                    <a:gd name="T1" fmla="*/ 1 h 196"/>
                    <a:gd name="T2" fmla="*/ 0 w 174"/>
                    <a:gd name="T3" fmla="*/ 6 h 196"/>
                    <a:gd name="T4" fmla="*/ 6 w 174"/>
                    <a:gd name="T5" fmla="*/ 11 h 196"/>
                    <a:gd name="T6" fmla="*/ 10 w 174"/>
                    <a:gd name="T7" fmla="*/ 6 h 196"/>
                    <a:gd name="T8" fmla="*/ 6 w 174"/>
                    <a:gd name="T9" fmla="*/ 6 h 196"/>
                    <a:gd name="T10" fmla="*/ 4 w 174"/>
                    <a:gd name="T11" fmla="*/ 4 h 196"/>
                    <a:gd name="T12" fmla="*/ 5 w 174"/>
                    <a:gd name="T13" fmla="*/ 0 h 196"/>
                    <a:gd name="T14" fmla="*/ 3 w 174"/>
                    <a:gd name="T15" fmla="*/ 1 h 1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4"/>
                    <a:gd name="T25" fmla="*/ 0 h 196"/>
                    <a:gd name="T26" fmla="*/ 174 w 174"/>
                    <a:gd name="T27" fmla="*/ 196 h 1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4" h="196">
                      <a:moveTo>
                        <a:pt x="49" y="25"/>
                      </a:moveTo>
                      <a:lnTo>
                        <a:pt x="0" y="103"/>
                      </a:lnTo>
                      <a:lnTo>
                        <a:pt x="100" y="196"/>
                      </a:lnTo>
                      <a:lnTo>
                        <a:pt x="174" y="103"/>
                      </a:lnTo>
                      <a:lnTo>
                        <a:pt x="100" y="103"/>
                      </a:lnTo>
                      <a:lnTo>
                        <a:pt x="70" y="78"/>
                      </a:lnTo>
                      <a:lnTo>
                        <a:pt x="90" y="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19" name="Freeform 282"/>
                <p:cNvSpPr>
                  <a:spLocks noChangeArrowheads="1"/>
                </p:cNvSpPr>
                <p:nvPr/>
              </p:nvSpPr>
              <p:spPr bwMode="auto">
                <a:xfrm>
                  <a:off x="162" y="74"/>
                  <a:ext cx="19" cy="36"/>
                </a:xfrm>
                <a:custGeom>
                  <a:avLst/>
                  <a:gdLst>
                    <a:gd name="T0" fmla="*/ 8 w 346"/>
                    <a:gd name="T1" fmla="*/ 0 h 646"/>
                    <a:gd name="T2" fmla="*/ 16 w 346"/>
                    <a:gd name="T3" fmla="*/ 7 h 646"/>
                    <a:gd name="T4" fmla="*/ 19 w 346"/>
                    <a:gd name="T5" fmla="*/ 15 h 646"/>
                    <a:gd name="T6" fmla="*/ 19 w 346"/>
                    <a:gd name="T7" fmla="*/ 22 h 646"/>
                    <a:gd name="T8" fmla="*/ 12 w 346"/>
                    <a:gd name="T9" fmla="*/ 36 h 646"/>
                    <a:gd name="T10" fmla="*/ 14 w 346"/>
                    <a:gd name="T11" fmla="*/ 24 h 646"/>
                    <a:gd name="T12" fmla="*/ 6 w 346"/>
                    <a:gd name="T13" fmla="*/ 13 h 646"/>
                    <a:gd name="T14" fmla="*/ 6 w 346"/>
                    <a:gd name="T15" fmla="*/ 22 h 646"/>
                    <a:gd name="T16" fmla="*/ 0 w 346"/>
                    <a:gd name="T17" fmla="*/ 0 h 646"/>
                    <a:gd name="T18" fmla="*/ 14 w 346"/>
                    <a:gd name="T19" fmla="*/ 19 h 646"/>
                    <a:gd name="T20" fmla="*/ 13 w 346"/>
                    <a:gd name="T21" fmla="*/ 11 h 646"/>
                    <a:gd name="T22" fmla="*/ 8 w 346"/>
                    <a:gd name="T23" fmla="*/ 4 h 646"/>
                    <a:gd name="T24" fmla="*/ 8 w 346"/>
                    <a:gd name="T25" fmla="*/ 0 h 6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6"/>
                    <a:gd name="T40" fmla="*/ 0 h 646"/>
                    <a:gd name="T41" fmla="*/ 346 w 346"/>
                    <a:gd name="T42" fmla="*/ 646 h 6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6" h="646">
                      <a:moveTo>
                        <a:pt x="139" y="0"/>
                      </a:moveTo>
                      <a:lnTo>
                        <a:pt x="287" y="119"/>
                      </a:lnTo>
                      <a:lnTo>
                        <a:pt x="346" y="273"/>
                      </a:lnTo>
                      <a:lnTo>
                        <a:pt x="346" y="400"/>
                      </a:lnTo>
                      <a:lnTo>
                        <a:pt x="227" y="646"/>
                      </a:lnTo>
                      <a:lnTo>
                        <a:pt x="248" y="439"/>
                      </a:lnTo>
                      <a:lnTo>
                        <a:pt x="117" y="235"/>
                      </a:lnTo>
                      <a:lnTo>
                        <a:pt x="117" y="390"/>
                      </a:lnTo>
                      <a:lnTo>
                        <a:pt x="0" y="0"/>
                      </a:lnTo>
                      <a:lnTo>
                        <a:pt x="258" y="337"/>
                      </a:lnTo>
                      <a:lnTo>
                        <a:pt x="238" y="194"/>
                      </a:lnTo>
                      <a:lnTo>
                        <a:pt x="149" y="65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0" name="Freeform 283"/>
                <p:cNvSpPr>
                  <a:spLocks noChangeArrowheads="1"/>
                </p:cNvSpPr>
                <p:nvPr/>
              </p:nvSpPr>
              <p:spPr bwMode="auto">
                <a:xfrm>
                  <a:off x="151" y="87"/>
                  <a:ext cx="18" cy="29"/>
                </a:xfrm>
                <a:custGeom>
                  <a:avLst/>
                  <a:gdLst>
                    <a:gd name="T0" fmla="*/ 11 w 323"/>
                    <a:gd name="T1" fmla="*/ 0 h 511"/>
                    <a:gd name="T2" fmla="*/ 18 w 323"/>
                    <a:gd name="T3" fmla="*/ 21 h 511"/>
                    <a:gd name="T4" fmla="*/ 8 w 323"/>
                    <a:gd name="T5" fmla="*/ 27 h 511"/>
                    <a:gd name="T6" fmla="*/ 8 w 323"/>
                    <a:gd name="T7" fmla="*/ 20 h 511"/>
                    <a:gd name="T8" fmla="*/ 0 w 323"/>
                    <a:gd name="T9" fmla="*/ 29 h 511"/>
                    <a:gd name="T10" fmla="*/ 7 w 323"/>
                    <a:gd name="T11" fmla="*/ 17 h 511"/>
                    <a:gd name="T12" fmla="*/ 7 w 323"/>
                    <a:gd name="T13" fmla="*/ 6 h 511"/>
                    <a:gd name="T14" fmla="*/ 11 w 323"/>
                    <a:gd name="T15" fmla="*/ 16 h 511"/>
                    <a:gd name="T16" fmla="*/ 13 w 323"/>
                    <a:gd name="T17" fmla="*/ 13 h 511"/>
                    <a:gd name="T18" fmla="*/ 11 w 323"/>
                    <a:gd name="T19" fmla="*/ 0 h 5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3"/>
                    <a:gd name="T31" fmla="*/ 0 h 511"/>
                    <a:gd name="T32" fmla="*/ 323 w 323"/>
                    <a:gd name="T33" fmla="*/ 511 h 5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3" h="511">
                      <a:moveTo>
                        <a:pt x="200" y="0"/>
                      </a:moveTo>
                      <a:lnTo>
                        <a:pt x="323" y="374"/>
                      </a:lnTo>
                      <a:lnTo>
                        <a:pt x="138" y="473"/>
                      </a:lnTo>
                      <a:lnTo>
                        <a:pt x="152" y="358"/>
                      </a:lnTo>
                      <a:lnTo>
                        <a:pt x="0" y="511"/>
                      </a:lnTo>
                      <a:lnTo>
                        <a:pt x="119" y="298"/>
                      </a:lnTo>
                      <a:lnTo>
                        <a:pt x="128" y="114"/>
                      </a:lnTo>
                      <a:lnTo>
                        <a:pt x="200" y="282"/>
                      </a:lnTo>
                      <a:lnTo>
                        <a:pt x="241" y="229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1" name="Freeform 284"/>
                <p:cNvSpPr>
                  <a:spLocks noChangeArrowheads="1"/>
                </p:cNvSpPr>
                <p:nvPr/>
              </p:nvSpPr>
              <p:spPr bwMode="auto">
                <a:xfrm>
                  <a:off x="149" y="99"/>
                  <a:ext cx="7" cy="11"/>
                </a:xfrm>
                <a:custGeom>
                  <a:avLst/>
                  <a:gdLst>
                    <a:gd name="T0" fmla="*/ 4 w 115"/>
                    <a:gd name="T1" fmla="*/ 0 h 192"/>
                    <a:gd name="T2" fmla="*/ 0 w 115"/>
                    <a:gd name="T3" fmla="*/ 11 h 192"/>
                    <a:gd name="T4" fmla="*/ 7 w 115"/>
                    <a:gd name="T5" fmla="*/ 5 h 192"/>
                    <a:gd name="T6" fmla="*/ 7 w 115"/>
                    <a:gd name="T7" fmla="*/ 1 h 192"/>
                    <a:gd name="T8" fmla="*/ 4 w 115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192"/>
                    <a:gd name="T17" fmla="*/ 115 w 115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192">
                      <a:moveTo>
                        <a:pt x="72" y="0"/>
                      </a:moveTo>
                      <a:lnTo>
                        <a:pt x="0" y="192"/>
                      </a:lnTo>
                      <a:lnTo>
                        <a:pt x="115" y="88"/>
                      </a:lnTo>
                      <a:lnTo>
                        <a:pt x="115" y="2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2" name="Freeform 285"/>
                <p:cNvSpPr>
                  <a:spLocks noChangeArrowheads="1"/>
                </p:cNvSpPr>
                <p:nvPr/>
              </p:nvSpPr>
              <p:spPr bwMode="auto">
                <a:xfrm>
                  <a:off x="140" y="132"/>
                  <a:ext cx="44" cy="80"/>
                </a:xfrm>
                <a:custGeom>
                  <a:avLst/>
                  <a:gdLst>
                    <a:gd name="T0" fmla="*/ 36 w 790"/>
                    <a:gd name="T1" fmla="*/ 2 h 1433"/>
                    <a:gd name="T2" fmla="*/ 34 w 790"/>
                    <a:gd name="T3" fmla="*/ 5 h 1433"/>
                    <a:gd name="T4" fmla="*/ 28 w 790"/>
                    <a:gd name="T5" fmla="*/ 21 h 1433"/>
                    <a:gd name="T6" fmla="*/ 26 w 790"/>
                    <a:gd name="T7" fmla="*/ 5 h 1433"/>
                    <a:gd name="T8" fmla="*/ 23 w 790"/>
                    <a:gd name="T9" fmla="*/ 21 h 1433"/>
                    <a:gd name="T10" fmla="*/ 16 w 790"/>
                    <a:gd name="T11" fmla="*/ 34 h 1433"/>
                    <a:gd name="T12" fmla="*/ 17 w 790"/>
                    <a:gd name="T13" fmla="*/ 20 h 1433"/>
                    <a:gd name="T14" fmla="*/ 12 w 790"/>
                    <a:gd name="T15" fmla="*/ 29 h 1433"/>
                    <a:gd name="T16" fmla="*/ 12 w 790"/>
                    <a:gd name="T17" fmla="*/ 40 h 1433"/>
                    <a:gd name="T18" fmla="*/ 5 w 790"/>
                    <a:gd name="T19" fmla="*/ 28 h 1433"/>
                    <a:gd name="T20" fmla="*/ 4 w 790"/>
                    <a:gd name="T21" fmla="*/ 39 h 1433"/>
                    <a:gd name="T22" fmla="*/ 8 w 790"/>
                    <a:gd name="T23" fmla="*/ 54 h 1433"/>
                    <a:gd name="T24" fmla="*/ 0 w 790"/>
                    <a:gd name="T25" fmla="*/ 49 h 1433"/>
                    <a:gd name="T26" fmla="*/ 7 w 790"/>
                    <a:gd name="T27" fmla="*/ 59 h 1433"/>
                    <a:gd name="T28" fmla="*/ 17 w 790"/>
                    <a:gd name="T29" fmla="*/ 62 h 1433"/>
                    <a:gd name="T30" fmla="*/ 28 w 790"/>
                    <a:gd name="T31" fmla="*/ 80 h 1433"/>
                    <a:gd name="T32" fmla="*/ 30 w 790"/>
                    <a:gd name="T33" fmla="*/ 73 h 1433"/>
                    <a:gd name="T34" fmla="*/ 30 w 790"/>
                    <a:gd name="T35" fmla="*/ 66 h 1433"/>
                    <a:gd name="T36" fmla="*/ 42 w 790"/>
                    <a:gd name="T37" fmla="*/ 53 h 1433"/>
                    <a:gd name="T38" fmla="*/ 44 w 790"/>
                    <a:gd name="T39" fmla="*/ 44 h 1433"/>
                    <a:gd name="T40" fmla="*/ 40 w 790"/>
                    <a:gd name="T41" fmla="*/ 38 h 1433"/>
                    <a:gd name="T42" fmla="*/ 42 w 790"/>
                    <a:gd name="T43" fmla="*/ 44 h 1433"/>
                    <a:gd name="T44" fmla="*/ 40 w 790"/>
                    <a:gd name="T45" fmla="*/ 49 h 1433"/>
                    <a:gd name="T46" fmla="*/ 30 w 790"/>
                    <a:gd name="T47" fmla="*/ 49 h 1433"/>
                    <a:gd name="T48" fmla="*/ 29 w 790"/>
                    <a:gd name="T49" fmla="*/ 45 h 1433"/>
                    <a:gd name="T50" fmla="*/ 36 w 790"/>
                    <a:gd name="T51" fmla="*/ 36 h 1433"/>
                    <a:gd name="T52" fmla="*/ 39 w 790"/>
                    <a:gd name="T53" fmla="*/ 25 h 1433"/>
                    <a:gd name="T54" fmla="*/ 30 w 790"/>
                    <a:gd name="T55" fmla="*/ 37 h 1433"/>
                    <a:gd name="T56" fmla="*/ 30 w 790"/>
                    <a:gd name="T57" fmla="*/ 26 h 1433"/>
                    <a:gd name="T58" fmla="*/ 36 w 790"/>
                    <a:gd name="T59" fmla="*/ 9 h 1433"/>
                    <a:gd name="T60" fmla="*/ 34 w 790"/>
                    <a:gd name="T61" fmla="*/ 25 h 1433"/>
                    <a:gd name="T62" fmla="*/ 41 w 790"/>
                    <a:gd name="T63" fmla="*/ 0 h 1433"/>
                    <a:gd name="T64" fmla="*/ 37 w 790"/>
                    <a:gd name="T65" fmla="*/ 7 h 1433"/>
                    <a:gd name="T66" fmla="*/ 36 w 790"/>
                    <a:gd name="T67" fmla="*/ 2 h 14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90"/>
                    <a:gd name="T103" fmla="*/ 0 h 1433"/>
                    <a:gd name="T104" fmla="*/ 790 w 790"/>
                    <a:gd name="T105" fmla="*/ 1433 h 14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90" h="1433">
                      <a:moveTo>
                        <a:pt x="651" y="39"/>
                      </a:moveTo>
                      <a:lnTo>
                        <a:pt x="614" y="94"/>
                      </a:lnTo>
                      <a:lnTo>
                        <a:pt x="499" y="378"/>
                      </a:lnTo>
                      <a:lnTo>
                        <a:pt x="460" y="94"/>
                      </a:lnTo>
                      <a:lnTo>
                        <a:pt x="409" y="378"/>
                      </a:lnTo>
                      <a:lnTo>
                        <a:pt x="289" y="607"/>
                      </a:lnTo>
                      <a:lnTo>
                        <a:pt x="306" y="351"/>
                      </a:lnTo>
                      <a:lnTo>
                        <a:pt x="209" y="521"/>
                      </a:lnTo>
                      <a:lnTo>
                        <a:pt x="222" y="713"/>
                      </a:lnTo>
                      <a:lnTo>
                        <a:pt x="87" y="494"/>
                      </a:lnTo>
                      <a:lnTo>
                        <a:pt x="72" y="698"/>
                      </a:lnTo>
                      <a:lnTo>
                        <a:pt x="150" y="971"/>
                      </a:lnTo>
                      <a:lnTo>
                        <a:pt x="0" y="879"/>
                      </a:lnTo>
                      <a:lnTo>
                        <a:pt x="119" y="1059"/>
                      </a:lnTo>
                      <a:lnTo>
                        <a:pt x="300" y="1110"/>
                      </a:lnTo>
                      <a:lnTo>
                        <a:pt x="499" y="1433"/>
                      </a:lnTo>
                      <a:lnTo>
                        <a:pt x="542" y="1316"/>
                      </a:lnTo>
                      <a:lnTo>
                        <a:pt x="542" y="1188"/>
                      </a:lnTo>
                      <a:lnTo>
                        <a:pt x="760" y="958"/>
                      </a:lnTo>
                      <a:lnTo>
                        <a:pt x="790" y="792"/>
                      </a:lnTo>
                      <a:lnTo>
                        <a:pt x="721" y="673"/>
                      </a:lnTo>
                      <a:lnTo>
                        <a:pt x="749" y="792"/>
                      </a:lnTo>
                      <a:lnTo>
                        <a:pt x="711" y="879"/>
                      </a:lnTo>
                      <a:lnTo>
                        <a:pt x="532" y="879"/>
                      </a:lnTo>
                      <a:lnTo>
                        <a:pt x="520" y="815"/>
                      </a:lnTo>
                      <a:lnTo>
                        <a:pt x="641" y="644"/>
                      </a:lnTo>
                      <a:lnTo>
                        <a:pt x="702" y="441"/>
                      </a:lnTo>
                      <a:lnTo>
                        <a:pt x="532" y="658"/>
                      </a:lnTo>
                      <a:lnTo>
                        <a:pt x="542" y="466"/>
                      </a:lnTo>
                      <a:lnTo>
                        <a:pt x="641" y="170"/>
                      </a:lnTo>
                      <a:lnTo>
                        <a:pt x="614" y="441"/>
                      </a:lnTo>
                      <a:lnTo>
                        <a:pt x="739" y="0"/>
                      </a:lnTo>
                      <a:lnTo>
                        <a:pt x="670" y="118"/>
                      </a:lnTo>
                      <a:lnTo>
                        <a:pt x="65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3" name="Freeform 286"/>
                <p:cNvSpPr>
                  <a:spLocks noChangeArrowheads="1"/>
                </p:cNvSpPr>
                <p:nvPr/>
              </p:nvSpPr>
              <p:spPr bwMode="auto">
                <a:xfrm>
                  <a:off x="190" y="154"/>
                  <a:ext cx="12" cy="11"/>
                </a:xfrm>
                <a:custGeom>
                  <a:avLst/>
                  <a:gdLst>
                    <a:gd name="T0" fmla="*/ 2 w 203"/>
                    <a:gd name="T1" fmla="*/ 7 h 193"/>
                    <a:gd name="T2" fmla="*/ 0 w 203"/>
                    <a:gd name="T3" fmla="*/ 11 h 193"/>
                    <a:gd name="T4" fmla="*/ 5 w 203"/>
                    <a:gd name="T5" fmla="*/ 10 h 193"/>
                    <a:gd name="T6" fmla="*/ 9 w 203"/>
                    <a:gd name="T7" fmla="*/ 6 h 193"/>
                    <a:gd name="T8" fmla="*/ 12 w 203"/>
                    <a:gd name="T9" fmla="*/ 8 h 193"/>
                    <a:gd name="T10" fmla="*/ 11 w 203"/>
                    <a:gd name="T11" fmla="*/ 0 h 193"/>
                    <a:gd name="T12" fmla="*/ 9 w 203"/>
                    <a:gd name="T13" fmla="*/ 4 h 193"/>
                    <a:gd name="T14" fmla="*/ 7 w 203"/>
                    <a:gd name="T15" fmla="*/ 2 h 193"/>
                    <a:gd name="T16" fmla="*/ 4 w 203"/>
                    <a:gd name="T17" fmla="*/ 6 h 193"/>
                    <a:gd name="T18" fmla="*/ 2 w 203"/>
                    <a:gd name="T19" fmla="*/ 7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3"/>
                    <a:gd name="T31" fmla="*/ 0 h 193"/>
                    <a:gd name="T32" fmla="*/ 203 w 203"/>
                    <a:gd name="T33" fmla="*/ 193 h 1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3" h="193">
                      <a:moveTo>
                        <a:pt x="41" y="115"/>
                      </a:moveTo>
                      <a:lnTo>
                        <a:pt x="0" y="193"/>
                      </a:lnTo>
                      <a:lnTo>
                        <a:pt x="92" y="180"/>
                      </a:lnTo>
                      <a:lnTo>
                        <a:pt x="152" y="104"/>
                      </a:lnTo>
                      <a:lnTo>
                        <a:pt x="203" y="139"/>
                      </a:lnTo>
                      <a:lnTo>
                        <a:pt x="193" y="0"/>
                      </a:lnTo>
                      <a:lnTo>
                        <a:pt x="152" y="67"/>
                      </a:lnTo>
                      <a:lnTo>
                        <a:pt x="123" y="39"/>
                      </a:lnTo>
                      <a:lnTo>
                        <a:pt x="70" y="104"/>
                      </a:lnTo>
                      <a:lnTo>
                        <a:pt x="4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4" name="Freeform 287"/>
                <p:cNvSpPr>
                  <a:spLocks noChangeArrowheads="1"/>
                </p:cNvSpPr>
                <p:nvPr/>
              </p:nvSpPr>
              <p:spPr bwMode="auto">
                <a:xfrm>
                  <a:off x="106" y="135"/>
                  <a:ext cx="36" cy="38"/>
                </a:xfrm>
                <a:custGeom>
                  <a:avLst/>
                  <a:gdLst>
                    <a:gd name="T0" fmla="*/ 36 w 643"/>
                    <a:gd name="T1" fmla="*/ 23 h 674"/>
                    <a:gd name="T2" fmla="*/ 31 w 643"/>
                    <a:gd name="T3" fmla="*/ 30 h 674"/>
                    <a:gd name="T4" fmla="*/ 24 w 643"/>
                    <a:gd name="T5" fmla="*/ 31 h 674"/>
                    <a:gd name="T6" fmla="*/ 16 w 643"/>
                    <a:gd name="T7" fmla="*/ 31 h 674"/>
                    <a:gd name="T8" fmla="*/ 3 w 643"/>
                    <a:gd name="T9" fmla="*/ 38 h 674"/>
                    <a:gd name="T10" fmla="*/ 6 w 643"/>
                    <a:gd name="T11" fmla="*/ 24 h 674"/>
                    <a:gd name="T12" fmla="*/ 2 w 643"/>
                    <a:gd name="T13" fmla="*/ 26 h 674"/>
                    <a:gd name="T14" fmla="*/ 6 w 643"/>
                    <a:gd name="T15" fmla="*/ 13 h 674"/>
                    <a:gd name="T16" fmla="*/ 0 w 643"/>
                    <a:gd name="T17" fmla="*/ 15 h 674"/>
                    <a:gd name="T18" fmla="*/ 11 w 643"/>
                    <a:gd name="T19" fmla="*/ 0 h 674"/>
                    <a:gd name="T20" fmla="*/ 8 w 643"/>
                    <a:gd name="T21" fmla="*/ 10 h 674"/>
                    <a:gd name="T22" fmla="*/ 12 w 643"/>
                    <a:gd name="T23" fmla="*/ 8 h 674"/>
                    <a:gd name="T24" fmla="*/ 8 w 643"/>
                    <a:gd name="T25" fmla="*/ 21 h 674"/>
                    <a:gd name="T26" fmla="*/ 13 w 643"/>
                    <a:gd name="T27" fmla="*/ 18 h 674"/>
                    <a:gd name="T28" fmla="*/ 13 w 643"/>
                    <a:gd name="T29" fmla="*/ 24 h 674"/>
                    <a:gd name="T30" fmla="*/ 26 w 643"/>
                    <a:gd name="T31" fmla="*/ 27 h 674"/>
                    <a:gd name="T32" fmla="*/ 31 w 643"/>
                    <a:gd name="T33" fmla="*/ 27 h 674"/>
                    <a:gd name="T34" fmla="*/ 36 w 643"/>
                    <a:gd name="T35" fmla="*/ 23 h 6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43"/>
                    <a:gd name="T55" fmla="*/ 0 h 674"/>
                    <a:gd name="T56" fmla="*/ 643 w 643"/>
                    <a:gd name="T57" fmla="*/ 674 h 6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43" h="674">
                      <a:moveTo>
                        <a:pt x="643" y="402"/>
                      </a:moveTo>
                      <a:lnTo>
                        <a:pt x="549" y="528"/>
                      </a:lnTo>
                      <a:lnTo>
                        <a:pt x="431" y="552"/>
                      </a:lnTo>
                      <a:lnTo>
                        <a:pt x="290" y="552"/>
                      </a:lnTo>
                      <a:lnTo>
                        <a:pt x="50" y="674"/>
                      </a:lnTo>
                      <a:lnTo>
                        <a:pt x="109" y="425"/>
                      </a:lnTo>
                      <a:lnTo>
                        <a:pt x="30" y="466"/>
                      </a:lnTo>
                      <a:lnTo>
                        <a:pt x="99" y="232"/>
                      </a:lnTo>
                      <a:lnTo>
                        <a:pt x="0" y="271"/>
                      </a:lnTo>
                      <a:lnTo>
                        <a:pt x="191" y="0"/>
                      </a:lnTo>
                      <a:lnTo>
                        <a:pt x="140" y="169"/>
                      </a:lnTo>
                      <a:lnTo>
                        <a:pt x="220" y="139"/>
                      </a:lnTo>
                      <a:lnTo>
                        <a:pt x="140" y="374"/>
                      </a:lnTo>
                      <a:lnTo>
                        <a:pt x="241" y="323"/>
                      </a:lnTo>
                      <a:lnTo>
                        <a:pt x="241" y="425"/>
                      </a:lnTo>
                      <a:lnTo>
                        <a:pt x="472" y="474"/>
                      </a:lnTo>
                      <a:lnTo>
                        <a:pt x="549" y="487"/>
                      </a:lnTo>
                      <a:lnTo>
                        <a:pt x="643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5" name="Freeform 288"/>
                <p:cNvSpPr>
                  <a:spLocks noChangeArrowheads="1"/>
                </p:cNvSpPr>
                <p:nvPr/>
              </p:nvSpPr>
              <p:spPr bwMode="auto">
                <a:xfrm>
                  <a:off x="57" y="141"/>
                  <a:ext cx="45" cy="73"/>
                </a:xfrm>
                <a:custGeom>
                  <a:avLst/>
                  <a:gdLst>
                    <a:gd name="T0" fmla="*/ 45 w 824"/>
                    <a:gd name="T1" fmla="*/ 0 h 1325"/>
                    <a:gd name="T2" fmla="*/ 31 w 824"/>
                    <a:gd name="T3" fmla="*/ 9 h 1325"/>
                    <a:gd name="T4" fmla="*/ 26 w 824"/>
                    <a:gd name="T5" fmla="*/ 8 h 1325"/>
                    <a:gd name="T6" fmla="*/ 20 w 824"/>
                    <a:gd name="T7" fmla="*/ 4 h 1325"/>
                    <a:gd name="T8" fmla="*/ 18 w 824"/>
                    <a:gd name="T9" fmla="*/ 17 h 1325"/>
                    <a:gd name="T10" fmla="*/ 24 w 824"/>
                    <a:gd name="T11" fmla="*/ 30 h 1325"/>
                    <a:gd name="T12" fmla="*/ 13 w 824"/>
                    <a:gd name="T13" fmla="*/ 27 h 1325"/>
                    <a:gd name="T14" fmla="*/ 15 w 824"/>
                    <a:gd name="T15" fmla="*/ 35 h 1325"/>
                    <a:gd name="T16" fmla="*/ 12 w 824"/>
                    <a:gd name="T17" fmla="*/ 41 h 1325"/>
                    <a:gd name="T18" fmla="*/ 9 w 824"/>
                    <a:gd name="T19" fmla="*/ 43 h 1325"/>
                    <a:gd name="T20" fmla="*/ 3 w 824"/>
                    <a:gd name="T21" fmla="*/ 54 h 1325"/>
                    <a:gd name="T22" fmla="*/ 0 w 824"/>
                    <a:gd name="T23" fmla="*/ 73 h 1325"/>
                    <a:gd name="T24" fmla="*/ 8 w 824"/>
                    <a:gd name="T25" fmla="*/ 53 h 1325"/>
                    <a:gd name="T26" fmla="*/ 20 w 824"/>
                    <a:gd name="T27" fmla="*/ 41 h 1325"/>
                    <a:gd name="T28" fmla="*/ 36 w 824"/>
                    <a:gd name="T29" fmla="*/ 25 h 1325"/>
                    <a:gd name="T30" fmla="*/ 39 w 824"/>
                    <a:gd name="T31" fmla="*/ 16 h 1325"/>
                    <a:gd name="T32" fmla="*/ 38 w 824"/>
                    <a:gd name="T33" fmla="*/ 9 h 1325"/>
                    <a:gd name="T34" fmla="*/ 45 w 824"/>
                    <a:gd name="T35" fmla="*/ 0 h 13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24"/>
                    <a:gd name="T55" fmla="*/ 0 h 1325"/>
                    <a:gd name="T56" fmla="*/ 824 w 824"/>
                    <a:gd name="T57" fmla="*/ 1325 h 13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24" h="1325">
                      <a:moveTo>
                        <a:pt x="824" y="0"/>
                      </a:moveTo>
                      <a:lnTo>
                        <a:pt x="574" y="155"/>
                      </a:lnTo>
                      <a:lnTo>
                        <a:pt x="484" y="143"/>
                      </a:lnTo>
                      <a:lnTo>
                        <a:pt x="373" y="77"/>
                      </a:lnTo>
                      <a:lnTo>
                        <a:pt x="325" y="309"/>
                      </a:lnTo>
                      <a:lnTo>
                        <a:pt x="433" y="541"/>
                      </a:lnTo>
                      <a:lnTo>
                        <a:pt x="235" y="487"/>
                      </a:lnTo>
                      <a:lnTo>
                        <a:pt x="266" y="635"/>
                      </a:lnTo>
                      <a:lnTo>
                        <a:pt x="221" y="748"/>
                      </a:lnTo>
                      <a:lnTo>
                        <a:pt x="157" y="773"/>
                      </a:lnTo>
                      <a:lnTo>
                        <a:pt x="51" y="980"/>
                      </a:lnTo>
                      <a:lnTo>
                        <a:pt x="0" y="1325"/>
                      </a:lnTo>
                      <a:lnTo>
                        <a:pt x="141" y="967"/>
                      </a:lnTo>
                      <a:lnTo>
                        <a:pt x="373" y="736"/>
                      </a:lnTo>
                      <a:lnTo>
                        <a:pt x="663" y="450"/>
                      </a:lnTo>
                      <a:lnTo>
                        <a:pt x="714" y="284"/>
                      </a:lnTo>
                      <a:lnTo>
                        <a:pt x="703" y="169"/>
                      </a:lnTo>
                      <a:lnTo>
                        <a:pt x="8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6" name="Freeform 289"/>
                <p:cNvSpPr>
                  <a:spLocks noChangeArrowheads="1"/>
                </p:cNvSpPr>
                <p:nvPr/>
              </p:nvSpPr>
              <p:spPr bwMode="auto">
                <a:xfrm>
                  <a:off x="145" y="214"/>
                  <a:ext cx="41" cy="37"/>
                </a:xfrm>
                <a:custGeom>
                  <a:avLst/>
                  <a:gdLst>
                    <a:gd name="T0" fmla="*/ 41 w 738"/>
                    <a:gd name="T1" fmla="*/ 37 h 665"/>
                    <a:gd name="T2" fmla="*/ 41 w 738"/>
                    <a:gd name="T3" fmla="*/ 31 h 665"/>
                    <a:gd name="T4" fmla="*/ 19 w 738"/>
                    <a:gd name="T5" fmla="*/ 6 h 665"/>
                    <a:gd name="T6" fmla="*/ 0 w 738"/>
                    <a:gd name="T7" fmla="*/ 0 h 665"/>
                    <a:gd name="T8" fmla="*/ 16 w 738"/>
                    <a:gd name="T9" fmla="*/ 10 h 665"/>
                    <a:gd name="T10" fmla="*/ 19 w 738"/>
                    <a:gd name="T11" fmla="*/ 19 h 665"/>
                    <a:gd name="T12" fmla="*/ 37 w 738"/>
                    <a:gd name="T13" fmla="*/ 31 h 665"/>
                    <a:gd name="T14" fmla="*/ 41 w 738"/>
                    <a:gd name="T15" fmla="*/ 37 h 6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8"/>
                    <a:gd name="T25" fmla="*/ 0 h 665"/>
                    <a:gd name="T26" fmla="*/ 738 w 738"/>
                    <a:gd name="T27" fmla="*/ 665 h 6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8" h="665">
                      <a:moveTo>
                        <a:pt x="738" y="665"/>
                      </a:moveTo>
                      <a:lnTo>
                        <a:pt x="738" y="552"/>
                      </a:lnTo>
                      <a:lnTo>
                        <a:pt x="333" y="114"/>
                      </a:lnTo>
                      <a:lnTo>
                        <a:pt x="0" y="0"/>
                      </a:lnTo>
                      <a:lnTo>
                        <a:pt x="290" y="178"/>
                      </a:lnTo>
                      <a:lnTo>
                        <a:pt x="349" y="345"/>
                      </a:lnTo>
                      <a:lnTo>
                        <a:pt x="659" y="552"/>
                      </a:lnTo>
                      <a:lnTo>
                        <a:pt x="738" y="6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7" name="Freeform 290"/>
                <p:cNvSpPr>
                  <a:spLocks noChangeArrowheads="1"/>
                </p:cNvSpPr>
                <p:nvPr/>
              </p:nvSpPr>
              <p:spPr bwMode="auto">
                <a:xfrm>
                  <a:off x="125" y="223"/>
                  <a:ext cx="69" cy="65"/>
                </a:xfrm>
                <a:custGeom>
                  <a:avLst/>
                  <a:gdLst>
                    <a:gd name="T0" fmla="*/ 69 w 1247"/>
                    <a:gd name="T1" fmla="*/ 65 h 1183"/>
                    <a:gd name="T2" fmla="*/ 55 w 1247"/>
                    <a:gd name="T3" fmla="*/ 43 h 1183"/>
                    <a:gd name="T4" fmla="*/ 0 w 1247"/>
                    <a:gd name="T5" fmla="*/ 0 h 1183"/>
                    <a:gd name="T6" fmla="*/ 5 w 1247"/>
                    <a:gd name="T7" fmla="*/ 9 h 1183"/>
                    <a:gd name="T8" fmla="*/ 24 w 1247"/>
                    <a:gd name="T9" fmla="*/ 27 h 1183"/>
                    <a:gd name="T10" fmla="*/ 26 w 1247"/>
                    <a:gd name="T11" fmla="*/ 34 h 1183"/>
                    <a:gd name="T12" fmla="*/ 19 w 1247"/>
                    <a:gd name="T13" fmla="*/ 39 h 1183"/>
                    <a:gd name="T14" fmla="*/ 34 w 1247"/>
                    <a:gd name="T15" fmla="*/ 46 h 1183"/>
                    <a:gd name="T16" fmla="*/ 53 w 1247"/>
                    <a:gd name="T17" fmla="*/ 52 h 1183"/>
                    <a:gd name="T18" fmla="*/ 69 w 1247"/>
                    <a:gd name="T19" fmla="*/ 65 h 11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47"/>
                    <a:gd name="T31" fmla="*/ 0 h 1183"/>
                    <a:gd name="T32" fmla="*/ 1247 w 1247"/>
                    <a:gd name="T33" fmla="*/ 1183 h 11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47" h="1183">
                      <a:moveTo>
                        <a:pt x="1247" y="1183"/>
                      </a:moveTo>
                      <a:lnTo>
                        <a:pt x="988" y="774"/>
                      </a:lnTo>
                      <a:lnTo>
                        <a:pt x="0" y="0"/>
                      </a:lnTo>
                      <a:lnTo>
                        <a:pt x="88" y="158"/>
                      </a:lnTo>
                      <a:lnTo>
                        <a:pt x="427" y="492"/>
                      </a:lnTo>
                      <a:lnTo>
                        <a:pt x="466" y="618"/>
                      </a:lnTo>
                      <a:lnTo>
                        <a:pt x="347" y="706"/>
                      </a:lnTo>
                      <a:lnTo>
                        <a:pt x="606" y="838"/>
                      </a:lnTo>
                      <a:lnTo>
                        <a:pt x="957" y="940"/>
                      </a:lnTo>
                      <a:lnTo>
                        <a:pt x="1247" y="1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8" name="Freeform 291"/>
                <p:cNvSpPr>
                  <a:spLocks noChangeArrowheads="1"/>
                </p:cNvSpPr>
                <p:nvPr/>
              </p:nvSpPr>
              <p:spPr bwMode="auto">
                <a:xfrm>
                  <a:off x="129" y="271"/>
                  <a:ext cx="76" cy="70"/>
                </a:xfrm>
                <a:custGeom>
                  <a:avLst/>
                  <a:gdLst>
                    <a:gd name="T0" fmla="*/ 76 w 1378"/>
                    <a:gd name="T1" fmla="*/ 63 h 1260"/>
                    <a:gd name="T2" fmla="*/ 67 w 1378"/>
                    <a:gd name="T3" fmla="*/ 53 h 1260"/>
                    <a:gd name="T4" fmla="*/ 60 w 1378"/>
                    <a:gd name="T5" fmla="*/ 56 h 1260"/>
                    <a:gd name="T6" fmla="*/ 41 w 1378"/>
                    <a:gd name="T7" fmla="*/ 36 h 1260"/>
                    <a:gd name="T8" fmla="*/ 13 w 1378"/>
                    <a:gd name="T9" fmla="*/ 18 h 1260"/>
                    <a:gd name="T10" fmla="*/ 0 w 1378"/>
                    <a:gd name="T11" fmla="*/ 0 h 1260"/>
                    <a:gd name="T12" fmla="*/ 14 w 1378"/>
                    <a:gd name="T13" fmla="*/ 26 h 1260"/>
                    <a:gd name="T14" fmla="*/ 35 w 1378"/>
                    <a:gd name="T15" fmla="*/ 48 h 1260"/>
                    <a:gd name="T16" fmla="*/ 76 w 1378"/>
                    <a:gd name="T17" fmla="*/ 70 h 1260"/>
                    <a:gd name="T18" fmla="*/ 76 w 1378"/>
                    <a:gd name="T19" fmla="*/ 63 h 12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78"/>
                    <a:gd name="T31" fmla="*/ 0 h 1260"/>
                    <a:gd name="T32" fmla="*/ 1378 w 1378"/>
                    <a:gd name="T33" fmla="*/ 1260 h 12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78" h="1260">
                      <a:moveTo>
                        <a:pt x="1378" y="1127"/>
                      </a:moveTo>
                      <a:lnTo>
                        <a:pt x="1208" y="963"/>
                      </a:lnTo>
                      <a:lnTo>
                        <a:pt x="1087" y="1013"/>
                      </a:lnTo>
                      <a:lnTo>
                        <a:pt x="752" y="643"/>
                      </a:lnTo>
                      <a:lnTo>
                        <a:pt x="240" y="333"/>
                      </a:lnTo>
                      <a:lnTo>
                        <a:pt x="0" y="0"/>
                      </a:lnTo>
                      <a:lnTo>
                        <a:pt x="257" y="461"/>
                      </a:lnTo>
                      <a:lnTo>
                        <a:pt x="633" y="857"/>
                      </a:lnTo>
                      <a:lnTo>
                        <a:pt x="1378" y="1260"/>
                      </a:lnTo>
                      <a:lnTo>
                        <a:pt x="1378" y="1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29" name="Freeform 292"/>
                <p:cNvSpPr>
                  <a:spLocks noChangeArrowheads="1"/>
                </p:cNvSpPr>
                <p:nvPr/>
              </p:nvSpPr>
              <p:spPr bwMode="auto">
                <a:xfrm>
                  <a:off x="151" y="281"/>
                  <a:ext cx="95" cy="44"/>
                </a:xfrm>
                <a:custGeom>
                  <a:avLst/>
                  <a:gdLst>
                    <a:gd name="T0" fmla="*/ 0 w 1709"/>
                    <a:gd name="T1" fmla="*/ 0 h 794"/>
                    <a:gd name="T2" fmla="*/ 45 w 1709"/>
                    <a:gd name="T3" fmla="*/ 16 h 794"/>
                    <a:gd name="T4" fmla="*/ 59 w 1709"/>
                    <a:gd name="T5" fmla="*/ 18 h 794"/>
                    <a:gd name="T6" fmla="*/ 89 w 1709"/>
                    <a:gd name="T7" fmla="*/ 33 h 794"/>
                    <a:gd name="T8" fmla="*/ 82 w 1709"/>
                    <a:gd name="T9" fmla="*/ 36 h 794"/>
                    <a:gd name="T10" fmla="*/ 95 w 1709"/>
                    <a:gd name="T11" fmla="*/ 44 h 794"/>
                    <a:gd name="T12" fmla="*/ 88 w 1709"/>
                    <a:gd name="T13" fmla="*/ 44 h 794"/>
                    <a:gd name="T14" fmla="*/ 60 w 1709"/>
                    <a:gd name="T15" fmla="*/ 35 h 794"/>
                    <a:gd name="T16" fmla="*/ 53 w 1709"/>
                    <a:gd name="T17" fmla="*/ 41 h 794"/>
                    <a:gd name="T18" fmla="*/ 44 w 1709"/>
                    <a:gd name="T19" fmla="*/ 25 h 794"/>
                    <a:gd name="T20" fmla="*/ 40 w 1709"/>
                    <a:gd name="T21" fmla="*/ 30 h 794"/>
                    <a:gd name="T22" fmla="*/ 23 w 1709"/>
                    <a:gd name="T23" fmla="*/ 20 h 794"/>
                    <a:gd name="T24" fmla="*/ 16 w 1709"/>
                    <a:gd name="T25" fmla="*/ 10 h 794"/>
                    <a:gd name="T26" fmla="*/ 2 w 1709"/>
                    <a:gd name="T27" fmla="*/ 3 h 794"/>
                    <a:gd name="T28" fmla="*/ 0 w 1709"/>
                    <a:gd name="T29" fmla="*/ 0 h 7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09"/>
                    <a:gd name="T46" fmla="*/ 0 h 794"/>
                    <a:gd name="T47" fmla="*/ 1709 w 1709"/>
                    <a:gd name="T48" fmla="*/ 794 h 79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09" h="794">
                      <a:moveTo>
                        <a:pt x="0" y="0"/>
                      </a:moveTo>
                      <a:lnTo>
                        <a:pt x="810" y="295"/>
                      </a:lnTo>
                      <a:lnTo>
                        <a:pt x="1058" y="330"/>
                      </a:lnTo>
                      <a:lnTo>
                        <a:pt x="1598" y="601"/>
                      </a:lnTo>
                      <a:lnTo>
                        <a:pt x="1481" y="652"/>
                      </a:lnTo>
                      <a:lnTo>
                        <a:pt x="1709" y="794"/>
                      </a:lnTo>
                      <a:lnTo>
                        <a:pt x="1577" y="794"/>
                      </a:lnTo>
                      <a:lnTo>
                        <a:pt x="1078" y="640"/>
                      </a:lnTo>
                      <a:lnTo>
                        <a:pt x="949" y="743"/>
                      </a:lnTo>
                      <a:lnTo>
                        <a:pt x="798" y="446"/>
                      </a:lnTo>
                      <a:lnTo>
                        <a:pt x="720" y="538"/>
                      </a:lnTo>
                      <a:lnTo>
                        <a:pt x="409" y="360"/>
                      </a:lnTo>
                      <a:lnTo>
                        <a:pt x="280" y="188"/>
                      </a:lnTo>
                      <a:lnTo>
                        <a:pt x="31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0" name="Freeform 293"/>
                <p:cNvSpPr>
                  <a:spLocks noChangeArrowheads="1"/>
                </p:cNvSpPr>
                <p:nvPr/>
              </p:nvSpPr>
              <p:spPr bwMode="auto">
                <a:xfrm>
                  <a:off x="186" y="192"/>
                  <a:ext cx="18" cy="62"/>
                </a:xfrm>
                <a:custGeom>
                  <a:avLst/>
                  <a:gdLst>
                    <a:gd name="T0" fmla="*/ 14 w 321"/>
                    <a:gd name="T1" fmla="*/ 0 h 1116"/>
                    <a:gd name="T2" fmla="*/ 17 w 321"/>
                    <a:gd name="T3" fmla="*/ 5 h 1116"/>
                    <a:gd name="T4" fmla="*/ 17 w 321"/>
                    <a:gd name="T5" fmla="*/ 15 h 1116"/>
                    <a:gd name="T6" fmla="*/ 13 w 321"/>
                    <a:gd name="T7" fmla="*/ 31 h 1116"/>
                    <a:gd name="T8" fmla="*/ 18 w 321"/>
                    <a:gd name="T9" fmla="*/ 41 h 1116"/>
                    <a:gd name="T10" fmla="*/ 10 w 321"/>
                    <a:gd name="T11" fmla="*/ 62 h 1116"/>
                    <a:gd name="T12" fmla="*/ 8 w 321"/>
                    <a:gd name="T13" fmla="*/ 54 h 1116"/>
                    <a:gd name="T14" fmla="*/ 5 w 321"/>
                    <a:gd name="T15" fmla="*/ 49 h 1116"/>
                    <a:gd name="T16" fmla="*/ 0 w 321"/>
                    <a:gd name="T17" fmla="*/ 29 h 1116"/>
                    <a:gd name="T18" fmla="*/ 13 w 321"/>
                    <a:gd name="T19" fmla="*/ 11 h 1116"/>
                    <a:gd name="T20" fmla="*/ 14 w 321"/>
                    <a:gd name="T21" fmla="*/ 0 h 1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1"/>
                    <a:gd name="T34" fmla="*/ 0 h 1116"/>
                    <a:gd name="T35" fmla="*/ 321 w 321"/>
                    <a:gd name="T36" fmla="*/ 1116 h 11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1" h="1116">
                      <a:moveTo>
                        <a:pt x="249" y="0"/>
                      </a:moveTo>
                      <a:lnTo>
                        <a:pt x="303" y="89"/>
                      </a:lnTo>
                      <a:lnTo>
                        <a:pt x="303" y="266"/>
                      </a:lnTo>
                      <a:lnTo>
                        <a:pt x="239" y="549"/>
                      </a:lnTo>
                      <a:lnTo>
                        <a:pt x="321" y="744"/>
                      </a:lnTo>
                      <a:lnTo>
                        <a:pt x="170" y="1116"/>
                      </a:lnTo>
                      <a:lnTo>
                        <a:pt x="151" y="976"/>
                      </a:lnTo>
                      <a:lnTo>
                        <a:pt x="83" y="884"/>
                      </a:lnTo>
                      <a:lnTo>
                        <a:pt x="0" y="526"/>
                      </a:lnTo>
                      <a:lnTo>
                        <a:pt x="233" y="204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1" name="Freeform 294"/>
                <p:cNvSpPr>
                  <a:spLocks noChangeArrowheads="1"/>
                </p:cNvSpPr>
                <p:nvPr/>
              </p:nvSpPr>
              <p:spPr bwMode="auto">
                <a:xfrm>
                  <a:off x="3" y="224"/>
                  <a:ext cx="351" cy="284"/>
                </a:xfrm>
                <a:custGeom>
                  <a:avLst/>
                  <a:gdLst>
                    <a:gd name="T0" fmla="*/ 305 w 6327"/>
                    <a:gd name="T1" fmla="*/ 218 h 5107"/>
                    <a:gd name="T2" fmla="*/ 202 w 6327"/>
                    <a:gd name="T3" fmla="*/ 258 h 5107"/>
                    <a:gd name="T4" fmla="*/ 166 w 6327"/>
                    <a:gd name="T5" fmla="*/ 280 h 5107"/>
                    <a:gd name="T6" fmla="*/ 164 w 6327"/>
                    <a:gd name="T7" fmla="*/ 270 h 5107"/>
                    <a:gd name="T8" fmla="*/ 131 w 6327"/>
                    <a:gd name="T9" fmla="*/ 258 h 5107"/>
                    <a:gd name="T10" fmla="*/ 132 w 6327"/>
                    <a:gd name="T11" fmla="*/ 246 h 5107"/>
                    <a:gd name="T12" fmla="*/ 89 w 6327"/>
                    <a:gd name="T13" fmla="*/ 256 h 5107"/>
                    <a:gd name="T14" fmla="*/ 135 w 6327"/>
                    <a:gd name="T15" fmla="*/ 232 h 5107"/>
                    <a:gd name="T16" fmla="*/ 116 w 6327"/>
                    <a:gd name="T17" fmla="*/ 224 h 5107"/>
                    <a:gd name="T18" fmla="*/ 98 w 6327"/>
                    <a:gd name="T19" fmla="*/ 202 h 5107"/>
                    <a:gd name="T20" fmla="*/ 112 w 6327"/>
                    <a:gd name="T21" fmla="*/ 198 h 5107"/>
                    <a:gd name="T22" fmla="*/ 126 w 6327"/>
                    <a:gd name="T23" fmla="*/ 170 h 5107"/>
                    <a:gd name="T24" fmla="*/ 99 w 6327"/>
                    <a:gd name="T25" fmla="*/ 183 h 5107"/>
                    <a:gd name="T26" fmla="*/ 76 w 6327"/>
                    <a:gd name="T27" fmla="*/ 195 h 5107"/>
                    <a:gd name="T28" fmla="*/ 71 w 6327"/>
                    <a:gd name="T29" fmla="*/ 186 h 5107"/>
                    <a:gd name="T30" fmla="*/ 62 w 6327"/>
                    <a:gd name="T31" fmla="*/ 191 h 5107"/>
                    <a:gd name="T32" fmla="*/ 49 w 6327"/>
                    <a:gd name="T33" fmla="*/ 189 h 5107"/>
                    <a:gd name="T34" fmla="*/ 17 w 6327"/>
                    <a:gd name="T35" fmla="*/ 227 h 5107"/>
                    <a:gd name="T36" fmla="*/ 46 w 6327"/>
                    <a:gd name="T37" fmla="*/ 182 h 5107"/>
                    <a:gd name="T38" fmla="*/ 8 w 6327"/>
                    <a:gd name="T39" fmla="*/ 200 h 5107"/>
                    <a:gd name="T40" fmla="*/ 26 w 6327"/>
                    <a:gd name="T41" fmla="*/ 172 h 5107"/>
                    <a:gd name="T42" fmla="*/ 59 w 6327"/>
                    <a:gd name="T43" fmla="*/ 158 h 5107"/>
                    <a:gd name="T44" fmla="*/ 73 w 6327"/>
                    <a:gd name="T45" fmla="*/ 153 h 5107"/>
                    <a:gd name="T46" fmla="*/ 95 w 6327"/>
                    <a:gd name="T47" fmla="*/ 147 h 5107"/>
                    <a:gd name="T48" fmla="*/ 143 w 6327"/>
                    <a:gd name="T49" fmla="*/ 161 h 5107"/>
                    <a:gd name="T50" fmla="*/ 154 w 6327"/>
                    <a:gd name="T51" fmla="*/ 152 h 5107"/>
                    <a:gd name="T52" fmla="*/ 133 w 6327"/>
                    <a:gd name="T53" fmla="*/ 143 h 5107"/>
                    <a:gd name="T54" fmla="*/ 102 w 6327"/>
                    <a:gd name="T55" fmla="*/ 104 h 5107"/>
                    <a:gd name="T56" fmla="*/ 90 w 6327"/>
                    <a:gd name="T57" fmla="*/ 78 h 5107"/>
                    <a:gd name="T58" fmla="*/ 78 w 6327"/>
                    <a:gd name="T59" fmla="*/ 87 h 5107"/>
                    <a:gd name="T60" fmla="*/ 105 w 6327"/>
                    <a:gd name="T61" fmla="*/ 80 h 5107"/>
                    <a:gd name="T62" fmla="*/ 78 w 6327"/>
                    <a:gd name="T63" fmla="*/ 0 h 5107"/>
                    <a:gd name="T64" fmla="*/ 161 w 6327"/>
                    <a:gd name="T65" fmla="*/ 128 h 5107"/>
                    <a:gd name="T66" fmla="*/ 167 w 6327"/>
                    <a:gd name="T67" fmla="*/ 146 h 5107"/>
                    <a:gd name="T68" fmla="*/ 192 w 6327"/>
                    <a:gd name="T69" fmla="*/ 152 h 5107"/>
                    <a:gd name="T70" fmla="*/ 198 w 6327"/>
                    <a:gd name="T71" fmla="*/ 166 h 5107"/>
                    <a:gd name="T72" fmla="*/ 209 w 6327"/>
                    <a:gd name="T73" fmla="*/ 191 h 5107"/>
                    <a:gd name="T74" fmla="*/ 178 w 6327"/>
                    <a:gd name="T75" fmla="*/ 207 h 5107"/>
                    <a:gd name="T76" fmla="*/ 231 w 6327"/>
                    <a:gd name="T77" fmla="*/ 201 h 5107"/>
                    <a:gd name="T78" fmla="*/ 272 w 6327"/>
                    <a:gd name="T79" fmla="*/ 206 h 5107"/>
                    <a:gd name="T80" fmla="*/ 338 w 6327"/>
                    <a:gd name="T81" fmla="*/ 196 h 51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327"/>
                    <a:gd name="T124" fmla="*/ 0 h 5107"/>
                    <a:gd name="T125" fmla="*/ 6327 w 6327"/>
                    <a:gd name="T126" fmla="*/ 5107 h 51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327" h="5107">
                      <a:moveTo>
                        <a:pt x="6327" y="3485"/>
                      </a:moveTo>
                      <a:lnTo>
                        <a:pt x="5506" y="3914"/>
                      </a:lnTo>
                      <a:lnTo>
                        <a:pt x="4543" y="4048"/>
                      </a:lnTo>
                      <a:lnTo>
                        <a:pt x="3642" y="4647"/>
                      </a:lnTo>
                      <a:lnTo>
                        <a:pt x="3333" y="4647"/>
                      </a:lnTo>
                      <a:lnTo>
                        <a:pt x="2989" y="5040"/>
                      </a:lnTo>
                      <a:lnTo>
                        <a:pt x="2748" y="5107"/>
                      </a:lnTo>
                      <a:lnTo>
                        <a:pt x="2954" y="4854"/>
                      </a:lnTo>
                      <a:lnTo>
                        <a:pt x="2830" y="4444"/>
                      </a:lnTo>
                      <a:lnTo>
                        <a:pt x="2367" y="4647"/>
                      </a:lnTo>
                      <a:lnTo>
                        <a:pt x="2178" y="4867"/>
                      </a:lnTo>
                      <a:lnTo>
                        <a:pt x="2377" y="4425"/>
                      </a:lnTo>
                      <a:lnTo>
                        <a:pt x="2110" y="4425"/>
                      </a:lnTo>
                      <a:lnTo>
                        <a:pt x="1605" y="4596"/>
                      </a:lnTo>
                      <a:lnTo>
                        <a:pt x="2020" y="4271"/>
                      </a:lnTo>
                      <a:lnTo>
                        <a:pt x="2427" y="4169"/>
                      </a:lnTo>
                      <a:lnTo>
                        <a:pt x="2309" y="4081"/>
                      </a:lnTo>
                      <a:lnTo>
                        <a:pt x="2087" y="4032"/>
                      </a:lnTo>
                      <a:lnTo>
                        <a:pt x="2020" y="3809"/>
                      </a:lnTo>
                      <a:lnTo>
                        <a:pt x="1763" y="3635"/>
                      </a:lnTo>
                      <a:lnTo>
                        <a:pt x="1872" y="3570"/>
                      </a:lnTo>
                      <a:lnTo>
                        <a:pt x="2020" y="3553"/>
                      </a:lnTo>
                      <a:lnTo>
                        <a:pt x="2192" y="3366"/>
                      </a:lnTo>
                      <a:lnTo>
                        <a:pt x="2272" y="3060"/>
                      </a:lnTo>
                      <a:lnTo>
                        <a:pt x="2096" y="3060"/>
                      </a:lnTo>
                      <a:lnTo>
                        <a:pt x="1791" y="3294"/>
                      </a:lnTo>
                      <a:lnTo>
                        <a:pt x="1472" y="3294"/>
                      </a:lnTo>
                      <a:lnTo>
                        <a:pt x="1377" y="3503"/>
                      </a:lnTo>
                      <a:lnTo>
                        <a:pt x="1338" y="3503"/>
                      </a:lnTo>
                      <a:lnTo>
                        <a:pt x="1286" y="3349"/>
                      </a:lnTo>
                      <a:lnTo>
                        <a:pt x="913" y="3979"/>
                      </a:lnTo>
                      <a:lnTo>
                        <a:pt x="1114" y="3431"/>
                      </a:lnTo>
                      <a:lnTo>
                        <a:pt x="1032" y="3366"/>
                      </a:lnTo>
                      <a:lnTo>
                        <a:pt x="885" y="3397"/>
                      </a:lnTo>
                      <a:lnTo>
                        <a:pt x="531" y="3961"/>
                      </a:lnTo>
                      <a:lnTo>
                        <a:pt x="303" y="4081"/>
                      </a:lnTo>
                      <a:lnTo>
                        <a:pt x="806" y="3382"/>
                      </a:lnTo>
                      <a:lnTo>
                        <a:pt x="834" y="3280"/>
                      </a:lnTo>
                      <a:lnTo>
                        <a:pt x="0" y="4017"/>
                      </a:lnTo>
                      <a:lnTo>
                        <a:pt x="141" y="3590"/>
                      </a:lnTo>
                      <a:lnTo>
                        <a:pt x="791" y="3128"/>
                      </a:lnTo>
                      <a:lnTo>
                        <a:pt x="474" y="3091"/>
                      </a:lnTo>
                      <a:lnTo>
                        <a:pt x="806" y="3006"/>
                      </a:lnTo>
                      <a:lnTo>
                        <a:pt x="1061" y="2836"/>
                      </a:lnTo>
                      <a:lnTo>
                        <a:pt x="1073" y="2988"/>
                      </a:lnTo>
                      <a:lnTo>
                        <a:pt x="1315" y="2750"/>
                      </a:lnTo>
                      <a:lnTo>
                        <a:pt x="1621" y="2732"/>
                      </a:lnTo>
                      <a:lnTo>
                        <a:pt x="1712" y="2644"/>
                      </a:lnTo>
                      <a:lnTo>
                        <a:pt x="1712" y="2409"/>
                      </a:lnTo>
                      <a:lnTo>
                        <a:pt x="2578" y="2887"/>
                      </a:lnTo>
                      <a:lnTo>
                        <a:pt x="2761" y="2869"/>
                      </a:lnTo>
                      <a:lnTo>
                        <a:pt x="2775" y="2732"/>
                      </a:lnTo>
                      <a:lnTo>
                        <a:pt x="2578" y="2511"/>
                      </a:lnTo>
                      <a:lnTo>
                        <a:pt x="2392" y="2580"/>
                      </a:lnTo>
                      <a:lnTo>
                        <a:pt x="2215" y="2151"/>
                      </a:lnTo>
                      <a:lnTo>
                        <a:pt x="1832" y="1879"/>
                      </a:lnTo>
                      <a:lnTo>
                        <a:pt x="1979" y="1795"/>
                      </a:lnTo>
                      <a:lnTo>
                        <a:pt x="1621" y="1405"/>
                      </a:lnTo>
                      <a:lnTo>
                        <a:pt x="1486" y="1415"/>
                      </a:lnTo>
                      <a:lnTo>
                        <a:pt x="1408" y="1570"/>
                      </a:lnTo>
                      <a:lnTo>
                        <a:pt x="1180" y="648"/>
                      </a:lnTo>
                      <a:lnTo>
                        <a:pt x="1897" y="1432"/>
                      </a:lnTo>
                      <a:lnTo>
                        <a:pt x="1582" y="871"/>
                      </a:lnTo>
                      <a:lnTo>
                        <a:pt x="1408" y="0"/>
                      </a:lnTo>
                      <a:lnTo>
                        <a:pt x="1699" y="888"/>
                      </a:lnTo>
                      <a:lnTo>
                        <a:pt x="2897" y="2304"/>
                      </a:lnTo>
                      <a:lnTo>
                        <a:pt x="2724" y="2304"/>
                      </a:lnTo>
                      <a:lnTo>
                        <a:pt x="3016" y="2617"/>
                      </a:lnTo>
                      <a:lnTo>
                        <a:pt x="3363" y="2668"/>
                      </a:lnTo>
                      <a:lnTo>
                        <a:pt x="3467" y="2732"/>
                      </a:lnTo>
                      <a:lnTo>
                        <a:pt x="3416" y="2939"/>
                      </a:lnTo>
                      <a:lnTo>
                        <a:pt x="3562" y="2988"/>
                      </a:lnTo>
                      <a:lnTo>
                        <a:pt x="3627" y="3263"/>
                      </a:lnTo>
                      <a:lnTo>
                        <a:pt x="3775" y="3431"/>
                      </a:lnTo>
                      <a:lnTo>
                        <a:pt x="3268" y="3245"/>
                      </a:lnTo>
                      <a:lnTo>
                        <a:pt x="3204" y="3725"/>
                      </a:lnTo>
                      <a:lnTo>
                        <a:pt x="3627" y="3809"/>
                      </a:lnTo>
                      <a:lnTo>
                        <a:pt x="4161" y="3623"/>
                      </a:lnTo>
                      <a:lnTo>
                        <a:pt x="3895" y="3518"/>
                      </a:lnTo>
                      <a:lnTo>
                        <a:pt x="4907" y="3707"/>
                      </a:lnTo>
                      <a:lnTo>
                        <a:pt x="6114" y="3417"/>
                      </a:lnTo>
                      <a:lnTo>
                        <a:pt x="6089" y="3518"/>
                      </a:lnTo>
                      <a:lnTo>
                        <a:pt x="6327" y="34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2" name="Freeform 295"/>
                <p:cNvSpPr>
                  <a:spLocks noChangeArrowheads="1"/>
                </p:cNvSpPr>
                <p:nvPr/>
              </p:nvSpPr>
              <p:spPr bwMode="auto">
                <a:xfrm>
                  <a:off x="40" y="275"/>
                  <a:ext cx="47" cy="81"/>
                </a:xfrm>
                <a:custGeom>
                  <a:avLst/>
                  <a:gdLst>
                    <a:gd name="T0" fmla="*/ 14 w 840"/>
                    <a:gd name="T1" fmla="*/ 0 h 1468"/>
                    <a:gd name="T2" fmla="*/ 40 w 840"/>
                    <a:gd name="T3" fmla="*/ 57 h 1468"/>
                    <a:gd name="T4" fmla="*/ 33 w 840"/>
                    <a:gd name="T5" fmla="*/ 51 h 1468"/>
                    <a:gd name="T6" fmla="*/ 33 w 840"/>
                    <a:gd name="T7" fmla="*/ 58 h 1468"/>
                    <a:gd name="T8" fmla="*/ 47 w 840"/>
                    <a:gd name="T9" fmla="*/ 76 h 1468"/>
                    <a:gd name="T10" fmla="*/ 18 w 840"/>
                    <a:gd name="T11" fmla="*/ 65 h 1468"/>
                    <a:gd name="T12" fmla="*/ 0 w 840"/>
                    <a:gd name="T13" fmla="*/ 81 h 1468"/>
                    <a:gd name="T14" fmla="*/ 12 w 840"/>
                    <a:gd name="T15" fmla="*/ 52 h 1468"/>
                    <a:gd name="T16" fmla="*/ 21 w 840"/>
                    <a:gd name="T17" fmla="*/ 42 h 1468"/>
                    <a:gd name="T18" fmla="*/ 22 w 840"/>
                    <a:gd name="T19" fmla="*/ 31 h 1468"/>
                    <a:gd name="T20" fmla="*/ 15 w 840"/>
                    <a:gd name="T21" fmla="*/ 17 h 1468"/>
                    <a:gd name="T22" fmla="*/ 14 w 840"/>
                    <a:gd name="T23" fmla="*/ 0 h 14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40"/>
                    <a:gd name="T37" fmla="*/ 0 h 1468"/>
                    <a:gd name="T38" fmla="*/ 840 w 840"/>
                    <a:gd name="T39" fmla="*/ 1468 h 146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40" h="1468">
                      <a:moveTo>
                        <a:pt x="253" y="0"/>
                      </a:moveTo>
                      <a:lnTo>
                        <a:pt x="721" y="1025"/>
                      </a:lnTo>
                      <a:lnTo>
                        <a:pt x="589" y="920"/>
                      </a:lnTo>
                      <a:lnTo>
                        <a:pt x="589" y="1059"/>
                      </a:lnTo>
                      <a:lnTo>
                        <a:pt x="840" y="1382"/>
                      </a:lnTo>
                      <a:lnTo>
                        <a:pt x="324" y="1175"/>
                      </a:lnTo>
                      <a:lnTo>
                        <a:pt x="0" y="1468"/>
                      </a:lnTo>
                      <a:lnTo>
                        <a:pt x="214" y="936"/>
                      </a:lnTo>
                      <a:lnTo>
                        <a:pt x="374" y="766"/>
                      </a:lnTo>
                      <a:lnTo>
                        <a:pt x="390" y="562"/>
                      </a:lnTo>
                      <a:lnTo>
                        <a:pt x="269" y="304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3" name="Freeform 296"/>
                <p:cNvSpPr>
                  <a:spLocks noChangeArrowheads="1"/>
                </p:cNvSpPr>
                <p:nvPr/>
              </p:nvSpPr>
              <p:spPr bwMode="auto">
                <a:xfrm>
                  <a:off x="17" y="368"/>
                  <a:ext cx="47" cy="20"/>
                </a:xfrm>
                <a:custGeom>
                  <a:avLst/>
                  <a:gdLst>
                    <a:gd name="T0" fmla="*/ 47 w 853"/>
                    <a:gd name="T1" fmla="*/ 6 h 359"/>
                    <a:gd name="T2" fmla="*/ 27 w 853"/>
                    <a:gd name="T3" fmla="*/ 0 h 359"/>
                    <a:gd name="T4" fmla="*/ 19 w 853"/>
                    <a:gd name="T5" fmla="*/ 0 h 359"/>
                    <a:gd name="T6" fmla="*/ 3 w 853"/>
                    <a:gd name="T7" fmla="*/ 9 h 359"/>
                    <a:gd name="T8" fmla="*/ 0 w 853"/>
                    <a:gd name="T9" fmla="*/ 20 h 359"/>
                    <a:gd name="T10" fmla="*/ 24 w 853"/>
                    <a:gd name="T11" fmla="*/ 6 h 359"/>
                    <a:gd name="T12" fmla="*/ 47 w 853"/>
                    <a:gd name="T13" fmla="*/ 6 h 3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3"/>
                    <a:gd name="T22" fmla="*/ 0 h 359"/>
                    <a:gd name="T23" fmla="*/ 853 w 853"/>
                    <a:gd name="T24" fmla="*/ 359 h 3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3" h="359">
                      <a:moveTo>
                        <a:pt x="853" y="102"/>
                      </a:moveTo>
                      <a:lnTo>
                        <a:pt x="493" y="0"/>
                      </a:lnTo>
                      <a:lnTo>
                        <a:pt x="346" y="0"/>
                      </a:lnTo>
                      <a:lnTo>
                        <a:pt x="54" y="170"/>
                      </a:lnTo>
                      <a:lnTo>
                        <a:pt x="0" y="359"/>
                      </a:lnTo>
                      <a:lnTo>
                        <a:pt x="438" y="102"/>
                      </a:lnTo>
                      <a:lnTo>
                        <a:pt x="853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4" name="Freeform 297"/>
                <p:cNvSpPr>
                  <a:spLocks noChangeArrowheads="1"/>
                </p:cNvSpPr>
                <p:nvPr/>
              </p:nvSpPr>
              <p:spPr bwMode="auto">
                <a:xfrm>
                  <a:off x="197" y="260"/>
                  <a:ext cx="103" cy="41"/>
                </a:xfrm>
                <a:custGeom>
                  <a:avLst/>
                  <a:gdLst>
                    <a:gd name="T0" fmla="*/ 0 w 1852"/>
                    <a:gd name="T1" fmla="*/ 2 h 751"/>
                    <a:gd name="T2" fmla="*/ 0 w 1852"/>
                    <a:gd name="T3" fmla="*/ 16 h 751"/>
                    <a:gd name="T4" fmla="*/ 9 w 1852"/>
                    <a:gd name="T5" fmla="*/ 21 h 751"/>
                    <a:gd name="T6" fmla="*/ 9 w 1852"/>
                    <a:gd name="T7" fmla="*/ 32 h 751"/>
                    <a:gd name="T8" fmla="*/ 32 w 1852"/>
                    <a:gd name="T9" fmla="*/ 41 h 751"/>
                    <a:gd name="T10" fmla="*/ 55 w 1852"/>
                    <a:gd name="T11" fmla="*/ 41 h 751"/>
                    <a:gd name="T12" fmla="*/ 103 w 1852"/>
                    <a:gd name="T13" fmla="*/ 21 h 751"/>
                    <a:gd name="T14" fmla="*/ 102 w 1852"/>
                    <a:gd name="T15" fmla="*/ 10 h 751"/>
                    <a:gd name="T16" fmla="*/ 91 w 1852"/>
                    <a:gd name="T17" fmla="*/ 0 h 751"/>
                    <a:gd name="T18" fmla="*/ 87 w 1852"/>
                    <a:gd name="T19" fmla="*/ 10 h 751"/>
                    <a:gd name="T20" fmla="*/ 78 w 1852"/>
                    <a:gd name="T21" fmla="*/ 0 h 751"/>
                    <a:gd name="T22" fmla="*/ 41 w 1852"/>
                    <a:gd name="T23" fmla="*/ 4 h 751"/>
                    <a:gd name="T24" fmla="*/ 31 w 1852"/>
                    <a:gd name="T25" fmla="*/ 13 h 751"/>
                    <a:gd name="T26" fmla="*/ 20 w 1852"/>
                    <a:gd name="T27" fmla="*/ 6 h 751"/>
                    <a:gd name="T28" fmla="*/ 16 w 1852"/>
                    <a:gd name="T29" fmla="*/ 6 h 751"/>
                    <a:gd name="T30" fmla="*/ 11 w 1852"/>
                    <a:gd name="T31" fmla="*/ 11 h 751"/>
                    <a:gd name="T32" fmla="*/ 5 w 1852"/>
                    <a:gd name="T33" fmla="*/ 11 h 751"/>
                    <a:gd name="T34" fmla="*/ 0 w 1852"/>
                    <a:gd name="T35" fmla="*/ 2 h 75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52"/>
                    <a:gd name="T55" fmla="*/ 0 h 751"/>
                    <a:gd name="T56" fmla="*/ 1852 w 1852"/>
                    <a:gd name="T57" fmla="*/ 751 h 75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52" h="751">
                      <a:moveTo>
                        <a:pt x="0" y="35"/>
                      </a:moveTo>
                      <a:lnTo>
                        <a:pt x="0" y="289"/>
                      </a:lnTo>
                      <a:lnTo>
                        <a:pt x="162" y="391"/>
                      </a:lnTo>
                      <a:lnTo>
                        <a:pt x="162" y="579"/>
                      </a:lnTo>
                      <a:lnTo>
                        <a:pt x="573" y="751"/>
                      </a:lnTo>
                      <a:lnTo>
                        <a:pt x="986" y="751"/>
                      </a:lnTo>
                      <a:lnTo>
                        <a:pt x="1852" y="391"/>
                      </a:lnTo>
                      <a:lnTo>
                        <a:pt x="1837" y="189"/>
                      </a:lnTo>
                      <a:lnTo>
                        <a:pt x="1640" y="0"/>
                      </a:lnTo>
                      <a:lnTo>
                        <a:pt x="1556" y="189"/>
                      </a:lnTo>
                      <a:lnTo>
                        <a:pt x="1399" y="0"/>
                      </a:lnTo>
                      <a:lnTo>
                        <a:pt x="733" y="82"/>
                      </a:lnTo>
                      <a:lnTo>
                        <a:pt x="561" y="238"/>
                      </a:lnTo>
                      <a:lnTo>
                        <a:pt x="360" y="119"/>
                      </a:lnTo>
                      <a:lnTo>
                        <a:pt x="281" y="119"/>
                      </a:lnTo>
                      <a:lnTo>
                        <a:pt x="199" y="205"/>
                      </a:lnTo>
                      <a:lnTo>
                        <a:pt x="82" y="20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5" name="Freeform 298"/>
                <p:cNvSpPr>
                  <a:spLocks noChangeArrowheads="1"/>
                </p:cNvSpPr>
                <p:nvPr/>
              </p:nvSpPr>
              <p:spPr bwMode="auto">
                <a:xfrm>
                  <a:off x="215" y="324"/>
                  <a:ext cx="42" cy="73"/>
                </a:xfrm>
                <a:custGeom>
                  <a:avLst/>
                  <a:gdLst>
                    <a:gd name="T0" fmla="*/ 39 w 750"/>
                    <a:gd name="T1" fmla="*/ 0 h 1313"/>
                    <a:gd name="T2" fmla="*/ 39 w 750"/>
                    <a:gd name="T3" fmla="*/ 13 h 1313"/>
                    <a:gd name="T4" fmla="*/ 5 w 750"/>
                    <a:gd name="T5" fmla="*/ 53 h 1313"/>
                    <a:gd name="T6" fmla="*/ 0 w 750"/>
                    <a:gd name="T7" fmla="*/ 73 h 1313"/>
                    <a:gd name="T8" fmla="*/ 11 w 750"/>
                    <a:gd name="T9" fmla="*/ 63 h 1313"/>
                    <a:gd name="T10" fmla="*/ 19 w 750"/>
                    <a:gd name="T11" fmla="*/ 45 h 1313"/>
                    <a:gd name="T12" fmla="*/ 28 w 750"/>
                    <a:gd name="T13" fmla="*/ 42 h 1313"/>
                    <a:gd name="T14" fmla="*/ 42 w 750"/>
                    <a:gd name="T15" fmla="*/ 16 h 1313"/>
                    <a:gd name="T16" fmla="*/ 42 w 750"/>
                    <a:gd name="T17" fmla="*/ 10 h 1313"/>
                    <a:gd name="T18" fmla="*/ 39 w 750"/>
                    <a:gd name="T19" fmla="*/ 0 h 13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0"/>
                    <a:gd name="T31" fmla="*/ 0 h 1313"/>
                    <a:gd name="T32" fmla="*/ 750 w 750"/>
                    <a:gd name="T33" fmla="*/ 1313 h 13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0" h="1313">
                      <a:moveTo>
                        <a:pt x="695" y="0"/>
                      </a:moveTo>
                      <a:lnTo>
                        <a:pt x="695" y="239"/>
                      </a:lnTo>
                      <a:lnTo>
                        <a:pt x="97" y="955"/>
                      </a:lnTo>
                      <a:lnTo>
                        <a:pt x="0" y="1313"/>
                      </a:lnTo>
                      <a:lnTo>
                        <a:pt x="188" y="1125"/>
                      </a:lnTo>
                      <a:lnTo>
                        <a:pt x="335" y="801"/>
                      </a:lnTo>
                      <a:lnTo>
                        <a:pt x="507" y="748"/>
                      </a:lnTo>
                      <a:lnTo>
                        <a:pt x="750" y="288"/>
                      </a:lnTo>
                      <a:lnTo>
                        <a:pt x="750" y="172"/>
                      </a:lnTo>
                      <a:lnTo>
                        <a:pt x="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6" name="Freeform 299"/>
                <p:cNvSpPr>
                  <a:spLocks noChangeArrowheads="1"/>
                </p:cNvSpPr>
                <p:nvPr/>
              </p:nvSpPr>
              <p:spPr bwMode="auto">
                <a:xfrm>
                  <a:off x="0" y="298"/>
                  <a:ext cx="37" cy="135"/>
                </a:xfrm>
                <a:custGeom>
                  <a:avLst/>
                  <a:gdLst>
                    <a:gd name="T0" fmla="*/ 0 w 655"/>
                    <a:gd name="T1" fmla="*/ 3 h 2441"/>
                    <a:gd name="T2" fmla="*/ 0 w 655"/>
                    <a:gd name="T3" fmla="*/ 135 h 2441"/>
                    <a:gd name="T4" fmla="*/ 9 w 655"/>
                    <a:gd name="T5" fmla="*/ 104 h 2441"/>
                    <a:gd name="T6" fmla="*/ 17 w 655"/>
                    <a:gd name="T7" fmla="*/ 65 h 2441"/>
                    <a:gd name="T8" fmla="*/ 28 w 655"/>
                    <a:gd name="T9" fmla="*/ 44 h 2441"/>
                    <a:gd name="T10" fmla="*/ 37 w 655"/>
                    <a:gd name="T11" fmla="*/ 0 h 2441"/>
                    <a:gd name="T12" fmla="*/ 26 w 655"/>
                    <a:gd name="T13" fmla="*/ 33 h 2441"/>
                    <a:gd name="T14" fmla="*/ 15 w 655"/>
                    <a:gd name="T15" fmla="*/ 32 h 2441"/>
                    <a:gd name="T16" fmla="*/ 0 w 655"/>
                    <a:gd name="T17" fmla="*/ 3 h 24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5"/>
                    <a:gd name="T28" fmla="*/ 0 h 2441"/>
                    <a:gd name="T29" fmla="*/ 655 w 655"/>
                    <a:gd name="T30" fmla="*/ 2441 h 24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5" h="2441">
                      <a:moveTo>
                        <a:pt x="0" y="51"/>
                      </a:moveTo>
                      <a:lnTo>
                        <a:pt x="0" y="2441"/>
                      </a:lnTo>
                      <a:lnTo>
                        <a:pt x="158" y="1875"/>
                      </a:lnTo>
                      <a:lnTo>
                        <a:pt x="293" y="1178"/>
                      </a:lnTo>
                      <a:lnTo>
                        <a:pt x="491" y="799"/>
                      </a:lnTo>
                      <a:lnTo>
                        <a:pt x="655" y="0"/>
                      </a:lnTo>
                      <a:lnTo>
                        <a:pt x="454" y="597"/>
                      </a:lnTo>
                      <a:lnTo>
                        <a:pt x="265" y="57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7" name="Freeform 300"/>
                <p:cNvSpPr>
                  <a:spLocks noChangeArrowheads="1"/>
                </p:cNvSpPr>
                <p:nvPr/>
              </p:nvSpPr>
              <p:spPr bwMode="auto">
                <a:xfrm>
                  <a:off x="256" y="338"/>
                  <a:ext cx="10" cy="22"/>
                </a:xfrm>
                <a:custGeom>
                  <a:avLst/>
                  <a:gdLst>
                    <a:gd name="T0" fmla="*/ 1 w 184"/>
                    <a:gd name="T1" fmla="*/ 1 h 392"/>
                    <a:gd name="T2" fmla="*/ 1 w 184"/>
                    <a:gd name="T3" fmla="*/ 22 h 392"/>
                    <a:gd name="T4" fmla="*/ 10 w 184"/>
                    <a:gd name="T5" fmla="*/ 12 h 392"/>
                    <a:gd name="T6" fmla="*/ 7 w 184"/>
                    <a:gd name="T7" fmla="*/ 2 h 392"/>
                    <a:gd name="T8" fmla="*/ 0 w 184"/>
                    <a:gd name="T9" fmla="*/ 0 h 392"/>
                    <a:gd name="T10" fmla="*/ 1 w 184"/>
                    <a:gd name="T11" fmla="*/ 1 h 3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4"/>
                    <a:gd name="T19" fmla="*/ 0 h 392"/>
                    <a:gd name="T20" fmla="*/ 184 w 184"/>
                    <a:gd name="T21" fmla="*/ 392 h 3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4" h="392">
                      <a:moveTo>
                        <a:pt x="18" y="17"/>
                      </a:moveTo>
                      <a:lnTo>
                        <a:pt x="18" y="392"/>
                      </a:lnTo>
                      <a:lnTo>
                        <a:pt x="184" y="207"/>
                      </a:lnTo>
                      <a:lnTo>
                        <a:pt x="135" y="33"/>
                      </a:lnTo>
                      <a:lnTo>
                        <a:pt x="0" y="0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8" name="Freeform 301"/>
                <p:cNvSpPr>
                  <a:spLocks noChangeArrowheads="1"/>
                </p:cNvSpPr>
                <p:nvPr/>
              </p:nvSpPr>
              <p:spPr bwMode="auto">
                <a:xfrm>
                  <a:off x="41" y="435"/>
                  <a:ext cx="68" cy="48"/>
                </a:xfrm>
                <a:custGeom>
                  <a:avLst/>
                  <a:gdLst>
                    <a:gd name="T0" fmla="*/ 68 w 1226"/>
                    <a:gd name="T1" fmla="*/ 15 h 856"/>
                    <a:gd name="T2" fmla="*/ 68 w 1226"/>
                    <a:gd name="T3" fmla="*/ 7 h 856"/>
                    <a:gd name="T4" fmla="*/ 58 w 1226"/>
                    <a:gd name="T5" fmla="*/ 0 h 856"/>
                    <a:gd name="T6" fmla="*/ 27 w 1226"/>
                    <a:gd name="T7" fmla="*/ 19 h 856"/>
                    <a:gd name="T8" fmla="*/ 21 w 1226"/>
                    <a:gd name="T9" fmla="*/ 32 h 856"/>
                    <a:gd name="T10" fmla="*/ 0 w 1226"/>
                    <a:gd name="T11" fmla="*/ 48 h 856"/>
                    <a:gd name="T12" fmla="*/ 16 w 1226"/>
                    <a:gd name="T13" fmla="*/ 48 h 856"/>
                    <a:gd name="T14" fmla="*/ 68 w 1226"/>
                    <a:gd name="T15" fmla="*/ 15 h 8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6"/>
                    <a:gd name="T25" fmla="*/ 0 h 856"/>
                    <a:gd name="T26" fmla="*/ 1226 w 1226"/>
                    <a:gd name="T27" fmla="*/ 856 h 8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6" h="856">
                      <a:moveTo>
                        <a:pt x="1226" y="276"/>
                      </a:moveTo>
                      <a:lnTo>
                        <a:pt x="1226" y="123"/>
                      </a:lnTo>
                      <a:lnTo>
                        <a:pt x="1039" y="0"/>
                      </a:lnTo>
                      <a:lnTo>
                        <a:pt x="482" y="341"/>
                      </a:lnTo>
                      <a:lnTo>
                        <a:pt x="374" y="579"/>
                      </a:lnTo>
                      <a:lnTo>
                        <a:pt x="0" y="856"/>
                      </a:lnTo>
                      <a:lnTo>
                        <a:pt x="280" y="856"/>
                      </a:lnTo>
                      <a:lnTo>
                        <a:pt x="1226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39" name="Freeform 302"/>
                <p:cNvSpPr>
                  <a:spLocks noChangeArrowheads="1"/>
                </p:cNvSpPr>
                <p:nvPr/>
              </p:nvSpPr>
              <p:spPr bwMode="auto">
                <a:xfrm>
                  <a:off x="1" y="458"/>
                  <a:ext cx="154" cy="111"/>
                </a:xfrm>
                <a:custGeom>
                  <a:avLst/>
                  <a:gdLst>
                    <a:gd name="T0" fmla="*/ 31 w 2767"/>
                    <a:gd name="T1" fmla="*/ 8 h 2006"/>
                    <a:gd name="T2" fmla="*/ 20 w 2767"/>
                    <a:gd name="T3" fmla="*/ 8 h 2006"/>
                    <a:gd name="T4" fmla="*/ 12 w 2767"/>
                    <a:gd name="T5" fmla="*/ 0 h 2006"/>
                    <a:gd name="T6" fmla="*/ 4 w 2767"/>
                    <a:gd name="T7" fmla="*/ 13 h 2006"/>
                    <a:gd name="T8" fmla="*/ 2 w 2767"/>
                    <a:gd name="T9" fmla="*/ 5 h 2006"/>
                    <a:gd name="T10" fmla="*/ 0 w 2767"/>
                    <a:gd name="T11" fmla="*/ 19 h 2006"/>
                    <a:gd name="T12" fmla="*/ 5 w 2767"/>
                    <a:gd name="T13" fmla="*/ 36 h 2006"/>
                    <a:gd name="T14" fmla="*/ 9 w 2767"/>
                    <a:gd name="T15" fmla="*/ 32 h 2006"/>
                    <a:gd name="T16" fmla="*/ 12 w 2767"/>
                    <a:gd name="T17" fmla="*/ 45 h 2006"/>
                    <a:gd name="T18" fmla="*/ 6 w 2767"/>
                    <a:gd name="T19" fmla="*/ 45 h 2006"/>
                    <a:gd name="T20" fmla="*/ 9 w 2767"/>
                    <a:gd name="T21" fmla="*/ 51 h 2006"/>
                    <a:gd name="T22" fmla="*/ 24 w 2767"/>
                    <a:gd name="T23" fmla="*/ 62 h 2006"/>
                    <a:gd name="T24" fmla="*/ 33 w 2767"/>
                    <a:gd name="T25" fmla="*/ 82 h 2006"/>
                    <a:gd name="T26" fmla="*/ 48 w 2767"/>
                    <a:gd name="T27" fmla="*/ 93 h 2006"/>
                    <a:gd name="T28" fmla="*/ 55 w 2767"/>
                    <a:gd name="T29" fmla="*/ 91 h 2006"/>
                    <a:gd name="T30" fmla="*/ 84 w 2767"/>
                    <a:gd name="T31" fmla="*/ 107 h 2006"/>
                    <a:gd name="T32" fmla="*/ 101 w 2767"/>
                    <a:gd name="T33" fmla="*/ 107 h 2006"/>
                    <a:gd name="T34" fmla="*/ 110 w 2767"/>
                    <a:gd name="T35" fmla="*/ 111 h 2006"/>
                    <a:gd name="T36" fmla="*/ 124 w 2767"/>
                    <a:gd name="T37" fmla="*/ 106 h 2006"/>
                    <a:gd name="T38" fmla="*/ 129 w 2767"/>
                    <a:gd name="T39" fmla="*/ 109 h 2006"/>
                    <a:gd name="T40" fmla="*/ 151 w 2767"/>
                    <a:gd name="T41" fmla="*/ 103 h 2006"/>
                    <a:gd name="T42" fmla="*/ 136 w 2767"/>
                    <a:gd name="T43" fmla="*/ 100 h 2006"/>
                    <a:gd name="T44" fmla="*/ 141 w 2767"/>
                    <a:gd name="T45" fmla="*/ 95 h 2006"/>
                    <a:gd name="T46" fmla="*/ 129 w 2767"/>
                    <a:gd name="T47" fmla="*/ 99 h 2006"/>
                    <a:gd name="T48" fmla="*/ 95 w 2767"/>
                    <a:gd name="T49" fmla="*/ 99 h 2006"/>
                    <a:gd name="T50" fmla="*/ 69 w 2767"/>
                    <a:gd name="T51" fmla="*/ 86 h 2006"/>
                    <a:gd name="T52" fmla="*/ 90 w 2767"/>
                    <a:gd name="T53" fmla="*/ 89 h 2006"/>
                    <a:gd name="T54" fmla="*/ 104 w 2767"/>
                    <a:gd name="T55" fmla="*/ 89 h 2006"/>
                    <a:gd name="T56" fmla="*/ 130 w 2767"/>
                    <a:gd name="T57" fmla="*/ 77 h 2006"/>
                    <a:gd name="T58" fmla="*/ 142 w 2767"/>
                    <a:gd name="T59" fmla="*/ 77 h 2006"/>
                    <a:gd name="T60" fmla="*/ 154 w 2767"/>
                    <a:gd name="T61" fmla="*/ 72 h 2006"/>
                    <a:gd name="T62" fmla="*/ 141 w 2767"/>
                    <a:gd name="T63" fmla="*/ 75 h 2006"/>
                    <a:gd name="T64" fmla="*/ 127 w 2767"/>
                    <a:gd name="T65" fmla="*/ 74 h 2006"/>
                    <a:gd name="T66" fmla="*/ 103 w 2767"/>
                    <a:gd name="T67" fmla="*/ 81 h 2006"/>
                    <a:gd name="T68" fmla="*/ 61 w 2767"/>
                    <a:gd name="T69" fmla="*/ 81 h 2006"/>
                    <a:gd name="T70" fmla="*/ 53 w 2767"/>
                    <a:gd name="T71" fmla="*/ 76 h 2006"/>
                    <a:gd name="T72" fmla="*/ 50 w 2767"/>
                    <a:gd name="T73" fmla="*/ 68 h 2006"/>
                    <a:gd name="T74" fmla="*/ 42 w 2767"/>
                    <a:gd name="T75" fmla="*/ 69 h 2006"/>
                    <a:gd name="T76" fmla="*/ 38 w 2767"/>
                    <a:gd name="T77" fmla="*/ 56 h 2006"/>
                    <a:gd name="T78" fmla="*/ 46 w 2767"/>
                    <a:gd name="T79" fmla="*/ 55 h 2006"/>
                    <a:gd name="T80" fmla="*/ 57 w 2767"/>
                    <a:gd name="T81" fmla="*/ 49 h 2006"/>
                    <a:gd name="T82" fmla="*/ 78 w 2767"/>
                    <a:gd name="T83" fmla="*/ 48 h 2006"/>
                    <a:gd name="T84" fmla="*/ 111 w 2767"/>
                    <a:gd name="T85" fmla="*/ 37 h 2006"/>
                    <a:gd name="T86" fmla="*/ 119 w 2767"/>
                    <a:gd name="T87" fmla="*/ 25 h 2006"/>
                    <a:gd name="T88" fmla="*/ 104 w 2767"/>
                    <a:gd name="T89" fmla="*/ 34 h 2006"/>
                    <a:gd name="T90" fmla="*/ 81 w 2767"/>
                    <a:gd name="T91" fmla="*/ 34 h 2006"/>
                    <a:gd name="T92" fmla="*/ 71 w 2767"/>
                    <a:gd name="T93" fmla="*/ 28 h 2006"/>
                    <a:gd name="T94" fmla="*/ 43 w 2767"/>
                    <a:gd name="T95" fmla="*/ 37 h 2006"/>
                    <a:gd name="T96" fmla="*/ 30 w 2767"/>
                    <a:gd name="T97" fmla="*/ 26 h 2006"/>
                    <a:gd name="T98" fmla="*/ 28 w 2767"/>
                    <a:gd name="T99" fmla="*/ 29 h 2006"/>
                    <a:gd name="T100" fmla="*/ 31 w 2767"/>
                    <a:gd name="T101" fmla="*/ 37 h 2006"/>
                    <a:gd name="T102" fmla="*/ 27 w 2767"/>
                    <a:gd name="T103" fmla="*/ 47 h 2006"/>
                    <a:gd name="T104" fmla="*/ 19 w 2767"/>
                    <a:gd name="T105" fmla="*/ 50 h 2006"/>
                    <a:gd name="T106" fmla="*/ 17 w 2767"/>
                    <a:gd name="T107" fmla="*/ 47 h 2006"/>
                    <a:gd name="T108" fmla="*/ 24 w 2767"/>
                    <a:gd name="T109" fmla="*/ 39 h 2006"/>
                    <a:gd name="T110" fmla="*/ 15 w 2767"/>
                    <a:gd name="T111" fmla="*/ 23 h 2006"/>
                    <a:gd name="T112" fmla="*/ 8 w 2767"/>
                    <a:gd name="T113" fmla="*/ 29 h 2006"/>
                    <a:gd name="T114" fmla="*/ 6 w 2767"/>
                    <a:gd name="T115" fmla="*/ 21 h 2006"/>
                    <a:gd name="T116" fmla="*/ 9 w 2767"/>
                    <a:gd name="T117" fmla="*/ 13 h 2006"/>
                    <a:gd name="T118" fmla="*/ 22 w 2767"/>
                    <a:gd name="T119" fmla="*/ 14 h 2006"/>
                    <a:gd name="T120" fmla="*/ 31 w 2767"/>
                    <a:gd name="T121" fmla="*/ 8 h 20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67"/>
                    <a:gd name="T184" fmla="*/ 0 h 2006"/>
                    <a:gd name="T185" fmla="*/ 2767 w 2767"/>
                    <a:gd name="T186" fmla="*/ 2006 h 20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67" h="2006">
                      <a:moveTo>
                        <a:pt x="558" y="147"/>
                      </a:moveTo>
                      <a:lnTo>
                        <a:pt x="352" y="147"/>
                      </a:lnTo>
                      <a:lnTo>
                        <a:pt x="221" y="0"/>
                      </a:lnTo>
                      <a:lnTo>
                        <a:pt x="67" y="229"/>
                      </a:lnTo>
                      <a:lnTo>
                        <a:pt x="29" y="92"/>
                      </a:lnTo>
                      <a:lnTo>
                        <a:pt x="0" y="345"/>
                      </a:lnTo>
                      <a:lnTo>
                        <a:pt x="90" y="646"/>
                      </a:lnTo>
                      <a:lnTo>
                        <a:pt x="170" y="581"/>
                      </a:lnTo>
                      <a:lnTo>
                        <a:pt x="221" y="815"/>
                      </a:lnTo>
                      <a:lnTo>
                        <a:pt x="108" y="815"/>
                      </a:lnTo>
                      <a:lnTo>
                        <a:pt x="154" y="930"/>
                      </a:lnTo>
                      <a:lnTo>
                        <a:pt x="425" y="1124"/>
                      </a:lnTo>
                      <a:lnTo>
                        <a:pt x="595" y="1480"/>
                      </a:lnTo>
                      <a:lnTo>
                        <a:pt x="857" y="1679"/>
                      </a:lnTo>
                      <a:lnTo>
                        <a:pt x="992" y="1648"/>
                      </a:lnTo>
                      <a:lnTo>
                        <a:pt x="1515" y="1930"/>
                      </a:lnTo>
                      <a:lnTo>
                        <a:pt x="1806" y="1930"/>
                      </a:lnTo>
                      <a:lnTo>
                        <a:pt x="1983" y="2006"/>
                      </a:lnTo>
                      <a:lnTo>
                        <a:pt x="2229" y="1920"/>
                      </a:lnTo>
                      <a:lnTo>
                        <a:pt x="2325" y="1961"/>
                      </a:lnTo>
                      <a:lnTo>
                        <a:pt x="2718" y="1858"/>
                      </a:lnTo>
                      <a:lnTo>
                        <a:pt x="2443" y="1815"/>
                      </a:lnTo>
                      <a:lnTo>
                        <a:pt x="2529" y="1722"/>
                      </a:lnTo>
                      <a:lnTo>
                        <a:pt x="2317" y="1785"/>
                      </a:lnTo>
                      <a:lnTo>
                        <a:pt x="1714" y="1785"/>
                      </a:lnTo>
                      <a:lnTo>
                        <a:pt x="1244" y="1562"/>
                      </a:lnTo>
                      <a:lnTo>
                        <a:pt x="1618" y="1607"/>
                      </a:lnTo>
                      <a:lnTo>
                        <a:pt x="1861" y="1607"/>
                      </a:lnTo>
                      <a:lnTo>
                        <a:pt x="2344" y="1396"/>
                      </a:lnTo>
                      <a:lnTo>
                        <a:pt x="2548" y="1386"/>
                      </a:lnTo>
                      <a:lnTo>
                        <a:pt x="2767" y="1304"/>
                      </a:lnTo>
                      <a:lnTo>
                        <a:pt x="2535" y="1359"/>
                      </a:lnTo>
                      <a:lnTo>
                        <a:pt x="2285" y="1345"/>
                      </a:lnTo>
                      <a:lnTo>
                        <a:pt x="1857" y="1472"/>
                      </a:lnTo>
                      <a:lnTo>
                        <a:pt x="1100" y="1460"/>
                      </a:lnTo>
                      <a:lnTo>
                        <a:pt x="949" y="1376"/>
                      </a:lnTo>
                      <a:lnTo>
                        <a:pt x="905" y="1231"/>
                      </a:lnTo>
                      <a:lnTo>
                        <a:pt x="747" y="1249"/>
                      </a:lnTo>
                      <a:lnTo>
                        <a:pt x="683" y="1012"/>
                      </a:lnTo>
                      <a:lnTo>
                        <a:pt x="820" y="999"/>
                      </a:lnTo>
                      <a:lnTo>
                        <a:pt x="1020" y="887"/>
                      </a:lnTo>
                      <a:lnTo>
                        <a:pt x="1402" y="875"/>
                      </a:lnTo>
                      <a:lnTo>
                        <a:pt x="2000" y="660"/>
                      </a:lnTo>
                      <a:lnTo>
                        <a:pt x="2131" y="456"/>
                      </a:lnTo>
                      <a:lnTo>
                        <a:pt x="1868" y="622"/>
                      </a:lnTo>
                      <a:lnTo>
                        <a:pt x="1462" y="622"/>
                      </a:lnTo>
                      <a:lnTo>
                        <a:pt x="1276" y="509"/>
                      </a:lnTo>
                      <a:lnTo>
                        <a:pt x="777" y="677"/>
                      </a:lnTo>
                      <a:lnTo>
                        <a:pt x="546" y="468"/>
                      </a:lnTo>
                      <a:lnTo>
                        <a:pt x="505" y="519"/>
                      </a:lnTo>
                      <a:lnTo>
                        <a:pt x="562" y="660"/>
                      </a:lnTo>
                      <a:lnTo>
                        <a:pt x="482" y="854"/>
                      </a:lnTo>
                      <a:lnTo>
                        <a:pt x="344" y="897"/>
                      </a:lnTo>
                      <a:lnTo>
                        <a:pt x="299" y="844"/>
                      </a:lnTo>
                      <a:lnTo>
                        <a:pt x="425" y="699"/>
                      </a:lnTo>
                      <a:lnTo>
                        <a:pt x="262" y="414"/>
                      </a:lnTo>
                      <a:lnTo>
                        <a:pt x="139" y="519"/>
                      </a:lnTo>
                      <a:lnTo>
                        <a:pt x="108" y="386"/>
                      </a:lnTo>
                      <a:lnTo>
                        <a:pt x="170" y="237"/>
                      </a:lnTo>
                      <a:lnTo>
                        <a:pt x="391" y="248"/>
                      </a:lnTo>
                      <a:lnTo>
                        <a:pt x="55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0" name="Freeform 303"/>
                <p:cNvSpPr>
                  <a:spLocks noChangeArrowheads="1"/>
                </p:cNvSpPr>
                <p:nvPr/>
              </p:nvSpPr>
              <p:spPr bwMode="auto">
                <a:xfrm>
                  <a:off x="69" y="511"/>
                  <a:ext cx="75" cy="24"/>
                </a:xfrm>
                <a:custGeom>
                  <a:avLst/>
                  <a:gdLst>
                    <a:gd name="T0" fmla="*/ 75 w 1351"/>
                    <a:gd name="T1" fmla="*/ 0 h 425"/>
                    <a:gd name="T2" fmla="*/ 43 w 1351"/>
                    <a:gd name="T3" fmla="*/ 5 h 425"/>
                    <a:gd name="T4" fmla="*/ 0 w 1351"/>
                    <a:gd name="T5" fmla="*/ 24 h 425"/>
                    <a:gd name="T6" fmla="*/ 62 w 1351"/>
                    <a:gd name="T7" fmla="*/ 9 h 425"/>
                    <a:gd name="T8" fmla="*/ 75 w 1351"/>
                    <a:gd name="T9" fmla="*/ 0 h 4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1"/>
                    <a:gd name="T16" fmla="*/ 0 h 425"/>
                    <a:gd name="T17" fmla="*/ 1351 w 1351"/>
                    <a:gd name="T18" fmla="*/ 425 h 4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1" h="425">
                      <a:moveTo>
                        <a:pt x="1351" y="0"/>
                      </a:moveTo>
                      <a:lnTo>
                        <a:pt x="772" y="82"/>
                      </a:lnTo>
                      <a:lnTo>
                        <a:pt x="0" y="425"/>
                      </a:lnTo>
                      <a:lnTo>
                        <a:pt x="1125" y="153"/>
                      </a:lnTo>
                      <a:lnTo>
                        <a:pt x="13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1" name="Freeform 304"/>
                <p:cNvSpPr>
                  <a:spLocks noChangeArrowheads="1"/>
                </p:cNvSpPr>
                <p:nvPr/>
              </p:nvSpPr>
              <p:spPr bwMode="auto">
                <a:xfrm>
                  <a:off x="94" y="574"/>
                  <a:ext cx="52" cy="14"/>
                </a:xfrm>
                <a:custGeom>
                  <a:avLst/>
                  <a:gdLst>
                    <a:gd name="T0" fmla="*/ 52 w 930"/>
                    <a:gd name="T1" fmla="*/ 14 h 251"/>
                    <a:gd name="T2" fmla="*/ 22 w 930"/>
                    <a:gd name="T3" fmla="*/ 14 h 251"/>
                    <a:gd name="T4" fmla="*/ 0 w 930"/>
                    <a:gd name="T5" fmla="*/ 0 h 251"/>
                    <a:gd name="T6" fmla="*/ 41 w 930"/>
                    <a:gd name="T7" fmla="*/ 9 h 251"/>
                    <a:gd name="T8" fmla="*/ 52 w 930"/>
                    <a:gd name="T9" fmla="*/ 14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0"/>
                    <a:gd name="T16" fmla="*/ 0 h 251"/>
                    <a:gd name="T17" fmla="*/ 930 w 930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0" h="251">
                      <a:moveTo>
                        <a:pt x="930" y="251"/>
                      </a:moveTo>
                      <a:lnTo>
                        <a:pt x="392" y="251"/>
                      </a:lnTo>
                      <a:lnTo>
                        <a:pt x="0" y="0"/>
                      </a:lnTo>
                      <a:lnTo>
                        <a:pt x="731" y="168"/>
                      </a:lnTo>
                      <a:lnTo>
                        <a:pt x="930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2" name="Freeform 305"/>
                <p:cNvSpPr>
                  <a:spLocks noChangeArrowheads="1"/>
                </p:cNvSpPr>
                <p:nvPr/>
              </p:nvSpPr>
              <p:spPr bwMode="auto">
                <a:xfrm>
                  <a:off x="124" y="565"/>
                  <a:ext cx="35" cy="13"/>
                </a:xfrm>
                <a:custGeom>
                  <a:avLst/>
                  <a:gdLst>
                    <a:gd name="T0" fmla="*/ 35 w 636"/>
                    <a:gd name="T1" fmla="*/ 0 h 231"/>
                    <a:gd name="T2" fmla="*/ 0 w 636"/>
                    <a:gd name="T3" fmla="*/ 11 h 231"/>
                    <a:gd name="T4" fmla="*/ 33 w 636"/>
                    <a:gd name="T5" fmla="*/ 13 h 231"/>
                    <a:gd name="T6" fmla="*/ 35 w 636"/>
                    <a:gd name="T7" fmla="*/ 0 h 2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6"/>
                    <a:gd name="T13" fmla="*/ 0 h 231"/>
                    <a:gd name="T14" fmla="*/ 636 w 636"/>
                    <a:gd name="T15" fmla="*/ 231 h 2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6" h="231">
                      <a:moveTo>
                        <a:pt x="636" y="0"/>
                      </a:moveTo>
                      <a:lnTo>
                        <a:pt x="0" y="198"/>
                      </a:lnTo>
                      <a:lnTo>
                        <a:pt x="595" y="231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3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61" y="497"/>
                  <a:ext cx="1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38" y="225"/>
                  <a:ext cx="12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Freeform 308"/>
                <p:cNvSpPr>
                  <a:spLocks noChangeArrowheads="1"/>
                </p:cNvSpPr>
                <p:nvPr/>
              </p:nvSpPr>
              <p:spPr bwMode="auto">
                <a:xfrm>
                  <a:off x="248" y="101"/>
                  <a:ext cx="35" cy="26"/>
                </a:xfrm>
                <a:custGeom>
                  <a:avLst/>
                  <a:gdLst>
                    <a:gd name="T0" fmla="*/ 10 w 620"/>
                    <a:gd name="T1" fmla="*/ 0 h 460"/>
                    <a:gd name="T2" fmla="*/ 0 w 620"/>
                    <a:gd name="T3" fmla="*/ 11 h 460"/>
                    <a:gd name="T4" fmla="*/ 25 w 620"/>
                    <a:gd name="T5" fmla="*/ 26 h 460"/>
                    <a:gd name="T6" fmla="*/ 35 w 620"/>
                    <a:gd name="T7" fmla="*/ 14 h 460"/>
                    <a:gd name="T8" fmla="*/ 26 w 620"/>
                    <a:gd name="T9" fmla="*/ 7 h 460"/>
                    <a:gd name="T10" fmla="*/ 18 w 620"/>
                    <a:gd name="T11" fmla="*/ 15 h 460"/>
                    <a:gd name="T12" fmla="*/ 19 w 620"/>
                    <a:gd name="T13" fmla="*/ 5 h 460"/>
                    <a:gd name="T14" fmla="*/ 10 w 620"/>
                    <a:gd name="T15" fmla="*/ 0 h 4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0"/>
                    <a:gd name="T25" fmla="*/ 0 h 460"/>
                    <a:gd name="T26" fmla="*/ 620 w 620"/>
                    <a:gd name="T27" fmla="*/ 460 h 4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0" h="460">
                      <a:moveTo>
                        <a:pt x="178" y="0"/>
                      </a:moveTo>
                      <a:lnTo>
                        <a:pt x="0" y="199"/>
                      </a:lnTo>
                      <a:lnTo>
                        <a:pt x="450" y="460"/>
                      </a:lnTo>
                      <a:lnTo>
                        <a:pt x="620" y="250"/>
                      </a:lnTo>
                      <a:lnTo>
                        <a:pt x="466" y="127"/>
                      </a:lnTo>
                      <a:lnTo>
                        <a:pt x="318" y="270"/>
                      </a:lnTo>
                      <a:lnTo>
                        <a:pt x="344" y="82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6" name="Freeform 309"/>
                <p:cNvSpPr>
                  <a:spLocks noChangeArrowheads="1"/>
                </p:cNvSpPr>
                <p:nvPr/>
              </p:nvSpPr>
              <p:spPr bwMode="auto">
                <a:xfrm>
                  <a:off x="268" y="100"/>
                  <a:ext cx="17" cy="12"/>
                </a:xfrm>
                <a:custGeom>
                  <a:avLst/>
                  <a:gdLst>
                    <a:gd name="T0" fmla="*/ 0 w 298"/>
                    <a:gd name="T1" fmla="*/ 0 h 215"/>
                    <a:gd name="T2" fmla="*/ 17 w 298"/>
                    <a:gd name="T3" fmla="*/ 12 h 215"/>
                    <a:gd name="T4" fmla="*/ 17 w 298"/>
                    <a:gd name="T5" fmla="*/ 9 h 215"/>
                    <a:gd name="T6" fmla="*/ 3 w 298"/>
                    <a:gd name="T7" fmla="*/ 0 h 215"/>
                    <a:gd name="T8" fmla="*/ 0 w 298"/>
                    <a:gd name="T9" fmla="*/ 0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"/>
                    <a:gd name="T16" fmla="*/ 0 h 215"/>
                    <a:gd name="T17" fmla="*/ 298 w 298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" h="215">
                      <a:moveTo>
                        <a:pt x="0" y="0"/>
                      </a:moveTo>
                      <a:lnTo>
                        <a:pt x="298" y="215"/>
                      </a:lnTo>
                      <a:lnTo>
                        <a:pt x="298" y="157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7" name="Freeform 310"/>
                <p:cNvSpPr>
                  <a:spLocks noChangeArrowheads="1"/>
                </p:cNvSpPr>
                <p:nvPr/>
              </p:nvSpPr>
              <p:spPr bwMode="auto">
                <a:xfrm>
                  <a:off x="276" y="118"/>
                  <a:ext cx="18" cy="15"/>
                </a:xfrm>
                <a:custGeom>
                  <a:avLst/>
                  <a:gdLst>
                    <a:gd name="T0" fmla="*/ 0 w 332"/>
                    <a:gd name="T1" fmla="*/ 4 h 264"/>
                    <a:gd name="T2" fmla="*/ 15 w 332"/>
                    <a:gd name="T3" fmla="*/ 15 h 264"/>
                    <a:gd name="T4" fmla="*/ 18 w 332"/>
                    <a:gd name="T5" fmla="*/ 10 h 264"/>
                    <a:gd name="T6" fmla="*/ 5 w 332"/>
                    <a:gd name="T7" fmla="*/ 0 h 264"/>
                    <a:gd name="T8" fmla="*/ 0 w 332"/>
                    <a:gd name="T9" fmla="*/ 4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2"/>
                    <a:gd name="T16" fmla="*/ 0 h 264"/>
                    <a:gd name="T17" fmla="*/ 332 w 332"/>
                    <a:gd name="T18" fmla="*/ 264 h 2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2" h="264">
                      <a:moveTo>
                        <a:pt x="0" y="73"/>
                      </a:moveTo>
                      <a:lnTo>
                        <a:pt x="268" y="264"/>
                      </a:lnTo>
                      <a:lnTo>
                        <a:pt x="332" y="182"/>
                      </a:lnTo>
                      <a:lnTo>
                        <a:pt x="84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8" name="Freeform 311"/>
                <p:cNvSpPr>
                  <a:spLocks noChangeArrowheads="1"/>
                </p:cNvSpPr>
                <p:nvPr/>
              </p:nvSpPr>
              <p:spPr bwMode="auto">
                <a:xfrm>
                  <a:off x="280" y="108"/>
                  <a:ext cx="207" cy="71"/>
                </a:xfrm>
                <a:custGeom>
                  <a:avLst/>
                  <a:gdLst>
                    <a:gd name="T0" fmla="*/ 0 w 3722"/>
                    <a:gd name="T1" fmla="*/ 38 h 1284"/>
                    <a:gd name="T2" fmla="*/ 22 w 3722"/>
                    <a:gd name="T3" fmla="*/ 0 h 1284"/>
                    <a:gd name="T4" fmla="*/ 51 w 3722"/>
                    <a:gd name="T5" fmla="*/ 20 h 1284"/>
                    <a:gd name="T6" fmla="*/ 97 w 3722"/>
                    <a:gd name="T7" fmla="*/ 20 h 1284"/>
                    <a:gd name="T8" fmla="*/ 97 w 3722"/>
                    <a:gd name="T9" fmla="*/ 55 h 1284"/>
                    <a:gd name="T10" fmla="*/ 206 w 3722"/>
                    <a:gd name="T11" fmla="*/ 55 h 1284"/>
                    <a:gd name="T12" fmla="*/ 206 w 3722"/>
                    <a:gd name="T13" fmla="*/ 52 h 1284"/>
                    <a:gd name="T14" fmla="*/ 197 w 3722"/>
                    <a:gd name="T15" fmla="*/ 46 h 1284"/>
                    <a:gd name="T16" fmla="*/ 207 w 3722"/>
                    <a:gd name="T17" fmla="*/ 51 h 1284"/>
                    <a:gd name="T18" fmla="*/ 207 w 3722"/>
                    <a:gd name="T19" fmla="*/ 71 h 1284"/>
                    <a:gd name="T20" fmla="*/ 30 w 3722"/>
                    <a:gd name="T21" fmla="*/ 71 h 1284"/>
                    <a:gd name="T22" fmla="*/ 30 w 3722"/>
                    <a:gd name="T23" fmla="*/ 51 h 1284"/>
                    <a:gd name="T24" fmla="*/ 11 w 3722"/>
                    <a:gd name="T25" fmla="*/ 37 h 1284"/>
                    <a:gd name="T26" fmla="*/ 8 w 3722"/>
                    <a:gd name="T27" fmla="*/ 43 h 1284"/>
                    <a:gd name="T28" fmla="*/ 0 w 3722"/>
                    <a:gd name="T29" fmla="*/ 38 h 12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722"/>
                    <a:gd name="T46" fmla="*/ 0 h 1284"/>
                    <a:gd name="T47" fmla="*/ 3722 w 3722"/>
                    <a:gd name="T48" fmla="*/ 1284 h 12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722" h="1284">
                      <a:moveTo>
                        <a:pt x="0" y="687"/>
                      </a:moveTo>
                      <a:lnTo>
                        <a:pt x="394" y="0"/>
                      </a:lnTo>
                      <a:lnTo>
                        <a:pt x="914" y="370"/>
                      </a:lnTo>
                      <a:lnTo>
                        <a:pt x="1738" y="370"/>
                      </a:lnTo>
                      <a:lnTo>
                        <a:pt x="1738" y="986"/>
                      </a:lnTo>
                      <a:lnTo>
                        <a:pt x="3699" y="986"/>
                      </a:lnTo>
                      <a:lnTo>
                        <a:pt x="3699" y="939"/>
                      </a:lnTo>
                      <a:lnTo>
                        <a:pt x="3535" y="834"/>
                      </a:lnTo>
                      <a:lnTo>
                        <a:pt x="3722" y="926"/>
                      </a:lnTo>
                      <a:lnTo>
                        <a:pt x="3722" y="1284"/>
                      </a:lnTo>
                      <a:lnTo>
                        <a:pt x="536" y="1284"/>
                      </a:lnTo>
                      <a:lnTo>
                        <a:pt x="536" y="926"/>
                      </a:lnTo>
                      <a:lnTo>
                        <a:pt x="192" y="678"/>
                      </a:lnTo>
                      <a:lnTo>
                        <a:pt x="145" y="770"/>
                      </a:lnTo>
                      <a:lnTo>
                        <a:pt x="0" y="6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49" name="Rectangle 312"/>
                <p:cNvSpPr>
                  <a:spLocks noChangeArrowheads="1"/>
                </p:cNvSpPr>
                <p:nvPr/>
              </p:nvSpPr>
              <p:spPr bwMode="auto">
                <a:xfrm>
                  <a:off x="326" y="90"/>
                  <a:ext cx="26" cy="3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0" name="Freeform 313"/>
                <p:cNvSpPr>
                  <a:spLocks noChangeArrowheads="1"/>
                </p:cNvSpPr>
                <p:nvPr/>
              </p:nvSpPr>
              <p:spPr bwMode="auto">
                <a:xfrm>
                  <a:off x="283" y="94"/>
                  <a:ext cx="8" cy="11"/>
                </a:xfrm>
                <a:custGeom>
                  <a:avLst/>
                  <a:gdLst>
                    <a:gd name="T0" fmla="*/ 2 w 140"/>
                    <a:gd name="T1" fmla="*/ 11 h 197"/>
                    <a:gd name="T2" fmla="*/ 8 w 140"/>
                    <a:gd name="T3" fmla="*/ 1 h 197"/>
                    <a:gd name="T4" fmla="*/ 6 w 140"/>
                    <a:gd name="T5" fmla="*/ 0 h 197"/>
                    <a:gd name="T6" fmla="*/ 0 w 140"/>
                    <a:gd name="T7" fmla="*/ 9 h 197"/>
                    <a:gd name="T8" fmla="*/ 2 w 140"/>
                    <a:gd name="T9" fmla="*/ 1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197"/>
                    <a:gd name="T17" fmla="*/ 140 w 140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197">
                      <a:moveTo>
                        <a:pt x="29" y="197"/>
                      </a:moveTo>
                      <a:lnTo>
                        <a:pt x="140" y="19"/>
                      </a:lnTo>
                      <a:lnTo>
                        <a:pt x="111" y="0"/>
                      </a:lnTo>
                      <a:lnTo>
                        <a:pt x="0" y="162"/>
                      </a:lnTo>
                      <a:lnTo>
                        <a:pt x="29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1" name="Line 314"/>
                <p:cNvSpPr>
                  <a:spLocks noChangeShapeType="1"/>
                </p:cNvSpPr>
                <p:nvPr/>
              </p:nvSpPr>
              <p:spPr bwMode="auto">
                <a:xfrm>
                  <a:off x="294" y="95"/>
                  <a:ext cx="29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Line 315"/>
                <p:cNvSpPr>
                  <a:spLocks noChangeShapeType="1"/>
                </p:cNvSpPr>
                <p:nvPr/>
              </p:nvSpPr>
              <p:spPr bwMode="auto">
                <a:xfrm>
                  <a:off x="294" y="98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3" name="Line 316"/>
                <p:cNvSpPr>
                  <a:spLocks noChangeShapeType="1"/>
                </p:cNvSpPr>
                <p:nvPr/>
              </p:nvSpPr>
              <p:spPr bwMode="auto">
                <a:xfrm>
                  <a:off x="272" y="133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" name="Freeform 317"/>
                <p:cNvSpPr>
                  <a:spLocks noChangeArrowheads="1"/>
                </p:cNvSpPr>
                <p:nvPr/>
              </p:nvSpPr>
              <p:spPr bwMode="auto">
                <a:xfrm>
                  <a:off x="353" y="192"/>
                  <a:ext cx="21" cy="21"/>
                </a:xfrm>
                <a:custGeom>
                  <a:avLst/>
                  <a:gdLst>
                    <a:gd name="T0" fmla="*/ 21 w 384"/>
                    <a:gd name="T1" fmla="*/ 10 h 380"/>
                    <a:gd name="T2" fmla="*/ 20 w 384"/>
                    <a:gd name="T3" fmla="*/ 8 h 380"/>
                    <a:gd name="T4" fmla="*/ 20 w 384"/>
                    <a:gd name="T5" fmla="*/ 6 h 380"/>
                    <a:gd name="T6" fmla="*/ 19 w 384"/>
                    <a:gd name="T7" fmla="*/ 4 h 380"/>
                    <a:gd name="T8" fmla="*/ 17 w 384"/>
                    <a:gd name="T9" fmla="*/ 2 h 380"/>
                    <a:gd name="T10" fmla="*/ 15 w 384"/>
                    <a:gd name="T11" fmla="*/ 1 h 380"/>
                    <a:gd name="T12" fmla="*/ 14 w 384"/>
                    <a:gd name="T13" fmla="*/ 0 h 380"/>
                    <a:gd name="T14" fmla="*/ 12 w 384"/>
                    <a:gd name="T15" fmla="*/ 0 h 380"/>
                    <a:gd name="T16" fmla="*/ 9 w 384"/>
                    <a:gd name="T17" fmla="*/ 0 h 380"/>
                    <a:gd name="T18" fmla="*/ 7 w 384"/>
                    <a:gd name="T19" fmla="*/ 0 h 380"/>
                    <a:gd name="T20" fmla="*/ 6 w 384"/>
                    <a:gd name="T21" fmla="*/ 1 h 380"/>
                    <a:gd name="T22" fmla="*/ 4 w 384"/>
                    <a:gd name="T23" fmla="*/ 2 h 380"/>
                    <a:gd name="T24" fmla="*/ 3 w 384"/>
                    <a:gd name="T25" fmla="*/ 4 h 380"/>
                    <a:gd name="T26" fmla="*/ 1 w 384"/>
                    <a:gd name="T27" fmla="*/ 5 h 380"/>
                    <a:gd name="T28" fmla="*/ 0 w 384"/>
                    <a:gd name="T29" fmla="*/ 7 h 380"/>
                    <a:gd name="T30" fmla="*/ 0 w 384"/>
                    <a:gd name="T31" fmla="*/ 9 h 380"/>
                    <a:gd name="T32" fmla="*/ 0 w 384"/>
                    <a:gd name="T33" fmla="*/ 11 h 380"/>
                    <a:gd name="T34" fmla="*/ 0 w 384"/>
                    <a:gd name="T35" fmla="*/ 14 h 380"/>
                    <a:gd name="T36" fmla="*/ 1 w 384"/>
                    <a:gd name="T37" fmla="*/ 15 h 380"/>
                    <a:gd name="T38" fmla="*/ 2 w 384"/>
                    <a:gd name="T39" fmla="*/ 17 h 380"/>
                    <a:gd name="T40" fmla="*/ 4 w 384"/>
                    <a:gd name="T41" fmla="*/ 19 h 380"/>
                    <a:gd name="T42" fmla="*/ 5 w 384"/>
                    <a:gd name="T43" fmla="*/ 20 h 380"/>
                    <a:gd name="T44" fmla="*/ 7 w 384"/>
                    <a:gd name="T45" fmla="*/ 21 h 380"/>
                    <a:gd name="T46" fmla="*/ 9 w 384"/>
                    <a:gd name="T47" fmla="*/ 21 h 380"/>
                    <a:gd name="T48" fmla="*/ 11 w 384"/>
                    <a:gd name="T49" fmla="*/ 21 h 380"/>
                    <a:gd name="T50" fmla="*/ 13 w 384"/>
                    <a:gd name="T51" fmla="*/ 21 h 380"/>
                    <a:gd name="T52" fmla="*/ 15 w 384"/>
                    <a:gd name="T53" fmla="*/ 20 h 380"/>
                    <a:gd name="T54" fmla="*/ 17 w 384"/>
                    <a:gd name="T55" fmla="*/ 19 h 380"/>
                    <a:gd name="T56" fmla="*/ 18 w 384"/>
                    <a:gd name="T57" fmla="*/ 17 h 380"/>
                    <a:gd name="T58" fmla="*/ 19 w 384"/>
                    <a:gd name="T59" fmla="*/ 16 h 380"/>
                    <a:gd name="T60" fmla="*/ 20 w 384"/>
                    <a:gd name="T61" fmla="*/ 14 h 380"/>
                    <a:gd name="T62" fmla="*/ 21 w 384"/>
                    <a:gd name="T63" fmla="*/ 12 h 380"/>
                    <a:gd name="T64" fmla="*/ 21 w 384"/>
                    <a:gd name="T65" fmla="*/ 11 h 3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4"/>
                    <a:gd name="T100" fmla="*/ 0 h 380"/>
                    <a:gd name="T101" fmla="*/ 384 w 384"/>
                    <a:gd name="T102" fmla="*/ 380 h 3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4" h="380">
                      <a:moveTo>
                        <a:pt x="384" y="192"/>
                      </a:moveTo>
                      <a:lnTo>
                        <a:pt x="380" y="172"/>
                      </a:lnTo>
                      <a:lnTo>
                        <a:pt x="378" y="155"/>
                      </a:lnTo>
                      <a:lnTo>
                        <a:pt x="370" y="137"/>
                      </a:lnTo>
                      <a:lnTo>
                        <a:pt x="366" y="120"/>
                      </a:lnTo>
                      <a:lnTo>
                        <a:pt x="358" y="101"/>
                      </a:lnTo>
                      <a:lnTo>
                        <a:pt x="348" y="84"/>
                      </a:lnTo>
                      <a:lnTo>
                        <a:pt x="339" y="70"/>
                      </a:lnTo>
                      <a:lnTo>
                        <a:pt x="325" y="56"/>
                      </a:lnTo>
                      <a:lnTo>
                        <a:pt x="307" y="43"/>
                      </a:lnTo>
                      <a:lnTo>
                        <a:pt x="298" y="29"/>
                      </a:lnTo>
                      <a:lnTo>
                        <a:pt x="280" y="23"/>
                      </a:lnTo>
                      <a:lnTo>
                        <a:pt x="264" y="15"/>
                      </a:lnTo>
                      <a:lnTo>
                        <a:pt x="247" y="9"/>
                      </a:lnTo>
                      <a:lnTo>
                        <a:pt x="229" y="5"/>
                      </a:lnTo>
                      <a:lnTo>
                        <a:pt x="212" y="2"/>
                      </a:lnTo>
                      <a:lnTo>
                        <a:pt x="192" y="0"/>
                      </a:lnTo>
                      <a:lnTo>
                        <a:pt x="171" y="2"/>
                      </a:lnTo>
                      <a:lnTo>
                        <a:pt x="153" y="5"/>
                      </a:lnTo>
                      <a:lnTo>
                        <a:pt x="137" y="7"/>
                      </a:lnTo>
                      <a:lnTo>
                        <a:pt x="118" y="15"/>
                      </a:lnTo>
                      <a:lnTo>
                        <a:pt x="104" y="23"/>
                      </a:lnTo>
                      <a:lnTo>
                        <a:pt x="89" y="29"/>
                      </a:lnTo>
                      <a:lnTo>
                        <a:pt x="73" y="43"/>
                      </a:lnTo>
                      <a:lnTo>
                        <a:pt x="57" y="56"/>
                      </a:lnTo>
                      <a:lnTo>
                        <a:pt x="46" y="66"/>
                      </a:lnTo>
                      <a:lnTo>
                        <a:pt x="34" y="84"/>
                      </a:lnTo>
                      <a:lnTo>
                        <a:pt x="21" y="97"/>
                      </a:lnTo>
                      <a:lnTo>
                        <a:pt x="15" y="116"/>
                      </a:lnTo>
                      <a:lnTo>
                        <a:pt x="8" y="135"/>
                      </a:lnTo>
                      <a:lnTo>
                        <a:pt x="2" y="153"/>
                      </a:lnTo>
                      <a:lnTo>
                        <a:pt x="0" y="171"/>
                      </a:lnTo>
                      <a:lnTo>
                        <a:pt x="0" y="190"/>
                      </a:lnTo>
                      <a:lnTo>
                        <a:pt x="0" y="204"/>
                      </a:lnTo>
                      <a:lnTo>
                        <a:pt x="2" y="223"/>
                      </a:lnTo>
                      <a:lnTo>
                        <a:pt x="8" y="245"/>
                      </a:lnTo>
                      <a:lnTo>
                        <a:pt x="11" y="260"/>
                      </a:lnTo>
                      <a:lnTo>
                        <a:pt x="21" y="278"/>
                      </a:lnTo>
                      <a:lnTo>
                        <a:pt x="32" y="296"/>
                      </a:lnTo>
                      <a:lnTo>
                        <a:pt x="42" y="311"/>
                      </a:lnTo>
                      <a:lnTo>
                        <a:pt x="57" y="321"/>
                      </a:lnTo>
                      <a:lnTo>
                        <a:pt x="65" y="337"/>
                      </a:lnTo>
                      <a:lnTo>
                        <a:pt x="81" y="346"/>
                      </a:lnTo>
                      <a:lnTo>
                        <a:pt x="100" y="356"/>
                      </a:lnTo>
                      <a:lnTo>
                        <a:pt x="114" y="362"/>
                      </a:lnTo>
                      <a:lnTo>
                        <a:pt x="132" y="374"/>
                      </a:lnTo>
                      <a:lnTo>
                        <a:pt x="151" y="378"/>
                      </a:lnTo>
                      <a:lnTo>
                        <a:pt x="169" y="380"/>
                      </a:lnTo>
                      <a:lnTo>
                        <a:pt x="186" y="380"/>
                      </a:lnTo>
                      <a:lnTo>
                        <a:pt x="206" y="380"/>
                      </a:lnTo>
                      <a:lnTo>
                        <a:pt x="225" y="378"/>
                      </a:lnTo>
                      <a:lnTo>
                        <a:pt x="243" y="374"/>
                      </a:lnTo>
                      <a:lnTo>
                        <a:pt x="260" y="366"/>
                      </a:lnTo>
                      <a:lnTo>
                        <a:pt x="274" y="360"/>
                      </a:lnTo>
                      <a:lnTo>
                        <a:pt x="294" y="350"/>
                      </a:lnTo>
                      <a:lnTo>
                        <a:pt x="307" y="342"/>
                      </a:lnTo>
                      <a:lnTo>
                        <a:pt x="325" y="333"/>
                      </a:lnTo>
                      <a:lnTo>
                        <a:pt x="337" y="315"/>
                      </a:lnTo>
                      <a:lnTo>
                        <a:pt x="348" y="297"/>
                      </a:lnTo>
                      <a:lnTo>
                        <a:pt x="354" y="282"/>
                      </a:lnTo>
                      <a:lnTo>
                        <a:pt x="362" y="266"/>
                      </a:lnTo>
                      <a:lnTo>
                        <a:pt x="370" y="251"/>
                      </a:lnTo>
                      <a:lnTo>
                        <a:pt x="376" y="233"/>
                      </a:lnTo>
                      <a:lnTo>
                        <a:pt x="380" y="217"/>
                      </a:lnTo>
                      <a:lnTo>
                        <a:pt x="384" y="194"/>
                      </a:lnTo>
                      <a:lnTo>
                        <a:pt x="384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5" name="Rectangle 318"/>
                <p:cNvSpPr>
                  <a:spLocks noChangeArrowheads="1"/>
                </p:cNvSpPr>
                <p:nvPr/>
              </p:nvSpPr>
              <p:spPr bwMode="auto">
                <a:xfrm>
                  <a:off x="360" y="112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6" name="Freeform 319"/>
                <p:cNvSpPr>
                  <a:spLocks noChangeArrowheads="1"/>
                </p:cNvSpPr>
                <p:nvPr/>
              </p:nvSpPr>
              <p:spPr bwMode="auto">
                <a:xfrm>
                  <a:off x="304" y="165"/>
                  <a:ext cx="2" cy="31"/>
                </a:xfrm>
                <a:custGeom>
                  <a:avLst/>
                  <a:gdLst>
                    <a:gd name="T0" fmla="*/ 0 w 43"/>
                    <a:gd name="T1" fmla="*/ 0 h 568"/>
                    <a:gd name="T2" fmla="*/ 2 w 43"/>
                    <a:gd name="T3" fmla="*/ 10 h 568"/>
                    <a:gd name="T4" fmla="*/ 2 w 43"/>
                    <a:gd name="T5" fmla="*/ 31 h 568"/>
                    <a:gd name="T6" fmla="*/ 0 w 43"/>
                    <a:gd name="T7" fmla="*/ 19 h 568"/>
                    <a:gd name="T8" fmla="*/ 0 w 43"/>
                    <a:gd name="T9" fmla="*/ 0 h 5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568"/>
                    <a:gd name="T17" fmla="*/ 43 w 43"/>
                    <a:gd name="T18" fmla="*/ 568 h 5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568">
                      <a:moveTo>
                        <a:pt x="0" y="0"/>
                      </a:moveTo>
                      <a:lnTo>
                        <a:pt x="43" y="177"/>
                      </a:lnTo>
                      <a:lnTo>
                        <a:pt x="43" y="568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7" name="Freeform 320"/>
                <p:cNvSpPr>
                  <a:spLocks noChangeArrowheads="1"/>
                </p:cNvSpPr>
                <p:nvPr/>
              </p:nvSpPr>
              <p:spPr bwMode="auto">
                <a:xfrm>
                  <a:off x="306" y="207"/>
                  <a:ext cx="68" cy="46"/>
                </a:xfrm>
                <a:custGeom>
                  <a:avLst/>
                  <a:gdLst>
                    <a:gd name="T0" fmla="*/ 6 w 1215"/>
                    <a:gd name="T1" fmla="*/ 23 h 841"/>
                    <a:gd name="T2" fmla="*/ 6 w 1215"/>
                    <a:gd name="T3" fmla="*/ 16 h 841"/>
                    <a:gd name="T4" fmla="*/ 3 w 1215"/>
                    <a:gd name="T5" fmla="*/ 16 h 841"/>
                    <a:gd name="T6" fmla="*/ 0 w 1215"/>
                    <a:gd name="T7" fmla="*/ 0 h 841"/>
                    <a:gd name="T8" fmla="*/ 68 w 1215"/>
                    <a:gd name="T9" fmla="*/ 16 h 841"/>
                    <a:gd name="T10" fmla="*/ 42 w 1215"/>
                    <a:gd name="T11" fmla="*/ 16 h 841"/>
                    <a:gd name="T12" fmla="*/ 42 w 1215"/>
                    <a:gd name="T13" fmla="*/ 28 h 841"/>
                    <a:gd name="T14" fmla="*/ 42 w 1215"/>
                    <a:gd name="T15" fmla="*/ 39 h 841"/>
                    <a:gd name="T16" fmla="*/ 41 w 1215"/>
                    <a:gd name="T17" fmla="*/ 39 h 841"/>
                    <a:gd name="T18" fmla="*/ 41 w 1215"/>
                    <a:gd name="T19" fmla="*/ 40 h 841"/>
                    <a:gd name="T20" fmla="*/ 41 w 1215"/>
                    <a:gd name="T21" fmla="*/ 41 h 841"/>
                    <a:gd name="T22" fmla="*/ 40 w 1215"/>
                    <a:gd name="T23" fmla="*/ 41 h 841"/>
                    <a:gd name="T24" fmla="*/ 39 w 1215"/>
                    <a:gd name="T25" fmla="*/ 42 h 841"/>
                    <a:gd name="T26" fmla="*/ 38 w 1215"/>
                    <a:gd name="T27" fmla="*/ 42 h 841"/>
                    <a:gd name="T28" fmla="*/ 38 w 1215"/>
                    <a:gd name="T29" fmla="*/ 43 h 841"/>
                    <a:gd name="T30" fmla="*/ 37 w 1215"/>
                    <a:gd name="T31" fmla="*/ 44 h 841"/>
                    <a:gd name="T32" fmla="*/ 36 w 1215"/>
                    <a:gd name="T33" fmla="*/ 44 h 841"/>
                    <a:gd name="T34" fmla="*/ 35 w 1215"/>
                    <a:gd name="T35" fmla="*/ 45 h 841"/>
                    <a:gd name="T36" fmla="*/ 33 w 1215"/>
                    <a:gd name="T37" fmla="*/ 45 h 841"/>
                    <a:gd name="T38" fmla="*/ 32 w 1215"/>
                    <a:gd name="T39" fmla="*/ 45 h 841"/>
                    <a:gd name="T40" fmla="*/ 31 w 1215"/>
                    <a:gd name="T41" fmla="*/ 45 h 841"/>
                    <a:gd name="T42" fmla="*/ 30 w 1215"/>
                    <a:gd name="T43" fmla="*/ 45 h 841"/>
                    <a:gd name="T44" fmla="*/ 29 w 1215"/>
                    <a:gd name="T45" fmla="*/ 46 h 841"/>
                    <a:gd name="T46" fmla="*/ 27 w 1215"/>
                    <a:gd name="T47" fmla="*/ 46 h 841"/>
                    <a:gd name="T48" fmla="*/ 26 w 1215"/>
                    <a:gd name="T49" fmla="*/ 46 h 841"/>
                    <a:gd name="T50" fmla="*/ 25 w 1215"/>
                    <a:gd name="T51" fmla="*/ 46 h 841"/>
                    <a:gd name="T52" fmla="*/ 23 w 1215"/>
                    <a:gd name="T53" fmla="*/ 46 h 841"/>
                    <a:gd name="T54" fmla="*/ 22 w 1215"/>
                    <a:gd name="T55" fmla="*/ 46 h 841"/>
                    <a:gd name="T56" fmla="*/ 20 w 1215"/>
                    <a:gd name="T57" fmla="*/ 46 h 841"/>
                    <a:gd name="T58" fmla="*/ 19 w 1215"/>
                    <a:gd name="T59" fmla="*/ 46 h 841"/>
                    <a:gd name="T60" fmla="*/ 18 w 1215"/>
                    <a:gd name="T61" fmla="*/ 46 h 841"/>
                    <a:gd name="T62" fmla="*/ 17 w 1215"/>
                    <a:gd name="T63" fmla="*/ 45 h 841"/>
                    <a:gd name="T64" fmla="*/ 15 w 1215"/>
                    <a:gd name="T65" fmla="*/ 45 h 841"/>
                    <a:gd name="T66" fmla="*/ 14 w 1215"/>
                    <a:gd name="T67" fmla="*/ 45 h 841"/>
                    <a:gd name="T68" fmla="*/ 13 w 1215"/>
                    <a:gd name="T69" fmla="*/ 45 h 841"/>
                    <a:gd name="T70" fmla="*/ 12 w 1215"/>
                    <a:gd name="T71" fmla="*/ 44 h 841"/>
                    <a:gd name="T72" fmla="*/ 11 w 1215"/>
                    <a:gd name="T73" fmla="*/ 44 h 841"/>
                    <a:gd name="T74" fmla="*/ 10 w 1215"/>
                    <a:gd name="T75" fmla="*/ 43 h 841"/>
                    <a:gd name="T76" fmla="*/ 9 w 1215"/>
                    <a:gd name="T77" fmla="*/ 43 h 841"/>
                    <a:gd name="T78" fmla="*/ 9 w 1215"/>
                    <a:gd name="T79" fmla="*/ 42 h 841"/>
                    <a:gd name="T80" fmla="*/ 8 w 1215"/>
                    <a:gd name="T81" fmla="*/ 42 h 841"/>
                    <a:gd name="T82" fmla="*/ 7 w 1215"/>
                    <a:gd name="T83" fmla="*/ 41 h 841"/>
                    <a:gd name="T84" fmla="*/ 7 w 1215"/>
                    <a:gd name="T85" fmla="*/ 40 h 841"/>
                    <a:gd name="T86" fmla="*/ 6 w 1215"/>
                    <a:gd name="T87" fmla="*/ 40 h 841"/>
                    <a:gd name="T88" fmla="*/ 6 w 1215"/>
                    <a:gd name="T89" fmla="*/ 39 h 841"/>
                    <a:gd name="T90" fmla="*/ 6 w 1215"/>
                    <a:gd name="T91" fmla="*/ 23 h 8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15"/>
                    <a:gd name="T139" fmla="*/ 0 h 841"/>
                    <a:gd name="T140" fmla="*/ 1215 w 1215"/>
                    <a:gd name="T141" fmla="*/ 841 h 8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15" h="841">
                      <a:moveTo>
                        <a:pt x="105" y="415"/>
                      </a:moveTo>
                      <a:lnTo>
                        <a:pt x="105" y="287"/>
                      </a:lnTo>
                      <a:lnTo>
                        <a:pt x="60" y="287"/>
                      </a:lnTo>
                      <a:lnTo>
                        <a:pt x="0" y="0"/>
                      </a:lnTo>
                      <a:lnTo>
                        <a:pt x="1215" y="287"/>
                      </a:lnTo>
                      <a:lnTo>
                        <a:pt x="743" y="287"/>
                      </a:lnTo>
                      <a:lnTo>
                        <a:pt x="743" y="511"/>
                      </a:lnTo>
                      <a:lnTo>
                        <a:pt x="743" y="716"/>
                      </a:lnTo>
                      <a:lnTo>
                        <a:pt x="737" y="720"/>
                      </a:lnTo>
                      <a:lnTo>
                        <a:pt x="731" y="736"/>
                      </a:lnTo>
                      <a:lnTo>
                        <a:pt x="725" y="744"/>
                      </a:lnTo>
                      <a:lnTo>
                        <a:pt x="712" y="757"/>
                      </a:lnTo>
                      <a:lnTo>
                        <a:pt x="700" y="767"/>
                      </a:lnTo>
                      <a:lnTo>
                        <a:pt x="686" y="777"/>
                      </a:lnTo>
                      <a:lnTo>
                        <a:pt x="671" y="783"/>
                      </a:lnTo>
                      <a:lnTo>
                        <a:pt x="653" y="796"/>
                      </a:lnTo>
                      <a:lnTo>
                        <a:pt x="639" y="800"/>
                      </a:lnTo>
                      <a:lnTo>
                        <a:pt x="618" y="814"/>
                      </a:lnTo>
                      <a:lnTo>
                        <a:pt x="598" y="818"/>
                      </a:lnTo>
                      <a:lnTo>
                        <a:pt x="575" y="822"/>
                      </a:lnTo>
                      <a:lnTo>
                        <a:pt x="557" y="831"/>
                      </a:lnTo>
                      <a:lnTo>
                        <a:pt x="534" y="831"/>
                      </a:lnTo>
                      <a:lnTo>
                        <a:pt x="511" y="837"/>
                      </a:lnTo>
                      <a:lnTo>
                        <a:pt x="487" y="841"/>
                      </a:lnTo>
                      <a:lnTo>
                        <a:pt x="464" y="841"/>
                      </a:lnTo>
                      <a:lnTo>
                        <a:pt x="440" y="841"/>
                      </a:lnTo>
                      <a:lnTo>
                        <a:pt x="419" y="841"/>
                      </a:lnTo>
                      <a:lnTo>
                        <a:pt x="391" y="841"/>
                      </a:lnTo>
                      <a:lnTo>
                        <a:pt x="365" y="841"/>
                      </a:lnTo>
                      <a:lnTo>
                        <a:pt x="342" y="839"/>
                      </a:lnTo>
                      <a:lnTo>
                        <a:pt x="318" y="833"/>
                      </a:lnTo>
                      <a:lnTo>
                        <a:pt x="295" y="831"/>
                      </a:lnTo>
                      <a:lnTo>
                        <a:pt x="275" y="828"/>
                      </a:lnTo>
                      <a:lnTo>
                        <a:pt x="252" y="822"/>
                      </a:lnTo>
                      <a:lnTo>
                        <a:pt x="234" y="814"/>
                      </a:lnTo>
                      <a:lnTo>
                        <a:pt x="215" y="808"/>
                      </a:lnTo>
                      <a:lnTo>
                        <a:pt x="193" y="798"/>
                      </a:lnTo>
                      <a:lnTo>
                        <a:pt x="179" y="790"/>
                      </a:lnTo>
                      <a:lnTo>
                        <a:pt x="166" y="781"/>
                      </a:lnTo>
                      <a:lnTo>
                        <a:pt x="152" y="769"/>
                      </a:lnTo>
                      <a:lnTo>
                        <a:pt x="138" y="759"/>
                      </a:lnTo>
                      <a:lnTo>
                        <a:pt x="127" y="751"/>
                      </a:lnTo>
                      <a:lnTo>
                        <a:pt x="117" y="740"/>
                      </a:lnTo>
                      <a:lnTo>
                        <a:pt x="109" y="726"/>
                      </a:lnTo>
                      <a:lnTo>
                        <a:pt x="105" y="716"/>
                      </a:lnTo>
                      <a:lnTo>
                        <a:pt x="105" y="4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58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375" y="153"/>
                  <a:ext cx="9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Freeform 322"/>
                <p:cNvSpPr>
                  <a:spLocks noChangeArrowheads="1"/>
                </p:cNvSpPr>
                <p:nvPr/>
              </p:nvSpPr>
              <p:spPr bwMode="auto">
                <a:xfrm>
                  <a:off x="312" y="227"/>
                  <a:ext cx="99" cy="116"/>
                </a:xfrm>
                <a:custGeom>
                  <a:avLst/>
                  <a:gdLst>
                    <a:gd name="T0" fmla="*/ 84 w 1795"/>
                    <a:gd name="T1" fmla="*/ 0 h 2087"/>
                    <a:gd name="T2" fmla="*/ 95 w 1795"/>
                    <a:gd name="T3" fmla="*/ 3 h 2087"/>
                    <a:gd name="T4" fmla="*/ 95 w 1795"/>
                    <a:gd name="T5" fmla="*/ 75 h 2087"/>
                    <a:gd name="T6" fmla="*/ 99 w 1795"/>
                    <a:gd name="T7" fmla="*/ 79 h 2087"/>
                    <a:gd name="T8" fmla="*/ 99 w 1795"/>
                    <a:gd name="T9" fmla="*/ 91 h 2087"/>
                    <a:gd name="T10" fmla="*/ 89 w 1795"/>
                    <a:gd name="T11" fmla="*/ 102 h 2087"/>
                    <a:gd name="T12" fmla="*/ 83 w 1795"/>
                    <a:gd name="T13" fmla="*/ 104 h 2087"/>
                    <a:gd name="T14" fmla="*/ 65 w 1795"/>
                    <a:gd name="T15" fmla="*/ 97 h 2087"/>
                    <a:gd name="T16" fmla="*/ 35 w 1795"/>
                    <a:gd name="T17" fmla="*/ 100 h 2087"/>
                    <a:gd name="T18" fmla="*/ 0 w 1795"/>
                    <a:gd name="T19" fmla="*/ 116 h 2087"/>
                    <a:gd name="T20" fmla="*/ 33 w 1795"/>
                    <a:gd name="T21" fmla="*/ 99 h 2087"/>
                    <a:gd name="T22" fmla="*/ 44 w 1795"/>
                    <a:gd name="T23" fmla="*/ 87 h 2087"/>
                    <a:gd name="T24" fmla="*/ 61 w 1795"/>
                    <a:gd name="T25" fmla="*/ 81 h 2087"/>
                    <a:gd name="T26" fmla="*/ 61 w 1795"/>
                    <a:gd name="T27" fmla="*/ 58 h 2087"/>
                    <a:gd name="T28" fmla="*/ 56 w 1795"/>
                    <a:gd name="T29" fmla="*/ 43 h 2087"/>
                    <a:gd name="T30" fmla="*/ 56 w 1795"/>
                    <a:gd name="T31" fmla="*/ 35 h 2087"/>
                    <a:gd name="T32" fmla="*/ 72 w 1795"/>
                    <a:gd name="T33" fmla="*/ 79 h 2087"/>
                    <a:gd name="T34" fmla="*/ 89 w 1795"/>
                    <a:gd name="T35" fmla="*/ 79 h 2087"/>
                    <a:gd name="T36" fmla="*/ 84 w 1795"/>
                    <a:gd name="T37" fmla="*/ 65 h 2087"/>
                    <a:gd name="T38" fmla="*/ 84 w 1795"/>
                    <a:gd name="T39" fmla="*/ 0 h 20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95"/>
                    <a:gd name="T61" fmla="*/ 0 h 2087"/>
                    <a:gd name="T62" fmla="*/ 1795 w 1795"/>
                    <a:gd name="T63" fmla="*/ 2087 h 20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95" h="2087">
                      <a:moveTo>
                        <a:pt x="1520" y="0"/>
                      </a:moveTo>
                      <a:lnTo>
                        <a:pt x="1727" y="51"/>
                      </a:lnTo>
                      <a:lnTo>
                        <a:pt x="1727" y="1354"/>
                      </a:lnTo>
                      <a:lnTo>
                        <a:pt x="1795" y="1428"/>
                      </a:lnTo>
                      <a:lnTo>
                        <a:pt x="1795" y="1634"/>
                      </a:lnTo>
                      <a:lnTo>
                        <a:pt x="1622" y="1838"/>
                      </a:lnTo>
                      <a:lnTo>
                        <a:pt x="1497" y="1869"/>
                      </a:lnTo>
                      <a:lnTo>
                        <a:pt x="1181" y="1744"/>
                      </a:lnTo>
                      <a:lnTo>
                        <a:pt x="643" y="1806"/>
                      </a:lnTo>
                      <a:lnTo>
                        <a:pt x="0" y="2087"/>
                      </a:lnTo>
                      <a:lnTo>
                        <a:pt x="596" y="1773"/>
                      </a:lnTo>
                      <a:lnTo>
                        <a:pt x="804" y="1572"/>
                      </a:lnTo>
                      <a:lnTo>
                        <a:pt x="1105" y="1460"/>
                      </a:lnTo>
                      <a:lnTo>
                        <a:pt x="1105" y="1036"/>
                      </a:lnTo>
                      <a:lnTo>
                        <a:pt x="1021" y="773"/>
                      </a:lnTo>
                      <a:lnTo>
                        <a:pt x="1021" y="630"/>
                      </a:lnTo>
                      <a:lnTo>
                        <a:pt x="1303" y="1428"/>
                      </a:lnTo>
                      <a:lnTo>
                        <a:pt x="1622" y="1428"/>
                      </a:lnTo>
                      <a:lnTo>
                        <a:pt x="1520" y="1161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0" name="Freeform 323"/>
                <p:cNvSpPr>
                  <a:spLocks noChangeArrowheads="1"/>
                </p:cNvSpPr>
                <p:nvPr/>
              </p:nvSpPr>
              <p:spPr bwMode="auto">
                <a:xfrm>
                  <a:off x="218" y="369"/>
                  <a:ext cx="89" cy="50"/>
                </a:xfrm>
                <a:custGeom>
                  <a:avLst/>
                  <a:gdLst>
                    <a:gd name="T0" fmla="*/ 1 w 1599"/>
                    <a:gd name="T1" fmla="*/ 50 h 905"/>
                    <a:gd name="T2" fmla="*/ 0 w 1599"/>
                    <a:gd name="T3" fmla="*/ 35 h 905"/>
                    <a:gd name="T4" fmla="*/ 5 w 1599"/>
                    <a:gd name="T5" fmla="*/ 29 h 905"/>
                    <a:gd name="T6" fmla="*/ 16 w 1599"/>
                    <a:gd name="T7" fmla="*/ 33 h 905"/>
                    <a:gd name="T8" fmla="*/ 22 w 1599"/>
                    <a:gd name="T9" fmla="*/ 33 h 905"/>
                    <a:gd name="T10" fmla="*/ 35 w 1599"/>
                    <a:gd name="T11" fmla="*/ 13 h 905"/>
                    <a:gd name="T12" fmla="*/ 47 w 1599"/>
                    <a:gd name="T13" fmla="*/ 13 h 905"/>
                    <a:gd name="T14" fmla="*/ 40 w 1599"/>
                    <a:gd name="T15" fmla="*/ 0 h 905"/>
                    <a:gd name="T16" fmla="*/ 54 w 1599"/>
                    <a:gd name="T17" fmla="*/ 0 h 905"/>
                    <a:gd name="T18" fmla="*/ 77 w 1599"/>
                    <a:gd name="T19" fmla="*/ 17 h 905"/>
                    <a:gd name="T20" fmla="*/ 84 w 1599"/>
                    <a:gd name="T21" fmla="*/ 17 h 905"/>
                    <a:gd name="T22" fmla="*/ 89 w 1599"/>
                    <a:gd name="T23" fmla="*/ 20 h 905"/>
                    <a:gd name="T24" fmla="*/ 86 w 1599"/>
                    <a:gd name="T25" fmla="*/ 25 h 905"/>
                    <a:gd name="T26" fmla="*/ 60 w 1599"/>
                    <a:gd name="T27" fmla="*/ 43 h 905"/>
                    <a:gd name="T28" fmla="*/ 65 w 1599"/>
                    <a:gd name="T29" fmla="*/ 35 h 905"/>
                    <a:gd name="T30" fmla="*/ 70 w 1599"/>
                    <a:gd name="T31" fmla="*/ 32 h 905"/>
                    <a:gd name="T32" fmla="*/ 75 w 1599"/>
                    <a:gd name="T33" fmla="*/ 25 h 905"/>
                    <a:gd name="T34" fmla="*/ 58 w 1599"/>
                    <a:gd name="T35" fmla="*/ 7 h 905"/>
                    <a:gd name="T36" fmla="*/ 58 w 1599"/>
                    <a:gd name="T37" fmla="*/ 21 h 905"/>
                    <a:gd name="T38" fmla="*/ 42 w 1599"/>
                    <a:gd name="T39" fmla="*/ 48 h 905"/>
                    <a:gd name="T40" fmla="*/ 35 w 1599"/>
                    <a:gd name="T41" fmla="*/ 48 h 905"/>
                    <a:gd name="T42" fmla="*/ 32 w 1599"/>
                    <a:gd name="T43" fmla="*/ 43 h 905"/>
                    <a:gd name="T44" fmla="*/ 37 w 1599"/>
                    <a:gd name="T45" fmla="*/ 45 h 905"/>
                    <a:gd name="T46" fmla="*/ 47 w 1599"/>
                    <a:gd name="T47" fmla="*/ 25 h 905"/>
                    <a:gd name="T48" fmla="*/ 42 w 1599"/>
                    <a:gd name="T49" fmla="*/ 20 h 905"/>
                    <a:gd name="T50" fmla="*/ 23 w 1599"/>
                    <a:gd name="T51" fmla="*/ 44 h 905"/>
                    <a:gd name="T52" fmla="*/ 11 w 1599"/>
                    <a:gd name="T53" fmla="*/ 38 h 905"/>
                    <a:gd name="T54" fmla="*/ 1 w 1599"/>
                    <a:gd name="T55" fmla="*/ 50 h 90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99"/>
                    <a:gd name="T85" fmla="*/ 0 h 905"/>
                    <a:gd name="T86" fmla="*/ 1599 w 1599"/>
                    <a:gd name="T87" fmla="*/ 905 h 90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99" h="905">
                      <a:moveTo>
                        <a:pt x="12" y="905"/>
                      </a:moveTo>
                      <a:lnTo>
                        <a:pt x="0" y="639"/>
                      </a:lnTo>
                      <a:lnTo>
                        <a:pt x="82" y="532"/>
                      </a:lnTo>
                      <a:lnTo>
                        <a:pt x="281" y="594"/>
                      </a:lnTo>
                      <a:lnTo>
                        <a:pt x="400" y="594"/>
                      </a:lnTo>
                      <a:lnTo>
                        <a:pt x="632" y="234"/>
                      </a:lnTo>
                      <a:lnTo>
                        <a:pt x="843" y="234"/>
                      </a:lnTo>
                      <a:lnTo>
                        <a:pt x="718" y="0"/>
                      </a:lnTo>
                      <a:lnTo>
                        <a:pt x="962" y="0"/>
                      </a:lnTo>
                      <a:lnTo>
                        <a:pt x="1389" y="312"/>
                      </a:lnTo>
                      <a:lnTo>
                        <a:pt x="1511" y="312"/>
                      </a:lnTo>
                      <a:lnTo>
                        <a:pt x="1599" y="357"/>
                      </a:lnTo>
                      <a:lnTo>
                        <a:pt x="1548" y="456"/>
                      </a:lnTo>
                      <a:lnTo>
                        <a:pt x="1076" y="782"/>
                      </a:lnTo>
                      <a:lnTo>
                        <a:pt x="1168" y="626"/>
                      </a:lnTo>
                      <a:lnTo>
                        <a:pt x="1266" y="575"/>
                      </a:lnTo>
                      <a:lnTo>
                        <a:pt x="1340" y="456"/>
                      </a:lnTo>
                      <a:lnTo>
                        <a:pt x="1037" y="123"/>
                      </a:lnTo>
                      <a:lnTo>
                        <a:pt x="1037" y="373"/>
                      </a:lnTo>
                      <a:lnTo>
                        <a:pt x="747" y="860"/>
                      </a:lnTo>
                      <a:lnTo>
                        <a:pt x="620" y="860"/>
                      </a:lnTo>
                      <a:lnTo>
                        <a:pt x="575" y="782"/>
                      </a:lnTo>
                      <a:lnTo>
                        <a:pt x="671" y="813"/>
                      </a:lnTo>
                      <a:lnTo>
                        <a:pt x="852" y="456"/>
                      </a:lnTo>
                      <a:lnTo>
                        <a:pt x="755" y="357"/>
                      </a:lnTo>
                      <a:lnTo>
                        <a:pt x="412" y="796"/>
                      </a:lnTo>
                      <a:lnTo>
                        <a:pt x="195" y="686"/>
                      </a:lnTo>
                      <a:lnTo>
                        <a:pt x="12" y="9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1" name="Freeform 324"/>
                <p:cNvSpPr>
                  <a:spLocks noChangeArrowheads="1"/>
                </p:cNvSpPr>
                <p:nvPr/>
              </p:nvSpPr>
              <p:spPr bwMode="auto">
                <a:xfrm>
                  <a:off x="272" y="349"/>
                  <a:ext cx="16" cy="28"/>
                </a:xfrm>
                <a:custGeom>
                  <a:avLst/>
                  <a:gdLst>
                    <a:gd name="T0" fmla="*/ 0 w 289"/>
                    <a:gd name="T1" fmla="*/ 8 h 501"/>
                    <a:gd name="T2" fmla="*/ 3 w 289"/>
                    <a:gd name="T3" fmla="*/ 0 h 501"/>
                    <a:gd name="T4" fmla="*/ 8 w 289"/>
                    <a:gd name="T5" fmla="*/ 0 h 501"/>
                    <a:gd name="T6" fmla="*/ 12 w 289"/>
                    <a:gd name="T7" fmla="*/ 6 h 501"/>
                    <a:gd name="T8" fmla="*/ 16 w 289"/>
                    <a:gd name="T9" fmla="*/ 28 h 501"/>
                    <a:gd name="T10" fmla="*/ 7 w 289"/>
                    <a:gd name="T11" fmla="*/ 5 h 501"/>
                    <a:gd name="T12" fmla="*/ 4 w 289"/>
                    <a:gd name="T13" fmla="*/ 5 h 501"/>
                    <a:gd name="T14" fmla="*/ 0 w 289"/>
                    <a:gd name="T15" fmla="*/ 8 h 5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9"/>
                    <a:gd name="T25" fmla="*/ 0 h 501"/>
                    <a:gd name="T26" fmla="*/ 289 w 289"/>
                    <a:gd name="T27" fmla="*/ 501 h 5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9" h="501">
                      <a:moveTo>
                        <a:pt x="0" y="139"/>
                      </a:moveTo>
                      <a:lnTo>
                        <a:pt x="46" y="0"/>
                      </a:lnTo>
                      <a:lnTo>
                        <a:pt x="146" y="0"/>
                      </a:lnTo>
                      <a:lnTo>
                        <a:pt x="216" y="107"/>
                      </a:lnTo>
                      <a:lnTo>
                        <a:pt x="289" y="501"/>
                      </a:lnTo>
                      <a:lnTo>
                        <a:pt x="119" y="96"/>
                      </a:lnTo>
                      <a:lnTo>
                        <a:pt x="74" y="96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2" name="Freeform 325"/>
                <p:cNvSpPr>
                  <a:spLocks noChangeArrowheads="1"/>
                </p:cNvSpPr>
                <p:nvPr/>
              </p:nvSpPr>
              <p:spPr bwMode="auto">
                <a:xfrm>
                  <a:off x="291" y="352"/>
                  <a:ext cx="9" cy="28"/>
                </a:xfrm>
                <a:custGeom>
                  <a:avLst/>
                  <a:gdLst>
                    <a:gd name="T0" fmla="*/ 3 w 160"/>
                    <a:gd name="T1" fmla="*/ 0 h 503"/>
                    <a:gd name="T2" fmla="*/ 0 w 160"/>
                    <a:gd name="T3" fmla="*/ 16 h 503"/>
                    <a:gd name="T4" fmla="*/ 3 w 160"/>
                    <a:gd name="T5" fmla="*/ 28 h 503"/>
                    <a:gd name="T6" fmla="*/ 9 w 160"/>
                    <a:gd name="T7" fmla="*/ 24 h 503"/>
                    <a:gd name="T8" fmla="*/ 6 w 160"/>
                    <a:gd name="T9" fmla="*/ 13 h 503"/>
                    <a:gd name="T10" fmla="*/ 3 w 160"/>
                    <a:gd name="T11" fmla="*/ 0 h 5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"/>
                    <a:gd name="T19" fmla="*/ 0 h 503"/>
                    <a:gd name="T20" fmla="*/ 160 w 160"/>
                    <a:gd name="T21" fmla="*/ 503 h 5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" h="503">
                      <a:moveTo>
                        <a:pt x="59" y="0"/>
                      </a:moveTo>
                      <a:lnTo>
                        <a:pt x="0" y="282"/>
                      </a:lnTo>
                      <a:lnTo>
                        <a:pt x="59" y="503"/>
                      </a:lnTo>
                      <a:lnTo>
                        <a:pt x="160" y="440"/>
                      </a:lnTo>
                      <a:lnTo>
                        <a:pt x="108" y="23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3" name="Freeform 326"/>
                <p:cNvSpPr>
                  <a:spLocks noChangeArrowheads="1"/>
                </p:cNvSpPr>
                <p:nvPr/>
              </p:nvSpPr>
              <p:spPr bwMode="auto">
                <a:xfrm>
                  <a:off x="273" y="340"/>
                  <a:ext cx="37" cy="14"/>
                </a:xfrm>
                <a:custGeom>
                  <a:avLst/>
                  <a:gdLst>
                    <a:gd name="T0" fmla="*/ 0 w 675"/>
                    <a:gd name="T1" fmla="*/ 4 h 248"/>
                    <a:gd name="T2" fmla="*/ 10 w 675"/>
                    <a:gd name="T3" fmla="*/ 0 h 248"/>
                    <a:gd name="T4" fmla="*/ 18 w 675"/>
                    <a:gd name="T5" fmla="*/ 5 h 248"/>
                    <a:gd name="T6" fmla="*/ 28 w 675"/>
                    <a:gd name="T7" fmla="*/ 2 h 248"/>
                    <a:gd name="T8" fmla="*/ 37 w 675"/>
                    <a:gd name="T9" fmla="*/ 7 h 248"/>
                    <a:gd name="T10" fmla="*/ 34 w 675"/>
                    <a:gd name="T11" fmla="*/ 14 h 248"/>
                    <a:gd name="T12" fmla="*/ 27 w 675"/>
                    <a:gd name="T13" fmla="*/ 5 h 248"/>
                    <a:gd name="T14" fmla="*/ 14 w 675"/>
                    <a:gd name="T15" fmla="*/ 11 h 248"/>
                    <a:gd name="T16" fmla="*/ 11 w 675"/>
                    <a:gd name="T17" fmla="*/ 8 h 248"/>
                    <a:gd name="T18" fmla="*/ 9 w 675"/>
                    <a:gd name="T19" fmla="*/ 4 h 248"/>
                    <a:gd name="T20" fmla="*/ 0 w 675"/>
                    <a:gd name="T21" fmla="*/ 4 h 2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5"/>
                    <a:gd name="T34" fmla="*/ 0 h 248"/>
                    <a:gd name="T35" fmla="*/ 675 w 675"/>
                    <a:gd name="T36" fmla="*/ 248 h 2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5" h="248">
                      <a:moveTo>
                        <a:pt x="0" y="63"/>
                      </a:moveTo>
                      <a:lnTo>
                        <a:pt x="182" y="0"/>
                      </a:lnTo>
                      <a:lnTo>
                        <a:pt x="321" y="94"/>
                      </a:lnTo>
                      <a:lnTo>
                        <a:pt x="505" y="31"/>
                      </a:lnTo>
                      <a:lnTo>
                        <a:pt x="675" y="127"/>
                      </a:lnTo>
                      <a:lnTo>
                        <a:pt x="613" y="248"/>
                      </a:lnTo>
                      <a:lnTo>
                        <a:pt x="492" y="94"/>
                      </a:lnTo>
                      <a:lnTo>
                        <a:pt x="260" y="188"/>
                      </a:lnTo>
                      <a:lnTo>
                        <a:pt x="207" y="145"/>
                      </a:lnTo>
                      <a:lnTo>
                        <a:pt x="172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4" name="Freeform 327"/>
                <p:cNvSpPr>
                  <a:spLocks noChangeArrowheads="1"/>
                </p:cNvSpPr>
                <p:nvPr/>
              </p:nvSpPr>
              <p:spPr bwMode="auto">
                <a:xfrm>
                  <a:off x="322" y="333"/>
                  <a:ext cx="24" cy="34"/>
                </a:xfrm>
                <a:custGeom>
                  <a:avLst/>
                  <a:gdLst>
                    <a:gd name="T0" fmla="*/ 24 w 427"/>
                    <a:gd name="T1" fmla="*/ 0 h 611"/>
                    <a:gd name="T2" fmla="*/ 10 w 427"/>
                    <a:gd name="T3" fmla="*/ 17 h 611"/>
                    <a:gd name="T4" fmla="*/ 2 w 427"/>
                    <a:gd name="T5" fmla="*/ 34 h 611"/>
                    <a:gd name="T6" fmla="*/ 0 w 427"/>
                    <a:gd name="T7" fmla="*/ 30 h 611"/>
                    <a:gd name="T8" fmla="*/ 1 w 427"/>
                    <a:gd name="T9" fmla="*/ 17 h 611"/>
                    <a:gd name="T10" fmla="*/ 5 w 427"/>
                    <a:gd name="T11" fmla="*/ 8 h 611"/>
                    <a:gd name="T12" fmla="*/ 5 w 427"/>
                    <a:gd name="T13" fmla="*/ 21 h 611"/>
                    <a:gd name="T14" fmla="*/ 8 w 427"/>
                    <a:gd name="T15" fmla="*/ 15 h 611"/>
                    <a:gd name="T16" fmla="*/ 24 w 427"/>
                    <a:gd name="T17" fmla="*/ 0 h 6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7"/>
                    <a:gd name="T28" fmla="*/ 0 h 611"/>
                    <a:gd name="T29" fmla="*/ 427 w 427"/>
                    <a:gd name="T30" fmla="*/ 611 h 6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7" h="611">
                      <a:moveTo>
                        <a:pt x="427" y="0"/>
                      </a:moveTo>
                      <a:lnTo>
                        <a:pt x="171" y="300"/>
                      </a:lnTo>
                      <a:lnTo>
                        <a:pt x="37" y="611"/>
                      </a:lnTo>
                      <a:lnTo>
                        <a:pt x="0" y="532"/>
                      </a:lnTo>
                      <a:lnTo>
                        <a:pt x="23" y="300"/>
                      </a:lnTo>
                      <a:lnTo>
                        <a:pt x="87" y="144"/>
                      </a:lnTo>
                      <a:lnTo>
                        <a:pt x="87" y="374"/>
                      </a:lnTo>
                      <a:lnTo>
                        <a:pt x="134" y="271"/>
                      </a:lnTo>
                      <a:lnTo>
                        <a:pt x="4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5" name="Freeform 328"/>
                <p:cNvSpPr>
                  <a:spLocks noChangeArrowheads="1"/>
                </p:cNvSpPr>
                <p:nvPr/>
              </p:nvSpPr>
              <p:spPr bwMode="auto">
                <a:xfrm>
                  <a:off x="326" y="355"/>
                  <a:ext cx="68" cy="51"/>
                </a:xfrm>
                <a:custGeom>
                  <a:avLst/>
                  <a:gdLst>
                    <a:gd name="T0" fmla="*/ 30 w 1220"/>
                    <a:gd name="T1" fmla="*/ 6 h 918"/>
                    <a:gd name="T2" fmla="*/ 0 w 1220"/>
                    <a:gd name="T3" fmla="*/ 20 h 918"/>
                    <a:gd name="T4" fmla="*/ 7 w 1220"/>
                    <a:gd name="T5" fmla="*/ 28 h 918"/>
                    <a:gd name="T6" fmla="*/ 27 w 1220"/>
                    <a:gd name="T7" fmla="*/ 35 h 918"/>
                    <a:gd name="T8" fmla="*/ 18 w 1220"/>
                    <a:gd name="T9" fmla="*/ 23 h 918"/>
                    <a:gd name="T10" fmla="*/ 32 w 1220"/>
                    <a:gd name="T11" fmla="*/ 14 h 918"/>
                    <a:gd name="T12" fmla="*/ 51 w 1220"/>
                    <a:gd name="T13" fmla="*/ 14 h 918"/>
                    <a:gd name="T14" fmla="*/ 40 w 1220"/>
                    <a:gd name="T15" fmla="*/ 23 h 918"/>
                    <a:gd name="T16" fmla="*/ 42 w 1220"/>
                    <a:gd name="T17" fmla="*/ 32 h 918"/>
                    <a:gd name="T18" fmla="*/ 28 w 1220"/>
                    <a:gd name="T19" fmla="*/ 51 h 918"/>
                    <a:gd name="T20" fmla="*/ 66 w 1220"/>
                    <a:gd name="T21" fmla="*/ 22 h 918"/>
                    <a:gd name="T22" fmla="*/ 68 w 1220"/>
                    <a:gd name="T23" fmla="*/ 11 h 918"/>
                    <a:gd name="T24" fmla="*/ 61 w 1220"/>
                    <a:gd name="T25" fmla="*/ 14 h 918"/>
                    <a:gd name="T26" fmla="*/ 59 w 1220"/>
                    <a:gd name="T27" fmla="*/ 10 h 918"/>
                    <a:gd name="T28" fmla="*/ 62 w 1220"/>
                    <a:gd name="T29" fmla="*/ 0 h 918"/>
                    <a:gd name="T30" fmla="*/ 38 w 1220"/>
                    <a:gd name="T31" fmla="*/ 9 h 918"/>
                    <a:gd name="T32" fmla="*/ 30 w 1220"/>
                    <a:gd name="T33" fmla="*/ 6 h 9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20"/>
                    <a:gd name="T52" fmla="*/ 0 h 918"/>
                    <a:gd name="T53" fmla="*/ 1220 w 1220"/>
                    <a:gd name="T54" fmla="*/ 918 h 9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20" h="918">
                      <a:moveTo>
                        <a:pt x="545" y="101"/>
                      </a:moveTo>
                      <a:lnTo>
                        <a:pt x="0" y="354"/>
                      </a:lnTo>
                      <a:lnTo>
                        <a:pt x="134" y="510"/>
                      </a:lnTo>
                      <a:lnTo>
                        <a:pt x="488" y="622"/>
                      </a:lnTo>
                      <a:lnTo>
                        <a:pt x="329" y="405"/>
                      </a:lnTo>
                      <a:lnTo>
                        <a:pt x="574" y="249"/>
                      </a:lnTo>
                      <a:lnTo>
                        <a:pt x="914" y="249"/>
                      </a:lnTo>
                      <a:lnTo>
                        <a:pt x="709" y="405"/>
                      </a:lnTo>
                      <a:lnTo>
                        <a:pt x="754" y="575"/>
                      </a:lnTo>
                      <a:lnTo>
                        <a:pt x="501" y="918"/>
                      </a:lnTo>
                      <a:lnTo>
                        <a:pt x="1183" y="387"/>
                      </a:lnTo>
                      <a:lnTo>
                        <a:pt x="1220" y="198"/>
                      </a:lnTo>
                      <a:lnTo>
                        <a:pt x="1097" y="249"/>
                      </a:lnTo>
                      <a:lnTo>
                        <a:pt x="1050" y="186"/>
                      </a:lnTo>
                      <a:lnTo>
                        <a:pt x="1113" y="0"/>
                      </a:lnTo>
                      <a:lnTo>
                        <a:pt x="682" y="166"/>
                      </a:lnTo>
                      <a:lnTo>
                        <a:pt x="54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6" name="Freeform 329"/>
                <p:cNvSpPr>
                  <a:spLocks noChangeArrowheads="1"/>
                </p:cNvSpPr>
                <p:nvPr/>
              </p:nvSpPr>
              <p:spPr bwMode="auto">
                <a:xfrm>
                  <a:off x="414" y="289"/>
                  <a:ext cx="42" cy="24"/>
                </a:xfrm>
                <a:custGeom>
                  <a:avLst/>
                  <a:gdLst>
                    <a:gd name="T0" fmla="*/ 0 w 755"/>
                    <a:gd name="T1" fmla="*/ 4 h 425"/>
                    <a:gd name="T2" fmla="*/ 8 w 755"/>
                    <a:gd name="T3" fmla="*/ 4 h 425"/>
                    <a:gd name="T4" fmla="*/ 13 w 755"/>
                    <a:gd name="T5" fmla="*/ 16 h 425"/>
                    <a:gd name="T6" fmla="*/ 31 w 755"/>
                    <a:gd name="T7" fmla="*/ 24 h 425"/>
                    <a:gd name="T8" fmla="*/ 42 w 755"/>
                    <a:gd name="T9" fmla="*/ 24 h 425"/>
                    <a:gd name="T10" fmla="*/ 30 w 755"/>
                    <a:gd name="T11" fmla="*/ 20 h 425"/>
                    <a:gd name="T12" fmla="*/ 19 w 755"/>
                    <a:gd name="T13" fmla="*/ 2 h 425"/>
                    <a:gd name="T14" fmla="*/ 12 w 755"/>
                    <a:gd name="T15" fmla="*/ 0 h 425"/>
                    <a:gd name="T16" fmla="*/ 5 w 755"/>
                    <a:gd name="T17" fmla="*/ 0 h 425"/>
                    <a:gd name="T18" fmla="*/ 0 w 755"/>
                    <a:gd name="T19" fmla="*/ 4 h 4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5"/>
                    <a:gd name="T31" fmla="*/ 0 h 425"/>
                    <a:gd name="T32" fmla="*/ 755 w 755"/>
                    <a:gd name="T33" fmla="*/ 425 h 4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5" h="425">
                      <a:moveTo>
                        <a:pt x="0" y="66"/>
                      </a:moveTo>
                      <a:lnTo>
                        <a:pt x="146" y="66"/>
                      </a:lnTo>
                      <a:lnTo>
                        <a:pt x="228" y="281"/>
                      </a:lnTo>
                      <a:lnTo>
                        <a:pt x="549" y="425"/>
                      </a:lnTo>
                      <a:lnTo>
                        <a:pt x="755" y="425"/>
                      </a:lnTo>
                      <a:lnTo>
                        <a:pt x="534" y="346"/>
                      </a:lnTo>
                      <a:lnTo>
                        <a:pt x="339" y="33"/>
                      </a:lnTo>
                      <a:lnTo>
                        <a:pt x="207" y="0"/>
                      </a:lnTo>
                      <a:lnTo>
                        <a:pt x="97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7" name="Freeform 330"/>
                <p:cNvSpPr>
                  <a:spLocks noChangeArrowheads="1"/>
                </p:cNvSpPr>
                <p:nvPr/>
              </p:nvSpPr>
              <p:spPr bwMode="auto">
                <a:xfrm>
                  <a:off x="361" y="348"/>
                  <a:ext cx="64" cy="62"/>
                </a:xfrm>
                <a:custGeom>
                  <a:avLst/>
                  <a:gdLst>
                    <a:gd name="T0" fmla="*/ 0 w 1161"/>
                    <a:gd name="T1" fmla="*/ 62 h 1111"/>
                    <a:gd name="T2" fmla="*/ 39 w 1161"/>
                    <a:gd name="T3" fmla="*/ 33 h 1111"/>
                    <a:gd name="T4" fmla="*/ 41 w 1161"/>
                    <a:gd name="T5" fmla="*/ 26 h 1111"/>
                    <a:gd name="T6" fmla="*/ 35 w 1161"/>
                    <a:gd name="T7" fmla="*/ 2 h 1111"/>
                    <a:gd name="T8" fmla="*/ 44 w 1161"/>
                    <a:gd name="T9" fmla="*/ 0 h 1111"/>
                    <a:gd name="T10" fmla="*/ 49 w 1161"/>
                    <a:gd name="T11" fmla="*/ 5 h 1111"/>
                    <a:gd name="T12" fmla="*/ 61 w 1161"/>
                    <a:gd name="T13" fmla="*/ 0 h 1111"/>
                    <a:gd name="T14" fmla="*/ 64 w 1161"/>
                    <a:gd name="T15" fmla="*/ 5 h 1111"/>
                    <a:gd name="T16" fmla="*/ 56 w 1161"/>
                    <a:gd name="T17" fmla="*/ 26 h 1111"/>
                    <a:gd name="T18" fmla="*/ 49 w 1161"/>
                    <a:gd name="T19" fmla="*/ 27 h 1111"/>
                    <a:gd name="T20" fmla="*/ 46 w 1161"/>
                    <a:gd name="T21" fmla="*/ 30 h 1111"/>
                    <a:gd name="T22" fmla="*/ 48 w 1161"/>
                    <a:gd name="T23" fmla="*/ 35 h 1111"/>
                    <a:gd name="T24" fmla="*/ 40 w 1161"/>
                    <a:gd name="T25" fmla="*/ 37 h 1111"/>
                    <a:gd name="T26" fmla="*/ 33 w 1161"/>
                    <a:gd name="T27" fmla="*/ 53 h 1111"/>
                    <a:gd name="T28" fmla="*/ 25 w 1161"/>
                    <a:gd name="T29" fmla="*/ 50 h 1111"/>
                    <a:gd name="T30" fmla="*/ 0 w 1161"/>
                    <a:gd name="T31" fmla="*/ 62 h 11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61"/>
                    <a:gd name="T49" fmla="*/ 0 h 1111"/>
                    <a:gd name="T50" fmla="*/ 1161 w 1161"/>
                    <a:gd name="T51" fmla="*/ 1111 h 11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61" h="1111">
                      <a:moveTo>
                        <a:pt x="0" y="1111"/>
                      </a:moveTo>
                      <a:lnTo>
                        <a:pt x="708" y="591"/>
                      </a:lnTo>
                      <a:lnTo>
                        <a:pt x="746" y="466"/>
                      </a:lnTo>
                      <a:lnTo>
                        <a:pt x="632" y="29"/>
                      </a:lnTo>
                      <a:lnTo>
                        <a:pt x="792" y="0"/>
                      </a:lnTo>
                      <a:lnTo>
                        <a:pt x="893" y="88"/>
                      </a:lnTo>
                      <a:lnTo>
                        <a:pt x="1100" y="0"/>
                      </a:lnTo>
                      <a:lnTo>
                        <a:pt x="1161" y="88"/>
                      </a:lnTo>
                      <a:lnTo>
                        <a:pt x="1012" y="466"/>
                      </a:lnTo>
                      <a:lnTo>
                        <a:pt x="893" y="479"/>
                      </a:lnTo>
                      <a:lnTo>
                        <a:pt x="833" y="530"/>
                      </a:lnTo>
                      <a:lnTo>
                        <a:pt x="876" y="624"/>
                      </a:lnTo>
                      <a:lnTo>
                        <a:pt x="734" y="671"/>
                      </a:lnTo>
                      <a:lnTo>
                        <a:pt x="599" y="949"/>
                      </a:lnTo>
                      <a:lnTo>
                        <a:pt x="462" y="888"/>
                      </a:lnTo>
                      <a:lnTo>
                        <a:pt x="0" y="1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8" name="Freeform 331"/>
                <p:cNvSpPr>
                  <a:spLocks noChangeArrowheads="1"/>
                </p:cNvSpPr>
                <p:nvPr/>
              </p:nvSpPr>
              <p:spPr bwMode="auto">
                <a:xfrm>
                  <a:off x="435" y="336"/>
                  <a:ext cx="20" cy="21"/>
                </a:xfrm>
                <a:custGeom>
                  <a:avLst/>
                  <a:gdLst>
                    <a:gd name="T0" fmla="*/ 0 w 356"/>
                    <a:gd name="T1" fmla="*/ 19 h 376"/>
                    <a:gd name="T2" fmla="*/ 0 w 356"/>
                    <a:gd name="T3" fmla="*/ 14 h 376"/>
                    <a:gd name="T4" fmla="*/ 7 w 356"/>
                    <a:gd name="T5" fmla="*/ 7 h 376"/>
                    <a:gd name="T6" fmla="*/ 7 w 356"/>
                    <a:gd name="T7" fmla="*/ 13 h 376"/>
                    <a:gd name="T8" fmla="*/ 15 w 356"/>
                    <a:gd name="T9" fmla="*/ 6 h 376"/>
                    <a:gd name="T10" fmla="*/ 15 w 356"/>
                    <a:gd name="T11" fmla="*/ 0 h 376"/>
                    <a:gd name="T12" fmla="*/ 20 w 356"/>
                    <a:gd name="T13" fmla="*/ 4 h 376"/>
                    <a:gd name="T14" fmla="*/ 20 w 356"/>
                    <a:gd name="T15" fmla="*/ 16 h 376"/>
                    <a:gd name="T16" fmla="*/ 15 w 356"/>
                    <a:gd name="T17" fmla="*/ 21 h 376"/>
                    <a:gd name="T18" fmla="*/ 8 w 356"/>
                    <a:gd name="T19" fmla="*/ 19 h 376"/>
                    <a:gd name="T20" fmla="*/ 0 w 356"/>
                    <a:gd name="T21" fmla="*/ 19 h 3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6"/>
                    <a:gd name="T34" fmla="*/ 0 h 376"/>
                    <a:gd name="T35" fmla="*/ 356 w 356"/>
                    <a:gd name="T36" fmla="*/ 376 h 3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6" h="376">
                      <a:moveTo>
                        <a:pt x="0" y="344"/>
                      </a:moveTo>
                      <a:lnTo>
                        <a:pt x="0" y="251"/>
                      </a:lnTo>
                      <a:lnTo>
                        <a:pt x="126" y="126"/>
                      </a:lnTo>
                      <a:lnTo>
                        <a:pt x="126" y="237"/>
                      </a:lnTo>
                      <a:lnTo>
                        <a:pt x="268" y="112"/>
                      </a:lnTo>
                      <a:lnTo>
                        <a:pt x="268" y="0"/>
                      </a:lnTo>
                      <a:lnTo>
                        <a:pt x="356" y="63"/>
                      </a:lnTo>
                      <a:lnTo>
                        <a:pt x="356" y="280"/>
                      </a:lnTo>
                      <a:lnTo>
                        <a:pt x="268" y="376"/>
                      </a:lnTo>
                      <a:lnTo>
                        <a:pt x="147" y="34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69" name="Freeform 332"/>
                <p:cNvSpPr>
                  <a:spLocks noChangeArrowheads="1"/>
                </p:cNvSpPr>
                <p:nvPr/>
              </p:nvSpPr>
              <p:spPr bwMode="auto">
                <a:xfrm>
                  <a:off x="417" y="360"/>
                  <a:ext cx="39" cy="18"/>
                </a:xfrm>
                <a:custGeom>
                  <a:avLst/>
                  <a:gdLst>
                    <a:gd name="T0" fmla="*/ 0 w 705"/>
                    <a:gd name="T1" fmla="*/ 14 h 318"/>
                    <a:gd name="T2" fmla="*/ 10 w 705"/>
                    <a:gd name="T3" fmla="*/ 18 h 318"/>
                    <a:gd name="T4" fmla="*/ 20 w 705"/>
                    <a:gd name="T5" fmla="*/ 8 h 318"/>
                    <a:gd name="T6" fmla="*/ 35 w 705"/>
                    <a:gd name="T7" fmla="*/ 8 h 318"/>
                    <a:gd name="T8" fmla="*/ 39 w 705"/>
                    <a:gd name="T9" fmla="*/ 5 h 318"/>
                    <a:gd name="T10" fmla="*/ 35 w 705"/>
                    <a:gd name="T11" fmla="*/ 0 h 318"/>
                    <a:gd name="T12" fmla="*/ 16 w 705"/>
                    <a:gd name="T13" fmla="*/ 4 h 318"/>
                    <a:gd name="T14" fmla="*/ 11 w 705"/>
                    <a:gd name="T15" fmla="*/ 14 h 318"/>
                    <a:gd name="T16" fmla="*/ 0 w 705"/>
                    <a:gd name="T17" fmla="*/ 14 h 3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5"/>
                    <a:gd name="T28" fmla="*/ 0 h 318"/>
                    <a:gd name="T29" fmla="*/ 705 w 705"/>
                    <a:gd name="T30" fmla="*/ 318 h 3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5" h="318">
                      <a:moveTo>
                        <a:pt x="0" y="240"/>
                      </a:moveTo>
                      <a:lnTo>
                        <a:pt x="178" y="318"/>
                      </a:lnTo>
                      <a:lnTo>
                        <a:pt x="364" y="148"/>
                      </a:lnTo>
                      <a:lnTo>
                        <a:pt x="630" y="148"/>
                      </a:lnTo>
                      <a:lnTo>
                        <a:pt x="705" y="85"/>
                      </a:lnTo>
                      <a:lnTo>
                        <a:pt x="630" y="0"/>
                      </a:lnTo>
                      <a:lnTo>
                        <a:pt x="289" y="65"/>
                      </a:lnTo>
                      <a:lnTo>
                        <a:pt x="207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0" name="Freeform 333"/>
                <p:cNvSpPr>
                  <a:spLocks noChangeArrowheads="1"/>
                </p:cNvSpPr>
                <p:nvPr/>
              </p:nvSpPr>
              <p:spPr bwMode="auto">
                <a:xfrm>
                  <a:off x="458" y="325"/>
                  <a:ext cx="9" cy="36"/>
                </a:xfrm>
                <a:custGeom>
                  <a:avLst/>
                  <a:gdLst>
                    <a:gd name="T0" fmla="*/ 1 w 159"/>
                    <a:gd name="T1" fmla="*/ 0 h 656"/>
                    <a:gd name="T2" fmla="*/ 6 w 159"/>
                    <a:gd name="T3" fmla="*/ 7 h 656"/>
                    <a:gd name="T4" fmla="*/ 6 w 159"/>
                    <a:gd name="T5" fmla="*/ 11 h 656"/>
                    <a:gd name="T6" fmla="*/ 0 w 159"/>
                    <a:gd name="T7" fmla="*/ 25 h 656"/>
                    <a:gd name="T8" fmla="*/ 1 w 159"/>
                    <a:gd name="T9" fmla="*/ 36 h 656"/>
                    <a:gd name="T10" fmla="*/ 9 w 159"/>
                    <a:gd name="T11" fmla="*/ 17 h 656"/>
                    <a:gd name="T12" fmla="*/ 9 w 159"/>
                    <a:gd name="T13" fmla="*/ 7 h 656"/>
                    <a:gd name="T14" fmla="*/ 1 w 159"/>
                    <a:gd name="T15" fmla="*/ 0 h 6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9"/>
                    <a:gd name="T25" fmla="*/ 0 h 656"/>
                    <a:gd name="T26" fmla="*/ 159 w 159"/>
                    <a:gd name="T27" fmla="*/ 656 h 6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9" h="656">
                      <a:moveTo>
                        <a:pt x="23" y="0"/>
                      </a:moveTo>
                      <a:lnTo>
                        <a:pt x="99" y="127"/>
                      </a:lnTo>
                      <a:lnTo>
                        <a:pt x="99" y="202"/>
                      </a:lnTo>
                      <a:lnTo>
                        <a:pt x="0" y="453"/>
                      </a:lnTo>
                      <a:lnTo>
                        <a:pt x="11" y="656"/>
                      </a:lnTo>
                      <a:lnTo>
                        <a:pt x="159" y="314"/>
                      </a:lnTo>
                      <a:lnTo>
                        <a:pt x="159" y="12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1" name="Freeform 334"/>
                <p:cNvSpPr>
                  <a:spLocks noChangeArrowheads="1"/>
                </p:cNvSpPr>
                <p:nvPr/>
              </p:nvSpPr>
              <p:spPr bwMode="auto">
                <a:xfrm>
                  <a:off x="459" y="336"/>
                  <a:ext cx="16" cy="29"/>
                </a:xfrm>
                <a:custGeom>
                  <a:avLst/>
                  <a:gdLst>
                    <a:gd name="T0" fmla="*/ 5 w 280"/>
                    <a:gd name="T1" fmla="*/ 29 h 519"/>
                    <a:gd name="T2" fmla="*/ 14 w 280"/>
                    <a:gd name="T3" fmla="*/ 12 h 519"/>
                    <a:gd name="T4" fmla="*/ 16 w 280"/>
                    <a:gd name="T5" fmla="*/ 0 h 519"/>
                    <a:gd name="T6" fmla="*/ 11 w 280"/>
                    <a:gd name="T7" fmla="*/ 13 h 519"/>
                    <a:gd name="T8" fmla="*/ 0 w 280"/>
                    <a:gd name="T9" fmla="*/ 25 h 519"/>
                    <a:gd name="T10" fmla="*/ 5 w 280"/>
                    <a:gd name="T11" fmla="*/ 29 h 5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0"/>
                    <a:gd name="T19" fmla="*/ 0 h 519"/>
                    <a:gd name="T20" fmla="*/ 280 w 280"/>
                    <a:gd name="T21" fmla="*/ 519 h 5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0" h="519">
                      <a:moveTo>
                        <a:pt x="82" y="519"/>
                      </a:moveTo>
                      <a:lnTo>
                        <a:pt x="243" y="217"/>
                      </a:lnTo>
                      <a:lnTo>
                        <a:pt x="280" y="0"/>
                      </a:lnTo>
                      <a:lnTo>
                        <a:pt x="189" y="237"/>
                      </a:lnTo>
                      <a:lnTo>
                        <a:pt x="0" y="454"/>
                      </a:lnTo>
                      <a:lnTo>
                        <a:pt x="82" y="5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2" name="Freeform 335"/>
                <p:cNvSpPr>
                  <a:spLocks noChangeArrowheads="1"/>
                </p:cNvSpPr>
                <p:nvPr/>
              </p:nvSpPr>
              <p:spPr bwMode="auto">
                <a:xfrm>
                  <a:off x="385" y="388"/>
                  <a:ext cx="102" cy="22"/>
                </a:xfrm>
                <a:custGeom>
                  <a:avLst/>
                  <a:gdLst>
                    <a:gd name="T0" fmla="*/ 0 w 1831"/>
                    <a:gd name="T1" fmla="*/ 22 h 394"/>
                    <a:gd name="T2" fmla="*/ 28 w 1831"/>
                    <a:gd name="T3" fmla="*/ 11 h 394"/>
                    <a:gd name="T4" fmla="*/ 87 w 1831"/>
                    <a:gd name="T5" fmla="*/ 11 h 394"/>
                    <a:gd name="T6" fmla="*/ 87 w 1831"/>
                    <a:gd name="T7" fmla="*/ 0 h 394"/>
                    <a:gd name="T8" fmla="*/ 102 w 1831"/>
                    <a:gd name="T9" fmla="*/ 0 h 394"/>
                    <a:gd name="T10" fmla="*/ 102 w 1831"/>
                    <a:gd name="T11" fmla="*/ 11 h 394"/>
                    <a:gd name="T12" fmla="*/ 91 w 1831"/>
                    <a:gd name="T13" fmla="*/ 11 h 394"/>
                    <a:gd name="T14" fmla="*/ 91 w 1831"/>
                    <a:gd name="T15" fmla="*/ 22 h 394"/>
                    <a:gd name="T16" fmla="*/ 0 w 1831"/>
                    <a:gd name="T17" fmla="*/ 22 h 3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31"/>
                    <a:gd name="T28" fmla="*/ 0 h 394"/>
                    <a:gd name="T29" fmla="*/ 1831 w 1831"/>
                    <a:gd name="T30" fmla="*/ 394 h 3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31" h="394">
                      <a:moveTo>
                        <a:pt x="0" y="394"/>
                      </a:moveTo>
                      <a:lnTo>
                        <a:pt x="503" y="201"/>
                      </a:lnTo>
                      <a:lnTo>
                        <a:pt x="1554" y="201"/>
                      </a:lnTo>
                      <a:lnTo>
                        <a:pt x="1554" y="0"/>
                      </a:lnTo>
                      <a:lnTo>
                        <a:pt x="1831" y="0"/>
                      </a:lnTo>
                      <a:lnTo>
                        <a:pt x="1831" y="201"/>
                      </a:lnTo>
                      <a:lnTo>
                        <a:pt x="1640" y="201"/>
                      </a:lnTo>
                      <a:lnTo>
                        <a:pt x="1640" y="394"/>
                      </a:lnTo>
                      <a:lnTo>
                        <a:pt x="0" y="3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3" name="Line 336"/>
                <p:cNvSpPr>
                  <a:spLocks noChangeShapeType="1"/>
                </p:cNvSpPr>
                <p:nvPr/>
              </p:nvSpPr>
              <p:spPr bwMode="auto">
                <a:xfrm>
                  <a:off x="487" y="184"/>
                  <a:ext cx="1" cy="19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" name="Freeform 337"/>
                <p:cNvSpPr>
                  <a:spLocks noChangeArrowheads="1"/>
                </p:cNvSpPr>
                <p:nvPr/>
              </p:nvSpPr>
              <p:spPr bwMode="auto">
                <a:xfrm>
                  <a:off x="197" y="258"/>
                  <a:ext cx="32" cy="4"/>
                </a:xfrm>
                <a:custGeom>
                  <a:avLst/>
                  <a:gdLst>
                    <a:gd name="T0" fmla="*/ 0 w 573"/>
                    <a:gd name="T1" fmla="*/ 4 h 65"/>
                    <a:gd name="T2" fmla="*/ 6 w 573"/>
                    <a:gd name="T3" fmla="*/ 0 h 65"/>
                    <a:gd name="T4" fmla="*/ 9 w 573"/>
                    <a:gd name="T5" fmla="*/ 0 h 65"/>
                    <a:gd name="T6" fmla="*/ 14 w 573"/>
                    <a:gd name="T7" fmla="*/ 4 h 65"/>
                    <a:gd name="T8" fmla="*/ 32 w 573"/>
                    <a:gd name="T9" fmla="*/ 4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3"/>
                    <a:gd name="T16" fmla="*/ 0 h 65"/>
                    <a:gd name="T17" fmla="*/ 573 w 573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3" h="65">
                      <a:moveTo>
                        <a:pt x="0" y="65"/>
                      </a:moveTo>
                      <a:lnTo>
                        <a:pt x="101" y="0"/>
                      </a:lnTo>
                      <a:lnTo>
                        <a:pt x="166" y="0"/>
                      </a:lnTo>
                      <a:lnTo>
                        <a:pt x="258" y="65"/>
                      </a:lnTo>
                      <a:lnTo>
                        <a:pt x="573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5" name="Freeform 338"/>
                <p:cNvSpPr>
                  <a:spLocks noChangeArrowheads="1"/>
                </p:cNvSpPr>
                <p:nvPr/>
              </p:nvSpPr>
              <p:spPr bwMode="auto">
                <a:xfrm>
                  <a:off x="209" y="182"/>
                  <a:ext cx="42" cy="70"/>
                </a:xfrm>
                <a:custGeom>
                  <a:avLst/>
                  <a:gdLst>
                    <a:gd name="T0" fmla="*/ 10 w 758"/>
                    <a:gd name="T1" fmla="*/ 70 h 1256"/>
                    <a:gd name="T2" fmla="*/ 13 w 758"/>
                    <a:gd name="T3" fmla="*/ 36 h 1256"/>
                    <a:gd name="T4" fmla="*/ 4 w 758"/>
                    <a:gd name="T5" fmla="*/ 36 h 1256"/>
                    <a:gd name="T6" fmla="*/ 0 w 758"/>
                    <a:gd name="T7" fmla="*/ 32 h 1256"/>
                    <a:gd name="T8" fmla="*/ 0 w 758"/>
                    <a:gd name="T9" fmla="*/ 16 h 1256"/>
                    <a:gd name="T10" fmla="*/ 20 w 758"/>
                    <a:gd name="T11" fmla="*/ 0 h 1256"/>
                    <a:gd name="T12" fmla="*/ 25 w 758"/>
                    <a:gd name="T13" fmla="*/ 5 h 1256"/>
                    <a:gd name="T14" fmla="*/ 42 w 758"/>
                    <a:gd name="T15" fmla="*/ 5 h 1256"/>
                    <a:gd name="T16" fmla="*/ 42 w 758"/>
                    <a:gd name="T17" fmla="*/ 18 h 1256"/>
                    <a:gd name="T18" fmla="*/ 27 w 758"/>
                    <a:gd name="T19" fmla="*/ 18 h 1256"/>
                    <a:gd name="T20" fmla="*/ 19 w 758"/>
                    <a:gd name="T21" fmla="*/ 25 h 1256"/>
                    <a:gd name="T22" fmla="*/ 10 w 758"/>
                    <a:gd name="T23" fmla="*/ 70 h 12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58"/>
                    <a:gd name="T37" fmla="*/ 0 h 1256"/>
                    <a:gd name="T38" fmla="*/ 758 w 758"/>
                    <a:gd name="T39" fmla="*/ 1256 h 12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58" h="1256">
                      <a:moveTo>
                        <a:pt x="173" y="1256"/>
                      </a:moveTo>
                      <a:lnTo>
                        <a:pt x="227" y="639"/>
                      </a:lnTo>
                      <a:lnTo>
                        <a:pt x="78" y="639"/>
                      </a:lnTo>
                      <a:lnTo>
                        <a:pt x="0" y="567"/>
                      </a:lnTo>
                      <a:lnTo>
                        <a:pt x="0" y="281"/>
                      </a:lnTo>
                      <a:lnTo>
                        <a:pt x="356" y="0"/>
                      </a:lnTo>
                      <a:lnTo>
                        <a:pt x="460" y="86"/>
                      </a:lnTo>
                      <a:lnTo>
                        <a:pt x="758" y="86"/>
                      </a:lnTo>
                      <a:lnTo>
                        <a:pt x="758" y="317"/>
                      </a:lnTo>
                      <a:lnTo>
                        <a:pt x="487" y="317"/>
                      </a:lnTo>
                      <a:lnTo>
                        <a:pt x="341" y="452"/>
                      </a:lnTo>
                      <a:lnTo>
                        <a:pt x="173" y="12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276" name="Freeform 339"/>
                <p:cNvSpPr>
                  <a:spLocks noChangeArrowheads="1"/>
                </p:cNvSpPr>
                <p:nvPr/>
              </p:nvSpPr>
              <p:spPr bwMode="auto">
                <a:xfrm>
                  <a:off x="286" y="238"/>
                  <a:ext cx="21" cy="12"/>
                </a:xfrm>
                <a:custGeom>
                  <a:avLst/>
                  <a:gdLst>
                    <a:gd name="T0" fmla="*/ 18 w 378"/>
                    <a:gd name="T1" fmla="*/ 0 h 217"/>
                    <a:gd name="T2" fmla="*/ 0 w 378"/>
                    <a:gd name="T3" fmla="*/ 12 h 217"/>
                    <a:gd name="T4" fmla="*/ 21 w 378"/>
                    <a:gd name="T5" fmla="*/ 6 h 217"/>
                    <a:gd name="T6" fmla="*/ 18 w 378"/>
                    <a:gd name="T7" fmla="*/ 0 h 2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78"/>
                    <a:gd name="T13" fmla="*/ 0 h 217"/>
                    <a:gd name="T14" fmla="*/ 378 w 378"/>
                    <a:gd name="T15" fmla="*/ 217 h 2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78" h="217">
                      <a:moveTo>
                        <a:pt x="325" y="0"/>
                      </a:moveTo>
                      <a:lnTo>
                        <a:pt x="0" y="217"/>
                      </a:lnTo>
                      <a:lnTo>
                        <a:pt x="378" y="105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  <p:pic>
            <p:nvPicPr>
              <p:cNvPr id="4122" name="Picture 340" descr="EDUCAT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28" y="144"/>
                <a:ext cx="579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3" name="Picture 341" descr="EDUCAT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" y="576"/>
                <a:ext cx="52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14" name="Group 342"/>
              <p:cNvGrpSpPr>
                <a:grpSpLocks/>
              </p:cNvGrpSpPr>
              <p:nvPr/>
            </p:nvGrpSpPr>
            <p:grpSpPr bwMode="auto">
              <a:xfrm>
                <a:off x="96" y="1104"/>
                <a:ext cx="934" cy="462"/>
                <a:chOff x="0" y="0"/>
                <a:chExt cx="934" cy="402"/>
              </a:xfrm>
            </p:grpSpPr>
            <p:sp>
              <p:nvSpPr>
                <p:cNvPr id="4127" name="Freeform 3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34" cy="402"/>
                </a:xfrm>
                <a:custGeom>
                  <a:avLst/>
                  <a:gdLst>
                    <a:gd name="T0" fmla="*/ 453 w 2800"/>
                    <a:gd name="T1" fmla="*/ 185 h 1204"/>
                    <a:gd name="T2" fmla="*/ 444 w 2800"/>
                    <a:gd name="T3" fmla="*/ 199 h 1204"/>
                    <a:gd name="T4" fmla="*/ 460 w 2800"/>
                    <a:gd name="T5" fmla="*/ 209 h 1204"/>
                    <a:gd name="T6" fmla="*/ 446 w 2800"/>
                    <a:gd name="T7" fmla="*/ 224 h 1204"/>
                    <a:gd name="T8" fmla="*/ 402 w 2800"/>
                    <a:gd name="T9" fmla="*/ 215 h 1204"/>
                    <a:gd name="T10" fmla="*/ 368 w 2800"/>
                    <a:gd name="T11" fmla="*/ 189 h 1204"/>
                    <a:gd name="T12" fmla="*/ 345 w 2800"/>
                    <a:gd name="T13" fmla="*/ 161 h 1204"/>
                    <a:gd name="T14" fmla="*/ 333 w 2800"/>
                    <a:gd name="T15" fmla="*/ 122 h 1204"/>
                    <a:gd name="T16" fmla="*/ 340 w 2800"/>
                    <a:gd name="T17" fmla="*/ 101 h 1204"/>
                    <a:gd name="T18" fmla="*/ 334 w 2800"/>
                    <a:gd name="T19" fmla="*/ 80 h 1204"/>
                    <a:gd name="T20" fmla="*/ 338 w 2800"/>
                    <a:gd name="T21" fmla="*/ 62 h 1204"/>
                    <a:gd name="T22" fmla="*/ 348 w 2800"/>
                    <a:gd name="T23" fmla="*/ 45 h 1204"/>
                    <a:gd name="T24" fmla="*/ 292 w 2800"/>
                    <a:gd name="T25" fmla="*/ 24 h 1204"/>
                    <a:gd name="T26" fmla="*/ 242 w 2800"/>
                    <a:gd name="T27" fmla="*/ 76 h 1204"/>
                    <a:gd name="T28" fmla="*/ 232 w 2800"/>
                    <a:gd name="T29" fmla="*/ 93 h 1204"/>
                    <a:gd name="T30" fmla="*/ 226 w 2800"/>
                    <a:gd name="T31" fmla="*/ 124 h 1204"/>
                    <a:gd name="T32" fmla="*/ 198 w 2800"/>
                    <a:gd name="T33" fmla="*/ 154 h 1204"/>
                    <a:gd name="T34" fmla="*/ 190 w 2800"/>
                    <a:gd name="T35" fmla="*/ 132 h 1204"/>
                    <a:gd name="T36" fmla="*/ 186 w 2800"/>
                    <a:gd name="T37" fmla="*/ 113 h 1204"/>
                    <a:gd name="T38" fmla="*/ 198 w 2800"/>
                    <a:gd name="T39" fmla="*/ 102 h 1204"/>
                    <a:gd name="T40" fmla="*/ 204 w 2800"/>
                    <a:gd name="T41" fmla="*/ 87 h 1204"/>
                    <a:gd name="T42" fmla="*/ 200 w 2800"/>
                    <a:gd name="T43" fmla="*/ 62 h 1204"/>
                    <a:gd name="T44" fmla="*/ 210 w 2800"/>
                    <a:gd name="T45" fmla="*/ 34 h 1204"/>
                    <a:gd name="T46" fmla="*/ 202 w 2800"/>
                    <a:gd name="T47" fmla="*/ 17 h 1204"/>
                    <a:gd name="T48" fmla="*/ 188 w 2800"/>
                    <a:gd name="T49" fmla="*/ 8 h 1204"/>
                    <a:gd name="T50" fmla="*/ 100 w 2800"/>
                    <a:gd name="T51" fmla="*/ 9 h 1204"/>
                    <a:gd name="T52" fmla="*/ 69 w 2800"/>
                    <a:gd name="T53" fmla="*/ 82 h 1204"/>
                    <a:gd name="T54" fmla="*/ 68 w 2800"/>
                    <a:gd name="T55" fmla="*/ 105 h 1204"/>
                    <a:gd name="T56" fmla="*/ 65 w 2800"/>
                    <a:gd name="T57" fmla="*/ 111 h 1204"/>
                    <a:gd name="T58" fmla="*/ 15 w 2800"/>
                    <a:gd name="T59" fmla="*/ 137 h 1204"/>
                    <a:gd name="T60" fmla="*/ 923 w 2800"/>
                    <a:gd name="T61" fmla="*/ 239 h 1204"/>
                    <a:gd name="T62" fmla="*/ 884 w 2800"/>
                    <a:gd name="T63" fmla="*/ 151 h 1204"/>
                    <a:gd name="T64" fmla="*/ 890 w 2800"/>
                    <a:gd name="T65" fmla="*/ 129 h 1204"/>
                    <a:gd name="T66" fmla="*/ 884 w 2800"/>
                    <a:gd name="T67" fmla="*/ 87 h 1204"/>
                    <a:gd name="T68" fmla="*/ 874 w 2800"/>
                    <a:gd name="T69" fmla="*/ 56 h 1204"/>
                    <a:gd name="T70" fmla="*/ 824 w 2800"/>
                    <a:gd name="T71" fmla="*/ 40 h 1204"/>
                    <a:gd name="T72" fmla="*/ 776 w 2800"/>
                    <a:gd name="T73" fmla="*/ 70 h 1204"/>
                    <a:gd name="T74" fmla="*/ 773 w 2800"/>
                    <a:gd name="T75" fmla="*/ 94 h 1204"/>
                    <a:gd name="T76" fmla="*/ 777 w 2800"/>
                    <a:gd name="T77" fmla="*/ 107 h 1204"/>
                    <a:gd name="T78" fmla="*/ 778 w 2800"/>
                    <a:gd name="T79" fmla="*/ 122 h 1204"/>
                    <a:gd name="T80" fmla="*/ 785 w 2800"/>
                    <a:gd name="T81" fmla="*/ 146 h 1204"/>
                    <a:gd name="T82" fmla="*/ 813 w 2800"/>
                    <a:gd name="T83" fmla="*/ 151 h 1204"/>
                    <a:gd name="T84" fmla="*/ 816 w 2800"/>
                    <a:gd name="T85" fmla="*/ 178 h 1204"/>
                    <a:gd name="T86" fmla="*/ 801 w 2800"/>
                    <a:gd name="T87" fmla="*/ 208 h 1204"/>
                    <a:gd name="T88" fmla="*/ 788 w 2800"/>
                    <a:gd name="T89" fmla="*/ 235 h 1204"/>
                    <a:gd name="T90" fmla="*/ 781 w 2800"/>
                    <a:gd name="T91" fmla="*/ 256 h 1204"/>
                    <a:gd name="T92" fmla="*/ 753 w 2800"/>
                    <a:gd name="T93" fmla="*/ 243 h 1204"/>
                    <a:gd name="T94" fmla="*/ 736 w 2800"/>
                    <a:gd name="T95" fmla="*/ 238 h 1204"/>
                    <a:gd name="T96" fmla="*/ 721 w 2800"/>
                    <a:gd name="T97" fmla="*/ 245 h 1204"/>
                    <a:gd name="T98" fmla="*/ 702 w 2800"/>
                    <a:gd name="T99" fmla="*/ 229 h 1204"/>
                    <a:gd name="T100" fmla="*/ 698 w 2800"/>
                    <a:gd name="T101" fmla="*/ 181 h 1204"/>
                    <a:gd name="T102" fmla="*/ 687 w 2800"/>
                    <a:gd name="T103" fmla="*/ 148 h 1204"/>
                    <a:gd name="T104" fmla="*/ 682 w 2800"/>
                    <a:gd name="T105" fmla="*/ 127 h 1204"/>
                    <a:gd name="T106" fmla="*/ 666 w 2800"/>
                    <a:gd name="T107" fmla="*/ 104 h 1204"/>
                    <a:gd name="T108" fmla="*/ 622 w 2800"/>
                    <a:gd name="T109" fmla="*/ 83 h 1204"/>
                    <a:gd name="T110" fmla="*/ 616 w 2800"/>
                    <a:gd name="T111" fmla="*/ 46 h 1204"/>
                    <a:gd name="T112" fmla="*/ 591 w 2800"/>
                    <a:gd name="T113" fmla="*/ 34 h 1204"/>
                    <a:gd name="T114" fmla="*/ 551 w 2800"/>
                    <a:gd name="T115" fmla="*/ 47 h 1204"/>
                    <a:gd name="T116" fmla="*/ 541 w 2800"/>
                    <a:gd name="T117" fmla="*/ 82 h 1204"/>
                    <a:gd name="T118" fmla="*/ 539 w 2800"/>
                    <a:gd name="T119" fmla="*/ 107 h 1204"/>
                    <a:gd name="T120" fmla="*/ 502 w 2800"/>
                    <a:gd name="T121" fmla="*/ 129 h 1204"/>
                    <a:gd name="T122" fmla="*/ 493 w 2800"/>
                    <a:gd name="T123" fmla="*/ 154 h 120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00"/>
                    <a:gd name="T187" fmla="*/ 0 h 1204"/>
                    <a:gd name="T188" fmla="*/ 2800 w 2800"/>
                    <a:gd name="T189" fmla="*/ 1204 h 120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00" h="1204">
                      <a:moveTo>
                        <a:pt x="1428" y="543"/>
                      </a:moveTo>
                      <a:lnTo>
                        <a:pt x="1427" y="542"/>
                      </a:lnTo>
                      <a:lnTo>
                        <a:pt x="1426" y="542"/>
                      </a:lnTo>
                      <a:lnTo>
                        <a:pt x="1425" y="541"/>
                      </a:lnTo>
                      <a:lnTo>
                        <a:pt x="1424" y="541"/>
                      </a:lnTo>
                      <a:lnTo>
                        <a:pt x="1421" y="541"/>
                      </a:lnTo>
                      <a:lnTo>
                        <a:pt x="1420" y="541"/>
                      </a:lnTo>
                      <a:lnTo>
                        <a:pt x="1419" y="541"/>
                      </a:lnTo>
                      <a:lnTo>
                        <a:pt x="1418" y="541"/>
                      </a:lnTo>
                      <a:lnTo>
                        <a:pt x="1417" y="542"/>
                      </a:lnTo>
                      <a:lnTo>
                        <a:pt x="1416" y="542"/>
                      </a:lnTo>
                      <a:lnTo>
                        <a:pt x="1414" y="542"/>
                      </a:lnTo>
                      <a:lnTo>
                        <a:pt x="1413" y="542"/>
                      </a:lnTo>
                      <a:lnTo>
                        <a:pt x="1412" y="543"/>
                      </a:lnTo>
                      <a:lnTo>
                        <a:pt x="1411" y="543"/>
                      </a:lnTo>
                      <a:lnTo>
                        <a:pt x="1410" y="544"/>
                      </a:lnTo>
                      <a:lnTo>
                        <a:pt x="1408" y="545"/>
                      </a:lnTo>
                      <a:lnTo>
                        <a:pt x="1406" y="545"/>
                      </a:lnTo>
                      <a:lnTo>
                        <a:pt x="1405" y="547"/>
                      </a:lnTo>
                      <a:lnTo>
                        <a:pt x="1404" y="548"/>
                      </a:lnTo>
                      <a:lnTo>
                        <a:pt x="1402" y="548"/>
                      </a:lnTo>
                      <a:lnTo>
                        <a:pt x="1401" y="549"/>
                      </a:lnTo>
                      <a:lnTo>
                        <a:pt x="1398" y="550"/>
                      </a:lnTo>
                      <a:lnTo>
                        <a:pt x="1397" y="551"/>
                      </a:lnTo>
                      <a:lnTo>
                        <a:pt x="1395" y="552"/>
                      </a:lnTo>
                      <a:lnTo>
                        <a:pt x="1394" y="553"/>
                      </a:lnTo>
                      <a:lnTo>
                        <a:pt x="1391" y="553"/>
                      </a:lnTo>
                      <a:lnTo>
                        <a:pt x="1390" y="555"/>
                      </a:lnTo>
                      <a:lnTo>
                        <a:pt x="1388" y="556"/>
                      </a:lnTo>
                      <a:lnTo>
                        <a:pt x="1386" y="557"/>
                      </a:lnTo>
                      <a:lnTo>
                        <a:pt x="1384" y="558"/>
                      </a:lnTo>
                      <a:lnTo>
                        <a:pt x="1382" y="559"/>
                      </a:lnTo>
                      <a:lnTo>
                        <a:pt x="1380" y="560"/>
                      </a:lnTo>
                      <a:lnTo>
                        <a:pt x="1379" y="559"/>
                      </a:lnTo>
                      <a:lnTo>
                        <a:pt x="1377" y="558"/>
                      </a:lnTo>
                      <a:lnTo>
                        <a:pt x="1376" y="557"/>
                      </a:lnTo>
                      <a:lnTo>
                        <a:pt x="1375" y="556"/>
                      </a:lnTo>
                      <a:lnTo>
                        <a:pt x="1375" y="555"/>
                      </a:lnTo>
                      <a:lnTo>
                        <a:pt x="1374" y="555"/>
                      </a:lnTo>
                      <a:lnTo>
                        <a:pt x="1373" y="553"/>
                      </a:lnTo>
                      <a:lnTo>
                        <a:pt x="1372" y="553"/>
                      </a:lnTo>
                      <a:lnTo>
                        <a:pt x="1371" y="552"/>
                      </a:lnTo>
                      <a:lnTo>
                        <a:pt x="1369" y="552"/>
                      </a:lnTo>
                      <a:lnTo>
                        <a:pt x="1368" y="552"/>
                      </a:lnTo>
                      <a:lnTo>
                        <a:pt x="1367" y="552"/>
                      </a:lnTo>
                      <a:lnTo>
                        <a:pt x="1366" y="552"/>
                      </a:lnTo>
                      <a:lnTo>
                        <a:pt x="1365" y="552"/>
                      </a:lnTo>
                      <a:lnTo>
                        <a:pt x="1364" y="552"/>
                      </a:lnTo>
                      <a:lnTo>
                        <a:pt x="1362" y="553"/>
                      </a:lnTo>
                      <a:lnTo>
                        <a:pt x="1361" y="553"/>
                      </a:lnTo>
                      <a:lnTo>
                        <a:pt x="1360" y="555"/>
                      </a:lnTo>
                      <a:lnTo>
                        <a:pt x="1359" y="555"/>
                      </a:lnTo>
                      <a:lnTo>
                        <a:pt x="1358" y="556"/>
                      </a:lnTo>
                      <a:lnTo>
                        <a:pt x="1357" y="556"/>
                      </a:lnTo>
                      <a:lnTo>
                        <a:pt x="1356" y="557"/>
                      </a:lnTo>
                      <a:lnTo>
                        <a:pt x="1354" y="557"/>
                      </a:lnTo>
                      <a:lnTo>
                        <a:pt x="1353" y="558"/>
                      </a:lnTo>
                      <a:lnTo>
                        <a:pt x="1352" y="559"/>
                      </a:lnTo>
                      <a:lnTo>
                        <a:pt x="1351" y="559"/>
                      </a:lnTo>
                      <a:lnTo>
                        <a:pt x="1349" y="560"/>
                      </a:lnTo>
                      <a:lnTo>
                        <a:pt x="1347" y="562"/>
                      </a:lnTo>
                      <a:lnTo>
                        <a:pt x="1346" y="562"/>
                      </a:lnTo>
                      <a:lnTo>
                        <a:pt x="1345" y="563"/>
                      </a:lnTo>
                      <a:lnTo>
                        <a:pt x="1344" y="564"/>
                      </a:lnTo>
                      <a:lnTo>
                        <a:pt x="1343" y="564"/>
                      </a:lnTo>
                      <a:lnTo>
                        <a:pt x="1342" y="565"/>
                      </a:lnTo>
                      <a:lnTo>
                        <a:pt x="1340" y="566"/>
                      </a:lnTo>
                      <a:lnTo>
                        <a:pt x="1339" y="566"/>
                      </a:lnTo>
                      <a:lnTo>
                        <a:pt x="1338" y="566"/>
                      </a:lnTo>
                      <a:lnTo>
                        <a:pt x="1338" y="567"/>
                      </a:lnTo>
                      <a:lnTo>
                        <a:pt x="1337" y="567"/>
                      </a:lnTo>
                      <a:lnTo>
                        <a:pt x="1336" y="569"/>
                      </a:lnTo>
                      <a:lnTo>
                        <a:pt x="1335" y="569"/>
                      </a:lnTo>
                      <a:lnTo>
                        <a:pt x="1335" y="570"/>
                      </a:lnTo>
                      <a:lnTo>
                        <a:pt x="1334" y="570"/>
                      </a:lnTo>
                      <a:lnTo>
                        <a:pt x="1332" y="570"/>
                      </a:lnTo>
                      <a:lnTo>
                        <a:pt x="1332" y="571"/>
                      </a:lnTo>
                      <a:lnTo>
                        <a:pt x="1331" y="571"/>
                      </a:lnTo>
                      <a:lnTo>
                        <a:pt x="1330" y="572"/>
                      </a:lnTo>
                      <a:lnTo>
                        <a:pt x="1329" y="572"/>
                      </a:lnTo>
                      <a:lnTo>
                        <a:pt x="1329" y="573"/>
                      </a:lnTo>
                      <a:lnTo>
                        <a:pt x="1328" y="573"/>
                      </a:lnTo>
                      <a:lnTo>
                        <a:pt x="1328" y="574"/>
                      </a:lnTo>
                      <a:lnTo>
                        <a:pt x="1327" y="574"/>
                      </a:lnTo>
                      <a:lnTo>
                        <a:pt x="1327" y="575"/>
                      </a:lnTo>
                      <a:lnTo>
                        <a:pt x="1325" y="575"/>
                      </a:lnTo>
                      <a:lnTo>
                        <a:pt x="1325" y="577"/>
                      </a:lnTo>
                      <a:lnTo>
                        <a:pt x="1325" y="578"/>
                      </a:lnTo>
                      <a:lnTo>
                        <a:pt x="1325" y="579"/>
                      </a:lnTo>
                      <a:lnTo>
                        <a:pt x="1325" y="580"/>
                      </a:lnTo>
                      <a:lnTo>
                        <a:pt x="1325" y="582"/>
                      </a:lnTo>
                      <a:lnTo>
                        <a:pt x="1325" y="584"/>
                      </a:lnTo>
                      <a:lnTo>
                        <a:pt x="1325" y="585"/>
                      </a:lnTo>
                      <a:lnTo>
                        <a:pt x="1325" y="586"/>
                      </a:lnTo>
                      <a:lnTo>
                        <a:pt x="1325" y="587"/>
                      </a:lnTo>
                      <a:lnTo>
                        <a:pt x="1325" y="588"/>
                      </a:lnTo>
                      <a:lnTo>
                        <a:pt x="1325" y="589"/>
                      </a:lnTo>
                      <a:lnTo>
                        <a:pt x="1327" y="590"/>
                      </a:lnTo>
                      <a:lnTo>
                        <a:pt x="1327" y="592"/>
                      </a:lnTo>
                      <a:lnTo>
                        <a:pt x="1328" y="593"/>
                      </a:lnTo>
                      <a:lnTo>
                        <a:pt x="1329" y="594"/>
                      </a:lnTo>
                      <a:lnTo>
                        <a:pt x="1330" y="595"/>
                      </a:lnTo>
                      <a:lnTo>
                        <a:pt x="1331" y="595"/>
                      </a:lnTo>
                      <a:lnTo>
                        <a:pt x="1332" y="596"/>
                      </a:lnTo>
                      <a:lnTo>
                        <a:pt x="1334" y="596"/>
                      </a:lnTo>
                      <a:lnTo>
                        <a:pt x="1335" y="596"/>
                      </a:lnTo>
                      <a:lnTo>
                        <a:pt x="1336" y="596"/>
                      </a:lnTo>
                      <a:lnTo>
                        <a:pt x="1337" y="596"/>
                      </a:lnTo>
                      <a:lnTo>
                        <a:pt x="1338" y="597"/>
                      </a:lnTo>
                      <a:lnTo>
                        <a:pt x="1340" y="597"/>
                      </a:lnTo>
                      <a:lnTo>
                        <a:pt x="1342" y="597"/>
                      </a:lnTo>
                      <a:lnTo>
                        <a:pt x="1343" y="597"/>
                      </a:lnTo>
                      <a:lnTo>
                        <a:pt x="1344" y="597"/>
                      </a:lnTo>
                      <a:lnTo>
                        <a:pt x="1345" y="597"/>
                      </a:lnTo>
                      <a:lnTo>
                        <a:pt x="1346" y="597"/>
                      </a:lnTo>
                      <a:lnTo>
                        <a:pt x="1346" y="599"/>
                      </a:lnTo>
                      <a:lnTo>
                        <a:pt x="1346" y="600"/>
                      </a:lnTo>
                      <a:lnTo>
                        <a:pt x="1346" y="601"/>
                      </a:lnTo>
                      <a:lnTo>
                        <a:pt x="1347" y="602"/>
                      </a:lnTo>
                      <a:lnTo>
                        <a:pt x="1347" y="603"/>
                      </a:lnTo>
                      <a:lnTo>
                        <a:pt x="1349" y="604"/>
                      </a:lnTo>
                      <a:lnTo>
                        <a:pt x="1349" y="605"/>
                      </a:lnTo>
                      <a:lnTo>
                        <a:pt x="1350" y="607"/>
                      </a:lnTo>
                      <a:lnTo>
                        <a:pt x="1351" y="608"/>
                      </a:lnTo>
                      <a:lnTo>
                        <a:pt x="1351" y="609"/>
                      </a:lnTo>
                      <a:lnTo>
                        <a:pt x="1352" y="609"/>
                      </a:lnTo>
                      <a:lnTo>
                        <a:pt x="1353" y="610"/>
                      </a:lnTo>
                      <a:lnTo>
                        <a:pt x="1353" y="611"/>
                      </a:lnTo>
                      <a:lnTo>
                        <a:pt x="1354" y="612"/>
                      </a:lnTo>
                      <a:lnTo>
                        <a:pt x="1356" y="612"/>
                      </a:lnTo>
                      <a:lnTo>
                        <a:pt x="1357" y="614"/>
                      </a:lnTo>
                      <a:lnTo>
                        <a:pt x="1358" y="615"/>
                      </a:lnTo>
                      <a:lnTo>
                        <a:pt x="1359" y="615"/>
                      </a:lnTo>
                      <a:lnTo>
                        <a:pt x="1360" y="616"/>
                      </a:lnTo>
                      <a:lnTo>
                        <a:pt x="1361" y="616"/>
                      </a:lnTo>
                      <a:lnTo>
                        <a:pt x="1362" y="617"/>
                      </a:lnTo>
                      <a:lnTo>
                        <a:pt x="1364" y="617"/>
                      </a:lnTo>
                      <a:lnTo>
                        <a:pt x="1365" y="618"/>
                      </a:lnTo>
                      <a:lnTo>
                        <a:pt x="1366" y="618"/>
                      </a:lnTo>
                      <a:lnTo>
                        <a:pt x="1367" y="618"/>
                      </a:lnTo>
                      <a:lnTo>
                        <a:pt x="1368" y="618"/>
                      </a:lnTo>
                      <a:lnTo>
                        <a:pt x="1369" y="618"/>
                      </a:lnTo>
                      <a:lnTo>
                        <a:pt x="1371" y="619"/>
                      </a:lnTo>
                      <a:lnTo>
                        <a:pt x="1372" y="619"/>
                      </a:lnTo>
                      <a:lnTo>
                        <a:pt x="1373" y="619"/>
                      </a:lnTo>
                      <a:lnTo>
                        <a:pt x="1374" y="619"/>
                      </a:lnTo>
                      <a:lnTo>
                        <a:pt x="1375" y="619"/>
                      </a:lnTo>
                      <a:lnTo>
                        <a:pt x="1375" y="620"/>
                      </a:lnTo>
                      <a:lnTo>
                        <a:pt x="1376" y="620"/>
                      </a:lnTo>
                      <a:lnTo>
                        <a:pt x="1376" y="622"/>
                      </a:lnTo>
                      <a:lnTo>
                        <a:pt x="1377" y="622"/>
                      </a:lnTo>
                      <a:lnTo>
                        <a:pt x="1377" y="623"/>
                      </a:lnTo>
                      <a:lnTo>
                        <a:pt x="1379" y="623"/>
                      </a:lnTo>
                      <a:lnTo>
                        <a:pt x="1379" y="624"/>
                      </a:lnTo>
                      <a:lnTo>
                        <a:pt x="1380" y="625"/>
                      </a:lnTo>
                      <a:lnTo>
                        <a:pt x="1380" y="626"/>
                      </a:lnTo>
                      <a:lnTo>
                        <a:pt x="1381" y="626"/>
                      </a:lnTo>
                      <a:lnTo>
                        <a:pt x="1381" y="627"/>
                      </a:lnTo>
                      <a:lnTo>
                        <a:pt x="1381" y="629"/>
                      </a:lnTo>
                      <a:lnTo>
                        <a:pt x="1380" y="629"/>
                      </a:lnTo>
                      <a:lnTo>
                        <a:pt x="1379" y="630"/>
                      </a:lnTo>
                      <a:lnTo>
                        <a:pt x="1377" y="631"/>
                      </a:lnTo>
                      <a:lnTo>
                        <a:pt x="1376" y="632"/>
                      </a:lnTo>
                      <a:lnTo>
                        <a:pt x="1375" y="632"/>
                      </a:lnTo>
                      <a:lnTo>
                        <a:pt x="1375" y="633"/>
                      </a:lnTo>
                      <a:lnTo>
                        <a:pt x="1374" y="633"/>
                      </a:lnTo>
                      <a:lnTo>
                        <a:pt x="1374" y="634"/>
                      </a:lnTo>
                      <a:lnTo>
                        <a:pt x="1373" y="634"/>
                      </a:lnTo>
                      <a:lnTo>
                        <a:pt x="1373" y="636"/>
                      </a:lnTo>
                      <a:lnTo>
                        <a:pt x="1372" y="637"/>
                      </a:lnTo>
                      <a:lnTo>
                        <a:pt x="1371" y="638"/>
                      </a:lnTo>
                      <a:lnTo>
                        <a:pt x="1371" y="639"/>
                      </a:lnTo>
                      <a:lnTo>
                        <a:pt x="1369" y="640"/>
                      </a:lnTo>
                      <a:lnTo>
                        <a:pt x="1369" y="641"/>
                      </a:lnTo>
                      <a:lnTo>
                        <a:pt x="1368" y="641"/>
                      </a:lnTo>
                      <a:lnTo>
                        <a:pt x="1368" y="642"/>
                      </a:lnTo>
                      <a:lnTo>
                        <a:pt x="1368" y="644"/>
                      </a:lnTo>
                      <a:lnTo>
                        <a:pt x="1368" y="645"/>
                      </a:lnTo>
                      <a:lnTo>
                        <a:pt x="1367" y="646"/>
                      </a:lnTo>
                      <a:lnTo>
                        <a:pt x="1367" y="647"/>
                      </a:lnTo>
                      <a:lnTo>
                        <a:pt x="1367" y="648"/>
                      </a:lnTo>
                      <a:lnTo>
                        <a:pt x="1367" y="649"/>
                      </a:lnTo>
                      <a:lnTo>
                        <a:pt x="1367" y="651"/>
                      </a:lnTo>
                      <a:lnTo>
                        <a:pt x="1367" y="652"/>
                      </a:lnTo>
                      <a:lnTo>
                        <a:pt x="1367" y="654"/>
                      </a:lnTo>
                      <a:lnTo>
                        <a:pt x="1367" y="655"/>
                      </a:lnTo>
                      <a:lnTo>
                        <a:pt x="1367" y="656"/>
                      </a:lnTo>
                      <a:lnTo>
                        <a:pt x="1368" y="657"/>
                      </a:lnTo>
                      <a:lnTo>
                        <a:pt x="1368" y="659"/>
                      </a:lnTo>
                      <a:lnTo>
                        <a:pt x="1368" y="660"/>
                      </a:lnTo>
                      <a:lnTo>
                        <a:pt x="1368" y="661"/>
                      </a:lnTo>
                      <a:lnTo>
                        <a:pt x="1368" y="662"/>
                      </a:lnTo>
                      <a:lnTo>
                        <a:pt x="1368" y="663"/>
                      </a:lnTo>
                      <a:lnTo>
                        <a:pt x="1368" y="664"/>
                      </a:lnTo>
                      <a:lnTo>
                        <a:pt x="1368" y="666"/>
                      </a:lnTo>
                      <a:lnTo>
                        <a:pt x="1368" y="667"/>
                      </a:lnTo>
                      <a:lnTo>
                        <a:pt x="1368" y="668"/>
                      </a:lnTo>
                      <a:lnTo>
                        <a:pt x="1368" y="669"/>
                      </a:lnTo>
                      <a:lnTo>
                        <a:pt x="1368" y="670"/>
                      </a:lnTo>
                      <a:lnTo>
                        <a:pt x="1369" y="670"/>
                      </a:lnTo>
                      <a:lnTo>
                        <a:pt x="1369" y="671"/>
                      </a:lnTo>
                      <a:lnTo>
                        <a:pt x="1371" y="672"/>
                      </a:lnTo>
                      <a:lnTo>
                        <a:pt x="1366" y="672"/>
                      </a:lnTo>
                      <a:lnTo>
                        <a:pt x="1360" y="672"/>
                      </a:lnTo>
                      <a:lnTo>
                        <a:pt x="1356" y="672"/>
                      </a:lnTo>
                      <a:lnTo>
                        <a:pt x="1350" y="672"/>
                      </a:lnTo>
                      <a:lnTo>
                        <a:pt x="1344" y="672"/>
                      </a:lnTo>
                      <a:lnTo>
                        <a:pt x="1338" y="672"/>
                      </a:lnTo>
                      <a:lnTo>
                        <a:pt x="1334" y="672"/>
                      </a:lnTo>
                      <a:lnTo>
                        <a:pt x="1328" y="671"/>
                      </a:lnTo>
                      <a:lnTo>
                        <a:pt x="1322" y="671"/>
                      </a:lnTo>
                      <a:lnTo>
                        <a:pt x="1316" y="671"/>
                      </a:lnTo>
                      <a:lnTo>
                        <a:pt x="1309" y="671"/>
                      </a:lnTo>
                      <a:lnTo>
                        <a:pt x="1304" y="671"/>
                      </a:lnTo>
                      <a:lnTo>
                        <a:pt x="1298" y="671"/>
                      </a:lnTo>
                      <a:lnTo>
                        <a:pt x="1292" y="671"/>
                      </a:lnTo>
                      <a:lnTo>
                        <a:pt x="1286" y="671"/>
                      </a:lnTo>
                      <a:lnTo>
                        <a:pt x="1280" y="671"/>
                      </a:lnTo>
                      <a:lnTo>
                        <a:pt x="1275" y="671"/>
                      </a:lnTo>
                      <a:lnTo>
                        <a:pt x="1269" y="671"/>
                      </a:lnTo>
                      <a:lnTo>
                        <a:pt x="1263" y="671"/>
                      </a:lnTo>
                      <a:lnTo>
                        <a:pt x="1257" y="671"/>
                      </a:lnTo>
                      <a:lnTo>
                        <a:pt x="1252" y="672"/>
                      </a:lnTo>
                      <a:lnTo>
                        <a:pt x="1246" y="672"/>
                      </a:lnTo>
                      <a:lnTo>
                        <a:pt x="1240" y="672"/>
                      </a:lnTo>
                      <a:lnTo>
                        <a:pt x="1234" y="674"/>
                      </a:lnTo>
                      <a:lnTo>
                        <a:pt x="1228" y="674"/>
                      </a:lnTo>
                      <a:lnTo>
                        <a:pt x="1224" y="675"/>
                      </a:lnTo>
                      <a:lnTo>
                        <a:pt x="1218" y="675"/>
                      </a:lnTo>
                      <a:lnTo>
                        <a:pt x="1213" y="676"/>
                      </a:lnTo>
                      <a:lnTo>
                        <a:pt x="1209" y="677"/>
                      </a:lnTo>
                      <a:lnTo>
                        <a:pt x="1203" y="678"/>
                      </a:lnTo>
                      <a:lnTo>
                        <a:pt x="1198" y="679"/>
                      </a:lnTo>
                      <a:lnTo>
                        <a:pt x="1195" y="681"/>
                      </a:lnTo>
                      <a:lnTo>
                        <a:pt x="1194" y="671"/>
                      </a:lnTo>
                      <a:lnTo>
                        <a:pt x="1196" y="671"/>
                      </a:lnTo>
                      <a:lnTo>
                        <a:pt x="1197" y="671"/>
                      </a:lnTo>
                      <a:lnTo>
                        <a:pt x="1200" y="670"/>
                      </a:lnTo>
                      <a:lnTo>
                        <a:pt x="1201" y="670"/>
                      </a:lnTo>
                      <a:lnTo>
                        <a:pt x="1202" y="670"/>
                      </a:lnTo>
                      <a:lnTo>
                        <a:pt x="1204" y="669"/>
                      </a:lnTo>
                      <a:lnTo>
                        <a:pt x="1205" y="669"/>
                      </a:lnTo>
                      <a:lnTo>
                        <a:pt x="1206" y="668"/>
                      </a:lnTo>
                      <a:lnTo>
                        <a:pt x="1208" y="667"/>
                      </a:lnTo>
                      <a:lnTo>
                        <a:pt x="1208" y="666"/>
                      </a:lnTo>
                      <a:lnTo>
                        <a:pt x="1209" y="664"/>
                      </a:lnTo>
                      <a:lnTo>
                        <a:pt x="1210" y="663"/>
                      </a:lnTo>
                      <a:lnTo>
                        <a:pt x="1210" y="662"/>
                      </a:lnTo>
                      <a:lnTo>
                        <a:pt x="1211" y="661"/>
                      </a:lnTo>
                      <a:lnTo>
                        <a:pt x="1211" y="660"/>
                      </a:lnTo>
                      <a:lnTo>
                        <a:pt x="1211" y="659"/>
                      </a:lnTo>
                      <a:lnTo>
                        <a:pt x="1211" y="656"/>
                      </a:lnTo>
                      <a:lnTo>
                        <a:pt x="1211" y="655"/>
                      </a:lnTo>
                      <a:lnTo>
                        <a:pt x="1211" y="654"/>
                      </a:lnTo>
                      <a:lnTo>
                        <a:pt x="1211" y="652"/>
                      </a:lnTo>
                      <a:lnTo>
                        <a:pt x="1210" y="651"/>
                      </a:lnTo>
                      <a:lnTo>
                        <a:pt x="1210" y="649"/>
                      </a:lnTo>
                      <a:lnTo>
                        <a:pt x="1209" y="647"/>
                      </a:lnTo>
                      <a:lnTo>
                        <a:pt x="1208" y="646"/>
                      </a:lnTo>
                      <a:lnTo>
                        <a:pt x="1206" y="645"/>
                      </a:lnTo>
                      <a:lnTo>
                        <a:pt x="1205" y="642"/>
                      </a:lnTo>
                      <a:lnTo>
                        <a:pt x="1204" y="641"/>
                      </a:lnTo>
                      <a:lnTo>
                        <a:pt x="1202" y="640"/>
                      </a:lnTo>
                      <a:lnTo>
                        <a:pt x="1201" y="638"/>
                      </a:lnTo>
                      <a:lnTo>
                        <a:pt x="1198" y="637"/>
                      </a:lnTo>
                      <a:lnTo>
                        <a:pt x="1196" y="636"/>
                      </a:lnTo>
                      <a:lnTo>
                        <a:pt x="1195" y="634"/>
                      </a:lnTo>
                      <a:lnTo>
                        <a:pt x="1173" y="625"/>
                      </a:lnTo>
                      <a:lnTo>
                        <a:pt x="1172" y="623"/>
                      </a:lnTo>
                      <a:lnTo>
                        <a:pt x="1169" y="619"/>
                      </a:lnTo>
                      <a:lnTo>
                        <a:pt x="1168" y="617"/>
                      </a:lnTo>
                      <a:lnTo>
                        <a:pt x="1167" y="615"/>
                      </a:lnTo>
                      <a:lnTo>
                        <a:pt x="1166" y="612"/>
                      </a:lnTo>
                      <a:lnTo>
                        <a:pt x="1165" y="610"/>
                      </a:lnTo>
                      <a:lnTo>
                        <a:pt x="1164" y="609"/>
                      </a:lnTo>
                      <a:lnTo>
                        <a:pt x="1161" y="607"/>
                      </a:lnTo>
                      <a:lnTo>
                        <a:pt x="1160" y="604"/>
                      </a:lnTo>
                      <a:lnTo>
                        <a:pt x="1159" y="603"/>
                      </a:lnTo>
                      <a:lnTo>
                        <a:pt x="1157" y="602"/>
                      </a:lnTo>
                      <a:lnTo>
                        <a:pt x="1156" y="600"/>
                      </a:lnTo>
                      <a:lnTo>
                        <a:pt x="1153" y="599"/>
                      </a:lnTo>
                      <a:lnTo>
                        <a:pt x="1152" y="597"/>
                      </a:lnTo>
                      <a:lnTo>
                        <a:pt x="1151" y="596"/>
                      </a:lnTo>
                      <a:lnTo>
                        <a:pt x="1149" y="595"/>
                      </a:lnTo>
                      <a:lnTo>
                        <a:pt x="1148" y="595"/>
                      </a:lnTo>
                      <a:lnTo>
                        <a:pt x="1145" y="594"/>
                      </a:lnTo>
                      <a:lnTo>
                        <a:pt x="1144" y="593"/>
                      </a:lnTo>
                      <a:lnTo>
                        <a:pt x="1142" y="593"/>
                      </a:lnTo>
                      <a:lnTo>
                        <a:pt x="1139" y="592"/>
                      </a:lnTo>
                      <a:lnTo>
                        <a:pt x="1138" y="592"/>
                      </a:lnTo>
                      <a:lnTo>
                        <a:pt x="1136" y="590"/>
                      </a:lnTo>
                      <a:lnTo>
                        <a:pt x="1135" y="590"/>
                      </a:lnTo>
                      <a:lnTo>
                        <a:pt x="1133" y="590"/>
                      </a:lnTo>
                      <a:lnTo>
                        <a:pt x="1130" y="590"/>
                      </a:lnTo>
                      <a:lnTo>
                        <a:pt x="1128" y="590"/>
                      </a:lnTo>
                      <a:lnTo>
                        <a:pt x="1127" y="590"/>
                      </a:lnTo>
                      <a:lnTo>
                        <a:pt x="1124" y="590"/>
                      </a:lnTo>
                      <a:lnTo>
                        <a:pt x="1122" y="590"/>
                      </a:lnTo>
                      <a:lnTo>
                        <a:pt x="1121" y="590"/>
                      </a:lnTo>
                      <a:lnTo>
                        <a:pt x="1119" y="590"/>
                      </a:lnTo>
                      <a:lnTo>
                        <a:pt x="1116" y="588"/>
                      </a:lnTo>
                      <a:lnTo>
                        <a:pt x="1115" y="585"/>
                      </a:lnTo>
                      <a:lnTo>
                        <a:pt x="1114" y="582"/>
                      </a:lnTo>
                      <a:lnTo>
                        <a:pt x="1112" y="580"/>
                      </a:lnTo>
                      <a:lnTo>
                        <a:pt x="1111" y="578"/>
                      </a:lnTo>
                      <a:lnTo>
                        <a:pt x="1109" y="575"/>
                      </a:lnTo>
                      <a:lnTo>
                        <a:pt x="1108" y="573"/>
                      </a:lnTo>
                      <a:lnTo>
                        <a:pt x="1107" y="572"/>
                      </a:lnTo>
                      <a:lnTo>
                        <a:pt x="1106" y="570"/>
                      </a:lnTo>
                      <a:lnTo>
                        <a:pt x="1105" y="569"/>
                      </a:lnTo>
                      <a:lnTo>
                        <a:pt x="1104" y="566"/>
                      </a:lnTo>
                      <a:lnTo>
                        <a:pt x="1102" y="565"/>
                      </a:lnTo>
                      <a:lnTo>
                        <a:pt x="1102" y="563"/>
                      </a:lnTo>
                      <a:lnTo>
                        <a:pt x="1101" y="562"/>
                      </a:lnTo>
                      <a:lnTo>
                        <a:pt x="1100" y="559"/>
                      </a:lnTo>
                      <a:lnTo>
                        <a:pt x="1100" y="558"/>
                      </a:lnTo>
                      <a:lnTo>
                        <a:pt x="1099" y="557"/>
                      </a:lnTo>
                      <a:lnTo>
                        <a:pt x="1098" y="556"/>
                      </a:lnTo>
                      <a:lnTo>
                        <a:pt x="1098" y="555"/>
                      </a:lnTo>
                      <a:lnTo>
                        <a:pt x="1097" y="552"/>
                      </a:lnTo>
                      <a:lnTo>
                        <a:pt x="1097" y="551"/>
                      </a:lnTo>
                      <a:lnTo>
                        <a:pt x="1096" y="550"/>
                      </a:lnTo>
                      <a:lnTo>
                        <a:pt x="1096" y="549"/>
                      </a:lnTo>
                      <a:lnTo>
                        <a:pt x="1094" y="548"/>
                      </a:lnTo>
                      <a:lnTo>
                        <a:pt x="1093" y="547"/>
                      </a:lnTo>
                      <a:lnTo>
                        <a:pt x="1093" y="544"/>
                      </a:lnTo>
                      <a:lnTo>
                        <a:pt x="1092" y="543"/>
                      </a:lnTo>
                      <a:lnTo>
                        <a:pt x="1092" y="542"/>
                      </a:lnTo>
                      <a:lnTo>
                        <a:pt x="1091" y="541"/>
                      </a:lnTo>
                      <a:lnTo>
                        <a:pt x="1090" y="540"/>
                      </a:lnTo>
                      <a:lnTo>
                        <a:pt x="1090" y="537"/>
                      </a:lnTo>
                      <a:lnTo>
                        <a:pt x="1089" y="536"/>
                      </a:lnTo>
                      <a:lnTo>
                        <a:pt x="1086" y="535"/>
                      </a:lnTo>
                      <a:lnTo>
                        <a:pt x="1085" y="533"/>
                      </a:lnTo>
                      <a:lnTo>
                        <a:pt x="1083" y="532"/>
                      </a:lnTo>
                      <a:lnTo>
                        <a:pt x="1082" y="529"/>
                      </a:lnTo>
                      <a:lnTo>
                        <a:pt x="1079" y="528"/>
                      </a:lnTo>
                      <a:lnTo>
                        <a:pt x="1078" y="526"/>
                      </a:lnTo>
                      <a:lnTo>
                        <a:pt x="1076" y="523"/>
                      </a:lnTo>
                      <a:lnTo>
                        <a:pt x="1075" y="522"/>
                      </a:lnTo>
                      <a:lnTo>
                        <a:pt x="1072" y="520"/>
                      </a:lnTo>
                      <a:lnTo>
                        <a:pt x="1070" y="518"/>
                      </a:lnTo>
                      <a:lnTo>
                        <a:pt x="1069" y="517"/>
                      </a:lnTo>
                      <a:lnTo>
                        <a:pt x="1067" y="514"/>
                      </a:lnTo>
                      <a:lnTo>
                        <a:pt x="1065" y="512"/>
                      </a:lnTo>
                      <a:lnTo>
                        <a:pt x="1063" y="511"/>
                      </a:lnTo>
                      <a:lnTo>
                        <a:pt x="1061" y="508"/>
                      </a:lnTo>
                      <a:lnTo>
                        <a:pt x="1060" y="506"/>
                      </a:lnTo>
                      <a:lnTo>
                        <a:pt x="1057" y="505"/>
                      </a:lnTo>
                      <a:lnTo>
                        <a:pt x="1056" y="503"/>
                      </a:lnTo>
                      <a:lnTo>
                        <a:pt x="1054" y="502"/>
                      </a:lnTo>
                      <a:lnTo>
                        <a:pt x="1053" y="499"/>
                      </a:lnTo>
                      <a:lnTo>
                        <a:pt x="1050" y="498"/>
                      </a:lnTo>
                      <a:lnTo>
                        <a:pt x="1049" y="496"/>
                      </a:lnTo>
                      <a:lnTo>
                        <a:pt x="1048" y="495"/>
                      </a:lnTo>
                      <a:lnTo>
                        <a:pt x="1046" y="492"/>
                      </a:lnTo>
                      <a:lnTo>
                        <a:pt x="1045" y="491"/>
                      </a:lnTo>
                      <a:lnTo>
                        <a:pt x="1042" y="489"/>
                      </a:lnTo>
                      <a:lnTo>
                        <a:pt x="1041" y="488"/>
                      </a:lnTo>
                      <a:lnTo>
                        <a:pt x="1040" y="486"/>
                      </a:lnTo>
                      <a:lnTo>
                        <a:pt x="1039" y="485"/>
                      </a:lnTo>
                      <a:lnTo>
                        <a:pt x="1038" y="484"/>
                      </a:lnTo>
                      <a:lnTo>
                        <a:pt x="1035" y="482"/>
                      </a:lnTo>
                      <a:lnTo>
                        <a:pt x="1034" y="481"/>
                      </a:lnTo>
                      <a:lnTo>
                        <a:pt x="1034" y="480"/>
                      </a:lnTo>
                      <a:lnTo>
                        <a:pt x="1034" y="477"/>
                      </a:lnTo>
                      <a:lnTo>
                        <a:pt x="1034" y="475"/>
                      </a:lnTo>
                      <a:lnTo>
                        <a:pt x="1034" y="473"/>
                      </a:lnTo>
                      <a:lnTo>
                        <a:pt x="1033" y="470"/>
                      </a:lnTo>
                      <a:lnTo>
                        <a:pt x="1033" y="468"/>
                      </a:lnTo>
                      <a:lnTo>
                        <a:pt x="1033" y="467"/>
                      </a:lnTo>
                      <a:lnTo>
                        <a:pt x="1032" y="465"/>
                      </a:lnTo>
                      <a:lnTo>
                        <a:pt x="1032" y="462"/>
                      </a:lnTo>
                      <a:lnTo>
                        <a:pt x="1031" y="460"/>
                      </a:lnTo>
                      <a:lnTo>
                        <a:pt x="1031" y="459"/>
                      </a:lnTo>
                      <a:lnTo>
                        <a:pt x="1030" y="456"/>
                      </a:lnTo>
                      <a:lnTo>
                        <a:pt x="1030" y="454"/>
                      </a:lnTo>
                      <a:lnTo>
                        <a:pt x="1029" y="452"/>
                      </a:lnTo>
                      <a:lnTo>
                        <a:pt x="1029" y="450"/>
                      </a:lnTo>
                      <a:lnTo>
                        <a:pt x="1027" y="448"/>
                      </a:lnTo>
                      <a:lnTo>
                        <a:pt x="1027" y="446"/>
                      </a:lnTo>
                      <a:lnTo>
                        <a:pt x="1026" y="444"/>
                      </a:lnTo>
                      <a:lnTo>
                        <a:pt x="1025" y="443"/>
                      </a:lnTo>
                      <a:lnTo>
                        <a:pt x="1025" y="440"/>
                      </a:lnTo>
                      <a:lnTo>
                        <a:pt x="1024" y="438"/>
                      </a:lnTo>
                      <a:lnTo>
                        <a:pt x="1023" y="436"/>
                      </a:lnTo>
                      <a:lnTo>
                        <a:pt x="1023" y="435"/>
                      </a:lnTo>
                      <a:lnTo>
                        <a:pt x="1022" y="432"/>
                      </a:lnTo>
                      <a:lnTo>
                        <a:pt x="1020" y="430"/>
                      </a:lnTo>
                      <a:lnTo>
                        <a:pt x="1019" y="429"/>
                      </a:lnTo>
                      <a:lnTo>
                        <a:pt x="1018" y="426"/>
                      </a:lnTo>
                      <a:lnTo>
                        <a:pt x="1018" y="424"/>
                      </a:lnTo>
                      <a:lnTo>
                        <a:pt x="1017" y="422"/>
                      </a:lnTo>
                      <a:lnTo>
                        <a:pt x="1016" y="421"/>
                      </a:lnTo>
                      <a:lnTo>
                        <a:pt x="1015" y="418"/>
                      </a:lnTo>
                      <a:lnTo>
                        <a:pt x="1013" y="416"/>
                      </a:lnTo>
                      <a:lnTo>
                        <a:pt x="980" y="376"/>
                      </a:lnTo>
                      <a:lnTo>
                        <a:pt x="981" y="376"/>
                      </a:lnTo>
                      <a:lnTo>
                        <a:pt x="982" y="374"/>
                      </a:lnTo>
                      <a:lnTo>
                        <a:pt x="983" y="374"/>
                      </a:lnTo>
                      <a:lnTo>
                        <a:pt x="985" y="374"/>
                      </a:lnTo>
                      <a:lnTo>
                        <a:pt x="985" y="373"/>
                      </a:lnTo>
                      <a:lnTo>
                        <a:pt x="986" y="373"/>
                      </a:lnTo>
                      <a:lnTo>
                        <a:pt x="987" y="373"/>
                      </a:lnTo>
                      <a:lnTo>
                        <a:pt x="988" y="372"/>
                      </a:lnTo>
                      <a:lnTo>
                        <a:pt x="989" y="372"/>
                      </a:lnTo>
                      <a:lnTo>
                        <a:pt x="990" y="372"/>
                      </a:lnTo>
                      <a:lnTo>
                        <a:pt x="992" y="371"/>
                      </a:lnTo>
                      <a:lnTo>
                        <a:pt x="993" y="370"/>
                      </a:lnTo>
                      <a:lnTo>
                        <a:pt x="994" y="370"/>
                      </a:lnTo>
                      <a:lnTo>
                        <a:pt x="994" y="369"/>
                      </a:lnTo>
                      <a:lnTo>
                        <a:pt x="995" y="369"/>
                      </a:lnTo>
                      <a:lnTo>
                        <a:pt x="996" y="368"/>
                      </a:lnTo>
                      <a:lnTo>
                        <a:pt x="996" y="366"/>
                      </a:lnTo>
                      <a:lnTo>
                        <a:pt x="997" y="366"/>
                      </a:lnTo>
                      <a:lnTo>
                        <a:pt x="997" y="365"/>
                      </a:lnTo>
                      <a:lnTo>
                        <a:pt x="997" y="364"/>
                      </a:lnTo>
                      <a:lnTo>
                        <a:pt x="998" y="363"/>
                      </a:lnTo>
                      <a:lnTo>
                        <a:pt x="998" y="362"/>
                      </a:lnTo>
                      <a:lnTo>
                        <a:pt x="998" y="361"/>
                      </a:lnTo>
                      <a:lnTo>
                        <a:pt x="998" y="359"/>
                      </a:lnTo>
                      <a:lnTo>
                        <a:pt x="998" y="358"/>
                      </a:lnTo>
                      <a:lnTo>
                        <a:pt x="998" y="357"/>
                      </a:lnTo>
                      <a:lnTo>
                        <a:pt x="998" y="356"/>
                      </a:lnTo>
                      <a:lnTo>
                        <a:pt x="998" y="355"/>
                      </a:lnTo>
                      <a:lnTo>
                        <a:pt x="998" y="352"/>
                      </a:lnTo>
                      <a:lnTo>
                        <a:pt x="997" y="351"/>
                      </a:lnTo>
                      <a:lnTo>
                        <a:pt x="997" y="349"/>
                      </a:lnTo>
                      <a:lnTo>
                        <a:pt x="998" y="348"/>
                      </a:lnTo>
                      <a:lnTo>
                        <a:pt x="1000" y="347"/>
                      </a:lnTo>
                      <a:lnTo>
                        <a:pt x="1001" y="346"/>
                      </a:lnTo>
                      <a:lnTo>
                        <a:pt x="1002" y="344"/>
                      </a:lnTo>
                      <a:lnTo>
                        <a:pt x="1003" y="344"/>
                      </a:lnTo>
                      <a:lnTo>
                        <a:pt x="1003" y="343"/>
                      </a:lnTo>
                      <a:lnTo>
                        <a:pt x="1004" y="343"/>
                      </a:lnTo>
                      <a:lnTo>
                        <a:pt x="1004" y="342"/>
                      </a:lnTo>
                      <a:lnTo>
                        <a:pt x="1005" y="342"/>
                      </a:lnTo>
                      <a:lnTo>
                        <a:pt x="1005" y="341"/>
                      </a:lnTo>
                      <a:lnTo>
                        <a:pt x="1007" y="341"/>
                      </a:lnTo>
                      <a:lnTo>
                        <a:pt x="1007" y="340"/>
                      </a:lnTo>
                      <a:lnTo>
                        <a:pt x="1007" y="339"/>
                      </a:lnTo>
                      <a:lnTo>
                        <a:pt x="1008" y="339"/>
                      </a:lnTo>
                      <a:lnTo>
                        <a:pt x="1008" y="337"/>
                      </a:lnTo>
                      <a:lnTo>
                        <a:pt x="1008" y="336"/>
                      </a:lnTo>
                      <a:lnTo>
                        <a:pt x="1008" y="335"/>
                      </a:lnTo>
                      <a:lnTo>
                        <a:pt x="1008" y="334"/>
                      </a:lnTo>
                      <a:lnTo>
                        <a:pt x="1007" y="334"/>
                      </a:lnTo>
                      <a:lnTo>
                        <a:pt x="1007" y="333"/>
                      </a:lnTo>
                      <a:lnTo>
                        <a:pt x="1007" y="332"/>
                      </a:lnTo>
                      <a:lnTo>
                        <a:pt x="1005" y="332"/>
                      </a:lnTo>
                      <a:lnTo>
                        <a:pt x="1005" y="331"/>
                      </a:lnTo>
                      <a:lnTo>
                        <a:pt x="1005" y="329"/>
                      </a:lnTo>
                      <a:lnTo>
                        <a:pt x="1005" y="328"/>
                      </a:lnTo>
                      <a:lnTo>
                        <a:pt x="1005" y="327"/>
                      </a:lnTo>
                      <a:lnTo>
                        <a:pt x="1007" y="327"/>
                      </a:lnTo>
                      <a:lnTo>
                        <a:pt x="1007" y="326"/>
                      </a:lnTo>
                      <a:lnTo>
                        <a:pt x="1011" y="317"/>
                      </a:lnTo>
                      <a:lnTo>
                        <a:pt x="1009" y="304"/>
                      </a:lnTo>
                      <a:lnTo>
                        <a:pt x="1010" y="304"/>
                      </a:lnTo>
                      <a:lnTo>
                        <a:pt x="1011" y="304"/>
                      </a:lnTo>
                      <a:lnTo>
                        <a:pt x="1012" y="304"/>
                      </a:lnTo>
                      <a:lnTo>
                        <a:pt x="1013" y="304"/>
                      </a:lnTo>
                      <a:lnTo>
                        <a:pt x="1013" y="303"/>
                      </a:lnTo>
                      <a:lnTo>
                        <a:pt x="1015" y="303"/>
                      </a:lnTo>
                      <a:lnTo>
                        <a:pt x="1016" y="303"/>
                      </a:lnTo>
                      <a:lnTo>
                        <a:pt x="1017" y="303"/>
                      </a:lnTo>
                      <a:lnTo>
                        <a:pt x="1018" y="303"/>
                      </a:lnTo>
                      <a:lnTo>
                        <a:pt x="1019" y="303"/>
                      </a:lnTo>
                      <a:lnTo>
                        <a:pt x="1020" y="303"/>
                      </a:lnTo>
                      <a:lnTo>
                        <a:pt x="1022" y="303"/>
                      </a:lnTo>
                      <a:lnTo>
                        <a:pt x="1023" y="303"/>
                      </a:lnTo>
                      <a:lnTo>
                        <a:pt x="1023" y="302"/>
                      </a:lnTo>
                      <a:lnTo>
                        <a:pt x="1024" y="302"/>
                      </a:lnTo>
                      <a:lnTo>
                        <a:pt x="1025" y="302"/>
                      </a:lnTo>
                      <a:lnTo>
                        <a:pt x="1025" y="301"/>
                      </a:lnTo>
                      <a:lnTo>
                        <a:pt x="1026" y="301"/>
                      </a:lnTo>
                      <a:lnTo>
                        <a:pt x="1026" y="299"/>
                      </a:lnTo>
                      <a:lnTo>
                        <a:pt x="1027" y="298"/>
                      </a:lnTo>
                      <a:lnTo>
                        <a:pt x="1029" y="297"/>
                      </a:lnTo>
                      <a:lnTo>
                        <a:pt x="1029" y="296"/>
                      </a:lnTo>
                      <a:lnTo>
                        <a:pt x="1029" y="295"/>
                      </a:lnTo>
                      <a:lnTo>
                        <a:pt x="1029" y="294"/>
                      </a:lnTo>
                      <a:lnTo>
                        <a:pt x="1029" y="292"/>
                      </a:lnTo>
                      <a:lnTo>
                        <a:pt x="1029" y="291"/>
                      </a:lnTo>
                      <a:lnTo>
                        <a:pt x="1027" y="290"/>
                      </a:lnTo>
                      <a:lnTo>
                        <a:pt x="1027" y="289"/>
                      </a:lnTo>
                      <a:lnTo>
                        <a:pt x="1027" y="288"/>
                      </a:lnTo>
                      <a:lnTo>
                        <a:pt x="1026" y="288"/>
                      </a:lnTo>
                      <a:lnTo>
                        <a:pt x="1026" y="287"/>
                      </a:lnTo>
                      <a:lnTo>
                        <a:pt x="1024" y="284"/>
                      </a:lnTo>
                      <a:lnTo>
                        <a:pt x="1023" y="282"/>
                      </a:lnTo>
                      <a:lnTo>
                        <a:pt x="1022" y="280"/>
                      </a:lnTo>
                      <a:lnTo>
                        <a:pt x="1020" y="279"/>
                      </a:lnTo>
                      <a:lnTo>
                        <a:pt x="1019" y="276"/>
                      </a:lnTo>
                      <a:lnTo>
                        <a:pt x="1018" y="274"/>
                      </a:lnTo>
                      <a:lnTo>
                        <a:pt x="1017" y="273"/>
                      </a:lnTo>
                      <a:lnTo>
                        <a:pt x="1016" y="270"/>
                      </a:lnTo>
                      <a:lnTo>
                        <a:pt x="1016" y="269"/>
                      </a:lnTo>
                      <a:lnTo>
                        <a:pt x="1015" y="267"/>
                      </a:lnTo>
                      <a:lnTo>
                        <a:pt x="1013" y="266"/>
                      </a:lnTo>
                      <a:lnTo>
                        <a:pt x="1013" y="265"/>
                      </a:lnTo>
                      <a:lnTo>
                        <a:pt x="1012" y="262"/>
                      </a:lnTo>
                      <a:lnTo>
                        <a:pt x="1011" y="261"/>
                      </a:lnTo>
                      <a:lnTo>
                        <a:pt x="1011" y="260"/>
                      </a:lnTo>
                      <a:lnTo>
                        <a:pt x="1010" y="258"/>
                      </a:lnTo>
                      <a:lnTo>
                        <a:pt x="1010" y="257"/>
                      </a:lnTo>
                      <a:lnTo>
                        <a:pt x="1010" y="255"/>
                      </a:lnTo>
                      <a:lnTo>
                        <a:pt x="1009" y="254"/>
                      </a:lnTo>
                      <a:lnTo>
                        <a:pt x="1009" y="253"/>
                      </a:lnTo>
                      <a:lnTo>
                        <a:pt x="1008" y="252"/>
                      </a:lnTo>
                      <a:lnTo>
                        <a:pt x="1008" y="251"/>
                      </a:lnTo>
                      <a:lnTo>
                        <a:pt x="1007" y="250"/>
                      </a:lnTo>
                      <a:lnTo>
                        <a:pt x="1007" y="249"/>
                      </a:lnTo>
                      <a:lnTo>
                        <a:pt x="1005" y="247"/>
                      </a:lnTo>
                      <a:lnTo>
                        <a:pt x="1005" y="246"/>
                      </a:lnTo>
                      <a:lnTo>
                        <a:pt x="1004" y="245"/>
                      </a:lnTo>
                      <a:lnTo>
                        <a:pt x="1004" y="244"/>
                      </a:lnTo>
                      <a:lnTo>
                        <a:pt x="1003" y="243"/>
                      </a:lnTo>
                      <a:lnTo>
                        <a:pt x="1003" y="242"/>
                      </a:lnTo>
                      <a:lnTo>
                        <a:pt x="1002" y="240"/>
                      </a:lnTo>
                      <a:lnTo>
                        <a:pt x="1001" y="239"/>
                      </a:lnTo>
                      <a:lnTo>
                        <a:pt x="1002" y="238"/>
                      </a:lnTo>
                      <a:lnTo>
                        <a:pt x="1003" y="238"/>
                      </a:lnTo>
                      <a:lnTo>
                        <a:pt x="1003" y="237"/>
                      </a:lnTo>
                      <a:lnTo>
                        <a:pt x="1004" y="236"/>
                      </a:lnTo>
                      <a:lnTo>
                        <a:pt x="1005" y="235"/>
                      </a:lnTo>
                      <a:lnTo>
                        <a:pt x="1007" y="234"/>
                      </a:lnTo>
                      <a:lnTo>
                        <a:pt x="1007" y="232"/>
                      </a:lnTo>
                      <a:lnTo>
                        <a:pt x="1008" y="232"/>
                      </a:lnTo>
                      <a:lnTo>
                        <a:pt x="1008" y="231"/>
                      </a:lnTo>
                      <a:lnTo>
                        <a:pt x="1008" y="230"/>
                      </a:lnTo>
                      <a:lnTo>
                        <a:pt x="1009" y="230"/>
                      </a:lnTo>
                      <a:lnTo>
                        <a:pt x="1009" y="229"/>
                      </a:lnTo>
                      <a:lnTo>
                        <a:pt x="1010" y="228"/>
                      </a:lnTo>
                      <a:lnTo>
                        <a:pt x="1010" y="227"/>
                      </a:lnTo>
                      <a:lnTo>
                        <a:pt x="1010" y="225"/>
                      </a:lnTo>
                      <a:lnTo>
                        <a:pt x="1010" y="224"/>
                      </a:lnTo>
                      <a:lnTo>
                        <a:pt x="1010" y="223"/>
                      </a:lnTo>
                      <a:lnTo>
                        <a:pt x="1010" y="222"/>
                      </a:lnTo>
                      <a:lnTo>
                        <a:pt x="1010" y="221"/>
                      </a:lnTo>
                      <a:lnTo>
                        <a:pt x="1010" y="220"/>
                      </a:lnTo>
                      <a:lnTo>
                        <a:pt x="1010" y="218"/>
                      </a:lnTo>
                      <a:lnTo>
                        <a:pt x="1010" y="217"/>
                      </a:lnTo>
                      <a:lnTo>
                        <a:pt x="1009" y="217"/>
                      </a:lnTo>
                      <a:lnTo>
                        <a:pt x="1009" y="216"/>
                      </a:lnTo>
                      <a:lnTo>
                        <a:pt x="1009" y="215"/>
                      </a:lnTo>
                      <a:lnTo>
                        <a:pt x="1009" y="214"/>
                      </a:lnTo>
                      <a:lnTo>
                        <a:pt x="1008" y="213"/>
                      </a:lnTo>
                      <a:lnTo>
                        <a:pt x="1008" y="212"/>
                      </a:lnTo>
                      <a:lnTo>
                        <a:pt x="1008" y="210"/>
                      </a:lnTo>
                      <a:lnTo>
                        <a:pt x="1008" y="209"/>
                      </a:lnTo>
                      <a:lnTo>
                        <a:pt x="1008" y="208"/>
                      </a:lnTo>
                      <a:lnTo>
                        <a:pt x="1008" y="207"/>
                      </a:lnTo>
                      <a:lnTo>
                        <a:pt x="1007" y="206"/>
                      </a:lnTo>
                      <a:lnTo>
                        <a:pt x="1007" y="205"/>
                      </a:lnTo>
                      <a:lnTo>
                        <a:pt x="1007" y="203"/>
                      </a:lnTo>
                      <a:lnTo>
                        <a:pt x="1007" y="202"/>
                      </a:lnTo>
                      <a:lnTo>
                        <a:pt x="1007" y="201"/>
                      </a:lnTo>
                      <a:lnTo>
                        <a:pt x="1007" y="200"/>
                      </a:lnTo>
                      <a:lnTo>
                        <a:pt x="1007" y="199"/>
                      </a:lnTo>
                      <a:lnTo>
                        <a:pt x="1007" y="198"/>
                      </a:lnTo>
                      <a:lnTo>
                        <a:pt x="1005" y="198"/>
                      </a:lnTo>
                      <a:lnTo>
                        <a:pt x="1005" y="197"/>
                      </a:lnTo>
                      <a:lnTo>
                        <a:pt x="1005" y="195"/>
                      </a:lnTo>
                      <a:lnTo>
                        <a:pt x="1005" y="194"/>
                      </a:lnTo>
                      <a:lnTo>
                        <a:pt x="1005" y="193"/>
                      </a:lnTo>
                      <a:lnTo>
                        <a:pt x="1005" y="192"/>
                      </a:lnTo>
                      <a:lnTo>
                        <a:pt x="1007" y="191"/>
                      </a:lnTo>
                      <a:lnTo>
                        <a:pt x="1008" y="191"/>
                      </a:lnTo>
                      <a:lnTo>
                        <a:pt x="1009" y="190"/>
                      </a:lnTo>
                      <a:lnTo>
                        <a:pt x="1011" y="188"/>
                      </a:lnTo>
                      <a:lnTo>
                        <a:pt x="1012" y="187"/>
                      </a:lnTo>
                      <a:lnTo>
                        <a:pt x="1013" y="187"/>
                      </a:lnTo>
                      <a:lnTo>
                        <a:pt x="1015" y="186"/>
                      </a:lnTo>
                      <a:lnTo>
                        <a:pt x="1016" y="185"/>
                      </a:lnTo>
                      <a:lnTo>
                        <a:pt x="1017" y="185"/>
                      </a:lnTo>
                      <a:lnTo>
                        <a:pt x="1018" y="184"/>
                      </a:lnTo>
                      <a:lnTo>
                        <a:pt x="1019" y="183"/>
                      </a:lnTo>
                      <a:lnTo>
                        <a:pt x="1020" y="183"/>
                      </a:lnTo>
                      <a:lnTo>
                        <a:pt x="1020" y="182"/>
                      </a:lnTo>
                      <a:lnTo>
                        <a:pt x="1022" y="180"/>
                      </a:lnTo>
                      <a:lnTo>
                        <a:pt x="1023" y="180"/>
                      </a:lnTo>
                      <a:lnTo>
                        <a:pt x="1024" y="179"/>
                      </a:lnTo>
                      <a:lnTo>
                        <a:pt x="1025" y="178"/>
                      </a:lnTo>
                      <a:lnTo>
                        <a:pt x="1025" y="177"/>
                      </a:lnTo>
                      <a:lnTo>
                        <a:pt x="1026" y="177"/>
                      </a:lnTo>
                      <a:lnTo>
                        <a:pt x="1027" y="176"/>
                      </a:lnTo>
                      <a:lnTo>
                        <a:pt x="1029" y="175"/>
                      </a:lnTo>
                      <a:lnTo>
                        <a:pt x="1029" y="173"/>
                      </a:lnTo>
                      <a:lnTo>
                        <a:pt x="1030" y="172"/>
                      </a:lnTo>
                      <a:lnTo>
                        <a:pt x="1031" y="171"/>
                      </a:lnTo>
                      <a:lnTo>
                        <a:pt x="1032" y="170"/>
                      </a:lnTo>
                      <a:lnTo>
                        <a:pt x="1033" y="170"/>
                      </a:lnTo>
                      <a:lnTo>
                        <a:pt x="1034" y="169"/>
                      </a:lnTo>
                      <a:lnTo>
                        <a:pt x="1034" y="167"/>
                      </a:lnTo>
                      <a:lnTo>
                        <a:pt x="1035" y="165"/>
                      </a:lnTo>
                      <a:lnTo>
                        <a:pt x="1037" y="164"/>
                      </a:lnTo>
                      <a:lnTo>
                        <a:pt x="1038" y="163"/>
                      </a:lnTo>
                      <a:lnTo>
                        <a:pt x="1039" y="162"/>
                      </a:lnTo>
                      <a:lnTo>
                        <a:pt x="1040" y="161"/>
                      </a:lnTo>
                      <a:lnTo>
                        <a:pt x="1040" y="160"/>
                      </a:lnTo>
                      <a:lnTo>
                        <a:pt x="1041" y="158"/>
                      </a:lnTo>
                      <a:lnTo>
                        <a:pt x="1041" y="157"/>
                      </a:lnTo>
                      <a:lnTo>
                        <a:pt x="1041" y="156"/>
                      </a:lnTo>
                      <a:lnTo>
                        <a:pt x="1042" y="156"/>
                      </a:lnTo>
                      <a:lnTo>
                        <a:pt x="1042" y="155"/>
                      </a:lnTo>
                      <a:lnTo>
                        <a:pt x="1042" y="154"/>
                      </a:lnTo>
                      <a:lnTo>
                        <a:pt x="1042" y="153"/>
                      </a:lnTo>
                      <a:lnTo>
                        <a:pt x="1042" y="151"/>
                      </a:lnTo>
                      <a:lnTo>
                        <a:pt x="1042" y="150"/>
                      </a:lnTo>
                      <a:lnTo>
                        <a:pt x="1042" y="149"/>
                      </a:lnTo>
                      <a:lnTo>
                        <a:pt x="1042" y="148"/>
                      </a:lnTo>
                      <a:lnTo>
                        <a:pt x="1044" y="147"/>
                      </a:lnTo>
                      <a:lnTo>
                        <a:pt x="1044" y="146"/>
                      </a:lnTo>
                      <a:lnTo>
                        <a:pt x="1042" y="145"/>
                      </a:lnTo>
                      <a:lnTo>
                        <a:pt x="1042" y="143"/>
                      </a:lnTo>
                      <a:lnTo>
                        <a:pt x="1042" y="142"/>
                      </a:lnTo>
                      <a:lnTo>
                        <a:pt x="1042" y="141"/>
                      </a:lnTo>
                      <a:lnTo>
                        <a:pt x="1042" y="140"/>
                      </a:lnTo>
                      <a:lnTo>
                        <a:pt x="1042" y="139"/>
                      </a:lnTo>
                      <a:lnTo>
                        <a:pt x="1042" y="138"/>
                      </a:lnTo>
                      <a:lnTo>
                        <a:pt x="1042" y="136"/>
                      </a:lnTo>
                      <a:lnTo>
                        <a:pt x="1042" y="135"/>
                      </a:lnTo>
                      <a:lnTo>
                        <a:pt x="1042" y="134"/>
                      </a:lnTo>
                      <a:lnTo>
                        <a:pt x="1042" y="133"/>
                      </a:lnTo>
                      <a:lnTo>
                        <a:pt x="1042" y="132"/>
                      </a:lnTo>
                      <a:lnTo>
                        <a:pt x="1042" y="131"/>
                      </a:lnTo>
                      <a:lnTo>
                        <a:pt x="1041" y="128"/>
                      </a:lnTo>
                      <a:lnTo>
                        <a:pt x="1040" y="127"/>
                      </a:lnTo>
                      <a:lnTo>
                        <a:pt x="1039" y="125"/>
                      </a:lnTo>
                      <a:lnTo>
                        <a:pt x="1038" y="124"/>
                      </a:lnTo>
                      <a:lnTo>
                        <a:pt x="1035" y="121"/>
                      </a:lnTo>
                      <a:lnTo>
                        <a:pt x="1034" y="120"/>
                      </a:lnTo>
                      <a:lnTo>
                        <a:pt x="1033" y="118"/>
                      </a:lnTo>
                      <a:lnTo>
                        <a:pt x="1031" y="116"/>
                      </a:lnTo>
                      <a:lnTo>
                        <a:pt x="1030" y="115"/>
                      </a:lnTo>
                      <a:lnTo>
                        <a:pt x="1027" y="112"/>
                      </a:lnTo>
                      <a:lnTo>
                        <a:pt x="1025" y="110"/>
                      </a:lnTo>
                      <a:lnTo>
                        <a:pt x="1024" y="109"/>
                      </a:lnTo>
                      <a:lnTo>
                        <a:pt x="1022" y="106"/>
                      </a:lnTo>
                      <a:lnTo>
                        <a:pt x="1019" y="104"/>
                      </a:lnTo>
                      <a:lnTo>
                        <a:pt x="1017" y="103"/>
                      </a:lnTo>
                      <a:lnTo>
                        <a:pt x="1015" y="101"/>
                      </a:lnTo>
                      <a:lnTo>
                        <a:pt x="1012" y="98"/>
                      </a:lnTo>
                      <a:lnTo>
                        <a:pt x="1011" y="97"/>
                      </a:lnTo>
                      <a:lnTo>
                        <a:pt x="1009" y="95"/>
                      </a:lnTo>
                      <a:lnTo>
                        <a:pt x="1007" y="94"/>
                      </a:lnTo>
                      <a:lnTo>
                        <a:pt x="1004" y="91"/>
                      </a:lnTo>
                      <a:lnTo>
                        <a:pt x="1002" y="90"/>
                      </a:lnTo>
                      <a:lnTo>
                        <a:pt x="1000" y="89"/>
                      </a:lnTo>
                      <a:lnTo>
                        <a:pt x="997" y="88"/>
                      </a:lnTo>
                      <a:lnTo>
                        <a:pt x="994" y="87"/>
                      </a:lnTo>
                      <a:lnTo>
                        <a:pt x="992" y="86"/>
                      </a:lnTo>
                      <a:lnTo>
                        <a:pt x="989" y="84"/>
                      </a:lnTo>
                      <a:lnTo>
                        <a:pt x="987" y="83"/>
                      </a:lnTo>
                      <a:lnTo>
                        <a:pt x="985" y="83"/>
                      </a:lnTo>
                      <a:lnTo>
                        <a:pt x="982" y="82"/>
                      </a:lnTo>
                      <a:lnTo>
                        <a:pt x="980" y="82"/>
                      </a:lnTo>
                      <a:lnTo>
                        <a:pt x="978" y="82"/>
                      </a:lnTo>
                      <a:lnTo>
                        <a:pt x="971" y="81"/>
                      </a:lnTo>
                      <a:lnTo>
                        <a:pt x="964" y="81"/>
                      </a:lnTo>
                      <a:lnTo>
                        <a:pt x="957" y="81"/>
                      </a:lnTo>
                      <a:lnTo>
                        <a:pt x="950" y="80"/>
                      </a:lnTo>
                      <a:lnTo>
                        <a:pt x="944" y="80"/>
                      </a:lnTo>
                      <a:lnTo>
                        <a:pt x="937" y="79"/>
                      </a:lnTo>
                      <a:lnTo>
                        <a:pt x="931" y="79"/>
                      </a:lnTo>
                      <a:lnTo>
                        <a:pt x="926" y="78"/>
                      </a:lnTo>
                      <a:lnTo>
                        <a:pt x="920" y="76"/>
                      </a:lnTo>
                      <a:lnTo>
                        <a:pt x="914" y="76"/>
                      </a:lnTo>
                      <a:lnTo>
                        <a:pt x="908" y="75"/>
                      </a:lnTo>
                      <a:lnTo>
                        <a:pt x="903" y="74"/>
                      </a:lnTo>
                      <a:lnTo>
                        <a:pt x="897" y="74"/>
                      </a:lnTo>
                      <a:lnTo>
                        <a:pt x="892" y="73"/>
                      </a:lnTo>
                      <a:lnTo>
                        <a:pt x="886" y="73"/>
                      </a:lnTo>
                      <a:lnTo>
                        <a:pt x="881" y="72"/>
                      </a:lnTo>
                      <a:lnTo>
                        <a:pt x="875" y="72"/>
                      </a:lnTo>
                      <a:lnTo>
                        <a:pt x="870" y="72"/>
                      </a:lnTo>
                      <a:lnTo>
                        <a:pt x="864" y="72"/>
                      </a:lnTo>
                      <a:lnTo>
                        <a:pt x="859" y="72"/>
                      </a:lnTo>
                      <a:lnTo>
                        <a:pt x="853" y="72"/>
                      </a:lnTo>
                      <a:lnTo>
                        <a:pt x="847" y="73"/>
                      </a:lnTo>
                      <a:lnTo>
                        <a:pt x="841" y="74"/>
                      </a:lnTo>
                      <a:lnTo>
                        <a:pt x="836" y="74"/>
                      </a:lnTo>
                      <a:lnTo>
                        <a:pt x="830" y="76"/>
                      </a:lnTo>
                      <a:lnTo>
                        <a:pt x="824" y="78"/>
                      </a:lnTo>
                      <a:lnTo>
                        <a:pt x="817" y="80"/>
                      </a:lnTo>
                      <a:lnTo>
                        <a:pt x="811" y="82"/>
                      </a:lnTo>
                      <a:lnTo>
                        <a:pt x="804" y="84"/>
                      </a:lnTo>
                      <a:lnTo>
                        <a:pt x="797" y="87"/>
                      </a:lnTo>
                      <a:lnTo>
                        <a:pt x="792" y="90"/>
                      </a:lnTo>
                      <a:lnTo>
                        <a:pt x="784" y="94"/>
                      </a:lnTo>
                      <a:lnTo>
                        <a:pt x="781" y="96"/>
                      </a:lnTo>
                      <a:lnTo>
                        <a:pt x="778" y="97"/>
                      </a:lnTo>
                      <a:lnTo>
                        <a:pt x="775" y="100"/>
                      </a:lnTo>
                      <a:lnTo>
                        <a:pt x="773" y="103"/>
                      </a:lnTo>
                      <a:lnTo>
                        <a:pt x="770" y="105"/>
                      </a:lnTo>
                      <a:lnTo>
                        <a:pt x="767" y="109"/>
                      </a:lnTo>
                      <a:lnTo>
                        <a:pt x="764" y="112"/>
                      </a:lnTo>
                      <a:lnTo>
                        <a:pt x="762" y="116"/>
                      </a:lnTo>
                      <a:lnTo>
                        <a:pt x="758" y="119"/>
                      </a:lnTo>
                      <a:lnTo>
                        <a:pt x="756" y="123"/>
                      </a:lnTo>
                      <a:lnTo>
                        <a:pt x="754" y="127"/>
                      </a:lnTo>
                      <a:lnTo>
                        <a:pt x="750" y="132"/>
                      </a:lnTo>
                      <a:lnTo>
                        <a:pt x="748" y="135"/>
                      </a:lnTo>
                      <a:lnTo>
                        <a:pt x="745" y="140"/>
                      </a:lnTo>
                      <a:lnTo>
                        <a:pt x="743" y="145"/>
                      </a:lnTo>
                      <a:lnTo>
                        <a:pt x="741" y="149"/>
                      </a:lnTo>
                      <a:lnTo>
                        <a:pt x="738" y="154"/>
                      </a:lnTo>
                      <a:lnTo>
                        <a:pt x="736" y="160"/>
                      </a:lnTo>
                      <a:lnTo>
                        <a:pt x="735" y="164"/>
                      </a:lnTo>
                      <a:lnTo>
                        <a:pt x="733" y="169"/>
                      </a:lnTo>
                      <a:lnTo>
                        <a:pt x="730" y="173"/>
                      </a:lnTo>
                      <a:lnTo>
                        <a:pt x="729" y="178"/>
                      </a:lnTo>
                      <a:lnTo>
                        <a:pt x="728" y="183"/>
                      </a:lnTo>
                      <a:lnTo>
                        <a:pt x="727" y="187"/>
                      </a:lnTo>
                      <a:lnTo>
                        <a:pt x="726" y="192"/>
                      </a:lnTo>
                      <a:lnTo>
                        <a:pt x="725" y="197"/>
                      </a:lnTo>
                      <a:lnTo>
                        <a:pt x="723" y="201"/>
                      </a:lnTo>
                      <a:lnTo>
                        <a:pt x="723" y="206"/>
                      </a:lnTo>
                      <a:lnTo>
                        <a:pt x="723" y="209"/>
                      </a:lnTo>
                      <a:lnTo>
                        <a:pt x="722" y="214"/>
                      </a:lnTo>
                      <a:lnTo>
                        <a:pt x="723" y="217"/>
                      </a:lnTo>
                      <a:lnTo>
                        <a:pt x="723" y="221"/>
                      </a:lnTo>
                      <a:lnTo>
                        <a:pt x="723" y="222"/>
                      </a:lnTo>
                      <a:lnTo>
                        <a:pt x="723" y="223"/>
                      </a:lnTo>
                      <a:lnTo>
                        <a:pt x="725" y="224"/>
                      </a:lnTo>
                      <a:lnTo>
                        <a:pt x="725" y="225"/>
                      </a:lnTo>
                      <a:lnTo>
                        <a:pt x="726" y="227"/>
                      </a:lnTo>
                      <a:lnTo>
                        <a:pt x="727" y="228"/>
                      </a:lnTo>
                      <a:lnTo>
                        <a:pt x="728" y="229"/>
                      </a:lnTo>
                      <a:lnTo>
                        <a:pt x="728" y="230"/>
                      </a:lnTo>
                      <a:lnTo>
                        <a:pt x="729" y="231"/>
                      </a:lnTo>
                      <a:lnTo>
                        <a:pt x="730" y="232"/>
                      </a:lnTo>
                      <a:lnTo>
                        <a:pt x="732" y="234"/>
                      </a:lnTo>
                      <a:lnTo>
                        <a:pt x="733" y="236"/>
                      </a:lnTo>
                      <a:lnTo>
                        <a:pt x="734" y="237"/>
                      </a:lnTo>
                      <a:lnTo>
                        <a:pt x="736" y="238"/>
                      </a:lnTo>
                      <a:lnTo>
                        <a:pt x="737" y="239"/>
                      </a:lnTo>
                      <a:lnTo>
                        <a:pt x="738" y="240"/>
                      </a:lnTo>
                      <a:lnTo>
                        <a:pt x="740" y="242"/>
                      </a:lnTo>
                      <a:lnTo>
                        <a:pt x="741" y="243"/>
                      </a:lnTo>
                      <a:lnTo>
                        <a:pt x="742" y="244"/>
                      </a:lnTo>
                      <a:lnTo>
                        <a:pt x="743" y="246"/>
                      </a:lnTo>
                      <a:lnTo>
                        <a:pt x="744" y="247"/>
                      </a:lnTo>
                      <a:lnTo>
                        <a:pt x="744" y="249"/>
                      </a:lnTo>
                      <a:lnTo>
                        <a:pt x="745" y="250"/>
                      </a:lnTo>
                      <a:lnTo>
                        <a:pt x="747" y="251"/>
                      </a:lnTo>
                      <a:lnTo>
                        <a:pt x="747" y="253"/>
                      </a:lnTo>
                      <a:lnTo>
                        <a:pt x="748" y="254"/>
                      </a:lnTo>
                      <a:lnTo>
                        <a:pt x="748" y="255"/>
                      </a:lnTo>
                      <a:lnTo>
                        <a:pt x="749" y="257"/>
                      </a:lnTo>
                      <a:lnTo>
                        <a:pt x="749" y="259"/>
                      </a:lnTo>
                      <a:lnTo>
                        <a:pt x="749" y="260"/>
                      </a:lnTo>
                      <a:lnTo>
                        <a:pt x="748" y="261"/>
                      </a:lnTo>
                      <a:lnTo>
                        <a:pt x="747" y="261"/>
                      </a:lnTo>
                      <a:lnTo>
                        <a:pt x="744" y="261"/>
                      </a:lnTo>
                      <a:lnTo>
                        <a:pt x="742" y="261"/>
                      </a:lnTo>
                      <a:lnTo>
                        <a:pt x="741" y="261"/>
                      </a:lnTo>
                      <a:lnTo>
                        <a:pt x="738" y="261"/>
                      </a:lnTo>
                      <a:lnTo>
                        <a:pt x="736" y="261"/>
                      </a:lnTo>
                      <a:lnTo>
                        <a:pt x="734" y="261"/>
                      </a:lnTo>
                      <a:lnTo>
                        <a:pt x="732" y="262"/>
                      </a:lnTo>
                      <a:lnTo>
                        <a:pt x="729" y="262"/>
                      </a:lnTo>
                      <a:lnTo>
                        <a:pt x="727" y="262"/>
                      </a:lnTo>
                      <a:lnTo>
                        <a:pt x="726" y="264"/>
                      </a:lnTo>
                      <a:lnTo>
                        <a:pt x="723" y="264"/>
                      </a:lnTo>
                      <a:lnTo>
                        <a:pt x="721" y="264"/>
                      </a:lnTo>
                      <a:lnTo>
                        <a:pt x="719" y="265"/>
                      </a:lnTo>
                      <a:lnTo>
                        <a:pt x="717" y="266"/>
                      </a:lnTo>
                      <a:lnTo>
                        <a:pt x="714" y="266"/>
                      </a:lnTo>
                      <a:lnTo>
                        <a:pt x="712" y="267"/>
                      </a:lnTo>
                      <a:lnTo>
                        <a:pt x="710" y="268"/>
                      </a:lnTo>
                      <a:lnTo>
                        <a:pt x="707" y="269"/>
                      </a:lnTo>
                      <a:lnTo>
                        <a:pt x="706" y="270"/>
                      </a:lnTo>
                      <a:lnTo>
                        <a:pt x="704" y="272"/>
                      </a:lnTo>
                      <a:lnTo>
                        <a:pt x="702" y="273"/>
                      </a:lnTo>
                      <a:lnTo>
                        <a:pt x="699" y="274"/>
                      </a:lnTo>
                      <a:lnTo>
                        <a:pt x="698" y="276"/>
                      </a:lnTo>
                      <a:lnTo>
                        <a:pt x="696" y="277"/>
                      </a:lnTo>
                      <a:lnTo>
                        <a:pt x="695" y="280"/>
                      </a:lnTo>
                      <a:lnTo>
                        <a:pt x="692" y="281"/>
                      </a:lnTo>
                      <a:lnTo>
                        <a:pt x="691" y="283"/>
                      </a:lnTo>
                      <a:lnTo>
                        <a:pt x="689" y="285"/>
                      </a:lnTo>
                      <a:lnTo>
                        <a:pt x="688" y="288"/>
                      </a:lnTo>
                      <a:lnTo>
                        <a:pt x="687" y="290"/>
                      </a:lnTo>
                      <a:lnTo>
                        <a:pt x="685" y="292"/>
                      </a:lnTo>
                      <a:lnTo>
                        <a:pt x="684" y="295"/>
                      </a:lnTo>
                      <a:lnTo>
                        <a:pt x="684" y="296"/>
                      </a:lnTo>
                      <a:lnTo>
                        <a:pt x="683" y="298"/>
                      </a:lnTo>
                      <a:lnTo>
                        <a:pt x="683" y="301"/>
                      </a:lnTo>
                      <a:lnTo>
                        <a:pt x="683" y="303"/>
                      </a:lnTo>
                      <a:lnTo>
                        <a:pt x="682" y="305"/>
                      </a:lnTo>
                      <a:lnTo>
                        <a:pt x="682" y="307"/>
                      </a:lnTo>
                      <a:lnTo>
                        <a:pt x="682" y="310"/>
                      </a:lnTo>
                      <a:lnTo>
                        <a:pt x="681" y="312"/>
                      </a:lnTo>
                      <a:lnTo>
                        <a:pt x="681" y="314"/>
                      </a:lnTo>
                      <a:lnTo>
                        <a:pt x="681" y="317"/>
                      </a:lnTo>
                      <a:lnTo>
                        <a:pt x="681" y="319"/>
                      </a:lnTo>
                      <a:lnTo>
                        <a:pt x="681" y="321"/>
                      </a:lnTo>
                      <a:lnTo>
                        <a:pt x="681" y="324"/>
                      </a:lnTo>
                      <a:lnTo>
                        <a:pt x="681" y="326"/>
                      </a:lnTo>
                      <a:lnTo>
                        <a:pt x="682" y="329"/>
                      </a:lnTo>
                      <a:lnTo>
                        <a:pt x="682" y="332"/>
                      </a:lnTo>
                      <a:lnTo>
                        <a:pt x="682" y="334"/>
                      </a:lnTo>
                      <a:lnTo>
                        <a:pt x="683" y="336"/>
                      </a:lnTo>
                      <a:lnTo>
                        <a:pt x="683" y="337"/>
                      </a:lnTo>
                      <a:lnTo>
                        <a:pt x="684" y="340"/>
                      </a:lnTo>
                      <a:lnTo>
                        <a:pt x="684" y="342"/>
                      </a:lnTo>
                      <a:lnTo>
                        <a:pt x="685" y="344"/>
                      </a:lnTo>
                      <a:lnTo>
                        <a:pt x="687" y="346"/>
                      </a:lnTo>
                      <a:lnTo>
                        <a:pt x="687" y="348"/>
                      </a:lnTo>
                      <a:lnTo>
                        <a:pt x="688" y="350"/>
                      </a:lnTo>
                      <a:lnTo>
                        <a:pt x="689" y="351"/>
                      </a:lnTo>
                      <a:lnTo>
                        <a:pt x="690" y="352"/>
                      </a:lnTo>
                      <a:lnTo>
                        <a:pt x="692" y="354"/>
                      </a:lnTo>
                      <a:lnTo>
                        <a:pt x="693" y="355"/>
                      </a:lnTo>
                      <a:lnTo>
                        <a:pt x="695" y="356"/>
                      </a:lnTo>
                      <a:lnTo>
                        <a:pt x="697" y="357"/>
                      </a:lnTo>
                      <a:lnTo>
                        <a:pt x="696" y="357"/>
                      </a:lnTo>
                      <a:lnTo>
                        <a:pt x="695" y="358"/>
                      </a:lnTo>
                      <a:lnTo>
                        <a:pt x="693" y="358"/>
                      </a:lnTo>
                      <a:lnTo>
                        <a:pt x="692" y="358"/>
                      </a:lnTo>
                      <a:lnTo>
                        <a:pt x="691" y="359"/>
                      </a:lnTo>
                      <a:lnTo>
                        <a:pt x="690" y="361"/>
                      </a:lnTo>
                      <a:lnTo>
                        <a:pt x="689" y="362"/>
                      </a:lnTo>
                      <a:lnTo>
                        <a:pt x="687" y="363"/>
                      </a:lnTo>
                      <a:lnTo>
                        <a:pt x="685" y="363"/>
                      </a:lnTo>
                      <a:lnTo>
                        <a:pt x="684" y="365"/>
                      </a:lnTo>
                      <a:lnTo>
                        <a:pt x="683" y="366"/>
                      </a:lnTo>
                      <a:lnTo>
                        <a:pt x="681" y="368"/>
                      </a:lnTo>
                      <a:lnTo>
                        <a:pt x="680" y="369"/>
                      </a:lnTo>
                      <a:lnTo>
                        <a:pt x="678" y="370"/>
                      </a:lnTo>
                      <a:lnTo>
                        <a:pt x="676" y="372"/>
                      </a:lnTo>
                      <a:lnTo>
                        <a:pt x="675" y="373"/>
                      </a:lnTo>
                      <a:lnTo>
                        <a:pt x="673" y="376"/>
                      </a:lnTo>
                      <a:lnTo>
                        <a:pt x="671" y="377"/>
                      </a:lnTo>
                      <a:lnTo>
                        <a:pt x="670" y="379"/>
                      </a:lnTo>
                      <a:lnTo>
                        <a:pt x="668" y="381"/>
                      </a:lnTo>
                      <a:lnTo>
                        <a:pt x="667" y="383"/>
                      </a:lnTo>
                      <a:lnTo>
                        <a:pt x="665" y="385"/>
                      </a:lnTo>
                      <a:lnTo>
                        <a:pt x="662" y="387"/>
                      </a:lnTo>
                      <a:lnTo>
                        <a:pt x="661" y="388"/>
                      </a:lnTo>
                      <a:lnTo>
                        <a:pt x="659" y="391"/>
                      </a:lnTo>
                      <a:lnTo>
                        <a:pt x="658" y="393"/>
                      </a:lnTo>
                      <a:lnTo>
                        <a:pt x="655" y="395"/>
                      </a:lnTo>
                      <a:lnTo>
                        <a:pt x="654" y="396"/>
                      </a:lnTo>
                      <a:lnTo>
                        <a:pt x="652" y="399"/>
                      </a:lnTo>
                      <a:lnTo>
                        <a:pt x="651" y="401"/>
                      </a:lnTo>
                      <a:lnTo>
                        <a:pt x="648" y="403"/>
                      </a:lnTo>
                      <a:lnTo>
                        <a:pt x="646" y="404"/>
                      </a:lnTo>
                      <a:lnTo>
                        <a:pt x="645" y="407"/>
                      </a:lnTo>
                      <a:lnTo>
                        <a:pt x="643" y="409"/>
                      </a:lnTo>
                      <a:lnTo>
                        <a:pt x="641" y="411"/>
                      </a:lnTo>
                      <a:lnTo>
                        <a:pt x="639" y="413"/>
                      </a:lnTo>
                      <a:lnTo>
                        <a:pt x="638" y="415"/>
                      </a:lnTo>
                      <a:lnTo>
                        <a:pt x="636" y="417"/>
                      </a:lnTo>
                      <a:lnTo>
                        <a:pt x="635" y="419"/>
                      </a:lnTo>
                      <a:lnTo>
                        <a:pt x="632" y="421"/>
                      </a:lnTo>
                      <a:lnTo>
                        <a:pt x="630" y="423"/>
                      </a:lnTo>
                      <a:lnTo>
                        <a:pt x="629" y="425"/>
                      </a:lnTo>
                      <a:lnTo>
                        <a:pt x="626" y="426"/>
                      </a:lnTo>
                      <a:lnTo>
                        <a:pt x="625" y="429"/>
                      </a:lnTo>
                      <a:lnTo>
                        <a:pt x="624" y="431"/>
                      </a:lnTo>
                      <a:lnTo>
                        <a:pt x="622" y="432"/>
                      </a:lnTo>
                      <a:lnTo>
                        <a:pt x="621" y="435"/>
                      </a:lnTo>
                      <a:lnTo>
                        <a:pt x="618" y="436"/>
                      </a:lnTo>
                      <a:lnTo>
                        <a:pt x="617" y="438"/>
                      </a:lnTo>
                      <a:lnTo>
                        <a:pt x="615" y="440"/>
                      </a:lnTo>
                      <a:lnTo>
                        <a:pt x="614" y="441"/>
                      </a:lnTo>
                      <a:lnTo>
                        <a:pt x="613" y="444"/>
                      </a:lnTo>
                      <a:lnTo>
                        <a:pt x="611" y="446"/>
                      </a:lnTo>
                      <a:lnTo>
                        <a:pt x="609" y="447"/>
                      </a:lnTo>
                      <a:lnTo>
                        <a:pt x="608" y="450"/>
                      </a:lnTo>
                      <a:lnTo>
                        <a:pt x="607" y="451"/>
                      </a:lnTo>
                      <a:lnTo>
                        <a:pt x="606" y="453"/>
                      </a:lnTo>
                      <a:lnTo>
                        <a:pt x="603" y="455"/>
                      </a:lnTo>
                      <a:lnTo>
                        <a:pt x="602" y="456"/>
                      </a:lnTo>
                      <a:lnTo>
                        <a:pt x="601" y="459"/>
                      </a:lnTo>
                      <a:lnTo>
                        <a:pt x="600" y="461"/>
                      </a:lnTo>
                      <a:lnTo>
                        <a:pt x="599" y="462"/>
                      </a:lnTo>
                      <a:lnTo>
                        <a:pt x="598" y="465"/>
                      </a:lnTo>
                      <a:lnTo>
                        <a:pt x="596" y="467"/>
                      </a:lnTo>
                      <a:lnTo>
                        <a:pt x="595" y="465"/>
                      </a:lnTo>
                      <a:lnTo>
                        <a:pt x="595" y="462"/>
                      </a:lnTo>
                      <a:lnTo>
                        <a:pt x="594" y="460"/>
                      </a:lnTo>
                      <a:lnTo>
                        <a:pt x="593" y="458"/>
                      </a:lnTo>
                      <a:lnTo>
                        <a:pt x="592" y="455"/>
                      </a:lnTo>
                      <a:lnTo>
                        <a:pt x="591" y="454"/>
                      </a:lnTo>
                      <a:lnTo>
                        <a:pt x="589" y="452"/>
                      </a:lnTo>
                      <a:lnTo>
                        <a:pt x="588" y="450"/>
                      </a:lnTo>
                      <a:lnTo>
                        <a:pt x="587" y="448"/>
                      </a:lnTo>
                      <a:lnTo>
                        <a:pt x="586" y="447"/>
                      </a:lnTo>
                      <a:lnTo>
                        <a:pt x="584" y="445"/>
                      </a:lnTo>
                      <a:lnTo>
                        <a:pt x="583" y="444"/>
                      </a:lnTo>
                      <a:lnTo>
                        <a:pt x="581" y="443"/>
                      </a:lnTo>
                      <a:lnTo>
                        <a:pt x="579" y="440"/>
                      </a:lnTo>
                      <a:lnTo>
                        <a:pt x="578" y="439"/>
                      </a:lnTo>
                      <a:lnTo>
                        <a:pt x="576" y="438"/>
                      </a:lnTo>
                      <a:lnTo>
                        <a:pt x="574" y="437"/>
                      </a:lnTo>
                      <a:lnTo>
                        <a:pt x="572" y="436"/>
                      </a:lnTo>
                      <a:lnTo>
                        <a:pt x="571" y="435"/>
                      </a:lnTo>
                      <a:lnTo>
                        <a:pt x="569" y="432"/>
                      </a:lnTo>
                      <a:lnTo>
                        <a:pt x="566" y="431"/>
                      </a:lnTo>
                      <a:lnTo>
                        <a:pt x="565" y="430"/>
                      </a:lnTo>
                      <a:lnTo>
                        <a:pt x="563" y="429"/>
                      </a:lnTo>
                      <a:lnTo>
                        <a:pt x="561" y="428"/>
                      </a:lnTo>
                      <a:lnTo>
                        <a:pt x="558" y="426"/>
                      </a:lnTo>
                      <a:lnTo>
                        <a:pt x="556" y="425"/>
                      </a:lnTo>
                      <a:lnTo>
                        <a:pt x="555" y="424"/>
                      </a:lnTo>
                      <a:lnTo>
                        <a:pt x="552" y="423"/>
                      </a:lnTo>
                      <a:lnTo>
                        <a:pt x="550" y="422"/>
                      </a:lnTo>
                      <a:lnTo>
                        <a:pt x="548" y="419"/>
                      </a:lnTo>
                      <a:lnTo>
                        <a:pt x="544" y="418"/>
                      </a:lnTo>
                      <a:lnTo>
                        <a:pt x="542" y="417"/>
                      </a:lnTo>
                      <a:lnTo>
                        <a:pt x="544" y="417"/>
                      </a:lnTo>
                      <a:lnTo>
                        <a:pt x="546" y="417"/>
                      </a:lnTo>
                      <a:lnTo>
                        <a:pt x="548" y="416"/>
                      </a:lnTo>
                      <a:lnTo>
                        <a:pt x="549" y="416"/>
                      </a:lnTo>
                      <a:lnTo>
                        <a:pt x="550" y="416"/>
                      </a:lnTo>
                      <a:lnTo>
                        <a:pt x="552" y="415"/>
                      </a:lnTo>
                      <a:lnTo>
                        <a:pt x="554" y="415"/>
                      </a:lnTo>
                      <a:lnTo>
                        <a:pt x="555" y="414"/>
                      </a:lnTo>
                      <a:lnTo>
                        <a:pt x="557" y="413"/>
                      </a:lnTo>
                      <a:lnTo>
                        <a:pt x="558" y="411"/>
                      </a:lnTo>
                      <a:lnTo>
                        <a:pt x="559" y="410"/>
                      </a:lnTo>
                      <a:lnTo>
                        <a:pt x="561" y="409"/>
                      </a:lnTo>
                      <a:lnTo>
                        <a:pt x="562" y="408"/>
                      </a:lnTo>
                      <a:lnTo>
                        <a:pt x="563" y="407"/>
                      </a:lnTo>
                      <a:lnTo>
                        <a:pt x="564" y="406"/>
                      </a:lnTo>
                      <a:lnTo>
                        <a:pt x="565" y="404"/>
                      </a:lnTo>
                      <a:lnTo>
                        <a:pt x="566" y="402"/>
                      </a:lnTo>
                      <a:lnTo>
                        <a:pt x="566" y="401"/>
                      </a:lnTo>
                      <a:lnTo>
                        <a:pt x="567" y="399"/>
                      </a:lnTo>
                      <a:lnTo>
                        <a:pt x="567" y="398"/>
                      </a:lnTo>
                      <a:lnTo>
                        <a:pt x="569" y="395"/>
                      </a:lnTo>
                      <a:lnTo>
                        <a:pt x="569" y="394"/>
                      </a:lnTo>
                      <a:lnTo>
                        <a:pt x="569" y="392"/>
                      </a:lnTo>
                      <a:lnTo>
                        <a:pt x="567" y="389"/>
                      </a:lnTo>
                      <a:lnTo>
                        <a:pt x="567" y="387"/>
                      </a:lnTo>
                      <a:lnTo>
                        <a:pt x="567" y="386"/>
                      </a:lnTo>
                      <a:lnTo>
                        <a:pt x="566" y="384"/>
                      </a:lnTo>
                      <a:lnTo>
                        <a:pt x="565" y="381"/>
                      </a:lnTo>
                      <a:lnTo>
                        <a:pt x="564" y="379"/>
                      </a:lnTo>
                      <a:lnTo>
                        <a:pt x="562" y="377"/>
                      </a:lnTo>
                      <a:lnTo>
                        <a:pt x="561" y="373"/>
                      </a:lnTo>
                      <a:lnTo>
                        <a:pt x="558" y="371"/>
                      </a:lnTo>
                      <a:lnTo>
                        <a:pt x="559" y="370"/>
                      </a:lnTo>
                      <a:lnTo>
                        <a:pt x="561" y="369"/>
                      </a:lnTo>
                      <a:lnTo>
                        <a:pt x="561" y="368"/>
                      </a:lnTo>
                      <a:lnTo>
                        <a:pt x="562" y="366"/>
                      </a:lnTo>
                      <a:lnTo>
                        <a:pt x="563" y="365"/>
                      </a:lnTo>
                      <a:lnTo>
                        <a:pt x="563" y="364"/>
                      </a:lnTo>
                      <a:lnTo>
                        <a:pt x="564" y="364"/>
                      </a:lnTo>
                      <a:lnTo>
                        <a:pt x="564" y="363"/>
                      </a:lnTo>
                      <a:lnTo>
                        <a:pt x="565" y="363"/>
                      </a:lnTo>
                      <a:lnTo>
                        <a:pt x="565" y="362"/>
                      </a:lnTo>
                      <a:lnTo>
                        <a:pt x="566" y="361"/>
                      </a:lnTo>
                      <a:lnTo>
                        <a:pt x="567" y="359"/>
                      </a:lnTo>
                      <a:lnTo>
                        <a:pt x="569" y="358"/>
                      </a:lnTo>
                      <a:lnTo>
                        <a:pt x="570" y="357"/>
                      </a:lnTo>
                      <a:lnTo>
                        <a:pt x="570" y="356"/>
                      </a:lnTo>
                      <a:lnTo>
                        <a:pt x="571" y="356"/>
                      </a:lnTo>
                      <a:lnTo>
                        <a:pt x="571" y="355"/>
                      </a:lnTo>
                      <a:lnTo>
                        <a:pt x="572" y="355"/>
                      </a:lnTo>
                      <a:lnTo>
                        <a:pt x="572" y="354"/>
                      </a:lnTo>
                      <a:lnTo>
                        <a:pt x="572" y="352"/>
                      </a:lnTo>
                      <a:lnTo>
                        <a:pt x="572" y="351"/>
                      </a:lnTo>
                      <a:lnTo>
                        <a:pt x="572" y="350"/>
                      </a:lnTo>
                      <a:lnTo>
                        <a:pt x="571" y="349"/>
                      </a:lnTo>
                      <a:lnTo>
                        <a:pt x="571" y="348"/>
                      </a:lnTo>
                      <a:lnTo>
                        <a:pt x="570" y="347"/>
                      </a:lnTo>
                      <a:lnTo>
                        <a:pt x="569" y="346"/>
                      </a:lnTo>
                      <a:lnTo>
                        <a:pt x="567" y="346"/>
                      </a:lnTo>
                      <a:lnTo>
                        <a:pt x="567" y="344"/>
                      </a:lnTo>
                      <a:lnTo>
                        <a:pt x="566" y="344"/>
                      </a:lnTo>
                      <a:lnTo>
                        <a:pt x="565" y="344"/>
                      </a:lnTo>
                      <a:lnTo>
                        <a:pt x="565" y="343"/>
                      </a:lnTo>
                      <a:lnTo>
                        <a:pt x="564" y="343"/>
                      </a:lnTo>
                      <a:lnTo>
                        <a:pt x="563" y="343"/>
                      </a:lnTo>
                      <a:lnTo>
                        <a:pt x="562" y="343"/>
                      </a:lnTo>
                      <a:lnTo>
                        <a:pt x="561" y="343"/>
                      </a:lnTo>
                      <a:lnTo>
                        <a:pt x="561" y="342"/>
                      </a:lnTo>
                      <a:lnTo>
                        <a:pt x="559" y="342"/>
                      </a:lnTo>
                      <a:lnTo>
                        <a:pt x="558" y="342"/>
                      </a:lnTo>
                      <a:lnTo>
                        <a:pt x="557" y="341"/>
                      </a:lnTo>
                      <a:lnTo>
                        <a:pt x="557" y="340"/>
                      </a:lnTo>
                      <a:lnTo>
                        <a:pt x="558" y="339"/>
                      </a:lnTo>
                      <a:lnTo>
                        <a:pt x="559" y="337"/>
                      </a:lnTo>
                      <a:lnTo>
                        <a:pt x="561" y="337"/>
                      </a:lnTo>
                      <a:lnTo>
                        <a:pt x="562" y="336"/>
                      </a:lnTo>
                      <a:lnTo>
                        <a:pt x="563" y="335"/>
                      </a:lnTo>
                      <a:lnTo>
                        <a:pt x="564" y="335"/>
                      </a:lnTo>
                      <a:lnTo>
                        <a:pt x="565" y="335"/>
                      </a:lnTo>
                      <a:lnTo>
                        <a:pt x="566" y="335"/>
                      </a:lnTo>
                      <a:lnTo>
                        <a:pt x="566" y="334"/>
                      </a:lnTo>
                      <a:lnTo>
                        <a:pt x="567" y="334"/>
                      </a:lnTo>
                      <a:lnTo>
                        <a:pt x="569" y="334"/>
                      </a:lnTo>
                      <a:lnTo>
                        <a:pt x="570" y="334"/>
                      </a:lnTo>
                      <a:lnTo>
                        <a:pt x="571" y="334"/>
                      </a:lnTo>
                      <a:lnTo>
                        <a:pt x="572" y="333"/>
                      </a:lnTo>
                      <a:lnTo>
                        <a:pt x="573" y="333"/>
                      </a:lnTo>
                      <a:lnTo>
                        <a:pt x="574" y="333"/>
                      </a:lnTo>
                      <a:lnTo>
                        <a:pt x="576" y="333"/>
                      </a:lnTo>
                      <a:lnTo>
                        <a:pt x="577" y="333"/>
                      </a:lnTo>
                      <a:lnTo>
                        <a:pt x="578" y="332"/>
                      </a:lnTo>
                      <a:lnTo>
                        <a:pt x="579" y="332"/>
                      </a:lnTo>
                      <a:lnTo>
                        <a:pt x="580" y="332"/>
                      </a:lnTo>
                      <a:lnTo>
                        <a:pt x="581" y="331"/>
                      </a:lnTo>
                      <a:lnTo>
                        <a:pt x="583" y="331"/>
                      </a:lnTo>
                      <a:lnTo>
                        <a:pt x="584" y="329"/>
                      </a:lnTo>
                      <a:lnTo>
                        <a:pt x="584" y="328"/>
                      </a:lnTo>
                      <a:lnTo>
                        <a:pt x="585" y="328"/>
                      </a:lnTo>
                      <a:lnTo>
                        <a:pt x="585" y="327"/>
                      </a:lnTo>
                      <a:lnTo>
                        <a:pt x="586" y="326"/>
                      </a:lnTo>
                      <a:lnTo>
                        <a:pt x="586" y="325"/>
                      </a:lnTo>
                      <a:lnTo>
                        <a:pt x="586" y="324"/>
                      </a:lnTo>
                      <a:lnTo>
                        <a:pt x="586" y="322"/>
                      </a:lnTo>
                      <a:lnTo>
                        <a:pt x="586" y="321"/>
                      </a:lnTo>
                      <a:lnTo>
                        <a:pt x="586" y="320"/>
                      </a:lnTo>
                      <a:lnTo>
                        <a:pt x="586" y="319"/>
                      </a:lnTo>
                      <a:lnTo>
                        <a:pt x="586" y="318"/>
                      </a:lnTo>
                      <a:lnTo>
                        <a:pt x="586" y="317"/>
                      </a:lnTo>
                      <a:lnTo>
                        <a:pt x="586" y="316"/>
                      </a:lnTo>
                      <a:lnTo>
                        <a:pt x="586" y="314"/>
                      </a:lnTo>
                      <a:lnTo>
                        <a:pt x="586" y="313"/>
                      </a:lnTo>
                      <a:lnTo>
                        <a:pt x="586" y="312"/>
                      </a:lnTo>
                      <a:lnTo>
                        <a:pt x="586" y="311"/>
                      </a:lnTo>
                      <a:lnTo>
                        <a:pt x="586" y="310"/>
                      </a:lnTo>
                      <a:lnTo>
                        <a:pt x="586" y="309"/>
                      </a:lnTo>
                      <a:lnTo>
                        <a:pt x="586" y="307"/>
                      </a:lnTo>
                      <a:lnTo>
                        <a:pt x="586" y="306"/>
                      </a:lnTo>
                      <a:lnTo>
                        <a:pt x="586" y="305"/>
                      </a:lnTo>
                      <a:lnTo>
                        <a:pt x="587" y="305"/>
                      </a:lnTo>
                      <a:lnTo>
                        <a:pt x="588" y="305"/>
                      </a:lnTo>
                      <a:lnTo>
                        <a:pt x="589" y="305"/>
                      </a:lnTo>
                      <a:lnTo>
                        <a:pt x="591" y="305"/>
                      </a:lnTo>
                      <a:lnTo>
                        <a:pt x="592" y="304"/>
                      </a:lnTo>
                      <a:lnTo>
                        <a:pt x="593" y="304"/>
                      </a:lnTo>
                      <a:lnTo>
                        <a:pt x="594" y="304"/>
                      </a:lnTo>
                      <a:lnTo>
                        <a:pt x="595" y="304"/>
                      </a:lnTo>
                      <a:lnTo>
                        <a:pt x="596" y="304"/>
                      </a:lnTo>
                      <a:lnTo>
                        <a:pt x="598" y="303"/>
                      </a:lnTo>
                      <a:lnTo>
                        <a:pt x="599" y="303"/>
                      </a:lnTo>
                      <a:lnTo>
                        <a:pt x="600" y="303"/>
                      </a:lnTo>
                      <a:lnTo>
                        <a:pt x="601" y="303"/>
                      </a:lnTo>
                      <a:lnTo>
                        <a:pt x="602" y="302"/>
                      </a:lnTo>
                      <a:lnTo>
                        <a:pt x="603" y="302"/>
                      </a:lnTo>
                      <a:lnTo>
                        <a:pt x="604" y="302"/>
                      </a:lnTo>
                      <a:lnTo>
                        <a:pt x="606" y="302"/>
                      </a:lnTo>
                      <a:lnTo>
                        <a:pt x="607" y="302"/>
                      </a:lnTo>
                      <a:lnTo>
                        <a:pt x="608" y="301"/>
                      </a:lnTo>
                      <a:lnTo>
                        <a:pt x="609" y="301"/>
                      </a:lnTo>
                      <a:lnTo>
                        <a:pt x="610" y="301"/>
                      </a:lnTo>
                      <a:lnTo>
                        <a:pt x="611" y="301"/>
                      </a:lnTo>
                      <a:lnTo>
                        <a:pt x="613" y="301"/>
                      </a:lnTo>
                      <a:lnTo>
                        <a:pt x="614" y="301"/>
                      </a:lnTo>
                      <a:lnTo>
                        <a:pt x="615" y="301"/>
                      </a:lnTo>
                      <a:lnTo>
                        <a:pt x="615" y="299"/>
                      </a:lnTo>
                      <a:lnTo>
                        <a:pt x="616" y="299"/>
                      </a:lnTo>
                      <a:lnTo>
                        <a:pt x="617" y="299"/>
                      </a:lnTo>
                      <a:lnTo>
                        <a:pt x="618" y="299"/>
                      </a:lnTo>
                      <a:lnTo>
                        <a:pt x="618" y="298"/>
                      </a:lnTo>
                      <a:lnTo>
                        <a:pt x="619" y="298"/>
                      </a:lnTo>
                      <a:lnTo>
                        <a:pt x="621" y="297"/>
                      </a:lnTo>
                      <a:lnTo>
                        <a:pt x="622" y="296"/>
                      </a:lnTo>
                      <a:lnTo>
                        <a:pt x="623" y="295"/>
                      </a:lnTo>
                      <a:lnTo>
                        <a:pt x="623" y="294"/>
                      </a:lnTo>
                      <a:lnTo>
                        <a:pt x="624" y="294"/>
                      </a:lnTo>
                      <a:lnTo>
                        <a:pt x="624" y="292"/>
                      </a:lnTo>
                      <a:lnTo>
                        <a:pt x="624" y="291"/>
                      </a:lnTo>
                      <a:lnTo>
                        <a:pt x="625" y="290"/>
                      </a:lnTo>
                      <a:lnTo>
                        <a:pt x="625" y="289"/>
                      </a:lnTo>
                      <a:lnTo>
                        <a:pt x="625" y="288"/>
                      </a:lnTo>
                      <a:lnTo>
                        <a:pt x="625" y="287"/>
                      </a:lnTo>
                      <a:lnTo>
                        <a:pt x="625" y="285"/>
                      </a:lnTo>
                      <a:lnTo>
                        <a:pt x="625" y="284"/>
                      </a:lnTo>
                      <a:lnTo>
                        <a:pt x="625" y="283"/>
                      </a:lnTo>
                      <a:lnTo>
                        <a:pt x="624" y="282"/>
                      </a:lnTo>
                      <a:lnTo>
                        <a:pt x="624" y="281"/>
                      </a:lnTo>
                      <a:lnTo>
                        <a:pt x="624" y="280"/>
                      </a:lnTo>
                      <a:lnTo>
                        <a:pt x="623" y="279"/>
                      </a:lnTo>
                      <a:lnTo>
                        <a:pt x="622" y="276"/>
                      </a:lnTo>
                      <a:lnTo>
                        <a:pt x="621" y="275"/>
                      </a:lnTo>
                      <a:lnTo>
                        <a:pt x="619" y="274"/>
                      </a:lnTo>
                      <a:lnTo>
                        <a:pt x="618" y="272"/>
                      </a:lnTo>
                      <a:lnTo>
                        <a:pt x="617" y="270"/>
                      </a:lnTo>
                      <a:lnTo>
                        <a:pt x="617" y="269"/>
                      </a:lnTo>
                      <a:lnTo>
                        <a:pt x="616" y="267"/>
                      </a:lnTo>
                      <a:lnTo>
                        <a:pt x="615" y="266"/>
                      </a:lnTo>
                      <a:lnTo>
                        <a:pt x="614" y="265"/>
                      </a:lnTo>
                      <a:lnTo>
                        <a:pt x="613" y="262"/>
                      </a:lnTo>
                      <a:lnTo>
                        <a:pt x="611" y="261"/>
                      </a:lnTo>
                      <a:lnTo>
                        <a:pt x="610" y="260"/>
                      </a:lnTo>
                      <a:lnTo>
                        <a:pt x="609" y="259"/>
                      </a:lnTo>
                      <a:lnTo>
                        <a:pt x="609" y="257"/>
                      </a:lnTo>
                      <a:lnTo>
                        <a:pt x="608" y="255"/>
                      </a:lnTo>
                      <a:lnTo>
                        <a:pt x="607" y="254"/>
                      </a:lnTo>
                      <a:lnTo>
                        <a:pt x="606" y="252"/>
                      </a:lnTo>
                      <a:lnTo>
                        <a:pt x="604" y="251"/>
                      </a:lnTo>
                      <a:lnTo>
                        <a:pt x="603" y="250"/>
                      </a:lnTo>
                      <a:lnTo>
                        <a:pt x="603" y="247"/>
                      </a:lnTo>
                      <a:lnTo>
                        <a:pt x="602" y="246"/>
                      </a:lnTo>
                      <a:lnTo>
                        <a:pt x="601" y="245"/>
                      </a:lnTo>
                      <a:lnTo>
                        <a:pt x="600" y="243"/>
                      </a:lnTo>
                      <a:lnTo>
                        <a:pt x="600" y="242"/>
                      </a:lnTo>
                      <a:lnTo>
                        <a:pt x="599" y="240"/>
                      </a:lnTo>
                      <a:lnTo>
                        <a:pt x="598" y="238"/>
                      </a:lnTo>
                      <a:lnTo>
                        <a:pt x="598" y="237"/>
                      </a:lnTo>
                      <a:lnTo>
                        <a:pt x="596" y="235"/>
                      </a:lnTo>
                      <a:lnTo>
                        <a:pt x="595" y="234"/>
                      </a:lnTo>
                      <a:lnTo>
                        <a:pt x="595" y="231"/>
                      </a:lnTo>
                      <a:lnTo>
                        <a:pt x="594" y="230"/>
                      </a:lnTo>
                      <a:lnTo>
                        <a:pt x="594" y="228"/>
                      </a:lnTo>
                      <a:lnTo>
                        <a:pt x="591" y="220"/>
                      </a:lnTo>
                      <a:lnTo>
                        <a:pt x="592" y="218"/>
                      </a:lnTo>
                      <a:lnTo>
                        <a:pt x="592" y="217"/>
                      </a:lnTo>
                      <a:lnTo>
                        <a:pt x="592" y="216"/>
                      </a:lnTo>
                      <a:lnTo>
                        <a:pt x="593" y="215"/>
                      </a:lnTo>
                      <a:lnTo>
                        <a:pt x="593" y="214"/>
                      </a:lnTo>
                      <a:lnTo>
                        <a:pt x="594" y="213"/>
                      </a:lnTo>
                      <a:lnTo>
                        <a:pt x="594" y="212"/>
                      </a:lnTo>
                      <a:lnTo>
                        <a:pt x="594" y="210"/>
                      </a:lnTo>
                      <a:lnTo>
                        <a:pt x="595" y="210"/>
                      </a:lnTo>
                      <a:lnTo>
                        <a:pt x="595" y="209"/>
                      </a:lnTo>
                      <a:lnTo>
                        <a:pt x="595" y="208"/>
                      </a:lnTo>
                      <a:lnTo>
                        <a:pt x="596" y="208"/>
                      </a:lnTo>
                      <a:lnTo>
                        <a:pt x="596" y="207"/>
                      </a:lnTo>
                      <a:lnTo>
                        <a:pt x="596" y="206"/>
                      </a:lnTo>
                      <a:lnTo>
                        <a:pt x="598" y="205"/>
                      </a:lnTo>
                      <a:lnTo>
                        <a:pt x="598" y="203"/>
                      </a:lnTo>
                      <a:lnTo>
                        <a:pt x="598" y="202"/>
                      </a:lnTo>
                      <a:lnTo>
                        <a:pt x="598" y="201"/>
                      </a:lnTo>
                      <a:lnTo>
                        <a:pt x="599" y="201"/>
                      </a:lnTo>
                      <a:lnTo>
                        <a:pt x="599" y="200"/>
                      </a:lnTo>
                      <a:lnTo>
                        <a:pt x="599" y="199"/>
                      </a:lnTo>
                      <a:lnTo>
                        <a:pt x="599" y="198"/>
                      </a:lnTo>
                      <a:lnTo>
                        <a:pt x="600" y="197"/>
                      </a:lnTo>
                      <a:lnTo>
                        <a:pt x="600" y="195"/>
                      </a:lnTo>
                      <a:lnTo>
                        <a:pt x="600" y="194"/>
                      </a:lnTo>
                      <a:lnTo>
                        <a:pt x="600" y="193"/>
                      </a:lnTo>
                      <a:lnTo>
                        <a:pt x="600" y="191"/>
                      </a:lnTo>
                      <a:lnTo>
                        <a:pt x="601" y="190"/>
                      </a:lnTo>
                      <a:lnTo>
                        <a:pt x="601" y="188"/>
                      </a:lnTo>
                      <a:lnTo>
                        <a:pt x="601" y="187"/>
                      </a:lnTo>
                      <a:lnTo>
                        <a:pt x="601" y="186"/>
                      </a:lnTo>
                      <a:lnTo>
                        <a:pt x="601" y="184"/>
                      </a:lnTo>
                      <a:lnTo>
                        <a:pt x="601" y="183"/>
                      </a:lnTo>
                      <a:lnTo>
                        <a:pt x="601" y="182"/>
                      </a:lnTo>
                      <a:lnTo>
                        <a:pt x="601" y="180"/>
                      </a:lnTo>
                      <a:lnTo>
                        <a:pt x="601" y="179"/>
                      </a:lnTo>
                      <a:lnTo>
                        <a:pt x="601" y="177"/>
                      </a:lnTo>
                      <a:lnTo>
                        <a:pt x="601" y="176"/>
                      </a:lnTo>
                      <a:lnTo>
                        <a:pt x="601" y="175"/>
                      </a:lnTo>
                      <a:lnTo>
                        <a:pt x="601" y="173"/>
                      </a:lnTo>
                      <a:lnTo>
                        <a:pt x="601" y="171"/>
                      </a:lnTo>
                      <a:lnTo>
                        <a:pt x="600" y="170"/>
                      </a:lnTo>
                      <a:lnTo>
                        <a:pt x="600" y="169"/>
                      </a:lnTo>
                      <a:lnTo>
                        <a:pt x="600" y="168"/>
                      </a:lnTo>
                      <a:lnTo>
                        <a:pt x="600" y="167"/>
                      </a:lnTo>
                      <a:lnTo>
                        <a:pt x="600" y="165"/>
                      </a:lnTo>
                      <a:lnTo>
                        <a:pt x="599" y="164"/>
                      </a:lnTo>
                      <a:lnTo>
                        <a:pt x="599" y="163"/>
                      </a:lnTo>
                      <a:lnTo>
                        <a:pt x="599" y="162"/>
                      </a:lnTo>
                      <a:lnTo>
                        <a:pt x="598" y="161"/>
                      </a:lnTo>
                      <a:lnTo>
                        <a:pt x="599" y="160"/>
                      </a:lnTo>
                      <a:lnTo>
                        <a:pt x="600" y="158"/>
                      </a:lnTo>
                      <a:lnTo>
                        <a:pt x="601" y="157"/>
                      </a:lnTo>
                      <a:lnTo>
                        <a:pt x="602" y="156"/>
                      </a:lnTo>
                      <a:lnTo>
                        <a:pt x="603" y="155"/>
                      </a:lnTo>
                      <a:lnTo>
                        <a:pt x="603" y="153"/>
                      </a:lnTo>
                      <a:lnTo>
                        <a:pt x="604" y="151"/>
                      </a:lnTo>
                      <a:lnTo>
                        <a:pt x="606" y="149"/>
                      </a:lnTo>
                      <a:lnTo>
                        <a:pt x="607" y="147"/>
                      </a:lnTo>
                      <a:lnTo>
                        <a:pt x="608" y="146"/>
                      </a:lnTo>
                      <a:lnTo>
                        <a:pt x="609" y="143"/>
                      </a:lnTo>
                      <a:lnTo>
                        <a:pt x="610" y="141"/>
                      </a:lnTo>
                      <a:lnTo>
                        <a:pt x="611" y="139"/>
                      </a:lnTo>
                      <a:lnTo>
                        <a:pt x="613" y="136"/>
                      </a:lnTo>
                      <a:lnTo>
                        <a:pt x="615" y="134"/>
                      </a:lnTo>
                      <a:lnTo>
                        <a:pt x="616" y="132"/>
                      </a:lnTo>
                      <a:lnTo>
                        <a:pt x="617" y="130"/>
                      </a:lnTo>
                      <a:lnTo>
                        <a:pt x="617" y="127"/>
                      </a:lnTo>
                      <a:lnTo>
                        <a:pt x="618" y="125"/>
                      </a:lnTo>
                      <a:lnTo>
                        <a:pt x="619" y="123"/>
                      </a:lnTo>
                      <a:lnTo>
                        <a:pt x="621" y="120"/>
                      </a:lnTo>
                      <a:lnTo>
                        <a:pt x="622" y="118"/>
                      </a:lnTo>
                      <a:lnTo>
                        <a:pt x="623" y="116"/>
                      </a:lnTo>
                      <a:lnTo>
                        <a:pt x="624" y="115"/>
                      </a:lnTo>
                      <a:lnTo>
                        <a:pt x="624" y="112"/>
                      </a:lnTo>
                      <a:lnTo>
                        <a:pt x="625" y="110"/>
                      </a:lnTo>
                      <a:lnTo>
                        <a:pt x="626" y="109"/>
                      </a:lnTo>
                      <a:lnTo>
                        <a:pt x="626" y="106"/>
                      </a:lnTo>
                      <a:lnTo>
                        <a:pt x="628" y="105"/>
                      </a:lnTo>
                      <a:lnTo>
                        <a:pt x="628" y="103"/>
                      </a:lnTo>
                      <a:lnTo>
                        <a:pt x="628" y="102"/>
                      </a:lnTo>
                      <a:lnTo>
                        <a:pt x="629" y="101"/>
                      </a:lnTo>
                      <a:lnTo>
                        <a:pt x="628" y="100"/>
                      </a:lnTo>
                      <a:lnTo>
                        <a:pt x="628" y="98"/>
                      </a:lnTo>
                      <a:lnTo>
                        <a:pt x="626" y="97"/>
                      </a:lnTo>
                      <a:lnTo>
                        <a:pt x="626" y="96"/>
                      </a:lnTo>
                      <a:lnTo>
                        <a:pt x="625" y="96"/>
                      </a:lnTo>
                      <a:lnTo>
                        <a:pt x="625" y="95"/>
                      </a:lnTo>
                      <a:lnTo>
                        <a:pt x="624" y="94"/>
                      </a:lnTo>
                      <a:lnTo>
                        <a:pt x="623" y="94"/>
                      </a:lnTo>
                      <a:lnTo>
                        <a:pt x="623" y="93"/>
                      </a:lnTo>
                      <a:lnTo>
                        <a:pt x="622" y="93"/>
                      </a:lnTo>
                      <a:lnTo>
                        <a:pt x="621" y="91"/>
                      </a:lnTo>
                      <a:lnTo>
                        <a:pt x="619" y="91"/>
                      </a:lnTo>
                      <a:lnTo>
                        <a:pt x="618" y="90"/>
                      </a:lnTo>
                      <a:lnTo>
                        <a:pt x="617" y="90"/>
                      </a:lnTo>
                      <a:lnTo>
                        <a:pt x="616" y="89"/>
                      </a:lnTo>
                      <a:lnTo>
                        <a:pt x="615" y="89"/>
                      </a:lnTo>
                      <a:lnTo>
                        <a:pt x="614" y="88"/>
                      </a:lnTo>
                      <a:lnTo>
                        <a:pt x="613" y="87"/>
                      </a:lnTo>
                      <a:lnTo>
                        <a:pt x="611" y="86"/>
                      </a:lnTo>
                      <a:lnTo>
                        <a:pt x="610" y="86"/>
                      </a:lnTo>
                      <a:lnTo>
                        <a:pt x="609" y="84"/>
                      </a:lnTo>
                      <a:lnTo>
                        <a:pt x="608" y="84"/>
                      </a:lnTo>
                      <a:lnTo>
                        <a:pt x="607" y="83"/>
                      </a:lnTo>
                      <a:lnTo>
                        <a:pt x="606" y="82"/>
                      </a:lnTo>
                      <a:lnTo>
                        <a:pt x="606" y="81"/>
                      </a:lnTo>
                      <a:lnTo>
                        <a:pt x="604" y="81"/>
                      </a:lnTo>
                      <a:lnTo>
                        <a:pt x="604" y="80"/>
                      </a:lnTo>
                      <a:lnTo>
                        <a:pt x="603" y="79"/>
                      </a:lnTo>
                      <a:lnTo>
                        <a:pt x="603" y="78"/>
                      </a:lnTo>
                      <a:lnTo>
                        <a:pt x="603" y="76"/>
                      </a:lnTo>
                      <a:lnTo>
                        <a:pt x="603" y="75"/>
                      </a:lnTo>
                      <a:lnTo>
                        <a:pt x="603" y="74"/>
                      </a:lnTo>
                      <a:lnTo>
                        <a:pt x="603" y="73"/>
                      </a:lnTo>
                      <a:lnTo>
                        <a:pt x="603" y="72"/>
                      </a:lnTo>
                      <a:lnTo>
                        <a:pt x="603" y="71"/>
                      </a:lnTo>
                      <a:lnTo>
                        <a:pt x="604" y="69"/>
                      </a:lnTo>
                      <a:lnTo>
                        <a:pt x="604" y="68"/>
                      </a:lnTo>
                      <a:lnTo>
                        <a:pt x="604" y="67"/>
                      </a:lnTo>
                      <a:lnTo>
                        <a:pt x="604" y="66"/>
                      </a:lnTo>
                      <a:lnTo>
                        <a:pt x="604" y="65"/>
                      </a:lnTo>
                      <a:lnTo>
                        <a:pt x="604" y="64"/>
                      </a:lnTo>
                      <a:lnTo>
                        <a:pt x="606" y="63"/>
                      </a:lnTo>
                      <a:lnTo>
                        <a:pt x="606" y="61"/>
                      </a:lnTo>
                      <a:lnTo>
                        <a:pt x="606" y="60"/>
                      </a:lnTo>
                      <a:lnTo>
                        <a:pt x="606" y="59"/>
                      </a:lnTo>
                      <a:lnTo>
                        <a:pt x="606" y="58"/>
                      </a:lnTo>
                      <a:lnTo>
                        <a:pt x="606" y="57"/>
                      </a:lnTo>
                      <a:lnTo>
                        <a:pt x="607" y="56"/>
                      </a:lnTo>
                      <a:lnTo>
                        <a:pt x="607" y="54"/>
                      </a:lnTo>
                      <a:lnTo>
                        <a:pt x="607" y="53"/>
                      </a:lnTo>
                      <a:lnTo>
                        <a:pt x="607" y="52"/>
                      </a:lnTo>
                      <a:lnTo>
                        <a:pt x="607" y="51"/>
                      </a:lnTo>
                      <a:lnTo>
                        <a:pt x="607" y="50"/>
                      </a:lnTo>
                      <a:lnTo>
                        <a:pt x="607" y="49"/>
                      </a:lnTo>
                      <a:lnTo>
                        <a:pt x="608" y="48"/>
                      </a:lnTo>
                      <a:lnTo>
                        <a:pt x="608" y="46"/>
                      </a:lnTo>
                      <a:lnTo>
                        <a:pt x="608" y="45"/>
                      </a:lnTo>
                      <a:lnTo>
                        <a:pt x="608" y="44"/>
                      </a:lnTo>
                      <a:lnTo>
                        <a:pt x="608" y="43"/>
                      </a:lnTo>
                      <a:lnTo>
                        <a:pt x="607" y="44"/>
                      </a:lnTo>
                      <a:lnTo>
                        <a:pt x="606" y="45"/>
                      </a:lnTo>
                      <a:lnTo>
                        <a:pt x="604" y="45"/>
                      </a:lnTo>
                      <a:lnTo>
                        <a:pt x="603" y="46"/>
                      </a:lnTo>
                      <a:lnTo>
                        <a:pt x="602" y="46"/>
                      </a:lnTo>
                      <a:lnTo>
                        <a:pt x="601" y="48"/>
                      </a:lnTo>
                      <a:lnTo>
                        <a:pt x="600" y="48"/>
                      </a:lnTo>
                      <a:lnTo>
                        <a:pt x="599" y="48"/>
                      </a:lnTo>
                      <a:lnTo>
                        <a:pt x="598" y="48"/>
                      </a:lnTo>
                      <a:lnTo>
                        <a:pt x="596" y="49"/>
                      </a:lnTo>
                      <a:lnTo>
                        <a:pt x="595" y="49"/>
                      </a:lnTo>
                      <a:lnTo>
                        <a:pt x="594" y="49"/>
                      </a:lnTo>
                      <a:lnTo>
                        <a:pt x="593" y="49"/>
                      </a:lnTo>
                      <a:lnTo>
                        <a:pt x="592" y="49"/>
                      </a:lnTo>
                      <a:lnTo>
                        <a:pt x="591" y="49"/>
                      </a:lnTo>
                      <a:lnTo>
                        <a:pt x="589" y="49"/>
                      </a:lnTo>
                      <a:lnTo>
                        <a:pt x="588" y="48"/>
                      </a:lnTo>
                      <a:lnTo>
                        <a:pt x="587" y="48"/>
                      </a:lnTo>
                      <a:lnTo>
                        <a:pt x="586" y="48"/>
                      </a:lnTo>
                      <a:lnTo>
                        <a:pt x="585" y="48"/>
                      </a:lnTo>
                      <a:lnTo>
                        <a:pt x="584" y="48"/>
                      </a:lnTo>
                      <a:lnTo>
                        <a:pt x="583" y="48"/>
                      </a:lnTo>
                      <a:lnTo>
                        <a:pt x="581" y="48"/>
                      </a:lnTo>
                      <a:lnTo>
                        <a:pt x="581" y="46"/>
                      </a:lnTo>
                      <a:lnTo>
                        <a:pt x="581" y="45"/>
                      </a:lnTo>
                      <a:lnTo>
                        <a:pt x="581" y="44"/>
                      </a:lnTo>
                      <a:lnTo>
                        <a:pt x="580" y="43"/>
                      </a:lnTo>
                      <a:lnTo>
                        <a:pt x="580" y="42"/>
                      </a:lnTo>
                      <a:lnTo>
                        <a:pt x="580" y="41"/>
                      </a:lnTo>
                      <a:lnTo>
                        <a:pt x="580" y="39"/>
                      </a:lnTo>
                      <a:lnTo>
                        <a:pt x="579" y="39"/>
                      </a:lnTo>
                      <a:lnTo>
                        <a:pt x="579" y="38"/>
                      </a:lnTo>
                      <a:lnTo>
                        <a:pt x="579" y="37"/>
                      </a:lnTo>
                      <a:lnTo>
                        <a:pt x="579" y="36"/>
                      </a:lnTo>
                      <a:lnTo>
                        <a:pt x="578" y="36"/>
                      </a:lnTo>
                      <a:lnTo>
                        <a:pt x="578" y="35"/>
                      </a:lnTo>
                      <a:lnTo>
                        <a:pt x="578" y="34"/>
                      </a:lnTo>
                      <a:lnTo>
                        <a:pt x="577" y="33"/>
                      </a:lnTo>
                      <a:lnTo>
                        <a:pt x="573" y="27"/>
                      </a:lnTo>
                      <a:lnTo>
                        <a:pt x="572" y="27"/>
                      </a:lnTo>
                      <a:lnTo>
                        <a:pt x="571" y="26"/>
                      </a:lnTo>
                      <a:lnTo>
                        <a:pt x="570" y="26"/>
                      </a:lnTo>
                      <a:lnTo>
                        <a:pt x="567" y="24"/>
                      </a:lnTo>
                      <a:lnTo>
                        <a:pt x="566" y="24"/>
                      </a:lnTo>
                      <a:lnTo>
                        <a:pt x="564" y="23"/>
                      </a:lnTo>
                      <a:lnTo>
                        <a:pt x="562" y="23"/>
                      </a:lnTo>
                      <a:lnTo>
                        <a:pt x="559" y="22"/>
                      </a:lnTo>
                      <a:lnTo>
                        <a:pt x="557" y="22"/>
                      </a:lnTo>
                      <a:lnTo>
                        <a:pt x="555" y="21"/>
                      </a:lnTo>
                      <a:lnTo>
                        <a:pt x="552" y="21"/>
                      </a:lnTo>
                      <a:lnTo>
                        <a:pt x="550" y="20"/>
                      </a:lnTo>
                      <a:lnTo>
                        <a:pt x="547" y="19"/>
                      </a:lnTo>
                      <a:lnTo>
                        <a:pt x="544" y="19"/>
                      </a:lnTo>
                      <a:lnTo>
                        <a:pt x="542" y="17"/>
                      </a:lnTo>
                      <a:lnTo>
                        <a:pt x="539" y="17"/>
                      </a:lnTo>
                      <a:lnTo>
                        <a:pt x="536" y="16"/>
                      </a:lnTo>
                      <a:lnTo>
                        <a:pt x="534" y="16"/>
                      </a:lnTo>
                      <a:lnTo>
                        <a:pt x="531" y="15"/>
                      </a:lnTo>
                      <a:lnTo>
                        <a:pt x="528" y="15"/>
                      </a:lnTo>
                      <a:lnTo>
                        <a:pt x="526" y="14"/>
                      </a:lnTo>
                      <a:lnTo>
                        <a:pt x="524" y="14"/>
                      </a:lnTo>
                      <a:lnTo>
                        <a:pt x="520" y="14"/>
                      </a:lnTo>
                      <a:lnTo>
                        <a:pt x="518" y="13"/>
                      </a:lnTo>
                      <a:lnTo>
                        <a:pt x="517" y="13"/>
                      </a:lnTo>
                      <a:lnTo>
                        <a:pt x="514" y="13"/>
                      </a:lnTo>
                      <a:lnTo>
                        <a:pt x="512" y="12"/>
                      </a:lnTo>
                      <a:lnTo>
                        <a:pt x="511" y="12"/>
                      </a:lnTo>
                      <a:lnTo>
                        <a:pt x="509" y="12"/>
                      </a:lnTo>
                      <a:lnTo>
                        <a:pt x="507" y="12"/>
                      </a:lnTo>
                      <a:lnTo>
                        <a:pt x="506" y="12"/>
                      </a:lnTo>
                      <a:lnTo>
                        <a:pt x="505" y="12"/>
                      </a:lnTo>
                      <a:lnTo>
                        <a:pt x="499" y="9"/>
                      </a:lnTo>
                      <a:lnTo>
                        <a:pt x="492" y="8"/>
                      </a:lnTo>
                      <a:lnTo>
                        <a:pt x="485" y="6"/>
                      </a:lnTo>
                      <a:lnTo>
                        <a:pt x="479" y="5"/>
                      </a:lnTo>
                      <a:lnTo>
                        <a:pt x="472" y="4"/>
                      </a:lnTo>
                      <a:lnTo>
                        <a:pt x="465" y="2"/>
                      </a:lnTo>
                      <a:lnTo>
                        <a:pt x="457" y="1"/>
                      </a:lnTo>
                      <a:lnTo>
                        <a:pt x="450" y="1"/>
                      </a:lnTo>
                      <a:lnTo>
                        <a:pt x="442" y="0"/>
                      </a:lnTo>
                      <a:lnTo>
                        <a:pt x="435" y="0"/>
                      </a:lnTo>
                      <a:lnTo>
                        <a:pt x="427" y="0"/>
                      </a:lnTo>
                      <a:lnTo>
                        <a:pt x="418" y="0"/>
                      </a:lnTo>
                      <a:lnTo>
                        <a:pt x="410" y="0"/>
                      </a:lnTo>
                      <a:lnTo>
                        <a:pt x="402" y="1"/>
                      </a:lnTo>
                      <a:lnTo>
                        <a:pt x="394" y="2"/>
                      </a:lnTo>
                      <a:lnTo>
                        <a:pt x="386" y="2"/>
                      </a:lnTo>
                      <a:lnTo>
                        <a:pt x="378" y="5"/>
                      </a:lnTo>
                      <a:lnTo>
                        <a:pt x="370" y="6"/>
                      </a:lnTo>
                      <a:lnTo>
                        <a:pt x="362" y="8"/>
                      </a:lnTo>
                      <a:lnTo>
                        <a:pt x="353" y="9"/>
                      </a:lnTo>
                      <a:lnTo>
                        <a:pt x="344" y="12"/>
                      </a:lnTo>
                      <a:lnTo>
                        <a:pt x="335" y="15"/>
                      </a:lnTo>
                      <a:lnTo>
                        <a:pt x="327" y="17"/>
                      </a:lnTo>
                      <a:lnTo>
                        <a:pt x="318" y="21"/>
                      </a:lnTo>
                      <a:lnTo>
                        <a:pt x="310" y="24"/>
                      </a:lnTo>
                      <a:lnTo>
                        <a:pt x="301" y="28"/>
                      </a:lnTo>
                      <a:lnTo>
                        <a:pt x="292" y="33"/>
                      </a:lnTo>
                      <a:lnTo>
                        <a:pt x="283" y="37"/>
                      </a:lnTo>
                      <a:lnTo>
                        <a:pt x="275" y="42"/>
                      </a:lnTo>
                      <a:lnTo>
                        <a:pt x="266" y="48"/>
                      </a:lnTo>
                      <a:lnTo>
                        <a:pt x="257" y="52"/>
                      </a:lnTo>
                      <a:lnTo>
                        <a:pt x="249" y="58"/>
                      </a:lnTo>
                      <a:lnTo>
                        <a:pt x="244" y="61"/>
                      </a:lnTo>
                      <a:lnTo>
                        <a:pt x="240" y="64"/>
                      </a:lnTo>
                      <a:lnTo>
                        <a:pt x="237" y="67"/>
                      </a:lnTo>
                      <a:lnTo>
                        <a:pt x="234" y="71"/>
                      </a:lnTo>
                      <a:lnTo>
                        <a:pt x="231" y="75"/>
                      </a:lnTo>
                      <a:lnTo>
                        <a:pt x="229" y="80"/>
                      </a:lnTo>
                      <a:lnTo>
                        <a:pt x="227" y="84"/>
                      </a:lnTo>
                      <a:lnTo>
                        <a:pt x="224" y="90"/>
                      </a:lnTo>
                      <a:lnTo>
                        <a:pt x="223" y="95"/>
                      </a:lnTo>
                      <a:lnTo>
                        <a:pt x="222" y="101"/>
                      </a:lnTo>
                      <a:lnTo>
                        <a:pt x="221" y="108"/>
                      </a:lnTo>
                      <a:lnTo>
                        <a:pt x="220" y="113"/>
                      </a:lnTo>
                      <a:lnTo>
                        <a:pt x="220" y="119"/>
                      </a:lnTo>
                      <a:lnTo>
                        <a:pt x="219" y="126"/>
                      </a:lnTo>
                      <a:lnTo>
                        <a:pt x="219" y="132"/>
                      </a:lnTo>
                      <a:lnTo>
                        <a:pt x="217" y="139"/>
                      </a:lnTo>
                      <a:lnTo>
                        <a:pt x="217" y="146"/>
                      </a:lnTo>
                      <a:lnTo>
                        <a:pt x="217" y="151"/>
                      </a:lnTo>
                      <a:lnTo>
                        <a:pt x="216" y="158"/>
                      </a:lnTo>
                      <a:lnTo>
                        <a:pt x="216" y="164"/>
                      </a:lnTo>
                      <a:lnTo>
                        <a:pt x="216" y="171"/>
                      </a:lnTo>
                      <a:lnTo>
                        <a:pt x="215" y="177"/>
                      </a:lnTo>
                      <a:lnTo>
                        <a:pt x="215" y="184"/>
                      </a:lnTo>
                      <a:lnTo>
                        <a:pt x="214" y="190"/>
                      </a:lnTo>
                      <a:lnTo>
                        <a:pt x="213" y="195"/>
                      </a:lnTo>
                      <a:lnTo>
                        <a:pt x="212" y="200"/>
                      </a:lnTo>
                      <a:lnTo>
                        <a:pt x="210" y="206"/>
                      </a:lnTo>
                      <a:lnTo>
                        <a:pt x="209" y="210"/>
                      </a:lnTo>
                      <a:lnTo>
                        <a:pt x="208" y="215"/>
                      </a:lnTo>
                      <a:lnTo>
                        <a:pt x="206" y="218"/>
                      </a:lnTo>
                      <a:lnTo>
                        <a:pt x="204" y="222"/>
                      </a:lnTo>
                      <a:lnTo>
                        <a:pt x="201" y="225"/>
                      </a:lnTo>
                      <a:lnTo>
                        <a:pt x="201" y="228"/>
                      </a:lnTo>
                      <a:lnTo>
                        <a:pt x="201" y="229"/>
                      </a:lnTo>
                      <a:lnTo>
                        <a:pt x="201" y="231"/>
                      </a:lnTo>
                      <a:lnTo>
                        <a:pt x="201" y="232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2" y="237"/>
                      </a:lnTo>
                      <a:lnTo>
                        <a:pt x="204" y="238"/>
                      </a:lnTo>
                      <a:lnTo>
                        <a:pt x="204" y="239"/>
                      </a:lnTo>
                      <a:lnTo>
                        <a:pt x="205" y="240"/>
                      </a:lnTo>
                      <a:lnTo>
                        <a:pt x="205" y="242"/>
                      </a:lnTo>
                      <a:lnTo>
                        <a:pt x="206" y="243"/>
                      </a:lnTo>
                      <a:lnTo>
                        <a:pt x="206" y="244"/>
                      </a:lnTo>
                      <a:lnTo>
                        <a:pt x="207" y="245"/>
                      </a:lnTo>
                      <a:lnTo>
                        <a:pt x="208" y="246"/>
                      </a:lnTo>
                      <a:lnTo>
                        <a:pt x="209" y="247"/>
                      </a:lnTo>
                      <a:lnTo>
                        <a:pt x="209" y="249"/>
                      </a:lnTo>
                      <a:lnTo>
                        <a:pt x="210" y="250"/>
                      </a:lnTo>
                      <a:lnTo>
                        <a:pt x="212" y="251"/>
                      </a:lnTo>
                      <a:lnTo>
                        <a:pt x="212" y="252"/>
                      </a:lnTo>
                      <a:lnTo>
                        <a:pt x="213" y="252"/>
                      </a:lnTo>
                      <a:lnTo>
                        <a:pt x="213" y="253"/>
                      </a:lnTo>
                      <a:lnTo>
                        <a:pt x="213" y="254"/>
                      </a:lnTo>
                      <a:lnTo>
                        <a:pt x="214" y="254"/>
                      </a:lnTo>
                      <a:lnTo>
                        <a:pt x="214" y="255"/>
                      </a:lnTo>
                      <a:lnTo>
                        <a:pt x="214" y="257"/>
                      </a:lnTo>
                      <a:lnTo>
                        <a:pt x="215" y="257"/>
                      </a:lnTo>
                      <a:lnTo>
                        <a:pt x="215" y="258"/>
                      </a:lnTo>
                      <a:lnTo>
                        <a:pt x="215" y="259"/>
                      </a:lnTo>
                      <a:lnTo>
                        <a:pt x="215" y="261"/>
                      </a:lnTo>
                      <a:lnTo>
                        <a:pt x="215" y="265"/>
                      </a:lnTo>
                      <a:lnTo>
                        <a:pt x="215" y="267"/>
                      </a:lnTo>
                      <a:lnTo>
                        <a:pt x="214" y="269"/>
                      </a:lnTo>
                      <a:lnTo>
                        <a:pt x="214" y="272"/>
                      </a:lnTo>
                      <a:lnTo>
                        <a:pt x="214" y="273"/>
                      </a:lnTo>
                      <a:lnTo>
                        <a:pt x="213" y="275"/>
                      </a:lnTo>
                      <a:lnTo>
                        <a:pt x="213" y="276"/>
                      </a:lnTo>
                      <a:lnTo>
                        <a:pt x="213" y="279"/>
                      </a:lnTo>
                      <a:lnTo>
                        <a:pt x="212" y="280"/>
                      </a:lnTo>
                      <a:lnTo>
                        <a:pt x="212" y="281"/>
                      </a:lnTo>
                      <a:lnTo>
                        <a:pt x="210" y="283"/>
                      </a:lnTo>
                      <a:lnTo>
                        <a:pt x="210" y="284"/>
                      </a:lnTo>
                      <a:lnTo>
                        <a:pt x="210" y="285"/>
                      </a:lnTo>
                      <a:lnTo>
                        <a:pt x="209" y="287"/>
                      </a:lnTo>
                      <a:lnTo>
                        <a:pt x="209" y="288"/>
                      </a:lnTo>
                      <a:lnTo>
                        <a:pt x="208" y="289"/>
                      </a:lnTo>
                      <a:lnTo>
                        <a:pt x="208" y="290"/>
                      </a:lnTo>
                      <a:lnTo>
                        <a:pt x="207" y="291"/>
                      </a:lnTo>
                      <a:lnTo>
                        <a:pt x="206" y="292"/>
                      </a:lnTo>
                      <a:lnTo>
                        <a:pt x="206" y="294"/>
                      </a:lnTo>
                      <a:lnTo>
                        <a:pt x="206" y="295"/>
                      </a:lnTo>
                      <a:lnTo>
                        <a:pt x="205" y="296"/>
                      </a:lnTo>
                      <a:lnTo>
                        <a:pt x="205" y="297"/>
                      </a:lnTo>
                      <a:lnTo>
                        <a:pt x="205" y="298"/>
                      </a:lnTo>
                      <a:lnTo>
                        <a:pt x="204" y="299"/>
                      </a:lnTo>
                      <a:lnTo>
                        <a:pt x="204" y="301"/>
                      </a:lnTo>
                      <a:lnTo>
                        <a:pt x="204" y="302"/>
                      </a:lnTo>
                      <a:lnTo>
                        <a:pt x="204" y="303"/>
                      </a:lnTo>
                      <a:lnTo>
                        <a:pt x="204" y="305"/>
                      </a:lnTo>
                      <a:lnTo>
                        <a:pt x="204" y="306"/>
                      </a:lnTo>
                      <a:lnTo>
                        <a:pt x="204" y="307"/>
                      </a:lnTo>
                      <a:lnTo>
                        <a:pt x="204" y="309"/>
                      </a:lnTo>
                      <a:lnTo>
                        <a:pt x="204" y="310"/>
                      </a:lnTo>
                      <a:lnTo>
                        <a:pt x="204" y="311"/>
                      </a:lnTo>
                      <a:lnTo>
                        <a:pt x="205" y="312"/>
                      </a:lnTo>
                      <a:lnTo>
                        <a:pt x="205" y="313"/>
                      </a:lnTo>
                      <a:lnTo>
                        <a:pt x="205" y="314"/>
                      </a:lnTo>
                      <a:lnTo>
                        <a:pt x="206" y="316"/>
                      </a:lnTo>
                      <a:lnTo>
                        <a:pt x="207" y="317"/>
                      </a:lnTo>
                      <a:lnTo>
                        <a:pt x="208" y="318"/>
                      </a:lnTo>
                      <a:lnTo>
                        <a:pt x="209" y="318"/>
                      </a:lnTo>
                      <a:lnTo>
                        <a:pt x="209" y="319"/>
                      </a:lnTo>
                      <a:lnTo>
                        <a:pt x="210" y="319"/>
                      </a:lnTo>
                      <a:lnTo>
                        <a:pt x="212" y="320"/>
                      </a:lnTo>
                      <a:lnTo>
                        <a:pt x="213" y="320"/>
                      </a:lnTo>
                      <a:lnTo>
                        <a:pt x="213" y="321"/>
                      </a:lnTo>
                      <a:lnTo>
                        <a:pt x="214" y="322"/>
                      </a:lnTo>
                      <a:lnTo>
                        <a:pt x="215" y="322"/>
                      </a:lnTo>
                      <a:lnTo>
                        <a:pt x="216" y="324"/>
                      </a:lnTo>
                      <a:lnTo>
                        <a:pt x="217" y="324"/>
                      </a:lnTo>
                      <a:lnTo>
                        <a:pt x="219" y="325"/>
                      </a:lnTo>
                      <a:lnTo>
                        <a:pt x="220" y="326"/>
                      </a:lnTo>
                      <a:lnTo>
                        <a:pt x="221" y="327"/>
                      </a:lnTo>
                      <a:lnTo>
                        <a:pt x="222" y="328"/>
                      </a:lnTo>
                      <a:lnTo>
                        <a:pt x="223" y="329"/>
                      </a:lnTo>
                      <a:lnTo>
                        <a:pt x="224" y="331"/>
                      </a:lnTo>
                      <a:lnTo>
                        <a:pt x="225" y="332"/>
                      </a:lnTo>
                      <a:lnTo>
                        <a:pt x="227" y="334"/>
                      </a:lnTo>
                      <a:lnTo>
                        <a:pt x="228" y="335"/>
                      </a:lnTo>
                      <a:lnTo>
                        <a:pt x="229" y="337"/>
                      </a:lnTo>
                      <a:lnTo>
                        <a:pt x="228" y="337"/>
                      </a:lnTo>
                      <a:lnTo>
                        <a:pt x="227" y="337"/>
                      </a:lnTo>
                      <a:lnTo>
                        <a:pt x="225" y="336"/>
                      </a:lnTo>
                      <a:lnTo>
                        <a:pt x="224" y="336"/>
                      </a:lnTo>
                      <a:lnTo>
                        <a:pt x="223" y="336"/>
                      </a:lnTo>
                      <a:lnTo>
                        <a:pt x="222" y="336"/>
                      </a:lnTo>
                      <a:lnTo>
                        <a:pt x="221" y="335"/>
                      </a:lnTo>
                      <a:lnTo>
                        <a:pt x="220" y="335"/>
                      </a:lnTo>
                      <a:lnTo>
                        <a:pt x="219" y="335"/>
                      </a:lnTo>
                      <a:lnTo>
                        <a:pt x="217" y="335"/>
                      </a:lnTo>
                      <a:lnTo>
                        <a:pt x="216" y="334"/>
                      </a:lnTo>
                      <a:lnTo>
                        <a:pt x="215" y="334"/>
                      </a:lnTo>
                      <a:lnTo>
                        <a:pt x="214" y="334"/>
                      </a:lnTo>
                      <a:lnTo>
                        <a:pt x="213" y="333"/>
                      </a:lnTo>
                      <a:lnTo>
                        <a:pt x="212" y="333"/>
                      </a:lnTo>
                      <a:lnTo>
                        <a:pt x="210" y="333"/>
                      </a:lnTo>
                      <a:lnTo>
                        <a:pt x="209" y="333"/>
                      </a:lnTo>
                      <a:lnTo>
                        <a:pt x="208" y="332"/>
                      </a:lnTo>
                      <a:lnTo>
                        <a:pt x="207" y="332"/>
                      </a:lnTo>
                      <a:lnTo>
                        <a:pt x="206" y="332"/>
                      </a:lnTo>
                      <a:lnTo>
                        <a:pt x="205" y="332"/>
                      </a:lnTo>
                      <a:lnTo>
                        <a:pt x="204" y="332"/>
                      </a:lnTo>
                      <a:lnTo>
                        <a:pt x="202" y="332"/>
                      </a:lnTo>
                      <a:lnTo>
                        <a:pt x="201" y="332"/>
                      </a:lnTo>
                      <a:lnTo>
                        <a:pt x="200" y="332"/>
                      </a:lnTo>
                      <a:lnTo>
                        <a:pt x="198" y="332"/>
                      </a:lnTo>
                      <a:lnTo>
                        <a:pt x="197" y="332"/>
                      </a:lnTo>
                      <a:lnTo>
                        <a:pt x="194" y="332"/>
                      </a:lnTo>
                      <a:lnTo>
                        <a:pt x="192" y="332"/>
                      </a:lnTo>
                      <a:lnTo>
                        <a:pt x="190" y="332"/>
                      </a:lnTo>
                      <a:lnTo>
                        <a:pt x="187" y="332"/>
                      </a:lnTo>
                      <a:lnTo>
                        <a:pt x="185" y="333"/>
                      </a:lnTo>
                      <a:lnTo>
                        <a:pt x="183" y="334"/>
                      </a:lnTo>
                      <a:lnTo>
                        <a:pt x="182" y="334"/>
                      </a:lnTo>
                      <a:lnTo>
                        <a:pt x="179" y="335"/>
                      </a:lnTo>
                      <a:lnTo>
                        <a:pt x="177" y="336"/>
                      </a:lnTo>
                      <a:lnTo>
                        <a:pt x="175" y="337"/>
                      </a:lnTo>
                      <a:lnTo>
                        <a:pt x="173" y="339"/>
                      </a:lnTo>
                      <a:lnTo>
                        <a:pt x="171" y="340"/>
                      </a:lnTo>
                      <a:lnTo>
                        <a:pt x="169" y="341"/>
                      </a:lnTo>
                      <a:lnTo>
                        <a:pt x="167" y="342"/>
                      </a:lnTo>
                      <a:lnTo>
                        <a:pt x="165" y="343"/>
                      </a:lnTo>
                      <a:lnTo>
                        <a:pt x="163" y="344"/>
                      </a:lnTo>
                      <a:lnTo>
                        <a:pt x="161" y="346"/>
                      </a:lnTo>
                      <a:lnTo>
                        <a:pt x="160" y="348"/>
                      </a:lnTo>
                      <a:lnTo>
                        <a:pt x="157" y="349"/>
                      </a:lnTo>
                      <a:lnTo>
                        <a:pt x="156" y="350"/>
                      </a:lnTo>
                      <a:lnTo>
                        <a:pt x="154" y="351"/>
                      </a:lnTo>
                      <a:lnTo>
                        <a:pt x="152" y="354"/>
                      </a:lnTo>
                      <a:lnTo>
                        <a:pt x="150" y="355"/>
                      </a:lnTo>
                      <a:lnTo>
                        <a:pt x="148" y="356"/>
                      </a:lnTo>
                      <a:lnTo>
                        <a:pt x="147" y="357"/>
                      </a:lnTo>
                      <a:lnTo>
                        <a:pt x="145" y="358"/>
                      </a:lnTo>
                      <a:lnTo>
                        <a:pt x="142" y="361"/>
                      </a:lnTo>
                      <a:lnTo>
                        <a:pt x="141" y="362"/>
                      </a:lnTo>
                      <a:lnTo>
                        <a:pt x="139" y="363"/>
                      </a:lnTo>
                      <a:lnTo>
                        <a:pt x="137" y="364"/>
                      </a:lnTo>
                      <a:lnTo>
                        <a:pt x="135" y="365"/>
                      </a:lnTo>
                      <a:lnTo>
                        <a:pt x="133" y="366"/>
                      </a:lnTo>
                      <a:lnTo>
                        <a:pt x="128" y="368"/>
                      </a:lnTo>
                      <a:lnTo>
                        <a:pt x="125" y="370"/>
                      </a:lnTo>
                      <a:lnTo>
                        <a:pt x="120" y="372"/>
                      </a:lnTo>
                      <a:lnTo>
                        <a:pt x="117" y="373"/>
                      </a:lnTo>
                      <a:lnTo>
                        <a:pt x="112" y="376"/>
                      </a:lnTo>
                      <a:lnTo>
                        <a:pt x="108" y="378"/>
                      </a:lnTo>
                      <a:lnTo>
                        <a:pt x="104" y="380"/>
                      </a:lnTo>
                      <a:lnTo>
                        <a:pt x="100" y="383"/>
                      </a:lnTo>
                      <a:lnTo>
                        <a:pt x="95" y="384"/>
                      </a:lnTo>
                      <a:lnTo>
                        <a:pt x="91" y="386"/>
                      </a:lnTo>
                      <a:lnTo>
                        <a:pt x="87" y="388"/>
                      </a:lnTo>
                      <a:lnTo>
                        <a:pt x="82" y="391"/>
                      </a:lnTo>
                      <a:lnTo>
                        <a:pt x="78" y="393"/>
                      </a:lnTo>
                      <a:lnTo>
                        <a:pt x="74" y="394"/>
                      </a:lnTo>
                      <a:lnTo>
                        <a:pt x="69" y="396"/>
                      </a:lnTo>
                      <a:lnTo>
                        <a:pt x="65" y="399"/>
                      </a:lnTo>
                      <a:lnTo>
                        <a:pt x="60" y="401"/>
                      </a:lnTo>
                      <a:lnTo>
                        <a:pt x="57" y="403"/>
                      </a:lnTo>
                      <a:lnTo>
                        <a:pt x="52" y="406"/>
                      </a:lnTo>
                      <a:lnTo>
                        <a:pt x="48" y="407"/>
                      </a:lnTo>
                      <a:lnTo>
                        <a:pt x="44" y="409"/>
                      </a:lnTo>
                      <a:lnTo>
                        <a:pt x="39" y="411"/>
                      </a:lnTo>
                      <a:lnTo>
                        <a:pt x="35" y="414"/>
                      </a:lnTo>
                      <a:lnTo>
                        <a:pt x="31" y="415"/>
                      </a:lnTo>
                      <a:lnTo>
                        <a:pt x="27" y="417"/>
                      </a:lnTo>
                      <a:lnTo>
                        <a:pt x="23" y="419"/>
                      </a:lnTo>
                      <a:lnTo>
                        <a:pt x="19" y="421"/>
                      </a:lnTo>
                      <a:lnTo>
                        <a:pt x="15" y="423"/>
                      </a:lnTo>
                      <a:lnTo>
                        <a:pt x="12" y="424"/>
                      </a:lnTo>
                      <a:lnTo>
                        <a:pt x="7" y="426"/>
                      </a:lnTo>
                      <a:lnTo>
                        <a:pt x="4" y="428"/>
                      </a:lnTo>
                      <a:lnTo>
                        <a:pt x="0" y="430"/>
                      </a:lnTo>
                      <a:lnTo>
                        <a:pt x="0" y="1204"/>
                      </a:lnTo>
                      <a:lnTo>
                        <a:pt x="2800" y="1204"/>
                      </a:lnTo>
                      <a:lnTo>
                        <a:pt x="2800" y="857"/>
                      </a:lnTo>
                      <a:lnTo>
                        <a:pt x="2800" y="852"/>
                      </a:lnTo>
                      <a:lnTo>
                        <a:pt x="2799" y="846"/>
                      </a:lnTo>
                      <a:lnTo>
                        <a:pt x="2799" y="840"/>
                      </a:lnTo>
                      <a:lnTo>
                        <a:pt x="2798" y="835"/>
                      </a:lnTo>
                      <a:lnTo>
                        <a:pt x="2798" y="832"/>
                      </a:lnTo>
                      <a:lnTo>
                        <a:pt x="2796" y="828"/>
                      </a:lnTo>
                      <a:lnTo>
                        <a:pt x="2796" y="825"/>
                      </a:lnTo>
                      <a:lnTo>
                        <a:pt x="2795" y="821"/>
                      </a:lnTo>
                      <a:lnTo>
                        <a:pt x="2795" y="819"/>
                      </a:lnTo>
                      <a:lnTo>
                        <a:pt x="2794" y="817"/>
                      </a:lnTo>
                      <a:lnTo>
                        <a:pt x="2794" y="816"/>
                      </a:lnTo>
                      <a:lnTo>
                        <a:pt x="2793" y="813"/>
                      </a:lnTo>
                      <a:lnTo>
                        <a:pt x="2793" y="812"/>
                      </a:lnTo>
                      <a:lnTo>
                        <a:pt x="2792" y="810"/>
                      </a:lnTo>
                      <a:lnTo>
                        <a:pt x="2791" y="809"/>
                      </a:lnTo>
                      <a:lnTo>
                        <a:pt x="2791" y="808"/>
                      </a:lnTo>
                      <a:lnTo>
                        <a:pt x="2789" y="805"/>
                      </a:lnTo>
                      <a:lnTo>
                        <a:pt x="2788" y="804"/>
                      </a:lnTo>
                      <a:lnTo>
                        <a:pt x="2788" y="802"/>
                      </a:lnTo>
                      <a:lnTo>
                        <a:pt x="2787" y="801"/>
                      </a:lnTo>
                      <a:lnTo>
                        <a:pt x="2786" y="798"/>
                      </a:lnTo>
                      <a:lnTo>
                        <a:pt x="2785" y="796"/>
                      </a:lnTo>
                      <a:lnTo>
                        <a:pt x="2784" y="793"/>
                      </a:lnTo>
                      <a:lnTo>
                        <a:pt x="2783" y="790"/>
                      </a:lnTo>
                      <a:lnTo>
                        <a:pt x="2781" y="787"/>
                      </a:lnTo>
                      <a:lnTo>
                        <a:pt x="2780" y="782"/>
                      </a:lnTo>
                      <a:lnTo>
                        <a:pt x="2779" y="778"/>
                      </a:lnTo>
                      <a:lnTo>
                        <a:pt x="2778" y="773"/>
                      </a:lnTo>
                      <a:lnTo>
                        <a:pt x="2776" y="767"/>
                      </a:lnTo>
                      <a:lnTo>
                        <a:pt x="2774" y="761"/>
                      </a:lnTo>
                      <a:lnTo>
                        <a:pt x="2773" y="754"/>
                      </a:lnTo>
                      <a:lnTo>
                        <a:pt x="2771" y="748"/>
                      </a:lnTo>
                      <a:lnTo>
                        <a:pt x="2771" y="744"/>
                      </a:lnTo>
                      <a:lnTo>
                        <a:pt x="2770" y="739"/>
                      </a:lnTo>
                      <a:lnTo>
                        <a:pt x="2770" y="735"/>
                      </a:lnTo>
                      <a:lnTo>
                        <a:pt x="2769" y="729"/>
                      </a:lnTo>
                      <a:lnTo>
                        <a:pt x="2769" y="722"/>
                      </a:lnTo>
                      <a:lnTo>
                        <a:pt x="2767" y="716"/>
                      </a:lnTo>
                      <a:lnTo>
                        <a:pt x="2767" y="708"/>
                      </a:lnTo>
                      <a:lnTo>
                        <a:pt x="2766" y="700"/>
                      </a:lnTo>
                      <a:lnTo>
                        <a:pt x="2765" y="692"/>
                      </a:lnTo>
                      <a:lnTo>
                        <a:pt x="2764" y="683"/>
                      </a:lnTo>
                      <a:lnTo>
                        <a:pt x="2763" y="674"/>
                      </a:lnTo>
                      <a:lnTo>
                        <a:pt x="2762" y="664"/>
                      </a:lnTo>
                      <a:lnTo>
                        <a:pt x="2761" y="655"/>
                      </a:lnTo>
                      <a:lnTo>
                        <a:pt x="2758" y="645"/>
                      </a:lnTo>
                      <a:lnTo>
                        <a:pt x="2756" y="634"/>
                      </a:lnTo>
                      <a:lnTo>
                        <a:pt x="2755" y="624"/>
                      </a:lnTo>
                      <a:lnTo>
                        <a:pt x="2751" y="614"/>
                      </a:lnTo>
                      <a:lnTo>
                        <a:pt x="2749" y="603"/>
                      </a:lnTo>
                      <a:lnTo>
                        <a:pt x="2747" y="592"/>
                      </a:lnTo>
                      <a:lnTo>
                        <a:pt x="2743" y="581"/>
                      </a:lnTo>
                      <a:lnTo>
                        <a:pt x="2740" y="571"/>
                      </a:lnTo>
                      <a:lnTo>
                        <a:pt x="2735" y="560"/>
                      </a:lnTo>
                      <a:lnTo>
                        <a:pt x="2731" y="550"/>
                      </a:lnTo>
                      <a:lnTo>
                        <a:pt x="2726" y="541"/>
                      </a:lnTo>
                      <a:lnTo>
                        <a:pt x="2721" y="530"/>
                      </a:lnTo>
                      <a:lnTo>
                        <a:pt x="2715" y="521"/>
                      </a:lnTo>
                      <a:lnTo>
                        <a:pt x="2710" y="512"/>
                      </a:lnTo>
                      <a:lnTo>
                        <a:pt x="2703" y="503"/>
                      </a:lnTo>
                      <a:lnTo>
                        <a:pt x="2696" y="495"/>
                      </a:lnTo>
                      <a:lnTo>
                        <a:pt x="2689" y="486"/>
                      </a:lnTo>
                      <a:lnTo>
                        <a:pt x="2681" y="480"/>
                      </a:lnTo>
                      <a:lnTo>
                        <a:pt x="2673" y="473"/>
                      </a:lnTo>
                      <a:lnTo>
                        <a:pt x="2672" y="473"/>
                      </a:lnTo>
                      <a:lnTo>
                        <a:pt x="2670" y="471"/>
                      </a:lnTo>
                      <a:lnTo>
                        <a:pt x="2669" y="471"/>
                      </a:lnTo>
                      <a:lnTo>
                        <a:pt x="2669" y="470"/>
                      </a:lnTo>
                      <a:lnTo>
                        <a:pt x="2668" y="470"/>
                      </a:lnTo>
                      <a:lnTo>
                        <a:pt x="2668" y="469"/>
                      </a:lnTo>
                      <a:lnTo>
                        <a:pt x="2667" y="469"/>
                      </a:lnTo>
                      <a:lnTo>
                        <a:pt x="2666" y="468"/>
                      </a:lnTo>
                      <a:lnTo>
                        <a:pt x="2665" y="467"/>
                      </a:lnTo>
                      <a:lnTo>
                        <a:pt x="2663" y="466"/>
                      </a:lnTo>
                      <a:lnTo>
                        <a:pt x="2662" y="465"/>
                      </a:lnTo>
                      <a:lnTo>
                        <a:pt x="2661" y="463"/>
                      </a:lnTo>
                      <a:lnTo>
                        <a:pt x="2660" y="462"/>
                      </a:lnTo>
                      <a:lnTo>
                        <a:pt x="2659" y="461"/>
                      </a:lnTo>
                      <a:lnTo>
                        <a:pt x="2658" y="461"/>
                      </a:lnTo>
                      <a:lnTo>
                        <a:pt x="2658" y="460"/>
                      </a:lnTo>
                      <a:lnTo>
                        <a:pt x="2657" y="459"/>
                      </a:lnTo>
                      <a:lnTo>
                        <a:pt x="2655" y="458"/>
                      </a:lnTo>
                      <a:lnTo>
                        <a:pt x="2654" y="456"/>
                      </a:lnTo>
                      <a:lnTo>
                        <a:pt x="2653" y="455"/>
                      </a:lnTo>
                      <a:lnTo>
                        <a:pt x="2653" y="454"/>
                      </a:lnTo>
                      <a:lnTo>
                        <a:pt x="2652" y="454"/>
                      </a:lnTo>
                      <a:lnTo>
                        <a:pt x="2651" y="453"/>
                      </a:lnTo>
                      <a:lnTo>
                        <a:pt x="2650" y="452"/>
                      </a:lnTo>
                      <a:lnTo>
                        <a:pt x="2650" y="451"/>
                      </a:lnTo>
                      <a:lnTo>
                        <a:pt x="2651" y="451"/>
                      </a:lnTo>
                      <a:lnTo>
                        <a:pt x="2652" y="451"/>
                      </a:lnTo>
                      <a:lnTo>
                        <a:pt x="2653" y="450"/>
                      </a:lnTo>
                      <a:lnTo>
                        <a:pt x="2654" y="450"/>
                      </a:lnTo>
                      <a:lnTo>
                        <a:pt x="2654" y="447"/>
                      </a:lnTo>
                      <a:lnTo>
                        <a:pt x="2653" y="446"/>
                      </a:lnTo>
                      <a:lnTo>
                        <a:pt x="2652" y="445"/>
                      </a:lnTo>
                      <a:lnTo>
                        <a:pt x="2651" y="443"/>
                      </a:lnTo>
                      <a:lnTo>
                        <a:pt x="2650" y="441"/>
                      </a:lnTo>
                      <a:lnTo>
                        <a:pt x="2648" y="440"/>
                      </a:lnTo>
                      <a:lnTo>
                        <a:pt x="2647" y="438"/>
                      </a:lnTo>
                      <a:lnTo>
                        <a:pt x="2646" y="437"/>
                      </a:lnTo>
                      <a:lnTo>
                        <a:pt x="2646" y="436"/>
                      </a:lnTo>
                      <a:lnTo>
                        <a:pt x="2645" y="435"/>
                      </a:lnTo>
                      <a:lnTo>
                        <a:pt x="2644" y="432"/>
                      </a:lnTo>
                      <a:lnTo>
                        <a:pt x="2644" y="431"/>
                      </a:lnTo>
                      <a:lnTo>
                        <a:pt x="2643" y="430"/>
                      </a:lnTo>
                      <a:lnTo>
                        <a:pt x="2642" y="429"/>
                      </a:lnTo>
                      <a:lnTo>
                        <a:pt x="2642" y="428"/>
                      </a:lnTo>
                      <a:lnTo>
                        <a:pt x="2640" y="426"/>
                      </a:lnTo>
                      <a:lnTo>
                        <a:pt x="2640" y="425"/>
                      </a:lnTo>
                      <a:lnTo>
                        <a:pt x="2639" y="424"/>
                      </a:lnTo>
                      <a:lnTo>
                        <a:pt x="2639" y="423"/>
                      </a:lnTo>
                      <a:lnTo>
                        <a:pt x="2638" y="422"/>
                      </a:lnTo>
                      <a:lnTo>
                        <a:pt x="2638" y="421"/>
                      </a:lnTo>
                      <a:lnTo>
                        <a:pt x="2637" y="419"/>
                      </a:lnTo>
                      <a:lnTo>
                        <a:pt x="2637" y="418"/>
                      </a:lnTo>
                      <a:lnTo>
                        <a:pt x="2636" y="417"/>
                      </a:lnTo>
                      <a:lnTo>
                        <a:pt x="2636" y="416"/>
                      </a:lnTo>
                      <a:lnTo>
                        <a:pt x="2635" y="416"/>
                      </a:lnTo>
                      <a:lnTo>
                        <a:pt x="2635" y="415"/>
                      </a:lnTo>
                      <a:lnTo>
                        <a:pt x="2633" y="415"/>
                      </a:lnTo>
                      <a:lnTo>
                        <a:pt x="2633" y="414"/>
                      </a:lnTo>
                      <a:lnTo>
                        <a:pt x="2632" y="414"/>
                      </a:lnTo>
                      <a:lnTo>
                        <a:pt x="2631" y="414"/>
                      </a:lnTo>
                      <a:lnTo>
                        <a:pt x="2631" y="413"/>
                      </a:lnTo>
                      <a:lnTo>
                        <a:pt x="2630" y="413"/>
                      </a:lnTo>
                      <a:lnTo>
                        <a:pt x="2630" y="414"/>
                      </a:lnTo>
                      <a:lnTo>
                        <a:pt x="2629" y="414"/>
                      </a:lnTo>
                      <a:lnTo>
                        <a:pt x="2628" y="414"/>
                      </a:lnTo>
                      <a:lnTo>
                        <a:pt x="2627" y="414"/>
                      </a:lnTo>
                      <a:lnTo>
                        <a:pt x="2630" y="389"/>
                      </a:lnTo>
                      <a:lnTo>
                        <a:pt x="2633" y="389"/>
                      </a:lnTo>
                      <a:lnTo>
                        <a:pt x="2637" y="389"/>
                      </a:lnTo>
                      <a:lnTo>
                        <a:pt x="2640" y="389"/>
                      </a:lnTo>
                      <a:lnTo>
                        <a:pt x="2644" y="389"/>
                      </a:lnTo>
                      <a:lnTo>
                        <a:pt x="2647" y="388"/>
                      </a:lnTo>
                      <a:lnTo>
                        <a:pt x="2651" y="388"/>
                      </a:lnTo>
                      <a:lnTo>
                        <a:pt x="2655" y="388"/>
                      </a:lnTo>
                      <a:lnTo>
                        <a:pt x="2659" y="388"/>
                      </a:lnTo>
                      <a:lnTo>
                        <a:pt x="2662" y="388"/>
                      </a:lnTo>
                      <a:lnTo>
                        <a:pt x="2666" y="387"/>
                      </a:lnTo>
                      <a:lnTo>
                        <a:pt x="2669" y="387"/>
                      </a:lnTo>
                      <a:lnTo>
                        <a:pt x="2674" y="386"/>
                      </a:lnTo>
                      <a:lnTo>
                        <a:pt x="2677" y="385"/>
                      </a:lnTo>
                      <a:lnTo>
                        <a:pt x="2681" y="384"/>
                      </a:lnTo>
                      <a:lnTo>
                        <a:pt x="2684" y="383"/>
                      </a:lnTo>
                      <a:lnTo>
                        <a:pt x="2688" y="381"/>
                      </a:lnTo>
                      <a:lnTo>
                        <a:pt x="2691" y="379"/>
                      </a:lnTo>
                      <a:lnTo>
                        <a:pt x="2695" y="378"/>
                      </a:lnTo>
                      <a:lnTo>
                        <a:pt x="2698" y="376"/>
                      </a:lnTo>
                      <a:lnTo>
                        <a:pt x="2702" y="373"/>
                      </a:lnTo>
                      <a:lnTo>
                        <a:pt x="2705" y="371"/>
                      </a:lnTo>
                      <a:lnTo>
                        <a:pt x="2707" y="369"/>
                      </a:lnTo>
                      <a:lnTo>
                        <a:pt x="2711" y="365"/>
                      </a:lnTo>
                      <a:lnTo>
                        <a:pt x="2713" y="362"/>
                      </a:lnTo>
                      <a:lnTo>
                        <a:pt x="2715" y="358"/>
                      </a:lnTo>
                      <a:lnTo>
                        <a:pt x="2719" y="354"/>
                      </a:lnTo>
                      <a:lnTo>
                        <a:pt x="2721" y="350"/>
                      </a:lnTo>
                      <a:lnTo>
                        <a:pt x="2722" y="346"/>
                      </a:lnTo>
                      <a:lnTo>
                        <a:pt x="2725" y="340"/>
                      </a:lnTo>
                      <a:lnTo>
                        <a:pt x="2727" y="335"/>
                      </a:lnTo>
                      <a:lnTo>
                        <a:pt x="2728" y="329"/>
                      </a:lnTo>
                      <a:lnTo>
                        <a:pt x="2729" y="324"/>
                      </a:lnTo>
                      <a:lnTo>
                        <a:pt x="2729" y="318"/>
                      </a:lnTo>
                      <a:lnTo>
                        <a:pt x="2729" y="313"/>
                      </a:lnTo>
                      <a:lnTo>
                        <a:pt x="2729" y="309"/>
                      </a:lnTo>
                      <a:lnTo>
                        <a:pt x="2728" y="305"/>
                      </a:lnTo>
                      <a:lnTo>
                        <a:pt x="2727" y="301"/>
                      </a:lnTo>
                      <a:lnTo>
                        <a:pt x="2726" y="297"/>
                      </a:lnTo>
                      <a:lnTo>
                        <a:pt x="2725" y="292"/>
                      </a:lnTo>
                      <a:lnTo>
                        <a:pt x="2722" y="289"/>
                      </a:lnTo>
                      <a:lnTo>
                        <a:pt x="2721" y="287"/>
                      </a:lnTo>
                      <a:lnTo>
                        <a:pt x="2719" y="283"/>
                      </a:lnTo>
                      <a:lnTo>
                        <a:pt x="2717" y="280"/>
                      </a:lnTo>
                      <a:lnTo>
                        <a:pt x="2713" y="277"/>
                      </a:lnTo>
                      <a:lnTo>
                        <a:pt x="2711" y="275"/>
                      </a:lnTo>
                      <a:lnTo>
                        <a:pt x="2707" y="273"/>
                      </a:lnTo>
                      <a:lnTo>
                        <a:pt x="2705" y="270"/>
                      </a:lnTo>
                      <a:lnTo>
                        <a:pt x="2702" y="269"/>
                      </a:lnTo>
                      <a:lnTo>
                        <a:pt x="2698" y="267"/>
                      </a:lnTo>
                      <a:lnTo>
                        <a:pt x="2695" y="266"/>
                      </a:lnTo>
                      <a:lnTo>
                        <a:pt x="2691" y="265"/>
                      </a:lnTo>
                      <a:lnTo>
                        <a:pt x="2688" y="264"/>
                      </a:lnTo>
                      <a:lnTo>
                        <a:pt x="2684" y="262"/>
                      </a:lnTo>
                      <a:lnTo>
                        <a:pt x="2681" y="261"/>
                      </a:lnTo>
                      <a:lnTo>
                        <a:pt x="2677" y="260"/>
                      </a:lnTo>
                      <a:lnTo>
                        <a:pt x="2674" y="260"/>
                      </a:lnTo>
                      <a:lnTo>
                        <a:pt x="2670" y="260"/>
                      </a:lnTo>
                      <a:lnTo>
                        <a:pt x="2667" y="259"/>
                      </a:lnTo>
                      <a:lnTo>
                        <a:pt x="2663" y="259"/>
                      </a:lnTo>
                      <a:lnTo>
                        <a:pt x="2660" y="259"/>
                      </a:lnTo>
                      <a:lnTo>
                        <a:pt x="2657" y="260"/>
                      </a:lnTo>
                      <a:lnTo>
                        <a:pt x="2653" y="260"/>
                      </a:lnTo>
                      <a:lnTo>
                        <a:pt x="2650" y="260"/>
                      </a:lnTo>
                      <a:lnTo>
                        <a:pt x="2647" y="261"/>
                      </a:lnTo>
                      <a:lnTo>
                        <a:pt x="2646" y="260"/>
                      </a:lnTo>
                      <a:lnTo>
                        <a:pt x="2646" y="259"/>
                      </a:lnTo>
                      <a:lnTo>
                        <a:pt x="2646" y="258"/>
                      </a:lnTo>
                      <a:lnTo>
                        <a:pt x="2645" y="255"/>
                      </a:lnTo>
                      <a:lnTo>
                        <a:pt x="2645" y="254"/>
                      </a:lnTo>
                      <a:lnTo>
                        <a:pt x="2645" y="253"/>
                      </a:lnTo>
                      <a:lnTo>
                        <a:pt x="2645" y="252"/>
                      </a:lnTo>
                      <a:lnTo>
                        <a:pt x="2645" y="251"/>
                      </a:lnTo>
                      <a:lnTo>
                        <a:pt x="2646" y="250"/>
                      </a:lnTo>
                      <a:lnTo>
                        <a:pt x="2646" y="249"/>
                      </a:lnTo>
                      <a:lnTo>
                        <a:pt x="2646" y="247"/>
                      </a:lnTo>
                      <a:lnTo>
                        <a:pt x="2646" y="246"/>
                      </a:lnTo>
                      <a:lnTo>
                        <a:pt x="2646" y="244"/>
                      </a:lnTo>
                      <a:lnTo>
                        <a:pt x="2647" y="243"/>
                      </a:lnTo>
                      <a:lnTo>
                        <a:pt x="2647" y="242"/>
                      </a:lnTo>
                      <a:lnTo>
                        <a:pt x="2647" y="240"/>
                      </a:lnTo>
                      <a:lnTo>
                        <a:pt x="2647" y="239"/>
                      </a:lnTo>
                      <a:lnTo>
                        <a:pt x="2648" y="237"/>
                      </a:lnTo>
                      <a:lnTo>
                        <a:pt x="2648" y="236"/>
                      </a:lnTo>
                      <a:lnTo>
                        <a:pt x="2648" y="235"/>
                      </a:lnTo>
                      <a:lnTo>
                        <a:pt x="2648" y="234"/>
                      </a:lnTo>
                      <a:lnTo>
                        <a:pt x="2648" y="231"/>
                      </a:lnTo>
                      <a:lnTo>
                        <a:pt x="2648" y="230"/>
                      </a:lnTo>
                      <a:lnTo>
                        <a:pt x="2648" y="228"/>
                      </a:lnTo>
                      <a:lnTo>
                        <a:pt x="2647" y="227"/>
                      </a:lnTo>
                      <a:lnTo>
                        <a:pt x="2647" y="224"/>
                      </a:lnTo>
                      <a:lnTo>
                        <a:pt x="2647" y="223"/>
                      </a:lnTo>
                      <a:lnTo>
                        <a:pt x="2646" y="221"/>
                      </a:lnTo>
                      <a:lnTo>
                        <a:pt x="2645" y="218"/>
                      </a:lnTo>
                      <a:lnTo>
                        <a:pt x="2645" y="216"/>
                      </a:lnTo>
                      <a:lnTo>
                        <a:pt x="2644" y="215"/>
                      </a:lnTo>
                      <a:lnTo>
                        <a:pt x="2643" y="213"/>
                      </a:lnTo>
                      <a:lnTo>
                        <a:pt x="2642" y="210"/>
                      </a:lnTo>
                      <a:lnTo>
                        <a:pt x="2640" y="208"/>
                      </a:lnTo>
                      <a:lnTo>
                        <a:pt x="2638" y="206"/>
                      </a:lnTo>
                      <a:lnTo>
                        <a:pt x="2637" y="203"/>
                      </a:lnTo>
                      <a:lnTo>
                        <a:pt x="2636" y="200"/>
                      </a:lnTo>
                      <a:lnTo>
                        <a:pt x="2635" y="198"/>
                      </a:lnTo>
                      <a:lnTo>
                        <a:pt x="2633" y="195"/>
                      </a:lnTo>
                      <a:lnTo>
                        <a:pt x="2632" y="193"/>
                      </a:lnTo>
                      <a:lnTo>
                        <a:pt x="2631" y="191"/>
                      </a:lnTo>
                      <a:lnTo>
                        <a:pt x="2630" y="188"/>
                      </a:lnTo>
                      <a:lnTo>
                        <a:pt x="2629" y="186"/>
                      </a:lnTo>
                      <a:lnTo>
                        <a:pt x="2628" y="183"/>
                      </a:lnTo>
                      <a:lnTo>
                        <a:pt x="2627" y="180"/>
                      </a:lnTo>
                      <a:lnTo>
                        <a:pt x="2625" y="178"/>
                      </a:lnTo>
                      <a:lnTo>
                        <a:pt x="2624" y="176"/>
                      </a:lnTo>
                      <a:lnTo>
                        <a:pt x="2623" y="173"/>
                      </a:lnTo>
                      <a:lnTo>
                        <a:pt x="2622" y="171"/>
                      </a:lnTo>
                      <a:lnTo>
                        <a:pt x="2621" y="169"/>
                      </a:lnTo>
                      <a:lnTo>
                        <a:pt x="2620" y="167"/>
                      </a:lnTo>
                      <a:lnTo>
                        <a:pt x="2618" y="164"/>
                      </a:lnTo>
                      <a:lnTo>
                        <a:pt x="2617" y="162"/>
                      </a:lnTo>
                      <a:lnTo>
                        <a:pt x="2615" y="161"/>
                      </a:lnTo>
                      <a:lnTo>
                        <a:pt x="2614" y="158"/>
                      </a:lnTo>
                      <a:lnTo>
                        <a:pt x="2613" y="156"/>
                      </a:lnTo>
                      <a:lnTo>
                        <a:pt x="2610" y="155"/>
                      </a:lnTo>
                      <a:lnTo>
                        <a:pt x="2609" y="153"/>
                      </a:lnTo>
                      <a:lnTo>
                        <a:pt x="2608" y="151"/>
                      </a:lnTo>
                      <a:lnTo>
                        <a:pt x="2606" y="149"/>
                      </a:lnTo>
                      <a:lnTo>
                        <a:pt x="2605" y="148"/>
                      </a:lnTo>
                      <a:lnTo>
                        <a:pt x="2602" y="147"/>
                      </a:lnTo>
                      <a:lnTo>
                        <a:pt x="2600" y="146"/>
                      </a:lnTo>
                      <a:lnTo>
                        <a:pt x="2599" y="145"/>
                      </a:lnTo>
                      <a:lnTo>
                        <a:pt x="2595" y="143"/>
                      </a:lnTo>
                      <a:lnTo>
                        <a:pt x="2593" y="142"/>
                      </a:lnTo>
                      <a:lnTo>
                        <a:pt x="2591" y="142"/>
                      </a:lnTo>
                      <a:lnTo>
                        <a:pt x="2588" y="141"/>
                      </a:lnTo>
                      <a:lnTo>
                        <a:pt x="2586" y="140"/>
                      </a:lnTo>
                      <a:lnTo>
                        <a:pt x="2583" y="139"/>
                      </a:lnTo>
                      <a:lnTo>
                        <a:pt x="2580" y="139"/>
                      </a:lnTo>
                      <a:lnTo>
                        <a:pt x="2577" y="138"/>
                      </a:lnTo>
                      <a:lnTo>
                        <a:pt x="2575" y="136"/>
                      </a:lnTo>
                      <a:lnTo>
                        <a:pt x="2571" y="136"/>
                      </a:lnTo>
                      <a:lnTo>
                        <a:pt x="2569" y="135"/>
                      </a:lnTo>
                      <a:lnTo>
                        <a:pt x="2565" y="134"/>
                      </a:lnTo>
                      <a:lnTo>
                        <a:pt x="2563" y="134"/>
                      </a:lnTo>
                      <a:lnTo>
                        <a:pt x="2560" y="133"/>
                      </a:lnTo>
                      <a:lnTo>
                        <a:pt x="2557" y="133"/>
                      </a:lnTo>
                      <a:lnTo>
                        <a:pt x="2554" y="132"/>
                      </a:lnTo>
                      <a:lnTo>
                        <a:pt x="2550" y="132"/>
                      </a:lnTo>
                      <a:lnTo>
                        <a:pt x="2548" y="131"/>
                      </a:lnTo>
                      <a:lnTo>
                        <a:pt x="2544" y="131"/>
                      </a:lnTo>
                      <a:lnTo>
                        <a:pt x="2542" y="130"/>
                      </a:lnTo>
                      <a:lnTo>
                        <a:pt x="2539" y="130"/>
                      </a:lnTo>
                      <a:lnTo>
                        <a:pt x="2535" y="128"/>
                      </a:lnTo>
                      <a:lnTo>
                        <a:pt x="2533" y="128"/>
                      </a:lnTo>
                      <a:lnTo>
                        <a:pt x="2529" y="127"/>
                      </a:lnTo>
                      <a:lnTo>
                        <a:pt x="2526" y="127"/>
                      </a:lnTo>
                      <a:lnTo>
                        <a:pt x="2524" y="126"/>
                      </a:lnTo>
                      <a:lnTo>
                        <a:pt x="2520" y="126"/>
                      </a:lnTo>
                      <a:lnTo>
                        <a:pt x="2518" y="125"/>
                      </a:lnTo>
                      <a:lnTo>
                        <a:pt x="2514" y="125"/>
                      </a:lnTo>
                      <a:lnTo>
                        <a:pt x="2512" y="124"/>
                      </a:lnTo>
                      <a:lnTo>
                        <a:pt x="2509" y="124"/>
                      </a:lnTo>
                      <a:lnTo>
                        <a:pt x="2506" y="124"/>
                      </a:lnTo>
                      <a:lnTo>
                        <a:pt x="2501" y="121"/>
                      </a:lnTo>
                      <a:lnTo>
                        <a:pt x="2496" y="120"/>
                      </a:lnTo>
                      <a:lnTo>
                        <a:pt x="2490" y="120"/>
                      </a:lnTo>
                      <a:lnTo>
                        <a:pt x="2486" y="119"/>
                      </a:lnTo>
                      <a:lnTo>
                        <a:pt x="2481" y="119"/>
                      </a:lnTo>
                      <a:lnTo>
                        <a:pt x="2476" y="119"/>
                      </a:lnTo>
                      <a:lnTo>
                        <a:pt x="2471" y="120"/>
                      </a:lnTo>
                      <a:lnTo>
                        <a:pt x="2466" y="120"/>
                      </a:lnTo>
                      <a:lnTo>
                        <a:pt x="2461" y="121"/>
                      </a:lnTo>
                      <a:lnTo>
                        <a:pt x="2457" y="121"/>
                      </a:lnTo>
                      <a:lnTo>
                        <a:pt x="2452" y="123"/>
                      </a:lnTo>
                      <a:lnTo>
                        <a:pt x="2447" y="124"/>
                      </a:lnTo>
                      <a:lnTo>
                        <a:pt x="2443" y="126"/>
                      </a:lnTo>
                      <a:lnTo>
                        <a:pt x="2438" y="127"/>
                      </a:lnTo>
                      <a:lnTo>
                        <a:pt x="2435" y="128"/>
                      </a:lnTo>
                      <a:lnTo>
                        <a:pt x="2430" y="131"/>
                      </a:lnTo>
                      <a:lnTo>
                        <a:pt x="2425" y="132"/>
                      </a:lnTo>
                      <a:lnTo>
                        <a:pt x="2421" y="134"/>
                      </a:lnTo>
                      <a:lnTo>
                        <a:pt x="2417" y="136"/>
                      </a:lnTo>
                      <a:lnTo>
                        <a:pt x="2413" y="139"/>
                      </a:lnTo>
                      <a:lnTo>
                        <a:pt x="2408" y="141"/>
                      </a:lnTo>
                      <a:lnTo>
                        <a:pt x="2405" y="143"/>
                      </a:lnTo>
                      <a:lnTo>
                        <a:pt x="2400" y="146"/>
                      </a:lnTo>
                      <a:lnTo>
                        <a:pt x="2395" y="148"/>
                      </a:lnTo>
                      <a:lnTo>
                        <a:pt x="2392" y="150"/>
                      </a:lnTo>
                      <a:lnTo>
                        <a:pt x="2387" y="153"/>
                      </a:lnTo>
                      <a:lnTo>
                        <a:pt x="2384" y="155"/>
                      </a:lnTo>
                      <a:lnTo>
                        <a:pt x="2379" y="157"/>
                      </a:lnTo>
                      <a:lnTo>
                        <a:pt x="2376" y="158"/>
                      </a:lnTo>
                      <a:lnTo>
                        <a:pt x="2371" y="161"/>
                      </a:lnTo>
                      <a:lnTo>
                        <a:pt x="2368" y="163"/>
                      </a:lnTo>
                      <a:lnTo>
                        <a:pt x="2363" y="165"/>
                      </a:lnTo>
                      <a:lnTo>
                        <a:pt x="2361" y="167"/>
                      </a:lnTo>
                      <a:lnTo>
                        <a:pt x="2358" y="168"/>
                      </a:lnTo>
                      <a:lnTo>
                        <a:pt x="2356" y="169"/>
                      </a:lnTo>
                      <a:lnTo>
                        <a:pt x="2354" y="170"/>
                      </a:lnTo>
                      <a:lnTo>
                        <a:pt x="2353" y="172"/>
                      </a:lnTo>
                      <a:lnTo>
                        <a:pt x="2350" y="173"/>
                      </a:lnTo>
                      <a:lnTo>
                        <a:pt x="2348" y="175"/>
                      </a:lnTo>
                      <a:lnTo>
                        <a:pt x="2347" y="177"/>
                      </a:lnTo>
                      <a:lnTo>
                        <a:pt x="2345" y="178"/>
                      </a:lnTo>
                      <a:lnTo>
                        <a:pt x="2342" y="179"/>
                      </a:lnTo>
                      <a:lnTo>
                        <a:pt x="2341" y="182"/>
                      </a:lnTo>
                      <a:lnTo>
                        <a:pt x="2340" y="183"/>
                      </a:lnTo>
                      <a:lnTo>
                        <a:pt x="2338" y="185"/>
                      </a:lnTo>
                      <a:lnTo>
                        <a:pt x="2337" y="186"/>
                      </a:lnTo>
                      <a:lnTo>
                        <a:pt x="2335" y="188"/>
                      </a:lnTo>
                      <a:lnTo>
                        <a:pt x="2334" y="190"/>
                      </a:lnTo>
                      <a:lnTo>
                        <a:pt x="2333" y="192"/>
                      </a:lnTo>
                      <a:lnTo>
                        <a:pt x="2332" y="193"/>
                      </a:lnTo>
                      <a:lnTo>
                        <a:pt x="2331" y="195"/>
                      </a:lnTo>
                      <a:lnTo>
                        <a:pt x="2330" y="197"/>
                      </a:lnTo>
                      <a:lnTo>
                        <a:pt x="2330" y="199"/>
                      </a:lnTo>
                      <a:lnTo>
                        <a:pt x="2328" y="201"/>
                      </a:lnTo>
                      <a:lnTo>
                        <a:pt x="2328" y="202"/>
                      </a:lnTo>
                      <a:lnTo>
                        <a:pt x="2327" y="205"/>
                      </a:lnTo>
                      <a:lnTo>
                        <a:pt x="2327" y="206"/>
                      </a:lnTo>
                      <a:lnTo>
                        <a:pt x="2327" y="208"/>
                      </a:lnTo>
                      <a:lnTo>
                        <a:pt x="2327" y="209"/>
                      </a:lnTo>
                      <a:lnTo>
                        <a:pt x="2327" y="212"/>
                      </a:lnTo>
                      <a:lnTo>
                        <a:pt x="2327" y="213"/>
                      </a:lnTo>
                      <a:lnTo>
                        <a:pt x="2327" y="215"/>
                      </a:lnTo>
                      <a:lnTo>
                        <a:pt x="2327" y="216"/>
                      </a:lnTo>
                      <a:lnTo>
                        <a:pt x="2327" y="217"/>
                      </a:lnTo>
                      <a:lnTo>
                        <a:pt x="2327" y="220"/>
                      </a:lnTo>
                      <a:lnTo>
                        <a:pt x="2327" y="221"/>
                      </a:lnTo>
                      <a:lnTo>
                        <a:pt x="2326" y="222"/>
                      </a:lnTo>
                      <a:lnTo>
                        <a:pt x="2326" y="223"/>
                      </a:lnTo>
                      <a:lnTo>
                        <a:pt x="2326" y="225"/>
                      </a:lnTo>
                      <a:lnTo>
                        <a:pt x="2325" y="227"/>
                      </a:lnTo>
                      <a:lnTo>
                        <a:pt x="2325" y="228"/>
                      </a:lnTo>
                      <a:lnTo>
                        <a:pt x="2325" y="229"/>
                      </a:lnTo>
                      <a:lnTo>
                        <a:pt x="2325" y="231"/>
                      </a:lnTo>
                      <a:lnTo>
                        <a:pt x="2324" y="232"/>
                      </a:lnTo>
                      <a:lnTo>
                        <a:pt x="2324" y="234"/>
                      </a:lnTo>
                      <a:lnTo>
                        <a:pt x="2324" y="236"/>
                      </a:lnTo>
                      <a:lnTo>
                        <a:pt x="2324" y="237"/>
                      </a:lnTo>
                      <a:lnTo>
                        <a:pt x="2324" y="238"/>
                      </a:lnTo>
                      <a:lnTo>
                        <a:pt x="2323" y="240"/>
                      </a:lnTo>
                      <a:lnTo>
                        <a:pt x="2323" y="242"/>
                      </a:lnTo>
                      <a:lnTo>
                        <a:pt x="2323" y="243"/>
                      </a:lnTo>
                      <a:lnTo>
                        <a:pt x="2323" y="245"/>
                      </a:lnTo>
                      <a:lnTo>
                        <a:pt x="2323" y="246"/>
                      </a:lnTo>
                      <a:lnTo>
                        <a:pt x="2323" y="247"/>
                      </a:lnTo>
                      <a:lnTo>
                        <a:pt x="2323" y="250"/>
                      </a:lnTo>
                      <a:lnTo>
                        <a:pt x="2323" y="251"/>
                      </a:lnTo>
                      <a:lnTo>
                        <a:pt x="2323" y="253"/>
                      </a:lnTo>
                      <a:lnTo>
                        <a:pt x="2321" y="254"/>
                      </a:lnTo>
                      <a:lnTo>
                        <a:pt x="2321" y="255"/>
                      </a:lnTo>
                      <a:lnTo>
                        <a:pt x="2321" y="258"/>
                      </a:lnTo>
                      <a:lnTo>
                        <a:pt x="2321" y="259"/>
                      </a:lnTo>
                      <a:lnTo>
                        <a:pt x="2321" y="261"/>
                      </a:lnTo>
                      <a:lnTo>
                        <a:pt x="2321" y="262"/>
                      </a:lnTo>
                      <a:lnTo>
                        <a:pt x="2321" y="265"/>
                      </a:lnTo>
                      <a:lnTo>
                        <a:pt x="2321" y="266"/>
                      </a:lnTo>
                      <a:lnTo>
                        <a:pt x="2321" y="267"/>
                      </a:lnTo>
                      <a:lnTo>
                        <a:pt x="2321" y="268"/>
                      </a:lnTo>
                      <a:lnTo>
                        <a:pt x="2320" y="269"/>
                      </a:lnTo>
                      <a:lnTo>
                        <a:pt x="2320" y="270"/>
                      </a:lnTo>
                      <a:lnTo>
                        <a:pt x="2319" y="270"/>
                      </a:lnTo>
                      <a:lnTo>
                        <a:pt x="2319" y="272"/>
                      </a:lnTo>
                      <a:lnTo>
                        <a:pt x="2319" y="273"/>
                      </a:lnTo>
                      <a:lnTo>
                        <a:pt x="2319" y="274"/>
                      </a:lnTo>
                      <a:lnTo>
                        <a:pt x="2318" y="274"/>
                      </a:lnTo>
                      <a:lnTo>
                        <a:pt x="2318" y="275"/>
                      </a:lnTo>
                      <a:lnTo>
                        <a:pt x="2318" y="276"/>
                      </a:lnTo>
                      <a:lnTo>
                        <a:pt x="2318" y="277"/>
                      </a:lnTo>
                      <a:lnTo>
                        <a:pt x="2317" y="277"/>
                      </a:lnTo>
                      <a:lnTo>
                        <a:pt x="2317" y="279"/>
                      </a:lnTo>
                      <a:lnTo>
                        <a:pt x="2317" y="280"/>
                      </a:lnTo>
                      <a:lnTo>
                        <a:pt x="2317" y="281"/>
                      </a:lnTo>
                      <a:lnTo>
                        <a:pt x="2317" y="282"/>
                      </a:lnTo>
                      <a:lnTo>
                        <a:pt x="2317" y="283"/>
                      </a:lnTo>
                      <a:lnTo>
                        <a:pt x="2317" y="284"/>
                      </a:lnTo>
                      <a:lnTo>
                        <a:pt x="2317" y="285"/>
                      </a:lnTo>
                      <a:lnTo>
                        <a:pt x="2317" y="287"/>
                      </a:lnTo>
                      <a:lnTo>
                        <a:pt x="2317" y="288"/>
                      </a:lnTo>
                      <a:lnTo>
                        <a:pt x="2317" y="289"/>
                      </a:lnTo>
                      <a:lnTo>
                        <a:pt x="2317" y="290"/>
                      </a:lnTo>
                      <a:lnTo>
                        <a:pt x="2317" y="291"/>
                      </a:lnTo>
                      <a:lnTo>
                        <a:pt x="2318" y="291"/>
                      </a:lnTo>
                      <a:lnTo>
                        <a:pt x="2318" y="292"/>
                      </a:lnTo>
                      <a:lnTo>
                        <a:pt x="2319" y="294"/>
                      </a:lnTo>
                      <a:lnTo>
                        <a:pt x="2319" y="295"/>
                      </a:lnTo>
                      <a:lnTo>
                        <a:pt x="2320" y="295"/>
                      </a:lnTo>
                      <a:lnTo>
                        <a:pt x="2320" y="296"/>
                      </a:lnTo>
                      <a:lnTo>
                        <a:pt x="2320" y="297"/>
                      </a:lnTo>
                      <a:lnTo>
                        <a:pt x="2321" y="297"/>
                      </a:lnTo>
                      <a:lnTo>
                        <a:pt x="2321" y="298"/>
                      </a:lnTo>
                      <a:lnTo>
                        <a:pt x="2321" y="299"/>
                      </a:lnTo>
                      <a:lnTo>
                        <a:pt x="2323" y="299"/>
                      </a:lnTo>
                      <a:lnTo>
                        <a:pt x="2323" y="301"/>
                      </a:lnTo>
                      <a:lnTo>
                        <a:pt x="2324" y="301"/>
                      </a:lnTo>
                      <a:lnTo>
                        <a:pt x="2324" y="302"/>
                      </a:lnTo>
                      <a:lnTo>
                        <a:pt x="2324" y="303"/>
                      </a:lnTo>
                      <a:lnTo>
                        <a:pt x="2325" y="303"/>
                      </a:lnTo>
                      <a:lnTo>
                        <a:pt x="2325" y="304"/>
                      </a:lnTo>
                      <a:lnTo>
                        <a:pt x="2326" y="305"/>
                      </a:lnTo>
                      <a:lnTo>
                        <a:pt x="2325" y="305"/>
                      </a:lnTo>
                      <a:lnTo>
                        <a:pt x="2325" y="306"/>
                      </a:lnTo>
                      <a:lnTo>
                        <a:pt x="2325" y="307"/>
                      </a:lnTo>
                      <a:lnTo>
                        <a:pt x="2324" y="307"/>
                      </a:lnTo>
                      <a:lnTo>
                        <a:pt x="2324" y="309"/>
                      </a:lnTo>
                      <a:lnTo>
                        <a:pt x="2323" y="309"/>
                      </a:lnTo>
                      <a:lnTo>
                        <a:pt x="2323" y="310"/>
                      </a:lnTo>
                      <a:lnTo>
                        <a:pt x="2321" y="311"/>
                      </a:lnTo>
                      <a:lnTo>
                        <a:pt x="2320" y="312"/>
                      </a:lnTo>
                      <a:lnTo>
                        <a:pt x="2320" y="313"/>
                      </a:lnTo>
                      <a:lnTo>
                        <a:pt x="2319" y="313"/>
                      </a:lnTo>
                      <a:lnTo>
                        <a:pt x="2319" y="314"/>
                      </a:lnTo>
                      <a:lnTo>
                        <a:pt x="2320" y="314"/>
                      </a:lnTo>
                      <a:lnTo>
                        <a:pt x="2320" y="316"/>
                      </a:lnTo>
                      <a:lnTo>
                        <a:pt x="2321" y="316"/>
                      </a:lnTo>
                      <a:lnTo>
                        <a:pt x="2321" y="317"/>
                      </a:lnTo>
                      <a:lnTo>
                        <a:pt x="2323" y="317"/>
                      </a:lnTo>
                      <a:lnTo>
                        <a:pt x="2324" y="318"/>
                      </a:lnTo>
                      <a:lnTo>
                        <a:pt x="2325" y="318"/>
                      </a:lnTo>
                      <a:lnTo>
                        <a:pt x="2326" y="319"/>
                      </a:lnTo>
                      <a:lnTo>
                        <a:pt x="2327" y="319"/>
                      </a:lnTo>
                      <a:lnTo>
                        <a:pt x="2327" y="320"/>
                      </a:lnTo>
                      <a:lnTo>
                        <a:pt x="2328" y="320"/>
                      </a:lnTo>
                      <a:lnTo>
                        <a:pt x="2330" y="320"/>
                      </a:lnTo>
                      <a:lnTo>
                        <a:pt x="2330" y="321"/>
                      </a:lnTo>
                      <a:lnTo>
                        <a:pt x="2331" y="321"/>
                      </a:lnTo>
                      <a:lnTo>
                        <a:pt x="2331" y="322"/>
                      </a:lnTo>
                      <a:lnTo>
                        <a:pt x="2332" y="322"/>
                      </a:lnTo>
                      <a:lnTo>
                        <a:pt x="2332" y="324"/>
                      </a:lnTo>
                      <a:lnTo>
                        <a:pt x="2331" y="325"/>
                      </a:lnTo>
                      <a:lnTo>
                        <a:pt x="2331" y="326"/>
                      </a:lnTo>
                      <a:lnTo>
                        <a:pt x="2331" y="327"/>
                      </a:lnTo>
                      <a:lnTo>
                        <a:pt x="2330" y="328"/>
                      </a:lnTo>
                      <a:lnTo>
                        <a:pt x="2330" y="329"/>
                      </a:lnTo>
                      <a:lnTo>
                        <a:pt x="2330" y="331"/>
                      </a:lnTo>
                      <a:lnTo>
                        <a:pt x="2328" y="331"/>
                      </a:lnTo>
                      <a:lnTo>
                        <a:pt x="2328" y="332"/>
                      </a:lnTo>
                      <a:lnTo>
                        <a:pt x="2328" y="333"/>
                      </a:lnTo>
                      <a:lnTo>
                        <a:pt x="2328" y="334"/>
                      </a:lnTo>
                      <a:lnTo>
                        <a:pt x="2327" y="334"/>
                      </a:lnTo>
                      <a:lnTo>
                        <a:pt x="2327" y="335"/>
                      </a:lnTo>
                      <a:lnTo>
                        <a:pt x="2326" y="336"/>
                      </a:lnTo>
                      <a:lnTo>
                        <a:pt x="2326" y="337"/>
                      </a:lnTo>
                      <a:lnTo>
                        <a:pt x="2325" y="339"/>
                      </a:lnTo>
                      <a:lnTo>
                        <a:pt x="2324" y="340"/>
                      </a:lnTo>
                      <a:lnTo>
                        <a:pt x="2324" y="341"/>
                      </a:lnTo>
                      <a:lnTo>
                        <a:pt x="2323" y="342"/>
                      </a:lnTo>
                      <a:lnTo>
                        <a:pt x="2323" y="343"/>
                      </a:lnTo>
                      <a:lnTo>
                        <a:pt x="2321" y="343"/>
                      </a:lnTo>
                      <a:lnTo>
                        <a:pt x="2321" y="344"/>
                      </a:lnTo>
                      <a:lnTo>
                        <a:pt x="2320" y="344"/>
                      </a:lnTo>
                      <a:lnTo>
                        <a:pt x="2320" y="346"/>
                      </a:lnTo>
                      <a:lnTo>
                        <a:pt x="2319" y="347"/>
                      </a:lnTo>
                      <a:lnTo>
                        <a:pt x="2319" y="348"/>
                      </a:lnTo>
                      <a:lnTo>
                        <a:pt x="2318" y="348"/>
                      </a:lnTo>
                      <a:lnTo>
                        <a:pt x="2318" y="349"/>
                      </a:lnTo>
                      <a:lnTo>
                        <a:pt x="2318" y="350"/>
                      </a:lnTo>
                      <a:lnTo>
                        <a:pt x="2317" y="351"/>
                      </a:lnTo>
                      <a:lnTo>
                        <a:pt x="2317" y="352"/>
                      </a:lnTo>
                      <a:lnTo>
                        <a:pt x="2317" y="354"/>
                      </a:lnTo>
                      <a:lnTo>
                        <a:pt x="2317" y="355"/>
                      </a:lnTo>
                      <a:lnTo>
                        <a:pt x="2317" y="356"/>
                      </a:lnTo>
                      <a:lnTo>
                        <a:pt x="2318" y="357"/>
                      </a:lnTo>
                      <a:lnTo>
                        <a:pt x="2318" y="358"/>
                      </a:lnTo>
                      <a:lnTo>
                        <a:pt x="2319" y="358"/>
                      </a:lnTo>
                      <a:lnTo>
                        <a:pt x="2319" y="359"/>
                      </a:lnTo>
                      <a:lnTo>
                        <a:pt x="2320" y="361"/>
                      </a:lnTo>
                      <a:lnTo>
                        <a:pt x="2321" y="361"/>
                      </a:lnTo>
                      <a:lnTo>
                        <a:pt x="2321" y="362"/>
                      </a:lnTo>
                      <a:lnTo>
                        <a:pt x="2323" y="362"/>
                      </a:lnTo>
                      <a:lnTo>
                        <a:pt x="2324" y="363"/>
                      </a:lnTo>
                      <a:lnTo>
                        <a:pt x="2325" y="363"/>
                      </a:lnTo>
                      <a:lnTo>
                        <a:pt x="2326" y="363"/>
                      </a:lnTo>
                      <a:lnTo>
                        <a:pt x="2327" y="364"/>
                      </a:lnTo>
                      <a:lnTo>
                        <a:pt x="2328" y="364"/>
                      </a:lnTo>
                      <a:lnTo>
                        <a:pt x="2330" y="364"/>
                      </a:lnTo>
                      <a:lnTo>
                        <a:pt x="2331" y="365"/>
                      </a:lnTo>
                      <a:lnTo>
                        <a:pt x="2332" y="365"/>
                      </a:lnTo>
                      <a:lnTo>
                        <a:pt x="2333" y="365"/>
                      </a:lnTo>
                      <a:lnTo>
                        <a:pt x="2333" y="366"/>
                      </a:lnTo>
                      <a:lnTo>
                        <a:pt x="2334" y="366"/>
                      </a:lnTo>
                      <a:lnTo>
                        <a:pt x="2334" y="368"/>
                      </a:lnTo>
                      <a:lnTo>
                        <a:pt x="2334" y="369"/>
                      </a:lnTo>
                      <a:lnTo>
                        <a:pt x="2335" y="370"/>
                      </a:lnTo>
                      <a:lnTo>
                        <a:pt x="2335" y="371"/>
                      </a:lnTo>
                      <a:lnTo>
                        <a:pt x="2335" y="372"/>
                      </a:lnTo>
                      <a:lnTo>
                        <a:pt x="2335" y="373"/>
                      </a:lnTo>
                      <a:lnTo>
                        <a:pt x="2337" y="376"/>
                      </a:lnTo>
                      <a:lnTo>
                        <a:pt x="2337" y="377"/>
                      </a:lnTo>
                      <a:lnTo>
                        <a:pt x="2337" y="379"/>
                      </a:lnTo>
                      <a:lnTo>
                        <a:pt x="2338" y="380"/>
                      </a:lnTo>
                      <a:lnTo>
                        <a:pt x="2338" y="383"/>
                      </a:lnTo>
                      <a:lnTo>
                        <a:pt x="2339" y="384"/>
                      </a:lnTo>
                      <a:lnTo>
                        <a:pt x="2339" y="386"/>
                      </a:lnTo>
                      <a:lnTo>
                        <a:pt x="2340" y="387"/>
                      </a:lnTo>
                      <a:lnTo>
                        <a:pt x="2340" y="389"/>
                      </a:lnTo>
                      <a:lnTo>
                        <a:pt x="2341" y="392"/>
                      </a:lnTo>
                      <a:lnTo>
                        <a:pt x="2341" y="393"/>
                      </a:lnTo>
                      <a:lnTo>
                        <a:pt x="2342" y="395"/>
                      </a:lnTo>
                      <a:lnTo>
                        <a:pt x="2343" y="396"/>
                      </a:lnTo>
                      <a:lnTo>
                        <a:pt x="2343" y="399"/>
                      </a:lnTo>
                      <a:lnTo>
                        <a:pt x="2345" y="401"/>
                      </a:lnTo>
                      <a:lnTo>
                        <a:pt x="2346" y="402"/>
                      </a:lnTo>
                      <a:lnTo>
                        <a:pt x="2347" y="404"/>
                      </a:lnTo>
                      <a:lnTo>
                        <a:pt x="2347" y="406"/>
                      </a:lnTo>
                      <a:lnTo>
                        <a:pt x="2348" y="408"/>
                      </a:lnTo>
                      <a:lnTo>
                        <a:pt x="2349" y="409"/>
                      </a:lnTo>
                      <a:lnTo>
                        <a:pt x="2350" y="411"/>
                      </a:lnTo>
                      <a:lnTo>
                        <a:pt x="2352" y="413"/>
                      </a:lnTo>
                      <a:lnTo>
                        <a:pt x="2353" y="415"/>
                      </a:lnTo>
                      <a:lnTo>
                        <a:pt x="2354" y="416"/>
                      </a:lnTo>
                      <a:lnTo>
                        <a:pt x="2354" y="417"/>
                      </a:lnTo>
                      <a:lnTo>
                        <a:pt x="2355" y="418"/>
                      </a:lnTo>
                      <a:lnTo>
                        <a:pt x="2355" y="419"/>
                      </a:lnTo>
                      <a:lnTo>
                        <a:pt x="2355" y="421"/>
                      </a:lnTo>
                      <a:lnTo>
                        <a:pt x="2355" y="422"/>
                      </a:lnTo>
                      <a:lnTo>
                        <a:pt x="2355" y="423"/>
                      </a:lnTo>
                      <a:lnTo>
                        <a:pt x="2355" y="424"/>
                      </a:lnTo>
                      <a:lnTo>
                        <a:pt x="2355" y="425"/>
                      </a:lnTo>
                      <a:lnTo>
                        <a:pt x="2355" y="426"/>
                      </a:lnTo>
                      <a:lnTo>
                        <a:pt x="2355" y="428"/>
                      </a:lnTo>
                      <a:lnTo>
                        <a:pt x="2355" y="429"/>
                      </a:lnTo>
                      <a:lnTo>
                        <a:pt x="2355" y="430"/>
                      </a:lnTo>
                      <a:lnTo>
                        <a:pt x="2354" y="430"/>
                      </a:lnTo>
                      <a:lnTo>
                        <a:pt x="2354" y="431"/>
                      </a:lnTo>
                      <a:lnTo>
                        <a:pt x="2354" y="432"/>
                      </a:lnTo>
                      <a:lnTo>
                        <a:pt x="2354" y="433"/>
                      </a:lnTo>
                      <a:lnTo>
                        <a:pt x="2354" y="435"/>
                      </a:lnTo>
                      <a:lnTo>
                        <a:pt x="2354" y="436"/>
                      </a:lnTo>
                      <a:lnTo>
                        <a:pt x="2354" y="437"/>
                      </a:lnTo>
                      <a:lnTo>
                        <a:pt x="2354" y="438"/>
                      </a:lnTo>
                      <a:lnTo>
                        <a:pt x="2355" y="439"/>
                      </a:lnTo>
                      <a:lnTo>
                        <a:pt x="2355" y="440"/>
                      </a:lnTo>
                      <a:lnTo>
                        <a:pt x="2355" y="441"/>
                      </a:lnTo>
                      <a:lnTo>
                        <a:pt x="2355" y="443"/>
                      </a:lnTo>
                      <a:lnTo>
                        <a:pt x="2357" y="446"/>
                      </a:lnTo>
                      <a:lnTo>
                        <a:pt x="2358" y="448"/>
                      </a:lnTo>
                      <a:lnTo>
                        <a:pt x="2360" y="451"/>
                      </a:lnTo>
                      <a:lnTo>
                        <a:pt x="2362" y="453"/>
                      </a:lnTo>
                      <a:lnTo>
                        <a:pt x="2364" y="454"/>
                      </a:lnTo>
                      <a:lnTo>
                        <a:pt x="2365" y="455"/>
                      </a:lnTo>
                      <a:lnTo>
                        <a:pt x="2368" y="456"/>
                      </a:lnTo>
                      <a:lnTo>
                        <a:pt x="2370" y="458"/>
                      </a:lnTo>
                      <a:lnTo>
                        <a:pt x="2373" y="458"/>
                      </a:lnTo>
                      <a:lnTo>
                        <a:pt x="2376" y="459"/>
                      </a:lnTo>
                      <a:lnTo>
                        <a:pt x="2378" y="459"/>
                      </a:lnTo>
                      <a:lnTo>
                        <a:pt x="2380" y="459"/>
                      </a:lnTo>
                      <a:lnTo>
                        <a:pt x="2384" y="459"/>
                      </a:lnTo>
                      <a:lnTo>
                        <a:pt x="2386" y="458"/>
                      </a:lnTo>
                      <a:lnTo>
                        <a:pt x="2388" y="458"/>
                      </a:lnTo>
                      <a:lnTo>
                        <a:pt x="2392" y="456"/>
                      </a:lnTo>
                      <a:lnTo>
                        <a:pt x="2394" y="456"/>
                      </a:lnTo>
                      <a:lnTo>
                        <a:pt x="2397" y="455"/>
                      </a:lnTo>
                      <a:lnTo>
                        <a:pt x="2400" y="455"/>
                      </a:lnTo>
                      <a:lnTo>
                        <a:pt x="2402" y="454"/>
                      </a:lnTo>
                      <a:lnTo>
                        <a:pt x="2405" y="453"/>
                      </a:lnTo>
                      <a:lnTo>
                        <a:pt x="2407" y="452"/>
                      </a:lnTo>
                      <a:lnTo>
                        <a:pt x="2409" y="452"/>
                      </a:lnTo>
                      <a:lnTo>
                        <a:pt x="2412" y="451"/>
                      </a:lnTo>
                      <a:lnTo>
                        <a:pt x="2414" y="450"/>
                      </a:lnTo>
                      <a:lnTo>
                        <a:pt x="2416" y="450"/>
                      </a:lnTo>
                      <a:lnTo>
                        <a:pt x="2417" y="448"/>
                      </a:lnTo>
                      <a:lnTo>
                        <a:pt x="2420" y="448"/>
                      </a:lnTo>
                      <a:lnTo>
                        <a:pt x="2421" y="448"/>
                      </a:lnTo>
                      <a:lnTo>
                        <a:pt x="2422" y="448"/>
                      </a:lnTo>
                      <a:lnTo>
                        <a:pt x="2423" y="448"/>
                      </a:lnTo>
                      <a:lnTo>
                        <a:pt x="2424" y="448"/>
                      </a:lnTo>
                      <a:lnTo>
                        <a:pt x="2425" y="448"/>
                      </a:lnTo>
                      <a:lnTo>
                        <a:pt x="2427" y="448"/>
                      </a:lnTo>
                      <a:lnTo>
                        <a:pt x="2428" y="448"/>
                      </a:lnTo>
                      <a:lnTo>
                        <a:pt x="2428" y="450"/>
                      </a:lnTo>
                      <a:lnTo>
                        <a:pt x="2429" y="450"/>
                      </a:lnTo>
                      <a:lnTo>
                        <a:pt x="2430" y="450"/>
                      </a:lnTo>
                      <a:lnTo>
                        <a:pt x="2431" y="450"/>
                      </a:lnTo>
                      <a:lnTo>
                        <a:pt x="2432" y="450"/>
                      </a:lnTo>
                      <a:lnTo>
                        <a:pt x="2432" y="451"/>
                      </a:lnTo>
                      <a:lnTo>
                        <a:pt x="2434" y="451"/>
                      </a:lnTo>
                      <a:lnTo>
                        <a:pt x="2435" y="451"/>
                      </a:lnTo>
                      <a:lnTo>
                        <a:pt x="2436" y="451"/>
                      </a:lnTo>
                      <a:lnTo>
                        <a:pt x="2437" y="451"/>
                      </a:lnTo>
                      <a:lnTo>
                        <a:pt x="2437" y="452"/>
                      </a:lnTo>
                      <a:lnTo>
                        <a:pt x="2438" y="452"/>
                      </a:lnTo>
                      <a:lnTo>
                        <a:pt x="2439" y="452"/>
                      </a:lnTo>
                      <a:lnTo>
                        <a:pt x="2440" y="453"/>
                      </a:lnTo>
                      <a:lnTo>
                        <a:pt x="2442" y="454"/>
                      </a:lnTo>
                      <a:lnTo>
                        <a:pt x="2443" y="455"/>
                      </a:lnTo>
                      <a:lnTo>
                        <a:pt x="2444" y="456"/>
                      </a:lnTo>
                      <a:lnTo>
                        <a:pt x="2445" y="458"/>
                      </a:lnTo>
                      <a:lnTo>
                        <a:pt x="2446" y="459"/>
                      </a:lnTo>
                      <a:lnTo>
                        <a:pt x="2446" y="461"/>
                      </a:lnTo>
                      <a:lnTo>
                        <a:pt x="2447" y="462"/>
                      </a:lnTo>
                      <a:lnTo>
                        <a:pt x="2449" y="463"/>
                      </a:lnTo>
                      <a:lnTo>
                        <a:pt x="2450" y="465"/>
                      </a:lnTo>
                      <a:lnTo>
                        <a:pt x="2451" y="467"/>
                      </a:lnTo>
                      <a:lnTo>
                        <a:pt x="2452" y="468"/>
                      </a:lnTo>
                      <a:lnTo>
                        <a:pt x="2453" y="470"/>
                      </a:lnTo>
                      <a:lnTo>
                        <a:pt x="2454" y="471"/>
                      </a:lnTo>
                      <a:lnTo>
                        <a:pt x="2456" y="473"/>
                      </a:lnTo>
                      <a:lnTo>
                        <a:pt x="2457" y="475"/>
                      </a:lnTo>
                      <a:lnTo>
                        <a:pt x="2458" y="476"/>
                      </a:lnTo>
                      <a:lnTo>
                        <a:pt x="2459" y="478"/>
                      </a:lnTo>
                      <a:lnTo>
                        <a:pt x="2460" y="480"/>
                      </a:lnTo>
                      <a:lnTo>
                        <a:pt x="2461" y="481"/>
                      </a:lnTo>
                      <a:lnTo>
                        <a:pt x="2461" y="483"/>
                      </a:lnTo>
                      <a:lnTo>
                        <a:pt x="2462" y="484"/>
                      </a:lnTo>
                      <a:lnTo>
                        <a:pt x="2464" y="485"/>
                      </a:lnTo>
                      <a:lnTo>
                        <a:pt x="2465" y="486"/>
                      </a:lnTo>
                      <a:lnTo>
                        <a:pt x="2466" y="488"/>
                      </a:lnTo>
                      <a:lnTo>
                        <a:pt x="2466" y="489"/>
                      </a:lnTo>
                      <a:lnTo>
                        <a:pt x="2467" y="490"/>
                      </a:lnTo>
                      <a:lnTo>
                        <a:pt x="2468" y="491"/>
                      </a:lnTo>
                      <a:lnTo>
                        <a:pt x="2468" y="492"/>
                      </a:lnTo>
                      <a:lnTo>
                        <a:pt x="2469" y="493"/>
                      </a:lnTo>
                      <a:lnTo>
                        <a:pt x="2471" y="495"/>
                      </a:lnTo>
                      <a:lnTo>
                        <a:pt x="2469" y="496"/>
                      </a:lnTo>
                      <a:lnTo>
                        <a:pt x="2468" y="498"/>
                      </a:lnTo>
                      <a:lnTo>
                        <a:pt x="2467" y="499"/>
                      </a:lnTo>
                      <a:lnTo>
                        <a:pt x="2466" y="502"/>
                      </a:lnTo>
                      <a:lnTo>
                        <a:pt x="2465" y="503"/>
                      </a:lnTo>
                      <a:lnTo>
                        <a:pt x="2464" y="505"/>
                      </a:lnTo>
                      <a:lnTo>
                        <a:pt x="2462" y="506"/>
                      </a:lnTo>
                      <a:lnTo>
                        <a:pt x="2461" y="508"/>
                      </a:lnTo>
                      <a:lnTo>
                        <a:pt x="2459" y="511"/>
                      </a:lnTo>
                      <a:lnTo>
                        <a:pt x="2458" y="512"/>
                      </a:lnTo>
                      <a:lnTo>
                        <a:pt x="2457" y="514"/>
                      </a:lnTo>
                      <a:lnTo>
                        <a:pt x="2456" y="517"/>
                      </a:lnTo>
                      <a:lnTo>
                        <a:pt x="2454" y="519"/>
                      </a:lnTo>
                      <a:lnTo>
                        <a:pt x="2453" y="520"/>
                      </a:lnTo>
                      <a:lnTo>
                        <a:pt x="2452" y="522"/>
                      </a:lnTo>
                      <a:lnTo>
                        <a:pt x="2451" y="525"/>
                      </a:lnTo>
                      <a:lnTo>
                        <a:pt x="2450" y="527"/>
                      </a:lnTo>
                      <a:lnTo>
                        <a:pt x="2449" y="529"/>
                      </a:lnTo>
                      <a:lnTo>
                        <a:pt x="2446" y="532"/>
                      </a:lnTo>
                      <a:lnTo>
                        <a:pt x="2445" y="534"/>
                      </a:lnTo>
                      <a:lnTo>
                        <a:pt x="2444" y="535"/>
                      </a:lnTo>
                      <a:lnTo>
                        <a:pt x="2443" y="537"/>
                      </a:lnTo>
                      <a:lnTo>
                        <a:pt x="2442" y="540"/>
                      </a:lnTo>
                      <a:lnTo>
                        <a:pt x="2440" y="542"/>
                      </a:lnTo>
                      <a:lnTo>
                        <a:pt x="2438" y="544"/>
                      </a:lnTo>
                      <a:lnTo>
                        <a:pt x="2437" y="547"/>
                      </a:lnTo>
                      <a:lnTo>
                        <a:pt x="2436" y="549"/>
                      </a:lnTo>
                      <a:lnTo>
                        <a:pt x="2434" y="550"/>
                      </a:lnTo>
                      <a:lnTo>
                        <a:pt x="2432" y="552"/>
                      </a:lnTo>
                      <a:lnTo>
                        <a:pt x="2431" y="555"/>
                      </a:lnTo>
                      <a:lnTo>
                        <a:pt x="2430" y="557"/>
                      </a:lnTo>
                      <a:lnTo>
                        <a:pt x="2428" y="558"/>
                      </a:lnTo>
                      <a:lnTo>
                        <a:pt x="2428" y="559"/>
                      </a:lnTo>
                      <a:lnTo>
                        <a:pt x="2428" y="560"/>
                      </a:lnTo>
                      <a:lnTo>
                        <a:pt x="2428" y="562"/>
                      </a:lnTo>
                      <a:lnTo>
                        <a:pt x="2428" y="563"/>
                      </a:lnTo>
                      <a:lnTo>
                        <a:pt x="2428" y="564"/>
                      </a:lnTo>
                      <a:lnTo>
                        <a:pt x="2428" y="565"/>
                      </a:lnTo>
                      <a:lnTo>
                        <a:pt x="2428" y="566"/>
                      </a:lnTo>
                      <a:lnTo>
                        <a:pt x="2428" y="567"/>
                      </a:lnTo>
                      <a:lnTo>
                        <a:pt x="2428" y="569"/>
                      </a:lnTo>
                      <a:lnTo>
                        <a:pt x="2428" y="570"/>
                      </a:lnTo>
                      <a:lnTo>
                        <a:pt x="2428" y="571"/>
                      </a:lnTo>
                      <a:lnTo>
                        <a:pt x="2428" y="572"/>
                      </a:lnTo>
                      <a:lnTo>
                        <a:pt x="2428" y="573"/>
                      </a:lnTo>
                      <a:lnTo>
                        <a:pt x="2428" y="574"/>
                      </a:lnTo>
                      <a:lnTo>
                        <a:pt x="2428" y="575"/>
                      </a:lnTo>
                      <a:lnTo>
                        <a:pt x="2428" y="577"/>
                      </a:lnTo>
                      <a:lnTo>
                        <a:pt x="2428" y="578"/>
                      </a:lnTo>
                      <a:lnTo>
                        <a:pt x="2428" y="579"/>
                      </a:lnTo>
                      <a:lnTo>
                        <a:pt x="2427" y="582"/>
                      </a:lnTo>
                      <a:lnTo>
                        <a:pt x="2424" y="585"/>
                      </a:lnTo>
                      <a:lnTo>
                        <a:pt x="2422" y="587"/>
                      </a:lnTo>
                      <a:lnTo>
                        <a:pt x="2421" y="590"/>
                      </a:lnTo>
                      <a:lnTo>
                        <a:pt x="2419" y="593"/>
                      </a:lnTo>
                      <a:lnTo>
                        <a:pt x="2417" y="595"/>
                      </a:lnTo>
                      <a:lnTo>
                        <a:pt x="2416" y="597"/>
                      </a:lnTo>
                      <a:lnTo>
                        <a:pt x="2415" y="599"/>
                      </a:lnTo>
                      <a:lnTo>
                        <a:pt x="2414" y="601"/>
                      </a:lnTo>
                      <a:lnTo>
                        <a:pt x="2412" y="603"/>
                      </a:lnTo>
                      <a:lnTo>
                        <a:pt x="2412" y="605"/>
                      </a:lnTo>
                      <a:lnTo>
                        <a:pt x="2410" y="607"/>
                      </a:lnTo>
                      <a:lnTo>
                        <a:pt x="2409" y="609"/>
                      </a:lnTo>
                      <a:lnTo>
                        <a:pt x="2408" y="610"/>
                      </a:lnTo>
                      <a:lnTo>
                        <a:pt x="2407" y="612"/>
                      </a:lnTo>
                      <a:lnTo>
                        <a:pt x="2406" y="614"/>
                      </a:lnTo>
                      <a:lnTo>
                        <a:pt x="2406" y="616"/>
                      </a:lnTo>
                      <a:lnTo>
                        <a:pt x="2405" y="617"/>
                      </a:lnTo>
                      <a:lnTo>
                        <a:pt x="2404" y="618"/>
                      </a:lnTo>
                      <a:lnTo>
                        <a:pt x="2404" y="620"/>
                      </a:lnTo>
                      <a:lnTo>
                        <a:pt x="2402" y="622"/>
                      </a:lnTo>
                      <a:lnTo>
                        <a:pt x="2401" y="624"/>
                      </a:lnTo>
                      <a:lnTo>
                        <a:pt x="2401" y="625"/>
                      </a:lnTo>
                      <a:lnTo>
                        <a:pt x="2400" y="626"/>
                      </a:lnTo>
                      <a:lnTo>
                        <a:pt x="2399" y="629"/>
                      </a:lnTo>
                      <a:lnTo>
                        <a:pt x="2399" y="630"/>
                      </a:lnTo>
                      <a:lnTo>
                        <a:pt x="2398" y="631"/>
                      </a:lnTo>
                      <a:lnTo>
                        <a:pt x="2397" y="633"/>
                      </a:lnTo>
                      <a:lnTo>
                        <a:pt x="2395" y="634"/>
                      </a:lnTo>
                      <a:lnTo>
                        <a:pt x="2395" y="637"/>
                      </a:lnTo>
                      <a:lnTo>
                        <a:pt x="2394" y="638"/>
                      </a:lnTo>
                      <a:lnTo>
                        <a:pt x="2393" y="640"/>
                      </a:lnTo>
                      <a:lnTo>
                        <a:pt x="2392" y="641"/>
                      </a:lnTo>
                      <a:lnTo>
                        <a:pt x="2391" y="644"/>
                      </a:lnTo>
                      <a:lnTo>
                        <a:pt x="2390" y="645"/>
                      </a:lnTo>
                      <a:lnTo>
                        <a:pt x="2388" y="647"/>
                      </a:lnTo>
                      <a:lnTo>
                        <a:pt x="2387" y="648"/>
                      </a:lnTo>
                      <a:lnTo>
                        <a:pt x="2386" y="651"/>
                      </a:lnTo>
                      <a:lnTo>
                        <a:pt x="2385" y="652"/>
                      </a:lnTo>
                      <a:lnTo>
                        <a:pt x="2384" y="654"/>
                      </a:lnTo>
                      <a:lnTo>
                        <a:pt x="2383" y="655"/>
                      </a:lnTo>
                      <a:lnTo>
                        <a:pt x="2382" y="657"/>
                      </a:lnTo>
                      <a:lnTo>
                        <a:pt x="2380" y="659"/>
                      </a:lnTo>
                      <a:lnTo>
                        <a:pt x="2380" y="661"/>
                      </a:lnTo>
                      <a:lnTo>
                        <a:pt x="2379" y="662"/>
                      </a:lnTo>
                      <a:lnTo>
                        <a:pt x="2378" y="664"/>
                      </a:lnTo>
                      <a:lnTo>
                        <a:pt x="2377" y="666"/>
                      </a:lnTo>
                      <a:lnTo>
                        <a:pt x="2376" y="668"/>
                      </a:lnTo>
                      <a:lnTo>
                        <a:pt x="2375" y="669"/>
                      </a:lnTo>
                      <a:lnTo>
                        <a:pt x="2373" y="670"/>
                      </a:lnTo>
                      <a:lnTo>
                        <a:pt x="2372" y="672"/>
                      </a:lnTo>
                      <a:lnTo>
                        <a:pt x="2371" y="674"/>
                      </a:lnTo>
                      <a:lnTo>
                        <a:pt x="2370" y="676"/>
                      </a:lnTo>
                      <a:lnTo>
                        <a:pt x="2369" y="677"/>
                      </a:lnTo>
                      <a:lnTo>
                        <a:pt x="2368" y="679"/>
                      </a:lnTo>
                      <a:lnTo>
                        <a:pt x="2367" y="681"/>
                      </a:lnTo>
                      <a:lnTo>
                        <a:pt x="2365" y="682"/>
                      </a:lnTo>
                      <a:lnTo>
                        <a:pt x="2364" y="684"/>
                      </a:lnTo>
                      <a:lnTo>
                        <a:pt x="2363" y="685"/>
                      </a:lnTo>
                      <a:lnTo>
                        <a:pt x="2362" y="686"/>
                      </a:lnTo>
                      <a:lnTo>
                        <a:pt x="2361" y="689"/>
                      </a:lnTo>
                      <a:lnTo>
                        <a:pt x="2360" y="690"/>
                      </a:lnTo>
                      <a:lnTo>
                        <a:pt x="2358" y="691"/>
                      </a:lnTo>
                      <a:lnTo>
                        <a:pt x="2357" y="693"/>
                      </a:lnTo>
                      <a:lnTo>
                        <a:pt x="2357" y="694"/>
                      </a:lnTo>
                      <a:lnTo>
                        <a:pt x="2357" y="696"/>
                      </a:lnTo>
                      <a:lnTo>
                        <a:pt x="2358" y="696"/>
                      </a:lnTo>
                      <a:lnTo>
                        <a:pt x="2358" y="697"/>
                      </a:lnTo>
                      <a:lnTo>
                        <a:pt x="2358" y="698"/>
                      </a:lnTo>
                      <a:lnTo>
                        <a:pt x="2360" y="699"/>
                      </a:lnTo>
                      <a:lnTo>
                        <a:pt x="2360" y="700"/>
                      </a:lnTo>
                      <a:lnTo>
                        <a:pt x="2361" y="701"/>
                      </a:lnTo>
                      <a:lnTo>
                        <a:pt x="2361" y="703"/>
                      </a:lnTo>
                      <a:lnTo>
                        <a:pt x="2362" y="704"/>
                      </a:lnTo>
                      <a:lnTo>
                        <a:pt x="2362" y="705"/>
                      </a:lnTo>
                      <a:lnTo>
                        <a:pt x="2363" y="705"/>
                      </a:lnTo>
                      <a:lnTo>
                        <a:pt x="2363" y="706"/>
                      </a:lnTo>
                      <a:lnTo>
                        <a:pt x="2364" y="707"/>
                      </a:lnTo>
                      <a:lnTo>
                        <a:pt x="2364" y="708"/>
                      </a:lnTo>
                      <a:lnTo>
                        <a:pt x="2365" y="709"/>
                      </a:lnTo>
                      <a:lnTo>
                        <a:pt x="2365" y="711"/>
                      </a:lnTo>
                      <a:lnTo>
                        <a:pt x="2367" y="711"/>
                      </a:lnTo>
                      <a:lnTo>
                        <a:pt x="2367" y="712"/>
                      </a:lnTo>
                      <a:lnTo>
                        <a:pt x="2368" y="712"/>
                      </a:lnTo>
                      <a:lnTo>
                        <a:pt x="2368" y="713"/>
                      </a:lnTo>
                      <a:lnTo>
                        <a:pt x="2369" y="713"/>
                      </a:lnTo>
                      <a:lnTo>
                        <a:pt x="2368" y="714"/>
                      </a:lnTo>
                      <a:lnTo>
                        <a:pt x="2368" y="716"/>
                      </a:lnTo>
                      <a:lnTo>
                        <a:pt x="2367" y="718"/>
                      </a:lnTo>
                      <a:lnTo>
                        <a:pt x="2367" y="719"/>
                      </a:lnTo>
                      <a:lnTo>
                        <a:pt x="2367" y="721"/>
                      </a:lnTo>
                      <a:lnTo>
                        <a:pt x="2365" y="722"/>
                      </a:lnTo>
                      <a:lnTo>
                        <a:pt x="2365" y="723"/>
                      </a:lnTo>
                      <a:lnTo>
                        <a:pt x="2364" y="726"/>
                      </a:lnTo>
                      <a:lnTo>
                        <a:pt x="2364" y="728"/>
                      </a:lnTo>
                      <a:lnTo>
                        <a:pt x="2364" y="729"/>
                      </a:lnTo>
                      <a:lnTo>
                        <a:pt x="2363" y="731"/>
                      </a:lnTo>
                      <a:lnTo>
                        <a:pt x="2363" y="734"/>
                      </a:lnTo>
                      <a:lnTo>
                        <a:pt x="2363" y="735"/>
                      </a:lnTo>
                      <a:lnTo>
                        <a:pt x="2362" y="737"/>
                      </a:lnTo>
                      <a:lnTo>
                        <a:pt x="2362" y="739"/>
                      </a:lnTo>
                      <a:lnTo>
                        <a:pt x="2361" y="741"/>
                      </a:lnTo>
                      <a:lnTo>
                        <a:pt x="2361" y="743"/>
                      </a:lnTo>
                      <a:lnTo>
                        <a:pt x="2361" y="745"/>
                      </a:lnTo>
                      <a:lnTo>
                        <a:pt x="2360" y="748"/>
                      </a:lnTo>
                      <a:lnTo>
                        <a:pt x="2360" y="749"/>
                      </a:lnTo>
                      <a:lnTo>
                        <a:pt x="2360" y="751"/>
                      </a:lnTo>
                      <a:lnTo>
                        <a:pt x="2358" y="753"/>
                      </a:lnTo>
                      <a:lnTo>
                        <a:pt x="2358" y="754"/>
                      </a:lnTo>
                      <a:lnTo>
                        <a:pt x="2358" y="757"/>
                      </a:lnTo>
                      <a:lnTo>
                        <a:pt x="2358" y="759"/>
                      </a:lnTo>
                      <a:lnTo>
                        <a:pt x="2357" y="760"/>
                      </a:lnTo>
                      <a:lnTo>
                        <a:pt x="2357" y="763"/>
                      </a:lnTo>
                      <a:lnTo>
                        <a:pt x="2357" y="764"/>
                      </a:lnTo>
                      <a:lnTo>
                        <a:pt x="2357" y="766"/>
                      </a:lnTo>
                      <a:lnTo>
                        <a:pt x="2356" y="767"/>
                      </a:lnTo>
                      <a:lnTo>
                        <a:pt x="2356" y="768"/>
                      </a:lnTo>
                      <a:lnTo>
                        <a:pt x="2356" y="770"/>
                      </a:lnTo>
                      <a:lnTo>
                        <a:pt x="2354" y="770"/>
                      </a:lnTo>
                      <a:lnTo>
                        <a:pt x="2352" y="770"/>
                      </a:lnTo>
                      <a:lnTo>
                        <a:pt x="2349" y="770"/>
                      </a:lnTo>
                      <a:lnTo>
                        <a:pt x="2347" y="768"/>
                      </a:lnTo>
                      <a:lnTo>
                        <a:pt x="2345" y="768"/>
                      </a:lnTo>
                      <a:lnTo>
                        <a:pt x="2342" y="768"/>
                      </a:lnTo>
                      <a:lnTo>
                        <a:pt x="2340" y="767"/>
                      </a:lnTo>
                      <a:lnTo>
                        <a:pt x="2338" y="767"/>
                      </a:lnTo>
                      <a:lnTo>
                        <a:pt x="2335" y="766"/>
                      </a:lnTo>
                      <a:lnTo>
                        <a:pt x="2334" y="766"/>
                      </a:lnTo>
                      <a:lnTo>
                        <a:pt x="2332" y="765"/>
                      </a:lnTo>
                      <a:lnTo>
                        <a:pt x="2330" y="764"/>
                      </a:lnTo>
                      <a:lnTo>
                        <a:pt x="2327" y="764"/>
                      </a:lnTo>
                      <a:lnTo>
                        <a:pt x="2325" y="763"/>
                      </a:lnTo>
                      <a:lnTo>
                        <a:pt x="2323" y="761"/>
                      </a:lnTo>
                      <a:lnTo>
                        <a:pt x="2320" y="761"/>
                      </a:lnTo>
                      <a:lnTo>
                        <a:pt x="2318" y="760"/>
                      </a:lnTo>
                      <a:lnTo>
                        <a:pt x="2316" y="759"/>
                      </a:lnTo>
                      <a:lnTo>
                        <a:pt x="2313" y="759"/>
                      </a:lnTo>
                      <a:lnTo>
                        <a:pt x="2311" y="758"/>
                      </a:lnTo>
                      <a:lnTo>
                        <a:pt x="2309" y="757"/>
                      </a:lnTo>
                      <a:lnTo>
                        <a:pt x="2306" y="756"/>
                      </a:lnTo>
                      <a:lnTo>
                        <a:pt x="2304" y="756"/>
                      </a:lnTo>
                      <a:lnTo>
                        <a:pt x="2301" y="754"/>
                      </a:lnTo>
                      <a:lnTo>
                        <a:pt x="2298" y="754"/>
                      </a:lnTo>
                      <a:lnTo>
                        <a:pt x="2296" y="753"/>
                      </a:lnTo>
                      <a:lnTo>
                        <a:pt x="2294" y="752"/>
                      </a:lnTo>
                      <a:lnTo>
                        <a:pt x="2291" y="752"/>
                      </a:lnTo>
                      <a:lnTo>
                        <a:pt x="2289" y="751"/>
                      </a:lnTo>
                      <a:lnTo>
                        <a:pt x="2286" y="751"/>
                      </a:lnTo>
                      <a:lnTo>
                        <a:pt x="2283" y="751"/>
                      </a:lnTo>
                      <a:lnTo>
                        <a:pt x="2281" y="750"/>
                      </a:lnTo>
                      <a:lnTo>
                        <a:pt x="2280" y="750"/>
                      </a:lnTo>
                      <a:lnTo>
                        <a:pt x="2279" y="749"/>
                      </a:lnTo>
                      <a:lnTo>
                        <a:pt x="2278" y="749"/>
                      </a:lnTo>
                      <a:lnTo>
                        <a:pt x="2276" y="748"/>
                      </a:lnTo>
                      <a:lnTo>
                        <a:pt x="2275" y="746"/>
                      </a:lnTo>
                      <a:lnTo>
                        <a:pt x="2274" y="745"/>
                      </a:lnTo>
                      <a:lnTo>
                        <a:pt x="2273" y="745"/>
                      </a:lnTo>
                      <a:lnTo>
                        <a:pt x="2272" y="744"/>
                      </a:lnTo>
                      <a:lnTo>
                        <a:pt x="2272" y="743"/>
                      </a:lnTo>
                      <a:lnTo>
                        <a:pt x="2271" y="742"/>
                      </a:lnTo>
                      <a:lnTo>
                        <a:pt x="2269" y="742"/>
                      </a:lnTo>
                      <a:lnTo>
                        <a:pt x="2268" y="741"/>
                      </a:lnTo>
                      <a:lnTo>
                        <a:pt x="2268" y="739"/>
                      </a:lnTo>
                      <a:lnTo>
                        <a:pt x="2267" y="738"/>
                      </a:lnTo>
                      <a:lnTo>
                        <a:pt x="2266" y="737"/>
                      </a:lnTo>
                      <a:lnTo>
                        <a:pt x="2265" y="737"/>
                      </a:lnTo>
                      <a:lnTo>
                        <a:pt x="2265" y="736"/>
                      </a:lnTo>
                      <a:lnTo>
                        <a:pt x="2264" y="735"/>
                      </a:lnTo>
                      <a:lnTo>
                        <a:pt x="2263" y="735"/>
                      </a:lnTo>
                      <a:lnTo>
                        <a:pt x="2263" y="734"/>
                      </a:lnTo>
                      <a:lnTo>
                        <a:pt x="2261" y="733"/>
                      </a:lnTo>
                      <a:lnTo>
                        <a:pt x="2260" y="733"/>
                      </a:lnTo>
                      <a:lnTo>
                        <a:pt x="2260" y="731"/>
                      </a:lnTo>
                      <a:lnTo>
                        <a:pt x="2259" y="731"/>
                      </a:lnTo>
                      <a:lnTo>
                        <a:pt x="2258" y="730"/>
                      </a:lnTo>
                      <a:lnTo>
                        <a:pt x="2257" y="729"/>
                      </a:lnTo>
                      <a:lnTo>
                        <a:pt x="2256" y="729"/>
                      </a:lnTo>
                      <a:lnTo>
                        <a:pt x="2254" y="729"/>
                      </a:lnTo>
                      <a:lnTo>
                        <a:pt x="2253" y="729"/>
                      </a:lnTo>
                      <a:lnTo>
                        <a:pt x="2252" y="729"/>
                      </a:lnTo>
                      <a:lnTo>
                        <a:pt x="2252" y="728"/>
                      </a:lnTo>
                      <a:lnTo>
                        <a:pt x="2251" y="728"/>
                      </a:lnTo>
                      <a:lnTo>
                        <a:pt x="2250" y="728"/>
                      </a:lnTo>
                      <a:lnTo>
                        <a:pt x="2249" y="728"/>
                      </a:lnTo>
                      <a:lnTo>
                        <a:pt x="2248" y="728"/>
                      </a:lnTo>
                      <a:lnTo>
                        <a:pt x="2246" y="728"/>
                      </a:lnTo>
                      <a:lnTo>
                        <a:pt x="2245" y="728"/>
                      </a:lnTo>
                      <a:lnTo>
                        <a:pt x="2244" y="728"/>
                      </a:lnTo>
                      <a:lnTo>
                        <a:pt x="2244" y="727"/>
                      </a:lnTo>
                      <a:lnTo>
                        <a:pt x="2243" y="727"/>
                      </a:lnTo>
                      <a:lnTo>
                        <a:pt x="2242" y="727"/>
                      </a:lnTo>
                      <a:lnTo>
                        <a:pt x="2241" y="727"/>
                      </a:lnTo>
                      <a:lnTo>
                        <a:pt x="2239" y="727"/>
                      </a:lnTo>
                      <a:lnTo>
                        <a:pt x="2238" y="727"/>
                      </a:lnTo>
                      <a:lnTo>
                        <a:pt x="2237" y="727"/>
                      </a:lnTo>
                      <a:lnTo>
                        <a:pt x="2236" y="727"/>
                      </a:lnTo>
                      <a:lnTo>
                        <a:pt x="2235" y="726"/>
                      </a:lnTo>
                      <a:lnTo>
                        <a:pt x="2234" y="726"/>
                      </a:lnTo>
                      <a:lnTo>
                        <a:pt x="2233" y="726"/>
                      </a:lnTo>
                      <a:lnTo>
                        <a:pt x="2231" y="726"/>
                      </a:lnTo>
                      <a:lnTo>
                        <a:pt x="2230" y="726"/>
                      </a:lnTo>
                      <a:lnTo>
                        <a:pt x="2229" y="726"/>
                      </a:lnTo>
                      <a:lnTo>
                        <a:pt x="2228" y="724"/>
                      </a:lnTo>
                      <a:lnTo>
                        <a:pt x="2227" y="723"/>
                      </a:lnTo>
                      <a:lnTo>
                        <a:pt x="2226" y="722"/>
                      </a:lnTo>
                      <a:lnTo>
                        <a:pt x="2226" y="721"/>
                      </a:lnTo>
                      <a:lnTo>
                        <a:pt x="2224" y="721"/>
                      </a:lnTo>
                      <a:lnTo>
                        <a:pt x="2224" y="720"/>
                      </a:lnTo>
                      <a:lnTo>
                        <a:pt x="2223" y="720"/>
                      </a:lnTo>
                      <a:lnTo>
                        <a:pt x="2223" y="719"/>
                      </a:lnTo>
                      <a:lnTo>
                        <a:pt x="2222" y="719"/>
                      </a:lnTo>
                      <a:lnTo>
                        <a:pt x="2222" y="718"/>
                      </a:lnTo>
                      <a:lnTo>
                        <a:pt x="2221" y="716"/>
                      </a:lnTo>
                      <a:lnTo>
                        <a:pt x="2220" y="715"/>
                      </a:lnTo>
                      <a:lnTo>
                        <a:pt x="2219" y="715"/>
                      </a:lnTo>
                      <a:lnTo>
                        <a:pt x="2219" y="714"/>
                      </a:lnTo>
                      <a:lnTo>
                        <a:pt x="2217" y="714"/>
                      </a:lnTo>
                      <a:lnTo>
                        <a:pt x="2217" y="713"/>
                      </a:lnTo>
                      <a:lnTo>
                        <a:pt x="2216" y="713"/>
                      </a:lnTo>
                      <a:lnTo>
                        <a:pt x="2215" y="713"/>
                      </a:lnTo>
                      <a:lnTo>
                        <a:pt x="2215" y="712"/>
                      </a:lnTo>
                      <a:lnTo>
                        <a:pt x="2214" y="712"/>
                      </a:lnTo>
                      <a:lnTo>
                        <a:pt x="2213" y="712"/>
                      </a:lnTo>
                      <a:lnTo>
                        <a:pt x="2212" y="712"/>
                      </a:lnTo>
                      <a:lnTo>
                        <a:pt x="2211" y="712"/>
                      </a:lnTo>
                      <a:lnTo>
                        <a:pt x="2209" y="712"/>
                      </a:lnTo>
                      <a:lnTo>
                        <a:pt x="2208" y="712"/>
                      </a:lnTo>
                      <a:lnTo>
                        <a:pt x="2207" y="712"/>
                      </a:lnTo>
                      <a:lnTo>
                        <a:pt x="2207" y="713"/>
                      </a:lnTo>
                      <a:lnTo>
                        <a:pt x="2206" y="713"/>
                      </a:lnTo>
                      <a:lnTo>
                        <a:pt x="2205" y="714"/>
                      </a:lnTo>
                      <a:lnTo>
                        <a:pt x="2204" y="715"/>
                      </a:lnTo>
                      <a:lnTo>
                        <a:pt x="2204" y="716"/>
                      </a:lnTo>
                      <a:lnTo>
                        <a:pt x="2202" y="716"/>
                      </a:lnTo>
                      <a:lnTo>
                        <a:pt x="2202" y="718"/>
                      </a:lnTo>
                      <a:lnTo>
                        <a:pt x="2202" y="719"/>
                      </a:lnTo>
                      <a:lnTo>
                        <a:pt x="2202" y="720"/>
                      </a:lnTo>
                      <a:lnTo>
                        <a:pt x="2202" y="721"/>
                      </a:lnTo>
                      <a:lnTo>
                        <a:pt x="2202" y="722"/>
                      </a:lnTo>
                      <a:lnTo>
                        <a:pt x="2202" y="724"/>
                      </a:lnTo>
                      <a:lnTo>
                        <a:pt x="2202" y="726"/>
                      </a:lnTo>
                      <a:lnTo>
                        <a:pt x="2202" y="727"/>
                      </a:lnTo>
                      <a:lnTo>
                        <a:pt x="2202" y="729"/>
                      </a:lnTo>
                      <a:lnTo>
                        <a:pt x="2202" y="730"/>
                      </a:lnTo>
                      <a:lnTo>
                        <a:pt x="2204" y="733"/>
                      </a:lnTo>
                      <a:lnTo>
                        <a:pt x="2204" y="735"/>
                      </a:lnTo>
                      <a:lnTo>
                        <a:pt x="2205" y="737"/>
                      </a:lnTo>
                      <a:lnTo>
                        <a:pt x="2206" y="739"/>
                      </a:lnTo>
                      <a:lnTo>
                        <a:pt x="2205" y="739"/>
                      </a:lnTo>
                      <a:lnTo>
                        <a:pt x="2205" y="738"/>
                      </a:lnTo>
                      <a:lnTo>
                        <a:pt x="2204" y="738"/>
                      </a:lnTo>
                      <a:lnTo>
                        <a:pt x="2202" y="738"/>
                      </a:lnTo>
                      <a:lnTo>
                        <a:pt x="2201" y="738"/>
                      </a:lnTo>
                      <a:lnTo>
                        <a:pt x="2200" y="738"/>
                      </a:lnTo>
                      <a:lnTo>
                        <a:pt x="2199" y="738"/>
                      </a:lnTo>
                      <a:lnTo>
                        <a:pt x="2198" y="738"/>
                      </a:lnTo>
                      <a:lnTo>
                        <a:pt x="2197" y="738"/>
                      </a:lnTo>
                      <a:lnTo>
                        <a:pt x="2196" y="738"/>
                      </a:lnTo>
                      <a:lnTo>
                        <a:pt x="2194" y="738"/>
                      </a:lnTo>
                      <a:lnTo>
                        <a:pt x="2193" y="738"/>
                      </a:lnTo>
                      <a:lnTo>
                        <a:pt x="2192" y="738"/>
                      </a:lnTo>
                      <a:lnTo>
                        <a:pt x="2191" y="738"/>
                      </a:lnTo>
                      <a:lnTo>
                        <a:pt x="2190" y="738"/>
                      </a:lnTo>
                      <a:lnTo>
                        <a:pt x="2189" y="738"/>
                      </a:lnTo>
                      <a:lnTo>
                        <a:pt x="2187" y="738"/>
                      </a:lnTo>
                      <a:lnTo>
                        <a:pt x="2186" y="738"/>
                      </a:lnTo>
                      <a:lnTo>
                        <a:pt x="2185" y="738"/>
                      </a:lnTo>
                      <a:lnTo>
                        <a:pt x="2184" y="739"/>
                      </a:lnTo>
                      <a:lnTo>
                        <a:pt x="2183" y="739"/>
                      </a:lnTo>
                      <a:lnTo>
                        <a:pt x="2181" y="739"/>
                      </a:lnTo>
                      <a:lnTo>
                        <a:pt x="2179" y="739"/>
                      </a:lnTo>
                      <a:lnTo>
                        <a:pt x="2178" y="739"/>
                      </a:lnTo>
                      <a:lnTo>
                        <a:pt x="2176" y="739"/>
                      </a:lnTo>
                      <a:lnTo>
                        <a:pt x="2175" y="739"/>
                      </a:lnTo>
                      <a:lnTo>
                        <a:pt x="2174" y="739"/>
                      </a:lnTo>
                      <a:lnTo>
                        <a:pt x="2171" y="739"/>
                      </a:lnTo>
                      <a:lnTo>
                        <a:pt x="2170" y="738"/>
                      </a:lnTo>
                      <a:lnTo>
                        <a:pt x="2168" y="737"/>
                      </a:lnTo>
                      <a:lnTo>
                        <a:pt x="2167" y="736"/>
                      </a:lnTo>
                      <a:lnTo>
                        <a:pt x="2164" y="735"/>
                      </a:lnTo>
                      <a:lnTo>
                        <a:pt x="2162" y="734"/>
                      </a:lnTo>
                      <a:lnTo>
                        <a:pt x="2160" y="733"/>
                      </a:lnTo>
                      <a:lnTo>
                        <a:pt x="2157" y="733"/>
                      </a:lnTo>
                      <a:lnTo>
                        <a:pt x="2155" y="731"/>
                      </a:lnTo>
                      <a:lnTo>
                        <a:pt x="2153" y="730"/>
                      </a:lnTo>
                      <a:lnTo>
                        <a:pt x="2150" y="729"/>
                      </a:lnTo>
                      <a:lnTo>
                        <a:pt x="2148" y="729"/>
                      </a:lnTo>
                      <a:lnTo>
                        <a:pt x="2145" y="728"/>
                      </a:lnTo>
                      <a:lnTo>
                        <a:pt x="2142" y="727"/>
                      </a:lnTo>
                      <a:lnTo>
                        <a:pt x="2139" y="727"/>
                      </a:lnTo>
                      <a:lnTo>
                        <a:pt x="2137" y="726"/>
                      </a:lnTo>
                      <a:lnTo>
                        <a:pt x="2133" y="726"/>
                      </a:lnTo>
                      <a:lnTo>
                        <a:pt x="2131" y="724"/>
                      </a:lnTo>
                      <a:lnTo>
                        <a:pt x="2127" y="724"/>
                      </a:lnTo>
                      <a:lnTo>
                        <a:pt x="2125" y="723"/>
                      </a:lnTo>
                      <a:lnTo>
                        <a:pt x="2122" y="723"/>
                      </a:lnTo>
                      <a:lnTo>
                        <a:pt x="2118" y="723"/>
                      </a:lnTo>
                      <a:lnTo>
                        <a:pt x="2116" y="722"/>
                      </a:lnTo>
                      <a:lnTo>
                        <a:pt x="2112" y="722"/>
                      </a:lnTo>
                      <a:lnTo>
                        <a:pt x="2110" y="722"/>
                      </a:lnTo>
                      <a:lnTo>
                        <a:pt x="2107" y="722"/>
                      </a:lnTo>
                      <a:lnTo>
                        <a:pt x="2104" y="722"/>
                      </a:lnTo>
                      <a:lnTo>
                        <a:pt x="2101" y="722"/>
                      </a:lnTo>
                      <a:lnTo>
                        <a:pt x="2098" y="722"/>
                      </a:lnTo>
                      <a:lnTo>
                        <a:pt x="2095" y="721"/>
                      </a:lnTo>
                      <a:lnTo>
                        <a:pt x="2093" y="722"/>
                      </a:lnTo>
                      <a:lnTo>
                        <a:pt x="2090" y="722"/>
                      </a:lnTo>
                      <a:lnTo>
                        <a:pt x="2088" y="722"/>
                      </a:lnTo>
                      <a:lnTo>
                        <a:pt x="2088" y="720"/>
                      </a:lnTo>
                      <a:lnTo>
                        <a:pt x="2089" y="719"/>
                      </a:lnTo>
                      <a:lnTo>
                        <a:pt x="2090" y="718"/>
                      </a:lnTo>
                      <a:lnTo>
                        <a:pt x="2090" y="716"/>
                      </a:lnTo>
                      <a:lnTo>
                        <a:pt x="2092" y="715"/>
                      </a:lnTo>
                      <a:lnTo>
                        <a:pt x="2092" y="714"/>
                      </a:lnTo>
                      <a:lnTo>
                        <a:pt x="2093" y="713"/>
                      </a:lnTo>
                      <a:lnTo>
                        <a:pt x="2094" y="712"/>
                      </a:lnTo>
                      <a:lnTo>
                        <a:pt x="2094" y="711"/>
                      </a:lnTo>
                      <a:lnTo>
                        <a:pt x="2095" y="709"/>
                      </a:lnTo>
                      <a:lnTo>
                        <a:pt x="2096" y="708"/>
                      </a:lnTo>
                      <a:lnTo>
                        <a:pt x="2096" y="707"/>
                      </a:lnTo>
                      <a:lnTo>
                        <a:pt x="2097" y="706"/>
                      </a:lnTo>
                      <a:lnTo>
                        <a:pt x="2097" y="704"/>
                      </a:lnTo>
                      <a:lnTo>
                        <a:pt x="2098" y="703"/>
                      </a:lnTo>
                      <a:lnTo>
                        <a:pt x="2100" y="701"/>
                      </a:lnTo>
                      <a:lnTo>
                        <a:pt x="2100" y="700"/>
                      </a:lnTo>
                      <a:lnTo>
                        <a:pt x="2101" y="699"/>
                      </a:lnTo>
                      <a:lnTo>
                        <a:pt x="2101" y="697"/>
                      </a:lnTo>
                      <a:lnTo>
                        <a:pt x="2102" y="696"/>
                      </a:lnTo>
                      <a:lnTo>
                        <a:pt x="2102" y="693"/>
                      </a:lnTo>
                      <a:lnTo>
                        <a:pt x="2103" y="692"/>
                      </a:lnTo>
                      <a:lnTo>
                        <a:pt x="2103" y="690"/>
                      </a:lnTo>
                      <a:lnTo>
                        <a:pt x="2104" y="689"/>
                      </a:lnTo>
                      <a:lnTo>
                        <a:pt x="2104" y="686"/>
                      </a:lnTo>
                      <a:lnTo>
                        <a:pt x="2105" y="684"/>
                      </a:lnTo>
                      <a:lnTo>
                        <a:pt x="2105" y="682"/>
                      </a:lnTo>
                      <a:lnTo>
                        <a:pt x="2105" y="679"/>
                      </a:lnTo>
                      <a:lnTo>
                        <a:pt x="2107" y="677"/>
                      </a:lnTo>
                      <a:lnTo>
                        <a:pt x="2107" y="675"/>
                      </a:lnTo>
                      <a:lnTo>
                        <a:pt x="2107" y="672"/>
                      </a:lnTo>
                      <a:lnTo>
                        <a:pt x="2108" y="669"/>
                      </a:lnTo>
                      <a:lnTo>
                        <a:pt x="2108" y="667"/>
                      </a:lnTo>
                      <a:lnTo>
                        <a:pt x="2108" y="663"/>
                      </a:lnTo>
                      <a:lnTo>
                        <a:pt x="2108" y="660"/>
                      </a:lnTo>
                      <a:lnTo>
                        <a:pt x="2108" y="656"/>
                      </a:lnTo>
                      <a:lnTo>
                        <a:pt x="2108" y="653"/>
                      </a:lnTo>
                      <a:lnTo>
                        <a:pt x="2108" y="651"/>
                      </a:lnTo>
                      <a:lnTo>
                        <a:pt x="2108" y="646"/>
                      </a:lnTo>
                      <a:lnTo>
                        <a:pt x="2108" y="642"/>
                      </a:lnTo>
                      <a:lnTo>
                        <a:pt x="2108" y="639"/>
                      </a:lnTo>
                      <a:lnTo>
                        <a:pt x="2108" y="636"/>
                      </a:lnTo>
                      <a:lnTo>
                        <a:pt x="2107" y="632"/>
                      </a:lnTo>
                      <a:lnTo>
                        <a:pt x="2107" y="629"/>
                      </a:lnTo>
                      <a:lnTo>
                        <a:pt x="2107" y="625"/>
                      </a:lnTo>
                      <a:lnTo>
                        <a:pt x="2105" y="622"/>
                      </a:lnTo>
                      <a:lnTo>
                        <a:pt x="2105" y="618"/>
                      </a:lnTo>
                      <a:lnTo>
                        <a:pt x="2104" y="614"/>
                      </a:lnTo>
                      <a:lnTo>
                        <a:pt x="2104" y="610"/>
                      </a:lnTo>
                      <a:lnTo>
                        <a:pt x="2103" y="607"/>
                      </a:lnTo>
                      <a:lnTo>
                        <a:pt x="2103" y="604"/>
                      </a:lnTo>
                      <a:lnTo>
                        <a:pt x="2102" y="601"/>
                      </a:lnTo>
                      <a:lnTo>
                        <a:pt x="2101" y="597"/>
                      </a:lnTo>
                      <a:lnTo>
                        <a:pt x="2101" y="594"/>
                      </a:lnTo>
                      <a:lnTo>
                        <a:pt x="2100" y="592"/>
                      </a:lnTo>
                      <a:lnTo>
                        <a:pt x="2098" y="588"/>
                      </a:lnTo>
                      <a:lnTo>
                        <a:pt x="2097" y="586"/>
                      </a:lnTo>
                      <a:lnTo>
                        <a:pt x="2096" y="584"/>
                      </a:lnTo>
                      <a:lnTo>
                        <a:pt x="2096" y="580"/>
                      </a:lnTo>
                      <a:lnTo>
                        <a:pt x="2095" y="579"/>
                      </a:lnTo>
                      <a:lnTo>
                        <a:pt x="2094" y="577"/>
                      </a:lnTo>
                      <a:lnTo>
                        <a:pt x="2093" y="574"/>
                      </a:lnTo>
                      <a:lnTo>
                        <a:pt x="2092" y="573"/>
                      </a:lnTo>
                      <a:lnTo>
                        <a:pt x="2090" y="571"/>
                      </a:lnTo>
                      <a:lnTo>
                        <a:pt x="2090" y="569"/>
                      </a:lnTo>
                      <a:lnTo>
                        <a:pt x="2090" y="566"/>
                      </a:lnTo>
                      <a:lnTo>
                        <a:pt x="2090" y="564"/>
                      </a:lnTo>
                      <a:lnTo>
                        <a:pt x="2090" y="563"/>
                      </a:lnTo>
                      <a:lnTo>
                        <a:pt x="2092" y="560"/>
                      </a:lnTo>
                      <a:lnTo>
                        <a:pt x="2092" y="558"/>
                      </a:lnTo>
                      <a:lnTo>
                        <a:pt x="2092" y="556"/>
                      </a:lnTo>
                      <a:lnTo>
                        <a:pt x="2092" y="553"/>
                      </a:lnTo>
                      <a:lnTo>
                        <a:pt x="2092" y="551"/>
                      </a:lnTo>
                      <a:lnTo>
                        <a:pt x="2093" y="549"/>
                      </a:lnTo>
                      <a:lnTo>
                        <a:pt x="2093" y="548"/>
                      </a:lnTo>
                      <a:lnTo>
                        <a:pt x="2093" y="545"/>
                      </a:lnTo>
                      <a:lnTo>
                        <a:pt x="2093" y="543"/>
                      </a:lnTo>
                      <a:lnTo>
                        <a:pt x="2093" y="541"/>
                      </a:lnTo>
                      <a:lnTo>
                        <a:pt x="2093" y="540"/>
                      </a:lnTo>
                      <a:lnTo>
                        <a:pt x="2094" y="537"/>
                      </a:lnTo>
                      <a:lnTo>
                        <a:pt x="2094" y="536"/>
                      </a:lnTo>
                      <a:lnTo>
                        <a:pt x="2093" y="534"/>
                      </a:lnTo>
                      <a:lnTo>
                        <a:pt x="2093" y="532"/>
                      </a:lnTo>
                      <a:lnTo>
                        <a:pt x="2093" y="530"/>
                      </a:lnTo>
                      <a:lnTo>
                        <a:pt x="2093" y="528"/>
                      </a:lnTo>
                      <a:lnTo>
                        <a:pt x="2093" y="527"/>
                      </a:lnTo>
                      <a:lnTo>
                        <a:pt x="2092" y="526"/>
                      </a:lnTo>
                      <a:lnTo>
                        <a:pt x="2092" y="523"/>
                      </a:lnTo>
                      <a:lnTo>
                        <a:pt x="2090" y="522"/>
                      </a:lnTo>
                      <a:lnTo>
                        <a:pt x="2089" y="520"/>
                      </a:lnTo>
                      <a:lnTo>
                        <a:pt x="2088" y="519"/>
                      </a:lnTo>
                      <a:lnTo>
                        <a:pt x="2087" y="518"/>
                      </a:lnTo>
                      <a:lnTo>
                        <a:pt x="2086" y="517"/>
                      </a:lnTo>
                      <a:lnTo>
                        <a:pt x="2085" y="514"/>
                      </a:lnTo>
                      <a:lnTo>
                        <a:pt x="2083" y="513"/>
                      </a:lnTo>
                      <a:lnTo>
                        <a:pt x="2081" y="512"/>
                      </a:lnTo>
                      <a:lnTo>
                        <a:pt x="2081" y="510"/>
                      </a:lnTo>
                      <a:lnTo>
                        <a:pt x="2081" y="508"/>
                      </a:lnTo>
                      <a:lnTo>
                        <a:pt x="2081" y="506"/>
                      </a:lnTo>
                      <a:lnTo>
                        <a:pt x="2081" y="504"/>
                      </a:lnTo>
                      <a:lnTo>
                        <a:pt x="2081" y="503"/>
                      </a:lnTo>
                      <a:lnTo>
                        <a:pt x="2081" y="500"/>
                      </a:lnTo>
                      <a:lnTo>
                        <a:pt x="2081" y="498"/>
                      </a:lnTo>
                      <a:lnTo>
                        <a:pt x="2081" y="496"/>
                      </a:lnTo>
                      <a:lnTo>
                        <a:pt x="2080" y="493"/>
                      </a:lnTo>
                      <a:lnTo>
                        <a:pt x="2080" y="492"/>
                      </a:lnTo>
                      <a:lnTo>
                        <a:pt x="2080" y="490"/>
                      </a:lnTo>
                      <a:lnTo>
                        <a:pt x="2080" y="488"/>
                      </a:lnTo>
                      <a:lnTo>
                        <a:pt x="2079" y="485"/>
                      </a:lnTo>
                      <a:lnTo>
                        <a:pt x="2079" y="483"/>
                      </a:lnTo>
                      <a:lnTo>
                        <a:pt x="2078" y="481"/>
                      </a:lnTo>
                      <a:lnTo>
                        <a:pt x="2078" y="478"/>
                      </a:lnTo>
                      <a:lnTo>
                        <a:pt x="2077" y="476"/>
                      </a:lnTo>
                      <a:lnTo>
                        <a:pt x="2077" y="474"/>
                      </a:lnTo>
                      <a:lnTo>
                        <a:pt x="2075" y="473"/>
                      </a:lnTo>
                      <a:lnTo>
                        <a:pt x="2074" y="470"/>
                      </a:lnTo>
                      <a:lnTo>
                        <a:pt x="2074" y="468"/>
                      </a:lnTo>
                      <a:lnTo>
                        <a:pt x="2073" y="466"/>
                      </a:lnTo>
                      <a:lnTo>
                        <a:pt x="2072" y="463"/>
                      </a:lnTo>
                      <a:lnTo>
                        <a:pt x="2071" y="461"/>
                      </a:lnTo>
                      <a:lnTo>
                        <a:pt x="2070" y="459"/>
                      </a:lnTo>
                      <a:lnTo>
                        <a:pt x="2068" y="456"/>
                      </a:lnTo>
                      <a:lnTo>
                        <a:pt x="2067" y="454"/>
                      </a:lnTo>
                      <a:lnTo>
                        <a:pt x="2066" y="452"/>
                      </a:lnTo>
                      <a:lnTo>
                        <a:pt x="2065" y="451"/>
                      </a:lnTo>
                      <a:lnTo>
                        <a:pt x="2063" y="448"/>
                      </a:lnTo>
                      <a:lnTo>
                        <a:pt x="2062" y="446"/>
                      </a:lnTo>
                      <a:lnTo>
                        <a:pt x="2059" y="444"/>
                      </a:lnTo>
                      <a:lnTo>
                        <a:pt x="2059" y="443"/>
                      </a:lnTo>
                      <a:lnTo>
                        <a:pt x="2059" y="441"/>
                      </a:lnTo>
                      <a:lnTo>
                        <a:pt x="2059" y="440"/>
                      </a:lnTo>
                      <a:lnTo>
                        <a:pt x="2059" y="439"/>
                      </a:lnTo>
                      <a:lnTo>
                        <a:pt x="2059" y="438"/>
                      </a:lnTo>
                      <a:lnTo>
                        <a:pt x="2059" y="437"/>
                      </a:lnTo>
                      <a:lnTo>
                        <a:pt x="2059" y="436"/>
                      </a:lnTo>
                      <a:lnTo>
                        <a:pt x="2059" y="435"/>
                      </a:lnTo>
                      <a:lnTo>
                        <a:pt x="2059" y="433"/>
                      </a:lnTo>
                      <a:lnTo>
                        <a:pt x="2059" y="432"/>
                      </a:lnTo>
                      <a:lnTo>
                        <a:pt x="2059" y="431"/>
                      </a:lnTo>
                      <a:lnTo>
                        <a:pt x="2059" y="430"/>
                      </a:lnTo>
                      <a:lnTo>
                        <a:pt x="2059" y="429"/>
                      </a:lnTo>
                      <a:lnTo>
                        <a:pt x="2059" y="428"/>
                      </a:lnTo>
                      <a:lnTo>
                        <a:pt x="2058" y="426"/>
                      </a:lnTo>
                      <a:lnTo>
                        <a:pt x="2058" y="425"/>
                      </a:lnTo>
                      <a:lnTo>
                        <a:pt x="2058" y="424"/>
                      </a:lnTo>
                      <a:lnTo>
                        <a:pt x="2058" y="423"/>
                      </a:lnTo>
                      <a:lnTo>
                        <a:pt x="2058" y="422"/>
                      </a:lnTo>
                      <a:lnTo>
                        <a:pt x="2058" y="421"/>
                      </a:lnTo>
                      <a:lnTo>
                        <a:pt x="2058" y="419"/>
                      </a:lnTo>
                      <a:lnTo>
                        <a:pt x="2058" y="418"/>
                      </a:lnTo>
                      <a:lnTo>
                        <a:pt x="2058" y="417"/>
                      </a:lnTo>
                      <a:lnTo>
                        <a:pt x="2058" y="416"/>
                      </a:lnTo>
                      <a:lnTo>
                        <a:pt x="2058" y="415"/>
                      </a:lnTo>
                      <a:lnTo>
                        <a:pt x="2057" y="414"/>
                      </a:lnTo>
                      <a:lnTo>
                        <a:pt x="2057" y="413"/>
                      </a:lnTo>
                      <a:lnTo>
                        <a:pt x="2057" y="411"/>
                      </a:lnTo>
                      <a:lnTo>
                        <a:pt x="2057" y="410"/>
                      </a:lnTo>
                      <a:lnTo>
                        <a:pt x="2057" y="409"/>
                      </a:lnTo>
                      <a:lnTo>
                        <a:pt x="2057" y="408"/>
                      </a:lnTo>
                      <a:lnTo>
                        <a:pt x="2057" y="407"/>
                      </a:lnTo>
                      <a:lnTo>
                        <a:pt x="2056" y="406"/>
                      </a:lnTo>
                      <a:lnTo>
                        <a:pt x="2056" y="404"/>
                      </a:lnTo>
                      <a:lnTo>
                        <a:pt x="2055" y="403"/>
                      </a:lnTo>
                      <a:lnTo>
                        <a:pt x="2055" y="402"/>
                      </a:lnTo>
                      <a:lnTo>
                        <a:pt x="2053" y="401"/>
                      </a:lnTo>
                      <a:lnTo>
                        <a:pt x="2053" y="400"/>
                      </a:lnTo>
                      <a:lnTo>
                        <a:pt x="2052" y="399"/>
                      </a:lnTo>
                      <a:lnTo>
                        <a:pt x="2051" y="398"/>
                      </a:lnTo>
                      <a:lnTo>
                        <a:pt x="2051" y="396"/>
                      </a:lnTo>
                      <a:lnTo>
                        <a:pt x="2050" y="395"/>
                      </a:lnTo>
                      <a:lnTo>
                        <a:pt x="2050" y="394"/>
                      </a:lnTo>
                      <a:lnTo>
                        <a:pt x="2049" y="393"/>
                      </a:lnTo>
                      <a:lnTo>
                        <a:pt x="2049" y="392"/>
                      </a:lnTo>
                      <a:lnTo>
                        <a:pt x="2048" y="391"/>
                      </a:lnTo>
                      <a:lnTo>
                        <a:pt x="2048" y="389"/>
                      </a:lnTo>
                      <a:lnTo>
                        <a:pt x="2046" y="388"/>
                      </a:lnTo>
                      <a:lnTo>
                        <a:pt x="2046" y="386"/>
                      </a:lnTo>
                      <a:lnTo>
                        <a:pt x="2045" y="385"/>
                      </a:lnTo>
                      <a:lnTo>
                        <a:pt x="2045" y="383"/>
                      </a:lnTo>
                      <a:lnTo>
                        <a:pt x="2044" y="381"/>
                      </a:lnTo>
                      <a:lnTo>
                        <a:pt x="2044" y="379"/>
                      </a:lnTo>
                      <a:lnTo>
                        <a:pt x="2043" y="377"/>
                      </a:lnTo>
                      <a:lnTo>
                        <a:pt x="2043" y="373"/>
                      </a:lnTo>
                      <a:lnTo>
                        <a:pt x="2042" y="371"/>
                      </a:lnTo>
                      <a:lnTo>
                        <a:pt x="2042" y="369"/>
                      </a:lnTo>
                      <a:lnTo>
                        <a:pt x="2041" y="365"/>
                      </a:lnTo>
                      <a:lnTo>
                        <a:pt x="2041" y="364"/>
                      </a:lnTo>
                      <a:lnTo>
                        <a:pt x="2041" y="363"/>
                      </a:lnTo>
                      <a:lnTo>
                        <a:pt x="2040" y="363"/>
                      </a:lnTo>
                      <a:lnTo>
                        <a:pt x="2040" y="362"/>
                      </a:lnTo>
                      <a:lnTo>
                        <a:pt x="2040" y="361"/>
                      </a:lnTo>
                      <a:lnTo>
                        <a:pt x="2038" y="358"/>
                      </a:lnTo>
                      <a:lnTo>
                        <a:pt x="2038" y="357"/>
                      </a:lnTo>
                      <a:lnTo>
                        <a:pt x="2037" y="356"/>
                      </a:lnTo>
                      <a:lnTo>
                        <a:pt x="2036" y="354"/>
                      </a:lnTo>
                      <a:lnTo>
                        <a:pt x="2036" y="351"/>
                      </a:lnTo>
                      <a:lnTo>
                        <a:pt x="2035" y="350"/>
                      </a:lnTo>
                      <a:lnTo>
                        <a:pt x="2034" y="348"/>
                      </a:lnTo>
                      <a:lnTo>
                        <a:pt x="2033" y="346"/>
                      </a:lnTo>
                      <a:lnTo>
                        <a:pt x="2031" y="344"/>
                      </a:lnTo>
                      <a:lnTo>
                        <a:pt x="2030" y="342"/>
                      </a:lnTo>
                      <a:lnTo>
                        <a:pt x="2029" y="340"/>
                      </a:lnTo>
                      <a:lnTo>
                        <a:pt x="2028" y="339"/>
                      </a:lnTo>
                      <a:lnTo>
                        <a:pt x="2027" y="336"/>
                      </a:lnTo>
                      <a:lnTo>
                        <a:pt x="2026" y="334"/>
                      </a:lnTo>
                      <a:lnTo>
                        <a:pt x="2025" y="333"/>
                      </a:lnTo>
                      <a:lnTo>
                        <a:pt x="2023" y="331"/>
                      </a:lnTo>
                      <a:lnTo>
                        <a:pt x="2022" y="329"/>
                      </a:lnTo>
                      <a:lnTo>
                        <a:pt x="2021" y="328"/>
                      </a:lnTo>
                      <a:lnTo>
                        <a:pt x="2019" y="327"/>
                      </a:lnTo>
                      <a:lnTo>
                        <a:pt x="2018" y="326"/>
                      </a:lnTo>
                      <a:lnTo>
                        <a:pt x="2016" y="325"/>
                      </a:lnTo>
                      <a:lnTo>
                        <a:pt x="2015" y="324"/>
                      </a:lnTo>
                      <a:lnTo>
                        <a:pt x="2013" y="324"/>
                      </a:lnTo>
                      <a:lnTo>
                        <a:pt x="2012" y="324"/>
                      </a:lnTo>
                      <a:lnTo>
                        <a:pt x="2011" y="324"/>
                      </a:lnTo>
                      <a:lnTo>
                        <a:pt x="2008" y="324"/>
                      </a:lnTo>
                      <a:lnTo>
                        <a:pt x="2008" y="322"/>
                      </a:lnTo>
                      <a:lnTo>
                        <a:pt x="2007" y="321"/>
                      </a:lnTo>
                      <a:lnTo>
                        <a:pt x="2007" y="320"/>
                      </a:lnTo>
                      <a:lnTo>
                        <a:pt x="2006" y="319"/>
                      </a:lnTo>
                      <a:lnTo>
                        <a:pt x="2006" y="318"/>
                      </a:lnTo>
                      <a:lnTo>
                        <a:pt x="2005" y="317"/>
                      </a:lnTo>
                      <a:lnTo>
                        <a:pt x="2005" y="316"/>
                      </a:lnTo>
                      <a:lnTo>
                        <a:pt x="2004" y="316"/>
                      </a:lnTo>
                      <a:lnTo>
                        <a:pt x="2004" y="314"/>
                      </a:lnTo>
                      <a:lnTo>
                        <a:pt x="2003" y="314"/>
                      </a:lnTo>
                      <a:lnTo>
                        <a:pt x="2003" y="313"/>
                      </a:lnTo>
                      <a:lnTo>
                        <a:pt x="2001" y="313"/>
                      </a:lnTo>
                      <a:lnTo>
                        <a:pt x="2001" y="312"/>
                      </a:lnTo>
                      <a:lnTo>
                        <a:pt x="2000" y="312"/>
                      </a:lnTo>
                      <a:lnTo>
                        <a:pt x="1999" y="312"/>
                      </a:lnTo>
                      <a:lnTo>
                        <a:pt x="1998" y="312"/>
                      </a:lnTo>
                      <a:lnTo>
                        <a:pt x="1996" y="311"/>
                      </a:lnTo>
                      <a:lnTo>
                        <a:pt x="1992" y="310"/>
                      </a:lnTo>
                      <a:lnTo>
                        <a:pt x="1989" y="309"/>
                      </a:lnTo>
                      <a:lnTo>
                        <a:pt x="1985" y="307"/>
                      </a:lnTo>
                      <a:lnTo>
                        <a:pt x="1982" y="306"/>
                      </a:lnTo>
                      <a:lnTo>
                        <a:pt x="1977" y="305"/>
                      </a:lnTo>
                      <a:lnTo>
                        <a:pt x="1974" y="305"/>
                      </a:lnTo>
                      <a:lnTo>
                        <a:pt x="1970" y="304"/>
                      </a:lnTo>
                      <a:lnTo>
                        <a:pt x="1966" y="303"/>
                      </a:lnTo>
                      <a:lnTo>
                        <a:pt x="1962" y="303"/>
                      </a:lnTo>
                      <a:lnTo>
                        <a:pt x="1958" y="302"/>
                      </a:lnTo>
                      <a:lnTo>
                        <a:pt x="1953" y="302"/>
                      </a:lnTo>
                      <a:lnTo>
                        <a:pt x="1949" y="301"/>
                      </a:lnTo>
                      <a:lnTo>
                        <a:pt x="1945" y="301"/>
                      </a:lnTo>
                      <a:lnTo>
                        <a:pt x="1940" y="299"/>
                      </a:lnTo>
                      <a:lnTo>
                        <a:pt x="1937" y="299"/>
                      </a:lnTo>
                      <a:lnTo>
                        <a:pt x="1932" y="298"/>
                      </a:lnTo>
                      <a:lnTo>
                        <a:pt x="1927" y="298"/>
                      </a:lnTo>
                      <a:lnTo>
                        <a:pt x="1923" y="298"/>
                      </a:lnTo>
                      <a:lnTo>
                        <a:pt x="1918" y="297"/>
                      </a:lnTo>
                      <a:lnTo>
                        <a:pt x="1915" y="297"/>
                      </a:lnTo>
                      <a:lnTo>
                        <a:pt x="1910" y="296"/>
                      </a:lnTo>
                      <a:lnTo>
                        <a:pt x="1906" y="296"/>
                      </a:lnTo>
                      <a:lnTo>
                        <a:pt x="1901" y="295"/>
                      </a:lnTo>
                      <a:lnTo>
                        <a:pt x="1897" y="295"/>
                      </a:lnTo>
                      <a:lnTo>
                        <a:pt x="1893" y="295"/>
                      </a:lnTo>
                      <a:lnTo>
                        <a:pt x="1888" y="294"/>
                      </a:lnTo>
                      <a:lnTo>
                        <a:pt x="1885" y="294"/>
                      </a:lnTo>
                      <a:lnTo>
                        <a:pt x="1880" y="292"/>
                      </a:lnTo>
                      <a:lnTo>
                        <a:pt x="1875" y="291"/>
                      </a:lnTo>
                      <a:lnTo>
                        <a:pt x="1872" y="291"/>
                      </a:lnTo>
                      <a:lnTo>
                        <a:pt x="1869" y="290"/>
                      </a:lnTo>
                      <a:lnTo>
                        <a:pt x="1859" y="280"/>
                      </a:lnTo>
                      <a:lnTo>
                        <a:pt x="1872" y="265"/>
                      </a:lnTo>
                      <a:lnTo>
                        <a:pt x="1872" y="262"/>
                      </a:lnTo>
                      <a:lnTo>
                        <a:pt x="1872" y="261"/>
                      </a:lnTo>
                      <a:lnTo>
                        <a:pt x="1872" y="260"/>
                      </a:lnTo>
                      <a:lnTo>
                        <a:pt x="1872" y="259"/>
                      </a:lnTo>
                      <a:lnTo>
                        <a:pt x="1871" y="259"/>
                      </a:lnTo>
                      <a:lnTo>
                        <a:pt x="1871" y="258"/>
                      </a:lnTo>
                      <a:lnTo>
                        <a:pt x="1870" y="257"/>
                      </a:lnTo>
                      <a:lnTo>
                        <a:pt x="1869" y="257"/>
                      </a:lnTo>
                      <a:lnTo>
                        <a:pt x="1869" y="255"/>
                      </a:lnTo>
                      <a:lnTo>
                        <a:pt x="1867" y="255"/>
                      </a:lnTo>
                      <a:lnTo>
                        <a:pt x="1866" y="255"/>
                      </a:lnTo>
                      <a:lnTo>
                        <a:pt x="1866" y="254"/>
                      </a:lnTo>
                      <a:lnTo>
                        <a:pt x="1865" y="253"/>
                      </a:lnTo>
                      <a:lnTo>
                        <a:pt x="1865" y="252"/>
                      </a:lnTo>
                      <a:lnTo>
                        <a:pt x="1866" y="252"/>
                      </a:lnTo>
                      <a:lnTo>
                        <a:pt x="1866" y="251"/>
                      </a:lnTo>
                      <a:lnTo>
                        <a:pt x="1866" y="250"/>
                      </a:lnTo>
                      <a:lnTo>
                        <a:pt x="1866" y="249"/>
                      </a:lnTo>
                      <a:lnTo>
                        <a:pt x="1867" y="247"/>
                      </a:lnTo>
                      <a:lnTo>
                        <a:pt x="1867" y="245"/>
                      </a:lnTo>
                      <a:lnTo>
                        <a:pt x="1869" y="244"/>
                      </a:lnTo>
                      <a:lnTo>
                        <a:pt x="1869" y="242"/>
                      </a:lnTo>
                      <a:lnTo>
                        <a:pt x="1870" y="239"/>
                      </a:lnTo>
                      <a:lnTo>
                        <a:pt x="1870" y="237"/>
                      </a:lnTo>
                      <a:lnTo>
                        <a:pt x="1871" y="235"/>
                      </a:lnTo>
                      <a:lnTo>
                        <a:pt x="1871" y="232"/>
                      </a:lnTo>
                      <a:lnTo>
                        <a:pt x="1872" y="230"/>
                      </a:lnTo>
                      <a:lnTo>
                        <a:pt x="1872" y="228"/>
                      </a:lnTo>
                      <a:lnTo>
                        <a:pt x="1873" y="224"/>
                      </a:lnTo>
                      <a:lnTo>
                        <a:pt x="1873" y="222"/>
                      </a:lnTo>
                      <a:lnTo>
                        <a:pt x="1873" y="220"/>
                      </a:lnTo>
                      <a:lnTo>
                        <a:pt x="1873" y="217"/>
                      </a:lnTo>
                      <a:lnTo>
                        <a:pt x="1873" y="214"/>
                      </a:lnTo>
                      <a:lnTo>
                        <a:pt x="1874" y="212"/>
                      </a:lnTo>
                      <a:lnTo>
                        <a:pt x="1874" y="209"/>
                      </a:lnTo>
                      <a:lnTo>
                        <a:pt x="1874" y="207"/>
                      </a:lnTo>
                      <a:lnTo>
                        <a:pt x="1874" y="205"/>
                      </a:lnTo>
                      <a:lnTo>
                        <a:pt x="1874" y="201"/>
                      </a:lnTo>
                      <a:lnTo>
                        <a:pt x="1874" y="199"/>
                      </a:lnTo>
                      <a:lnTo>
                        <a:pt x="1874" y="197"/>
                      </a:lnTo>
                      <a:lnTo>
                        <a:pt x="1874" y="194"/>
                      </a:lnTo>
                      <a:lnTo>
                        <a:pt x="1873" y="192"/>
                      </a:lnTo>
                      <a:lnTo>
                        <a:pt x="1873" y="190"/>
                      </a:lnTo>
                      <a:lnTo>
                        <a:pt x="1873" y="187"/>
                      </a:lnTo>
                      <a:lnTo>
                        <a:pt x="1873" y="185"/>
                      </a:lnTo>
                      <a:lnTo>
                        <a:pt x="1873" y="184"/>
                      </a:lnTo>
                      <a:lnTo>
                        <a:pt x="1873" y="182"/>
                      </a:lnTo>
                      <a:lnTo>
                        <a:pt x="1873" y="179"/>
                      </a:lnTo>
                      <a:lnTo>
                        <a:pt x="1873" y="178"/>
                      </a:lnTo>
                      <a:lnTo>
                        <a:pt x="1873" y="176"/>
                      </a:lnTo>
                      <a:lnTo>
                        <a:pt x="1872" y="175"/>
                      </a:lnTo>
                      <a:lnTo>
                        <a:pt x="1872" y="173"/>
                      </a:lnTo>
                      <a:lnTo>
                        <a:pt x="1872" y="172"/>
                      </a:lnTo>
                      <a:lnTo>
                        <a:pt x="1872" y="171"/>
                      </a:lnTo>
                      <a:lnTo>
                        <a:pt x="1871" y="169"/>
                      </a:lnTo>
                      <a:lnTo>
                        <a:pt x="1871" y="167"/>
                      </a:lnTo>
                      <a:lnTo>
                        <a:pt x="1870" y="165"/>
                      </a:lnTo>
                      <a:lnTo>
                        <a:pt x="1869" y="163"/>
                      </a:lnTo>
                      <a:lnTo>
                        <a:pt x="1866" y="161"/>
                      </a:lnTo>
                      <a:lnTo>
                        <a:pt x="1865" y="160"/>
                      </a:lnTo>
                      <a:lnTo>
                        <a:pt x="1864" y="157"/>
                      </a:lnTo>
                      <a:lnTo>
                        <a:pt x="1862" y="155"/>
                      </a:lnTo>
                      <a:lnTo>
                        <a:pt x="1860" y="153"/>
                      </a:lnTo>
                      <a:lnTo>
                        <a:pt x="1858" y="151"/>
                      </a:lnTo>
                      <a:lnTo>
                        <a:pt x="1857" y="149"/>
                      </a:lnTo>
                      <a:lnTo>
                        <a:pt x="1855" y="147"/>
                      </a:lnTo>
                      <a:lnTo>
                        <a:pt x="1852" y="146"/>
                      </a:lnTo>
                      <a:lnTo>
                        <a:pt x="1851" y="143"/>
                      </a:lnTo>
                      <a:lnTo>
                        <a:pt x="1849" y="141"/>
                      </a:lnTo>
                      <a:lnTo>
                        <a:pt x="1847" y="139"/>
                      </a:lnTo>
                      <a:lnTo>
                        <a:pt x="1844" y="138"/>
                      </a:lnTo>
                      <a:lnTo>
                        <a:pt x="1843" y="135"/>
                      </a:lnTo>
                      <a:lnTo>
                        <a:pt x="1841" y="134"/>
                      </a:lnTo>
                      <a:lnTo>
                        <a:pt x="1838" y="132"/>
                      </a:lnTo>
                      <a:lnTo>
                        <a:pt x="1836" y="130"/>
                      </a:lnTo>
                      <a:lnTo>
                        <a:pt x="1835" y="128"/>
                      </a:lnTo>
                      <a:lnTo>
                        <a:pt x="1833" y="126"/>
                      </a:lnTo>
                      <a:lnTo>
                        <a:pt x="1830" y="125"/>
                      </a:lnTo>
                      <a:lnTo>
                        <a:pt x="1829" y="123"/>
                      </a:lnTo>
                      <a:lnTo>
                        <a:pt x="1827" y="121"/>
                      </a:lnTo>
                      <a:lnTo>
                        <a:pt x="1826" y="119"/>
                      </a:lnTo>
                      <a:lnTo>
                        <a:pt x="1823" y="118"/>
                      </a:lnTo>
                      <a:lnTo>
                        <a:pt x="1822" y="117"/>
                      </a:lnTo>
                      <a:lnTo>
                        <a:pt x="1821" y="115"/>
                      </a:lnTo>
                      <a:lnTo>
                        <a:pt x="1819" y="113"/>
                      </a:lnTo>
                      <a:lnTo>
                        <a:pt x="1818" y="112"/>
                      </a:lnTo>
                      <a:lnTo>
                        <a:pt x="1817" y="111"/>
                      </a:lnTo>
                      <a:lnTo>
                        <a:pt x="1815" y="110"/>
                      </a:lnTo>
                      <a:lnTo>
                        <a:pt x="1813" y="109"/>
                      </a:lnTo>
                      <a:lnTo>
                        <a:pt x="1812" y="109"/>
                      </a:lnTo>
                      <a:lnTo>
                        <a:pt x="1811" y="108"/>
                      </a:lnTo>
                      <a:lnTo>
                        <a:pt x="1808" y="106"/>
                      </a:lnTo>
                      <a:lnTo>
                        <a:pt x="1807" y="106"/>
                      </a:lnTo>
                      <a:lnTo>
                        <a:pt x="1806" y="105"/>
                      </a:lnTo>
                      <a:lnTo>
                        <a:pt x="1805" y="105"/>
                      </a:lnTo>
                      <a:lnTo>
                        <a:pt x="1803" y="105"/>
                      </a:lnTo>
                      <a:lnTo>
                        <a:pt x="1802" y="104"/>
                      </a:lnTo>
                      <a:lnTo>
                        <a:pt x="1800" y="104"/>
                      </a:lnTo>
                      <a:lnTo>
                        <a:pt x="1799" y="104"/>
                      </a:lnTo>
                      <a:lnTo>
                        <a:pt x="1797" y="104"/>
                      </a:lnTo>
                      <a:lnTo>
                        <a:pt x="1796" y="104"/>
                      </a:lnTo>
                      <a:lnTo>
                        <a:pt x="1795" y="104"/>
                      </a:lnTo>
                      <a:lnTo>
                        <a:pt x="1793" y="104"/>
                      </a:lnTo>
                      <a:lnTo>
                        <a:pt x="1792" y="104"/>
                      </a:lnTo>
                      <a:lnTo>
                        <a:pt x="1791" y="104"/>
                      </a:lnTo>
                      <a:lnTo>
                        <a:pt x="1790" y="104"/>
                      </a:lnTo>
                      <a:lnTo>
                        <a:pt x="1789" y="104"/>
                      </a:lnTo>
                      <a:lnTo>
                        <a:pt x="1787" y="104"/>
                      </a:lnTo>
                      <a:lnTo>
                        <a:pt x="1785" y="105"/>
                      </a:lnTo>
                      <a:lnTo>
                        <a:pt x="1784" y="105"/>
                      </a:lnTo>
                      <a:lnTo>
                        <a:pt x="1783" y="106"/>
                      </a:lnTo>
                      <a:lnTo>
                        <a:pt x="1782" y="106"/>
                      </a:lnTo>
                      <a:lnTo>
                        <a:pt x="1781" y="108"/>
                      </a:lnTo>
                      <a:lnTo>
                        <a:pt x="1780" y="108"/>
                      </a:lnTo>
                      <a:lnTo>
                        <a:pt x="1778" y="109"/>
                      </a:lnTo>
                      <a:lnTo>
                        <a:pt x="1777" y="110"/>
                      </a:lnTo>
                      <a:lnTo>
                        <a:pt x="1776" y="109"/>
                      </a:lnTo>
                      <a:lnTo>
                        <a:pt x="1775" y="108"/>
                      </a:lnTo>
                      <a:lnTo>
                        <a:pt x="1774" y="106"/>
                      </a:lnTo>
                      <a:lnTo>
                        <a:pt x="1773" y="105"/>
                      </a:lnTo>
                      <a:lnTo>
                        <a:pt x="1773" y="104"/>
                      </a:lnTo>
                      <a:lnTo>
                        <a:pt x="1771" y="103"/>
                      </a:lnTo>
                      <a:lnTo>
                        <a:pt x="1771" y="102"/>
                      </a:lnTo>
                      <a:lnTo>
                        <a:pt x="1771" y="101"/>
                      </a:lnTo>
                      <a:lnTo>
                        <a:pt x="1770" y="101"/>
                      </a:lnTo>
                      <a:lnTo>
                        <a:pt x="1770" y="100"/>
                      </a:lnTo>
                      <a:lnTo>
                        <a:pt x="1770" y="98"/>
                      </a:lnTo>
                      <a:lnTo>
                        <a:pt x="1769" y="98"/>
                      </a:lnTo>
                      <a:lnTo>
                        <a:pt x="1769" y="97"/>
                      </a:lnTo>
                      <a:lnTo>
                        <a:pt x="1768" y="97"/>
                      </a:lnTo>
                      <a:lnTo>
                        <a:pt x="1768" y="96"/>
                      </a:lnTo>
                      <a:lnTo>
                        <a:pt x="1767" y="96"/>
                      </a:lnTo>
                      <a:lnTo>
                        <a:pt x="1766" y="96"/>
                      </a:lnTo>
                      <a:lnTo>
                        <a:pt x="1765" y="95"/>
                      </a:lnTo>
                      <a:lnTo>
                        <a:pt x="1763" y="95"/>
                      </a:lnTo>
                      <a:lnTo>
                        <a:pt x="1762" y="95"/>
                      </a:lnTo>
                      <a:lnTo>
                        <a:pt x="1761" y="95"/>
                      </a:lnTo>
                      <a:lnTo>
                        <a:pt x="1759" y="95"/>
                      </a:lnTo>
                      <a:lnTo>
                        <a:pt x="1755" y="95"/>
                      </a:lnTo>
                      <a:lnTo>
                        <a:pt x="1752" y="95"/>
                      </a:lnTo>
                      <a:lnTo>
                        <a:pt x="1750" y="95"/>
                      </a:lnTo>
                      <a:lnTo>
                        <a:pt x="1746" y="95"/>
                      </a:lnTo>
                      <a:lnTo>
                        <a:pt x="1743" y="96"/>
                      </a:lnTo>
                      <a:lnTo>
                        <a:pt x="1739" y="96"/>
                      </a:lnTo>
                      <a:lnTo>
                        <a:pt x="1736" y="97"/>
                      </a:lnTo>
                      <a:lnTo>
                        <a:pt x="1733" y="98"/>
                      </a:lnTo>
                      <a:lnTo>
                        <a:pt x="1730" y="98"/>
                      </a:lnTo>
                      <a:lnTo>
                        <a:pt x="1726" y="100"/>
                      </a:lnTo>
                      <a:lnTo>
                        <a:pt x="1724" y="101"/>
                      </a:lnTo>
                      <a:lnTo>
                        <a:pt x="1721" y="102"/>
                      </a:lnTo>
                      <a:lnTo>
                        <a:pt x="1717" y="104"/>
                      </a:lnTo>
                      <a:lnTo>
                        <a:pt x="1714" y="105"/>
                      </a:lnTo>
                      <a:lnTo>
                        <a:pt x="1711" y="106"/>
                      </a:lnTo>
                      <a:lnTo>
                        <a:pt x="1708" y="109"/>
                      </a:lnTo>
                      <a:lnTo>
                        <a:pt x="1704" y="110"/>
                      </a:lnTo>
                      <a:lnTo>
                        <a:pt x="1702" y="111"/>
                      </a:lnTo>
                      <a:lnTo>
                        <a:pt x="1699" y="113"/>
                      </a:lnTo>
                      <a:lnTo>
                        <a:pt x="1696" y="115"/>
                      </a:lnTo>
                      <a:lnTo>
                        <a:pt x="1693" y="117"/>
                      </a:lnTo>
                      <a:lnTo>
                        <a:pt x="1689" y="118"/>
                      </a:lnTo>
                      <a:lnTo>
                        <a:pt x="1687" y="120"/>
                      </a:lnTo>
                      <a:lnTo>
                        <a:pt x="1684" y="123"/>
                      </a:lnTo>
                      <a:lnTo>
                        <a:pt x="1681" y="124"/>
                      </a:lnTo>
                      <a:lnTo>
                        <a:pt x="1679" y="126"/>
                      </a:lnTo>
                      <a:lnTo>
                        <a:pt x="1676" y="127"/>
                      </a:lnTo>
                      <a:lnTo>
                        <a:pt x="1673" y="130"/>
                      </a:lnTo>
                      <a:lnTo>
                        <a:pt x="1671" y="131"/>
                      </a:lnTo>
                      <a:lnTo>
                        <a:pt x="1667" y="133"/>
                      </a:lnTo>
                      <a:lnTo>
                        <a:pt x="1665" y="134"/>
                      </a:lnTo>
                      <a:lnTo>
                        <a:pt x="1663" y="136"/>
                      </a:lnTo>
                      <a:lnTo>
                        <a:pt x="1661" y="138"/>
                      </a:lnTo>
                      <a:lnTo>
                        <a:pt x="1658" y="140"/>
                      </a:lnTo>
                      <a:lnTo>
                        <a:pt x="1655" y="141"/>
                      </a:lnTo>
                      <a:lnTo>
                        <a:pt x="1652" y="142"/>
                      </a:lnTo>
                      <a:lnTo>
                        <a:pt x="1650" y="143"/>
                      </a:lnTo>
                      <a:lnTo>
                        <a:pt x="1648" y="145"/>
                      </a:lnTo>
                      <a:lnTo>
                        <a:pt x="1646" y="147"/>
                      </a:lnTo>
                      <a:lnTo>
                        <a:pt x="1643" y="148"/>
                      </a:lnTo>
                      <a:lnTo>
                        <a:pt x="1641" y="149"/>
                      </a:lnTo>
                      <a:lnTo>
                        <a:pt x="1639" y="150"/>
                      </a:lnTo>
                      <a:lnTo>
                        <a:pt x="1636" y="151"/>
                      </a:lnTo>
                      <a:lnTo>
                        <a:pt x="1634" y="153"/>
                      </a:lnTo>
                      <a:lnTo>
                        <a:pt x="1633" y="154"/>
                      </a:lnTo>
                      <a:lnTo>
                        <a:pt x="1631" y="155"/>
                      </a:lnTo>
                      <a:lnTo>
                        <a:pt x="1628" y="156"/>
                      </a:lnTo>
                      <a:lnTo>
                        <a:pt x="1627" y="157"/>
                      </a:lnTo>
                      <a:lnTo>
                        <a:pt x="1625" y="160"/>
                      </a:lnTo>
                      <a:lnTo>
                        <a:pt x="1624" y="161"/>
                      </a:lnTo>
                      <a:lnTo>
                        <a:pt x="1622" y="162"/>
                      </a:lnTo>
                      <a:lnTo>
                        <a:pt x="1620" y="163"/>
                      </a:lnTo>
                      <a:lnTo>
                        <a:pt x="1619" y="165"/>
                      </a:lnTo>
                      <a:lnTo>
                        <a:pt x="1618" y="167"/>
                      </a:lnTo>
                      <a:lnTo>
                        <a:pt x="1617" y="169"/>
                      </a:lnTo>
                      <a:lnTo>
                        <a:pt x="1617" y="170"/>
                      </a:lnTo>
                      <a:lnTo>
                        <a:pt x="1615" y="172"/>
                      </a:lnTo>
                      <a:lnTo>
                        <a:pt x="1615" y="173"/>
                      </a:lnTo>
                      <a:lnTo>
                        <a:pt x="1614" y="176"/>
                      </a:lnTo>
                      <a:lnTo>
                        <a:pt x="1614" y="178"/>
                      </a:lnTo>
                      <a:lnTo>
                        <a:pt x="1614" y="180"/>
                      </a:lnTo>
                      <a:lnTo>
                        <a:pt x="1614" y="183"/>
                      </a:lnTo>
                      <a:lnTo>
                        <a:pt x="1614" y="186"/>
                      </a:lnTo>
                      <a:lnTo>
                        <a:pt x="1631" y="200"/>
                      </a:lnTo>
                      <a:lnTo>
                        <a:pt x="1631" y="201"/>
                      </a:lnTo>
                      <a:lnTo>
                        <a:pt x="1631" y="203"/>
                      </a:lnTo>
                      <a:lnTo>
                        <a:pt x="1631" y="205"/>
                      </a:lnTo>
                      <a:lnTo>
                        <a:pt x="1631" y="206"/>
                      </a:lnTo>
                      <a:lnTo>
                        <a:pt x="1629" y="208"/>
                      </a:lnTo>
                      <a:lnTo>
                        <a:pt x="1629" y="209"/>
                      </a:lnTo>
                      <a:lnTo>
                        <a:pt x="1629" y="212"/>
                      </a:lnTo>
                      <a:lnTo>
                        <a:pt x="1628" y="214"/>
                      </a:lnTo>
                      <a:lnTo>
                        <a:pt x="1628" y="215"/>
                      </a:lnTo>
                      <a:lnTo>
                        <a:pt x="1628" y="217"/>
                      </a:lnTo>
                      <a:lnTo>
                        <a:pt x="1627" y="220"/>
                      </a:lnTo>
                      <a:lnTo>
                        <a:pt x="1627" y="222"/>
                      </a:lnTo>
                      <a:lnTo>
                        <a:pt x="1626" y="224"/>
                      </a:lnTo>
                      <a:lnTo>
                        <a:pt x="1626" y="227"/>
                      </a:lnTo>
                      <a:lnTo>
                        <a:pt x="1626" y="229"/>
                      </a:lnTo>
                      <a:lnTo>
                        <a:pt x="1625" y="231"/>
                      </a:lnTo>
                      <a:lnTo>
                        <a:pt x="1625" y="232"/>
                      </a:lnTo>
                      <a:lnTo>
                        <a:pt x="1624" y="235"/>
                      </a:lnTo>
                      <a:lnTo>
                        <a:pt x="1624" y="237"/>
                      </a:lnTo>
                      <a:lnTo>
                        <a:pt x="1622" y="239"/>
                      </a:lnTo>
                      <a:lnTo>
                        <a:pt x="1622" y="240"/>
                      </a:lnTo>
                      <a:lnTo>
                        <a:pt x="1622" y="243"/>
                      </a:lnTo>
                      <a:lnTo>
                        <a:pt x="1621" y="245"/>
                      </a:lnTo>
                      <a:lnTo>
                        <a:pt x="1621" y="246"/>
                      </a:lnTo>
                      <a:lnTo>
                        <a:pt x="1621" y="247"/>
                      </a:lnTo>
                      <a:lnTo>
                        <a:pt x="1621" y="250"/>
                      </a:lnTo>
                      <a:lnTo>
                        <a:pt x="1620" y="251"/>
                      </a:lnTo>
                      <a:lnTo>
                        <a:pt x="1620" y="252"/>
                      </a:lnTo>
                      <a:lnTo>
                        <a:pt x="1620" y="253"/>
                      </a:lnTo>
                      <a:lnTo>
                        <a:pt x="1620" y="254"/>
                      </a:lnTo>
                      <a:lnTo>
                        <a:pt x="1620" y="255"/>
                      </a:lnTo>
                      <a:lnTo>
                        <a:pt x="1620" y="257"/>
                      </a:lnTo>
                      <a:lnTo>
                        <a:pt x="1621" y="257"/>
                      </a:lnTo>
                      <a:lnTo>
                        <a:pt x="1621" y="258"/>
                      </a:lnTo>
                      <a:lnTo>
                        <a:pt x="1622" y="259"/>
                      </a:lnTo>
                      <a:lnTo>
                        <a:pt x="1622" y="260"/>
                      </a:lnTo>
                      <a:lnTo>
                        <a:pt x="1624" y="260"/>
                      </a:lnTo>
                      <a:lnTo>
                        <a:pt x="1624" y="261"/>
                      </a:lnTo>
                      <a:lnTo>
                        <a:pt x="1625" y="261"/>
                      </a:lnTo>
                      <a:lnTo>
                        <a:pt x="1625" y="262"/>
                      </a:lnTo>
                      <a:lnTo>
                        <a:pt x="1625" y="264"/>
                      </a:lnTo>
                      <a:lnTo>
                        <a:pt x="1625" y="265"/>
                      </a:lnTo>
                      <a:lnTo>
                        <a:pt x="1625" y="266"/>
                      </a:lnTo>
                      <a:lnTo>
                        <a:pt x="1625" y="268"/>
                      </a:lnTo>
                      <a:lnTo>
                        <a:pt x="1625" y="269"/>
                      </a:lnTo>
                      <a:lnTo>
                        <a:pt x="1625" y="272"/>
                      </a:lnTo>
                      <a:lnTo>
                        <a:pt x="1625" y="273"/>
                      </a:lnTo>
                      <a:lnTo>
                        <a:pt x="1625" y="275"/>
                      </a:lnTo>
                      <a:lnTo>
                        <a:pt x="1625" y="276"/>
                      </a:lnTo>
                      <a:lnTo>
                        <a:pt x="1625" y="279"/>
                      </a:lnTo>
                      <a:lnTo>
                        <a:pt x="1625" y="280"/>
                      </a:lnTo>
                      <a:lnTo>
                        <a:pt x="1625" y="282"/>
                      </a:lnTo>
                      <a:lnTo>
                        <a:pt x="1625" y="283"/>
                      </a:lnTo>
                      <a:lnTo>
                        <a:pt x="1625" y="285"/>
                      </a:lnTo>
                      <a:lnTo>
                        <a:pt x="1625" y="287"/>
                      </a:lnTo>
                      <a:lnTo>
                        <a:pt x="1625" y="289"/>
                      </a:lnTo>
                      <a:lnTo>
                        <a:pt x="1625" y="291"/>
                      </a:lnTo>
                      <a:lnTo>
                        <a:pt x="1625" y="292"/>
                      </a:lnTo>
                      <a:lnTo>
                        <a:pt x="1625" y="295"/>
                      </a:lnTo>
                      <a:lnTo>
                        <a:pt x="1625" y="296"/>
                      </a:lnTo>
                      <a:lnTo>
                        <a:pt x="1625" y="298"/>
                      </a:lnTo>
                      <a:lnTo>
                        <a:pt x="1625" y="301"/>
                      </a:lnTo>
                      <a:lnTo>
                        <a:pt x="1625" y="302"/>
                      </a:lnTo>
                      <a:lnTo>
                        <a:pt x="1625" y="304"/>
                      </a:lnTo>
                      <a:lnTo>
                        <a:pt x="1626" y="305"/>
                      </a:lnTo>
                      <a:lnTo>
                        <a:pt x="1626" y="307"/>
                      </a:lnTo>
                      <a:lnTo>
                        <a:pt x="1626" y="309"/>
                      </a:lnTo>
                      <a:lnTo>
                        <a:pt x="1626" y="311"/>
                      </a:lnTo>
                      <a:lnTo>
                        <a:pt x="1626" y="313"/>
                      </a:lnTo>
                      <a:lnTo>
                        <a:pt x="1626" y="314"/>
                      </a:lnTo>
                      <a:lnTo>
                        <a:pt x="1627" y="317"/>
                      </a:lnTo>
                      <a:lnTo>
                        <a:pt x="1627" y="318"/>
                      </a:lnTo>
                      <a:lnTo>
                        <a:pt x="1625" y="319"/>
                      </a:lnTo>
                      <a:lnTo>
                        <a:pt x="1622" y="319"/>
                      </a:lnTo>
                      <a:lnTo>
                        <a:pt x="1619" y="320"/>
                      </a:lnTo>
                      <a:lnTo>
                        <a:pt x="1615" y="320"/>
                      </a:lnTo>
                      <a:lnTo>
                        <a:pt x="1612" y="321"/>
                      </a:lnTo>
                      <a:lnTo>
                        <a:pt x="1609" y="322"/>
                      </a:lnTo>
                      <a:lnTo>
                        <a:pt x="1605" y="322"/>
                      </a:lnTo>
                      <a:lnTo>
                        <a:pt x="1602" y="324"/>
                      </a:lnTo>
                      <a:lnTo>
                        <a:pt x="1597" y="324"/>
                      </a:lnTo>
                      <a:lnTo>
                        <a:pt x="1594" y="325"/>
                      </a:lnTo>
                      <a:lnTo>
                        <a:pt x="1589" y="326"/>
                      </a:lnTo>
                      <a:lnTo>
                        <a:pt x="1584" y="326"/>
                      </a:lnTo>
                      <a:lnTo>
                        <a:pt x="1581" y="327"/>
                      </a:lnTo>
                      <a:lnTo>
                        <a:pt x="1576" y="328"/>
                      </a:lnTo>
                      <a:lnTo>
                        <a:pt x="1572" y="328"/>
                      </a:lnTo>
                      <a:lnTo>
                        <a:pt x="1567" y="329"/>
                      </a:lnTo>
                      <a:lnTo>
                        <a:pt x="1563" y="331"/>
                      </a:lnTo>
                      <a:lnTo>
                        <a:pt x="1559" y="332"/>
                      </a:lnTo>
                      <a:lnTo>
                        <a:pt x="1555" y="332"/>
                      </a:lnTo>
                      <a:lnTo>
                        <a:pt x="1551" y="333"/>
                      </a:lnTo>
                      <a:lnTo>
                        <a:pt x="1547" y="334"/>
                      </a:lnTo>
                      <a:lnTo>
                        <a:pt x="1544" y="334"/>
                      </a:lnTo>
                      <a:lnTo>
                        <a:pt x="1540" y="335"/>
                      </a:lnTo>
                      <a:lnTo>
                        <a:pt x="1537" y="336"/>
                      </a:lnTo>
                      <a:lnTo>
                        <a:pt x="1535" y="336"/>
                      </a:lnTo>
                      <a:lnTo>
                        <a:pt x="1532" y="337"/>
                      </a:lnTo>
                      <a:lnTo>
                        <a:pt x="1530" y="339"/>
                      </a:lnTo>
                      <a:lnTo>
                        <a:pt x="1528" y="339"/>
                      </a:lnTo>
                      <a:lnTo>
                        <a:pt x="1527" y="340"/>
                      </a:lnTo>
                      <a:lnTo>
                        <a:pt x="1524" y="341"/>
                      </a:lnTo>
                      <a:lnTo>
                        <a:pt x="1523" y="342"/>
                      </a:lnTo>
                      <a:lnTo>
                        <a:pt x="1523" y="343"/>
                      </a:lnTo>
                      <a:lnTo>
                        <a:pt x="1522" y="344"/>
                      </a:lnTo>
                      <a:lnTo>
                        <a:pt x="1521" y="346"/>
                      </a:lnTo>
                      <a:lnTo>
                        <a:pt x="1521" y="348"/>
                      </a:lnTo>
                      <a:lnTo>
                        <a:pt x="1520" y="349"/>
                      </a:lnTo>
                      <a:lnTo>
                        <a:pt x="1518" y="350"/>
                      </a:lnTo>
                      <a:lnTo>
                        <a:pt x="1518" y="352"/>
                      </a:lnTo>
                      <a:lnTo>
                        <a:pt x="1517" y="354"/>
                      </a:lnTo>
                      <a:lnTo>
                        <a:pt x="1517" y="356"/>
                      </a:lnTo>
                      <a:lnTo>
                        <a:pt x="1516" y="357"/>
                      </a:lnTo>
                      <a:lnTo>
                        <a:pt x="1515" y="359"/>
                      </a:lnTo>
                      <a:lnTo>
                        <a:pt x="1515" y="361"/>
                      </a:lnTo>
                      <a:lnTo>
                        <a:pt x="1514" y="363"/>
                      </a:lnTo>
                      <a:lnTo>
                        <a:pt x="1513" y="364"/>
                      </a:lnTo>
                      <a:lnTo>
                        <a:pt x="1513" y="366"/>
                      </a:lnTo>
                      <a:lnTo>
                        <a:pt x="1512" y="369"/>
                      </a:lnTo>
                      <a:lnTo>
                        <a:pt x="1510" y="370"/>
                      </a:lnTo>
                      <a:lnTo>
                        <a:pt x="1510" y="372"/>
                      </a:lnTo>
                      <a:lnTo>
                        <a:pt x="1509" y="374"/>
                      </a:lnTo>
                      <a:lnTo>
                        <a:pt x="1508" y="376"/>
                      </a:lnTo>
                      <a:lnTo>
                        <a:pt x="1508" y="378"/>
                      </a:lnTo>
                      <a:lnTo>
                        <a:pt x="1507" y="379"/>
                      </a:lnTo>
                      <a:lnTo>
                        <a:pt x="1507" y="381"/>
                      </a:lnTo>
                      <a:lnTo>
                        <a:pt x="1506" y="384"/>
                      </a:lnTo>
                      <a:lnTo>
                        <a:pt x="1505" y="385"/>
                      </a:lnTo>
                      <a:lnTo>
                        <a:pt x="1505" y="387"/>
                      </a:lnTo>
                      <a:lnTo>
                        <a:pt x="1503" y="388"/>
                      </a:lnTo>
                      <a:lnTo>
                        <a:pt x="1502" y="391"/>
                      </a:lnTo>
                      <a:lnTo>
                        <a:pt x="1502" y="392"/>
                      </a:lnTo>
                      <a:lnTo>
                        <a:pt x="1501" y="394"/>
                      </a:lnTo>
                      <a:lnTo>
                        <a:pt x="1500" y="395"/>
                      </a:lnTo>
                      <a:lnTo>
                        <a:pt x="1500" y="398"/>
                      </a:lnTo>
                      <a:lnTo>
                        <a:pt x="1499" y="399"/>
                      </a:lnTo>
                      <a:lnTo>
                        <a:pt x="1498" y="400"/>
                      </a:lnTo>
                      <a:lnTo>
                        <a:pt x="1498" y="401"/>
                      </a:lnTo>
                      <a:lnTo>
                        <a:pt x="1496" y="403"/>
                      </a:lnTo>
                      <a:lnTo>
                        <a:pt x="1495" y="404"/>
                      </a:lnTo>
                      <a:lnTo>
                        <a:pt x="1495" y="406"/>
                      </a:lnTo>
                      <a:lnTo>
                        <a:pt x="1494" y="407"/>
                      </a:lnTo>
                      <a:lnTo>
                        <a:pt x="1493" y="408"/>
                      </a:lnTo>
                      <a:lnTo>
                        <a:pt x="1493" y="409"/>
                      </a:lnTo>
                      <a:lnTo>
                        <a:pt x="1492" y="410"/>
                      </a:lnTo>
                      <a:lnTo>
                        <a:pt x="1492" y="411"/>
                      </a:lnTo>
                      <a:lnTo>
                        <a:pt x="1491" y="413"/>
                      </a:lnTo>
                      <a:lnTo>
                        <a:pt x="1490" y="414"/>
                      </a:lnTo>
                      <a:lnTo>
                        <a:pt x="1490" y="415"/>
                      </a:lnTo>
                      <a:lnTo>
                        <a:pt x="1488" y="416"/>
                      </a:lnTo>
                      <a:lnTo>
                        <a:pt x="1488" y="417"/>
                      </a:lnTo>
                      <a:lnTo>
                        <a:pt x="1487" y="418"/>
                      </a:lnTo>
                      <a:lnTo>
                        <a:pt x="1487" y="419"/>
                      </a:lnTo>
                      <a:lnTo>
                        <a:pt x="1486" y="419"/>
                      </a:lnTo>
                      <a:lnTo>
                        <a:pt x="1486" y="421"/>
                      </a:lnTo>
                      <a:lnTo>
                        <a:pt x="1485" y="422"/>
                      </a:lnTo>
                      <a:lnTo>
                        <a:pt x="1485" y="423"/>
                      </a:lnTo>
                      <a:lnTo>
                        <a:pt x="1484" y="424"/>
                      </a:lnTo>
                      <a:lnTo>
                        <a:pt x="1484" y="425"/>
                      </a:lnTo>
                      <a:lnTo>
                        <a:pt x="1484" y="426"/>
                      </a:lnTo>
                      <a:lnTo>
                        <a:pt x="1483" y="428"/>
                      </a:lnTo>
                      <a:lnTo>
                        <a:pt x="1483" y="429"/>
                      </a:lnTo>
                      <a:lnTo>
                        <a:pt x="1483" y="430"/>
                      </a:lnTo>
                      <a:lnTo>
                        <a:pt x="1483" y="432"/>
                      </a:lnTo>
                      <a:lnTo>
                        <a:pt x="1483" y="435"/>
                      </a:lnTo>
                      <a:lnTo>
                        <a:pt x="1483" y="437"/>
                      </a:lnTo>
                      <a:lnTo>
                        <a:pt x="1483" y="439"/>
                      </a:lnTo>
                      <a:lnTo>
                        <a:pt x="1483" y="441"/>
                      </a:lnTo>
                      <a:lnTo>
                        <a:pt x="1481" y="444"/>
                      </a:lnTo>
                      <a:lnTo>
                        <a:pt x="1481" y="446"/>
                      </a:lnTo>
                      <a:lnTo>
                        <a:pt x="1481" y="447"/>
                      </a:lnTo>
                      <a:lnTo>
                        <a:pt x="1481" y="450"/>
                      </a:lnTo>
                      <a:lnTo>
                        <a:pt x="1481" y="451"/>
                      </a:lnTo>
                      <a:lnTo>
                        <a:pt x="1480" y="453"/>
                      </a:lnTo>
                      <a:lnTo>
                        <a:pt x="1480" y="454"/>
                      </a:lnTo>
                      <a:lnTo>
                        <a:pt x="1480" y="455"/>
                      </a:lnTo>
                      <a:lnTo>
                        <a:pt x="1480" y="456"/>
                      </a:lnTo>
                      <a:lnTo>
                        <a:pt x="1480" y="458"/>
                      </a:lnTo>
                      <a:lnTo>
                        <a:pt x="1479" y="459"/>
                      </a:lnTo>
                      <a:lnTo>
                        <a:pt x="1479" y="460"/>
                      </a:lnTo>
                      <a:lnTo>
                        <a:pt x="1479" y="461"/>
                      </a:lnTo>
                      <a:lnTo>
                        <a:pt x="1479" y="462"/>
                      </a:lnTo>
                      <a:lnTo>
                        <a:pt x="1478" y="463"/>
                      </a:lnTo>
                      <a:lnTo>
                        <a:pt x="1478" y="465"/>
                      </a:lnTo>
                      <a:lnTo>
                        <a:pt x="1478" y="466"/>
                      </a:lnTo>
                      <a:lnTo>
                        <a:pt x="1478" y="467"/>
                      </a:lnTo>
                      <a:lnTo>
                        <a:pt x="1478" y="468"/>
                      </a:lnTo>
                      <a:lnTo>
                        <a:pt x="1478" y="469"/>
                      </a:lnTo>
                      <a:lnTo>
                        <a:pt x="1478" y="470"/>
                      </a:lnTo>
                      <a:lnTo>
                        <a:pt x="1478" y="471"/>
                      </a:lnTo>
                      <a:lnTo>
                        <a:pt x="1478" y="473"/>
                      </a:lnTo>
                      <a:lnTo>
                        <a:pt x="1478" y="474"/>
                      </a:lnTo>
                      <a:lnTo>
                        <a:pt x="1478" y="475"/>
                      </a:lnTo>
                      <a:lnTo>
                        <a:pt x="1478" y="476"/>
                      </a:lnTo>
                      <a:lnTo>
                        <a:pt x="1477" y="477"/>
                      </a:lnTo>
                      <a:lnTo>
                        <a:pt x="1477" y="478"/>
                      </a:lnTo>
                      <a:lnTo>
                        <a:pt x="1476" y="480"/>
                      </a:lnTo>
                      <a:lnTo>
                        <a:pt x="1475" y="481"/>
                      </a:lnTo>
                      <a:lnTo>
                        <a:pt x="1472" y="482"/>
                      </a:lnTo>
                      <a:lnTo>
                        <a:pt x="1471" y="484"/>
                      </a:lnTo>
                      <a:lnTo>
                        <a:pt x="1470" y="485"/>
                      </a:lnTo>
                      <a:lnTo>
                        <a:pt x="1469" y="488"/>
                      </a:lnTo>
                      <a:lnTo>
                        <a:pt x="1466" y="490"/>
                      </a:lnTo>
                      <a:lnTo>
                        <a:pt x="1465" y="491"/>
                      </a:lnTo>
                      <a:lnTo>
                        <a:pt x="1463" y="493"/>
                      </a:lnTo>
                      <a:lnTo>
                        <a:pt x="1461" y="496"/>
                      </a:lnTo>
                      <a:lnTo>
                        <a:pt x="1460" y="498"/>
                      </a:lnTo>
                      <a:lnTo>
                        <a:pt x="1457" y="500"/>
                      </a:lnTo>
                      <a:lnTo>
                        <a:pt x="1455" y="503"/>
                      </a:lnTo>
                      <a:lnTo>
                        <a:pt x="1454" y="505"/>
                      </a:lnTo>
                      <a:lnTo>
                        <a:pt x="1451" y="507"/>
                      </a:lnTo>
                      <a:lnTo>
                        <a:pt x="1449" y="510"/>
                      </a:lnTo>
                      <a:lnTo>
                        <a:pt x="1447" y="512"/>
                      </a:lnTo>
                      <a:lnTo>
                        <a:pt x="1446" y="515"/>
                      </a:lnTo>
                      <a:lnTo>
                        <a:pt x="1443" y="518"/>
                      </a:lnTo>
                      <a:lnTo>
                        <a:pt x="1441" y="520"/>
                      </a:lnTo>
                      <a:lnTo>
                        <a:pt x="1440" y="522"/>
                      </a:lnTo>
                      <a:lnTo>
                        <a:pt x="1438" y="525"/>
                      </a:lnTo>
                      <a:lnTo>
                        <a:pt x="1436" y="528"/>
                      </a:lnTo>
                      <a:lnTo>
                        <a:pt x="1434" y="530"/>
                      </a:lnTo>
                      <a:lnTo>
                        <a:pt x="1433" y="533"/>
                      </a:lnTo>
                      <a:lnTo>
                        <a:pt x="1432" y="535"/>
                      </a:lnTo>
                      <a:lnTo>
                        <a:pt x="1431" y="537"/>
                      </a:lnTo>
                      <a:lnTo>
                        <a:pt x="1429" y="540"/>
                      </a:lnTo>
                      <a:lnTo>
                        <a:pt x="1428" y="5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28" name="Freeform 34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34" cy="402"/>
                </a:xfrm>
                <a:custGeom>
                  <a:avLst/>
                  <a:gdLst>
                    <a:gd name="T0" fmla="*/ 455 w 2800"/>
                    <a:gd name="T1" fmla="*/ 184 h 1204"/>
                    <a:gd name="T2" fmla="*/ 450 w 2800"/>
                    <a:gd name="T3" fmla="*/ 202 h 1204"/>
                    <a:gd name="T4" fmla="*/ 456 w 2800"/>
                    <a:gd name="T5" fmla="*/ 222 h 1204"/>
                    <a:gd name="T6" fmla="*/ 402 w 2800"/>
                    <a:gd name="T7" fmla="*/ 223 h 1204"/>
                    <a:gd name="T8" fmla="*/ 379 w 2800"/>
                    <a:gd name="T9" fmla="*/ 197 h 1204"/>
                    <a:gd name="T10" fmla="*/ 356 w 2800"/>
                    <a:gd name="T11" fmla="*/ 172 h 1204"/>
                    <a:gd name="T12" fmla="*/ 338 w 2800"/>
                    <a:gd name="T13" fmla="*/ 139 h 1204"/>
                    <a:gd name="T14" fmla="*/ 336 w 2800"/>
                    <a:gd name="T15" fmla="*/ 109 h 1204"/>
                    <a:gd name="T16" fmla="*/ 338 w 2800"/>
                    <a:gd name="T17" fmla="*/ 88 h 1204"/>
                    <a:gd name="T18" fmla="*/ 335 w 2800"/>
                    <a:gd name="T19" fmla="*/ 64 h 1204"/>
                    <a:gd name="T20" fmla="*/ 336 w 2800"/>
                    <a:gd name="T21" fmla="*/ 31 h 1204"/>
                    <a:gd name="T22" fmla="*/ 287 w 2800"/>
                    <a:gd name="T23" fmla="*/ 24 h 1204"/>
                    <a:gd name="T24" fmla="*/ 241 w 2800"/>
                    <a:gd name="T25" fmla="*/ 69 h 1204"/>
                    <a:gd name="T26" fmla="*/ 238 w 2800"/>
                    <a:gd name="T27" fmla="*/ 89 h 1204"/>
                    <a:gd name="T28" fmla="*/ 231 w 2800"/>
                    <a:gd name="T29" fmla="*/ 120 h 1204"/>
                    <a:gd name="T30" fmla="*/ 202 w 2800"/>
                    <a:gd name="T31" fmla="*/ 151 h 1204"/>
                    <a:gd name="T32" fmla="*/ 187 w 2800"/>
                    <a:gd name="T33" fmla="*/ 137 h 1204"/>
                    <a:gd name="T34" fmla="*/ 186 w 2800"/>
                    <a:gd name="T35" fmla="*/ 114 h 1204"/>
                    <a:gd name="T36" fmla="*/ 206 w 2800"/>
                    <a:gd name="T37" fmla="*/ 99 h 1204"/>
                    <a:gd name="T38" fmla="*/ 198 w 2800"/>
                    <a:gd name="T39" fmla="*/ 71 h 1204"/>
                    <a:gd name="T40" fmla="*/ 202 w 2800"/>
                    <a:gd name="T41" fmla="*/ 50 h 1204"/>
                    <a:gd name="T42" fmla="*/ 201 w 2800"/>
                    <a:gd name="T43" fmla="*/ 22 h 1204"/>
                    <a:gd name="T44" fmla="*/ 192 w 2800"/>
                    <a:gd name="T45" fmla="*/ 11 h 1204"/>
                    <a:gd name="T46" fmla="*/ 150 w 2800"/>
                    <a:gd name="T47" fmla="*/ 0 h 1204"/>
                    <a:gd name="T48" fmla="*/ 78 w 2800"/>
                    <a:gd name="T49" fmla="*/ 24 h 1204"/>
                    <a:gd name="T50" fmla="*/ 71 w 2800"/>
                    <a:gd name="T51" fmla="*/ 92 h 1204"/>
                    <a:gd name="T52" fmla="*/ 69 w 2800"/>
                    <a:gd name="T53" fmla="*/ 111 h 1204"/>
                    <a:gd name="T54" fmla="*/ 22 w 2800"/>
                    <a:gd name="T55" fmla="*/ 133 h 1204"/>
                    <a:gd name="T56" fmla="*/ 928 w 2800"/>
                    <a:gd name="T57" fmla="*/ 264 h 1204"/>
                    <a:gd name="T58" fmla="*/ 912 w 2800"/>
                    <a:gd name="T59" fmla="*/ 187 h 1204"/>
                    <a:gd name="T60" fmla="*/ 885 w 2800"/>
                    <a:gd name="T61" fmla="*/ 150 h 1204"/>
                    <a:gd name="T62" fmla="*/ 877 w 2800"/>
                    <a:gd name="T63" fmla="*/ 130 h 1204"/>
                    <a:gd name="T64" fmla="*/ 897 w 2800"/>
                    <a:gd name="T65" fmla="*/ 88 h 1204"/>
                    <a:gd name="T66" fmla="*/ 878 w 2800"/>
                    <a:gd name="T67" fmla="*/ 64 h 1204"/>
                    <a:gd name="T68" fmla="*/ 840 w 2800"/>
                    <a:gd name="T69" fmla="*/ 42 h 1204"/>
                    <a:gd name="T70" fmla="*/ 779 w 2800"/>
                    <a:gd name="T71" fmla="*/ 63 h 1204"/>
                    <a:gd name="T72" fmla="*/ 774 w 2800"/>
                    <a:gd name="T73" fmla="*/ 91 h 1204"/>
                    <a:gd name="T74" fmla="*/ 776 w 2800"/>
                    <a:gd name="T75" fmla="*/ 107 h 1204"/>
                    <a:gd name="T76" fmla="*/ 777 w 2800"/>
                    <a:gd name="T77" fmla="*/ 122 h 1204"/>
                    <a:gd name="T78" fmla="*/ 786 w 2800"/>
                    <a:gd name="T79" fmla="*/ 148 h 1204"/>
                    <a:gd name="T80" fmla="*/ 815 w 2800"/>
                    <a:gd name="T81" fmla="*/ 152 h 1204"/>
                    <a:gd name="T82" fmla="*/ 814 w 2800"/>
                    <a:gd name="T83" fmla="*/ 181 h 1204"/>
                    <a:gd name="T84" fmla="*/ 800 w 2800"/>
                    <a:gd name="T85" fmla="*/ 211 h 1204"/>
                    <a:gd name="T86" fmla="*/ 790 w 2800"/>
                    <a:gd name="T87" fmla="*/ 238 h 1204"/>
                    <a:gd name="T88" fmla="*/ 771 w 2800"/>
                    <a:gd name="T89" fmla="*/ 253 h 1204"/>
                    <a:gd name="T90" fmla="*/ 741 w 2800"/>
                    <a:gd name="T91" fmla="*/ 240 h 1204"/>
                    <a:gd name="T92" fmla="*/ 727 w 2800"/>
                    <a:gd name="T93" fmla="*/ 247 h 1204"/>
                    <a:gd name="T94" fmla="*/ 701 w 2800"/>
                    <a:gd name="T95" fmla="*/ 234 h 1204"/>
                    <a:gd name="T96" fmla="*/ 697 w 2800"/>
                    <a:gd name="T97" fmla="*/ 188 h 1204"/>
                    <a:gd name="T98" fmla="*/ 691 w 2800"/>
                    <a:gd name="T99" fmla="*/ 154 h 1204"/>
                    <a:gd name="T100" fmla="*/ 684 w 2800"/>
                    <a:gd name="T101" fmla="*/ 133 h 1204"/>
                    <a:gd name="T102" fmla="*/ 670 w 2800"/>
                    <a:gd name="T103" fmla="*/ 108 h 1204"/>
                    <a:gd name="T104" fmla="*/ 620 w 2800"/>
                    <a:gd name="T105" fmla="*/ 93 h 1204"/>
                    <a:gd name="T106" fmla="*/ 624 w 2800"/>
                    <a:gd name="T107" fmla="*/ 57 h 1204"/>
                    <a:gd name="T108" fmla="*/ 597 w 2800"/>
                    <a:gd name="T109" fmla="*/ 35 h 1204"/>
                    <a:gd name="T110" fmla="*/ 563 w 2800"/>
                    <a:gd name="T111" fmla="*/ 40 h 1204"/>
                    <a:gd name="T112" fmla="*/ 543 w 2800"/>
                    <a:gd name="T113" fmla="*/ 71 h 1204"/>
                    <a:gd name="T114" fmla="*/ 542 w 2800"/>
                    <a:gd name="T115" fmla="*/ 94 h 1204"/>
                    <a:gd name="T116" fmla="*/ 508 w 2800"/>
                    <a:gd name="T117" fmla="*/ 114 h 1204"/>
                    <a:gd name="T118" fmla="*/ 495 w 2800"/>
                    <a:gd name="T119" fmla="*/ 147 h 1204"/>
                    <a:gd name="T120" fmla="*/ 480 w 2800"/>
                    <a:gd name="T121" fmla="*/ 174 h 120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0"/>
                    <a:gd name="T184" fmla="*/ 0 h 1204"/>
                    <a:gd name="T185" fmla="*/ 2800 w 2800"/>
                    <a:gd name="T186" fmla="*/ 1204 h 120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0" h="1204">
                      <a:moveTo>
                        <a:pt x="1428" y="543"/>
                      </a:moveTo>
                      <a:lnTo>
                        <a:pt x="1424" y="541"/>
                      </a:lnTo>
                      <a:lnTo>
                        <a:pt x="1418" y="541"/>
                      </a:lnTo>
                      <a:lnTo>
                        <a:pt x="1413" y="542"/>
                      </a:lnTo>
                      <a:lnTo>
                        <a:pt x="1408" y="545"/>
                      </a:lnTo>
                      <a:lnTo>
                        <a:pt x="1402" y="548"/>
                      </a:lnTo>
                      <a:lnTo>
                        <a:pt x="1395" y="552"/>
                      </a:lnTo>
                      <a:lnTo>
                        <a:pt x="1388" y="556"/>
                      </a:lnTo>
                      <a:lnTo>
                        <a:pt x="1380" y="560"/>
                      </a:lnTo>
                      <a:lnTo>
                        <a:pt x="1375" y="556"/>
                      </a:lnTo>
                      <a:lnTo>
                        <a:pt x="1372" y="553"/>
                      </a:lnTo>
                      <a:lnTo>
                        <a:pt x="1368" y="552"/>
                      </a:lnTo>
                      <a:lnTo>
                        <a:pt x="1364" y="552"/>
                      </a:lnTo>
                      <a:lnTo>
                        <a:pt x="1360" y="555"/>
                      </a:lnTo>
                      <a:lnTo>
                        <a:pt x="1356" y="557"/>
                      </a:lnTo>
                      <a:lnTo>
                        <a:pt x="1351" y="559"/>
                      </a:lnTo>
                      <a:lnTo>
                        <a:pt x="1345" y="563"/>
                      </a:lnTo>
                      <a:lnTo>
                        <a:pt x="1338" y="567"/>
                      </a:lnTo>
                      <a:lnTo>
                        <a:pt x="1331" y="571"/>
                      </a:lnTo>
                      <a:lnTo>
                        <a:pt x="1327" y="574"/>
                      </a:lnTo>
                      <a:lnTo>
                        <a:pt x="1325" y="578"/>
                      </a:lnTo>
                      <a:lnTo>
                        <a:pt x="1325" y="588"/>
                      </a:lnTo>
                      <a:lnTo>
                        <a:pt x="1329" y="594"/>
                      </a:lnTo>
                      <a:lnTo>
                        <a:pt x="1336" y="596"/>
                      </a:lnTo>
                      <a:lnTo>
                        <a:pt x="1345" y="597"/>
                      </a:lnTo>
                      <a:lnTo>
                        <a:pt x="1349" y="604"/>
                      </a:lnTo>
                      <a:lnTo>
                        <a:pt x="1354" y="612"/>
                      </a:lnTo>
                      <a:lnTo>
                        <a:pt x="1364" y="617"/>
                      </a:lnTo>
                      <a:lnTo>
                        <a:pt x="1373" y="619"/>
                      </a:lnTo>
                      <a:lnTo>
                        <a:pt x="1375" y="619"/>
                      </a:lnTo>
                      <a:lnTo>
                        <a:pt x="1377" y="622"/>
                      </a:lnTo>
                      <a:lnTo>
                        <a:pt x="1379" y="624"/>
                      </a:lnTo>
                      <a:lnTo>
                        <a:pt x="1381" y="627"/>
                      </a:lnTo>
                      <a:lnTo>
                        <a:pt x="1375" y="632"/>
                      </a:lnTo>
                      <a:lnTo>
                        <a:pt x="1371" y="638"/>
                      </a:lnTo>
                      <a:lnTo>
                        <a:pt x="1368" y="645"/>
                      </a:lnTo>
                      <a:lnTo>
                        <a:pt x="1367" y="654"/>
                      </a:lnTo>
                      <a:lnTo>
                        <a:pt x="1368" y="659"/>
                      </a:lnTo>
                      <a:lnTo>
                        <a:pt x="1368" y="664"/>
                      </a:lnTo>
                      <a:lnTo>
                        <a:pt x="1368" y="669"/>
                      </a:lnTo>
                      <a:lnTo>
                        <a:pt x="1371" y="672"/>
                      </a:lnTo>
                      <a:lnTo>
                        <a:pt x="1350" y="672"/>
                      </a:lnTo>
                      <a:lnTo>
                        <a:pt x="1328" y="671"/>
                      </a:lnTo>
                      <a:lnTo>
                        <a:pt x="1304" y="671"/>
                      </a:lnTo>
                      <a:lnTo>
                        <a:pt x="1280" y="671"/>
                      </a:lnTo>
                      <a:lnTo>
                        <a:pt x="1257" y="671"/>
                      </a:lnTo>
                      <a:lnTo>
                        <a:pt x="1234" y="674"/>
                      </a:lnTo>
                      <a:lnTo>
                        <a:pt x="1213" y="676"/>
                      </a:lnTo>
                      <a:lnTo>
                        <a:pt x="1195" y="681"/>
                      </a:lnTo>
                      <a:lnTo>
                        <a:pt x="1194" y="671"/>
                      </a:lnTo>
                      <a:lnTo>
                        <a:pt x="1201" y="670"/>
                      </a:lnTo>
                      <a:lnTo>
                        <a:pt x="1206" y="668"/>
                      </a:lnTo>
                      <a:lnTo>
                        <a:pt x="1210" y="663"/>
                      </a:lnTo>
                      <a:lnTo>
                        <a:pt x="1211" y="659"/>
                      </a:lnTo>
                      <a:lnTo>
                        <a:pt x="1211" y="652"/>
                      </a:lnTo>
                      <a:lnTo>
                        <a:pt x="1208" y="646"/>
                      </a:lnTo>
                      <a:lnTo>
                        <a:pt x="1202" y="640"/>
                      </a:lnTo>
                      <a:lnTo>
                        <a:pt x="1195" y="634"/>
                      </a:lnTo>
                      <a:lnTo>
                        <a:pt x="1173" y="625"/>
                      </a:lnTo>
                      <a:lnTo>
                        <a:pt x="1167" y="615"/>
                      </a:lnTo>
                      <a:lnTo>
                        <a:pt x="1161" y="607"/>
                      </a:lnTo>
                      <a:lnTo>
                        <a:pt x="1156" y="600"/>
                      </a:lnTo>
                      <a:lnTo>
                        <a:pt x="1149" y="595"/>
                      </a:lnTo>
                      <a:lnTo>
                        <a:pt x="1142" y="593"/>
                      </a:lnTo>
                      <a:lnTo>
                        <a:pt x="1135" y="590"/>
                      </a:lnTo>
                      <a:lnTo>
                        <a:pt x="1127" y="590"/>
                      </a:lnTo>
                      <a:lnTo>
                        <a:pt x="1119" y="590"/>
                      </a:lnTo>
                      <a:lnTo>
                        <a:pt x="1112" y="580"/>
                      </a:lnTo>
                      <a:lnTo>
                        <a:pt x="1107" y="572"/>
                      </a:lnTo>
                      <a:lnTo>
                        <a:pt x="1102" y="565"/>
                      </a:lnTo>
                      <a:lnTo>
                        <a:pt x="1100" y="558"/>
                      </a:lnTo>
                      <a:lnTo>
                        <a:pt x="1097" y="552"/>
                      </a:lnTo>
                      <a:lnTo>
                        <a:pt x="1094" y="548"/>
                      </a:lnTo>
                      <a:lnTo>
                        <a:pt x="1092" y="542"/>
                      </a:lnTo>
                      <a:lnTo>
                        <a:pt x="1089" y="536"/>
                      </a:lnTo>
                      <a:lnTo>
                        <a:pt x="1082" y="529"/>
                      </a:lnTo>
                      <a:lnTo>
                        <a:pt x="1075" y="522"/>
                      </a:lnTo>
                      <a:lnTo>
                        <a:pt x="1067" y="514"/>
                      </a:lnTo>
                      <a:lnTo>
                        <a:pt x="1060" y="506"/>
                      </a:lnTo>
                      <a:lnTo>
                        <a:pt x="1053" y="499"/>
                      </a:lnTo>
                      <a:lnTo>
                        <a:pt x="1046" y="492"/>
                      </a:lnTo>
                      <a:lnTo>
                        <a:pt x="1040" y="486"/>
                      </a:lnTo>
                      <a:lnTo>
                        <a:pt x="1034" y="481"/>
                      </a:lnTo>
                      <a:lnTo>
                        <a:pt x="1034" y="473"/>
                      </a:lnTo>
                      <a:lnTo>
                        <a:pt x="1032" y="465"/>
                      </a:lnTo>
                      <a:lnTo>
                        <a:pt x="1030" y="456"/>
                      </a:lnTo>
                      <a:lnTo>
                        <a:pt x="1027" y="448"/>
                      </a:lnTo>
                      <a:lnTo>
                        <a:pt x="1025" y="440"/>
                      </a:lnTo>
                      <a:lnTo>
                        <a:pt x="1022" y="432"/>
                      </a:lnTo>
                      <a:lnTo>
                        <a:pt x="1018" y="424"/>
                      </a:lnTo>
                      <a:lnTo>
                        <a:pt x="1013" y="416"/>
                      </a:lnTo>
                      <a:lnTo>
                        <a:pt x="980" y="376"/>
                      </a:lnTo>
                      <a:lnTo>
                        <a:pt x="988" y="372"/>
                      </a:lnTo>
                      <a:lnTo>
                        <a:pt x="995" y="369"/>
                      </a:lnTo>
                      <a:lnTo>
                        <a:pt x="998" y="361"/>
                      </a:lnTo>
                      <a:lnTo>
                        <a:pt x="997" y="349"/>
                      </a:lnTo>
                      <a:lnTo>
                        <a:pt x="1000" y="347"/>
                      </a:lnTo>
                      <a:lnTo>
                        <a:pt x="1003" y="343"/>
                      </a:lnTo>
                      <a:lnTo>
                        <a:pt x="1005" y="341"/>
                      </a:lnTo>
                      <a:lnTo>
                        <a:pt x="1008" y="339"/>
                      </a:lnTo>
                      <a:lnTo>
                        <a:pt x="1008" y="335"/>
                      </a:lnTo>
                      <a:lnTo>
                        <a:pt x="1007" y="332"/>
                      </a:lnTo>
                      <a:lnTo>
                        <a:pt x="1005" y="329"/>
                      </a:lnTo>
                      <a:lnTo>
                        <a:pt x="1007" y="326"/>
                      </a:lnTo>
                      <a:lnTo>
                        <a:pt x="1011" y="317"/>
                      </a:lnTo>
                      <a:lnTo>
                        <a:pt x="1009" y="304"/>
                      </a:lnTo>
                      <a:lnTo>
                        <a:pt x="1011" y="304"/>
                      </a:lnTo>
                      <a:lnTo>
                        <a:pt x="1013" y="304"/>
                      </a:lnTo>
                      <a:lnTo>
                        <a:pt x="1016" y="303"/>
                      </a:lnTo>
                      <a:lnTo>
                        <a:pt x="1022" y="303"/>
                      </a:lnTo>
                      <a:lnTo>
                        <a:pt x="1026" y="299"/>
                      </a:lnTo>
                      <a:lnTo>
                        <a:pt x="1029" y="295"/>
                      </a:lnTo>
                      <a:lnTo>
                        <a:pt x="1029" y="291"/>
                      </a:lnTo>
                      <a:lnTo>
                        <a:pt x="1026" y="287"/>
                      </a:lnTo>
                      <a:lnTo>
                        <a:pt x="1020" y="279"/>
                      </a:lnTo>
                      <a:lnTo>
                        <a:pt x="1016" y="270"/>
                      </a:lnTo>
                      <a:lnTo>
                        <a:pt x="1013" y="265"/>
                      </a:lnTo>
                      <a:lnTo>
                        <a:pt x="1010" y="258"/>
                      </a:lnTo>
                      <a:lnTo>
                        <a:pt x="1009" y="253"/>
                      </a:lnTo>
                      <a:lnTo>
                        <a:pt x="1007" y="249"/>
                      </a:lnTo>
                      <a:lnTo>
                        <a:pt x="1004" y="244"/>
                      </a:lnTo>
                      <a:lnTo>
                        <a:pt x="1001" y="239"/>
                      </a:lnTo>
                      <a:lnTo>
                        <a:pt x="1007" y="232"/>
                      </a:lnTo>
                      <a:lnTo>
                        <a:pt x="1010" y="227"/>
                      </a:lnTo>
                      <a:lnTo>
                        <a:pt x="1010" y="222"/>
                      </a:lnTo>
                      <a:lnTo>
                        <a:pt x="1009" y="215"/>
                      </a:lnTo>
                      <a:lnTo>
                        <a:pt x="1008" y="209"/>
                      </a:lnTo>
                      <a:lnTo>
                        <a:pt x="1007" y="203"/>
                      </a:lnTo>
                      <a:lnTo>
                        <a:pt x="1005" y="198"/>
                      </a:lnTo>
                      <a:lnTo>
                        <a:pt x="1005" y="192"/>
                      </a:lnTo>
                      <a:lnTo>
                        <a:pt x="1016" y="185"/>
                      </a:lnTo>
                      <a:lnTo>
                        <a:pt x="1024" y="179"/>
                      </a:lnTo>
                      <a:lnTo>
                        <a:pt x="1031" y="171"/>
                      </a:lnTo>
                      <a:lnTo>
                        <a:pt x="1039" y="162"/>
                      </a:lnTo>
                      <a:lnTo>
                        <a:pt x="1042" y="154"/>
                      </a:lnTo>
                      <a:lnTo>
                        <a:pt x="1044" y="146"/>
                      </a:lnTo>
                      <a:lnTo>
                        <a:pt x="1042" y="138"/>
                      </a:lnTo>
                      <a:lnTo>
                        <a:pt x="1042" y="131"/>
                      </a:lnTo>
                      <a:lnTo>
                        <a:pt x="1038" y="124"/>
                      </a:lnTo>
                      <a:lnTo>
                        <a:pt x="1031" y="116"/>
                      </a:lnTo>
                      <a:lnTo>
                        <a:pt x="1024" y="109"/>
                      </a:lnTo>
                      <a:lnTo>
                        <a:pt x="1015" y="101"/>
                      </a:lnTo>
                      <a:lnTo>
                        <a:pt x="1007" y="94"/>
                      </a:lnTo>
                      <a:lnTo>
                        <a:pt x="997" y="88"/>
                      </a:lnTo>
                      <a:lnTo>
                        <a:pt x="987" y="83"/>
                      </a:lnTo>
                      <a:lnTo>
                        <a:pt x="978" y="82"/>
                      </a:lnTo>
                      <a:lnTo>
                        <a:pt x="964" y="81"/>
                      </a:lnTo>
                      <a:lnTo>
                        <a:pt x="950" y="80"/>
                      </a:lnTo>
                      <a:lnTo>
                        <a:pt x="937" y="79"/>
                      </a:lnTo>
                      <a:lnTo>
                        <a:pt x="926" y="78"/>
                      </a:lnTo>
                      <a:lnTo>
                        <a:pt x="914" y="76"/>
                      </a:lnTo>
                      <a:lnTo>
                        <a:pt x="903" y="74"/>
                      </a:lnTo>
                      <a:lnTo>
                        <a:pt x="892" y="73"/>
                      </a:lnTo>
                      <a:lnTo>
                        <a:pt x="881" y="72"/>
                      </a:lnTo>
                      <a:lnTo>
                        <a:pt x="870" y="72"/>
                      </a:lnTo>
                      <a:lnTo>
                        <a:pt x="859" y="72"/>
                      </a:lnTo>
                      <a:lnTo>
                        <a:pt x="847" y="73"/>
                      </a:lnTo>
                      <a:lnTo>
                        <a:pt x="836" y="74"/>
                      </a:lnTo>
                      <a:lnTo>
                        <a:pt x="824" y="78"/>
                      </a:lnTo>
                      <a:lnTo>
                        <a:pt x="811" y="82"/>
                      </a:lnTo>
                      <a:lnTo>
                        <a:pt x="797" y="87"/>
                      </a:lnTo>
                      <a:lnTo>
                        <a:pt x="784" y="94"/>
                      </a:lnTo>
                      <a:lnTo>
                        <a:pt x="773" y="103"/>
                      </a:lnTo>
                      <a:lnTo>
                        <a:pt x="762" y="116"/>
                      </a:lnTo>
                      <a:lnTo>
                        <a:pt x="750" y="132"/>
                      </a:lnTo>
                      <a:lnTo>
                        <a:pt x="741" y="149"/>
                      </a:lnTo>
                      <a:lnTo>
                        <a:pt x="733" y="169"/>
                      </a:lnTo>
                      <a:lnTo>
                        <a:pt x="727" y="187"/>
                      </a:lnTo>
                      <a:lnTo>
                        <a:pt x="723" y="206"/>
                      </a:lnTo>
                      <a:lnTo>
                        <a:pt x="723" y="221"/>
                      </a:lnTo>
                      <a:lnTo>
                        <a:pt x="725" y="224"/>
                      </a:lnTo>
                      <a:lnTo>
                        <a:pt x="728" y="229"/>
                      </a:lnTo>
                      <a:lnTo>
                        <a:pt x="732" y="234"/>
                      </a:lnTo>
                      <a:lnTo>
                        <a:pt x="737" y="239"/>
                      </a:lnTo>
                      <a:lnTo>
                        <a:pt x="742" y="244"/>
                      </a:lnTo>
                      <a:lnTo>
                        <a:pt x="745" y="250"/>
                      </a:lnTo>
                      <a:lnTo>
                        <a:pt x="748" y="255"/>
                      </a:lnTo>
                      <a:lnTo>
                        <a:pt x="748" y="261"/>
                      </a:lnTo>
                      <a:lnTo>
                        <a:pt x="741" y="261"/>
                      </a:lnTo>
                      <a:lnTo>
                        <a:pt x="732" y="262"/>
                      </a:lnTo>
                      <a:lnTo>
                        <a:pt x="723" y="264"/>
                      </a:lnTo>
                      <a:lnTo>
                        <a:pt x="714" y="266"/>
                      </a:lnTo>
                      <a:lnTo>
                        <a:pt x="706" y="270"/>
                      </a:lnTo>
                      <a:lnTo>
                        <a:pt x="698" y="276"/>
                      </a:lnTo>
                      <a:lnTo>
                        <a:pt x="691" y="283"/>
                      </a:lnTo>
                      <a:lnTo>
                        <a:pt x="685" y="292"/>
                      </a:lnTo>
                      <a:lnTo>
                        <a:pt x="683" y="301"/>
                      </a:lnTo>
                      <a:lnTo>
                        <a:pt x="682" y="310"/>
                      </a:lnTo>
                      <a:lnTo>
                        <a:pt x="681" y="319"/>
                      </a:lnTo>
                      <a:lnTo>
                        <a:pt x="682" y="329"/>
                      </a:lnTo>
                      <a:lnTo>
                        <a:pt x="683" y="337"/>
                      </a:lnTo>
                      <a:lnTo>
                        <a:pt x="687" y="346"/>
                      </a:lnTo>
                      <a:lnTo>
                        <a:pt x="690" y="352"/>
                      </a:lnTo>
                      <a:lnTo>
                        <a:pt x="697" y="357"/>
                      </a:lnTo>
                      <a:lnTo>
                        <a:pt x="692" y="358"/>
                      </a:lnTo>
                      <a:lnTo>
                        <a:pt x="687" y="363"/>
                      </a:lnTo>
                      <a:lnTo>
                        <a:pt x="681" y="368"/>
                      </a:lnTo>
                      <a:lnTo>
                        <a:pt x="675" y="373"/>
                      </a:lnTo>
                      <a:lnTo>
                        <a:pt x="668" y="381"/>
                      </a:lnTo>
                      <a:lnTo>
                        <a:pt x="661" y="388"/>
                      </a:lnTo>
                      <a:lnTo>
                        <a:pt x="654" y="396"/>
                      </a:lnTo>
                      <a:lnTo>
                        <a:pt x="646" y="404"/>
                      </a:lnTo>
                      <a:lnTo>
                        <a:pt x="639" y="413"/>
                      </a:lnTo>
                      <a:lnTo>
                        <a:pt x="632" y="421"/>
                      </a:lnTo>
                      <a:lnTo>
                        <a:pt x="625" y="429"/>
                      </a:lnTo>
                      <a:lnTo>
                        <a:pt x="618" y="436"/>
                      </a:lnTo>
                      <a:lnTo>
                        <a:pt x="613" y="444"/>
                      </a:lnTo>
                      <a:lnTo>
                        <a:pt x="607" y="451"/>
                      </a:lnTo>
                      <a:lnTo>
                        <a:pt x="601" y="459"/>
                      </a:lnTo>
                      <a:lnTo>
                        <a:pt x="596" y="467"/>
                      </a:lnTo>
                      <a:lnTo>
                        <a:pt x="593" y="458"/>
                      </a:lnTo>
                      <a:lnTo>
                        <a:pt x="588" y="450"/>
                      </a:lnTo>
                      <a:lnTo>
                        <a:pt x="583" y="444"/>
                      </a:lnTo>
                      <a:lnTo>
                        <a:pt x="576" y="438"/>
                      </a:lnTo>
                      <a:lnTo>
                        <a:pt x="569" y="432"/>
                      </a:lnTo>
                      <a:lnTo>
                        <a:pt x="561" y="428"/>
                      </a:lnTo>
                      <a:lnTo>
                        <a:pt x="552" y="423"/>
                      </a:lnTo>
                      <a:lnTo>
                        <a:pt x="542" y="417"/>
                      </a:lnTo>
                      <a:lnTo>
                        <a:pt x="549" y="416"/>
                      </a:lnTo>
                      <a:lnTo>
                        <a:pt x="555" y="414"/>
                      </a:lnTo>
                      <a:lnTo>
                        <a:pt x="561" y="409"/>
                      </a:lnTo>
                      <a:lnTo>
                        <a:pt x="565" y="404"/>
                      </a:lnTo>
                      <a:lnTo>
                        <a:pt x="567" y="398"/>
                      </a:lnTo>
                      <a:lnTo>
                        <a:pt x="567" y="389"/>
                      </a:lnTo>
                      <a:lnTo>
                        <a:pt x="565" y="381"/>
                      </a:lnTo>
                      <a:lnTo>
                        <a:pt x="558" y="371"/>
                      </a:lnTo>
                      <a:lnTo>
                        <a:pt x="563" y="364"/>
                      </a:lnTo>
                      <a:lnTo>
                        <a:pt x="567" y="359"/>
                      </a:lnTo>
                      <a:lnTo>
                        <a:pt x="571" y="355"/>
                      </a:lnTo>
                      <a:lnTo>
                        <a:pt x="572" y="351"/>
                      </a:lnTo>
                      <a:lnTo>
                        <a:pt x="569" y="346"/>
                      </a:lnTo>
                      <a:lnTo>
                        <a:pt x="564" y="343"/>
                      </a:lnTo>
                      <a:lnTo>
                        <a:pt x="559" y="342"/>
                      </a:lnTo>
                      <a:lnTo>
                        <a:pt x="557" y="340"/>
                      </a:lnTo>
                      <a:lnTo>
                        <a:pt x="564" y="335"/>
                      </a:lnTo>
                      <a:lnTo>
                        <a:pt x="572" y="333"/>
                      </a:lnTo>
                      <a:lnTo>
                        <a:pt x="579" y="332"/>
                      </a:lnTo>
                      <a:lnTo>
                        <a:pt x="584" y="328"/>
                      </a:lnTo>
                      <a:lnTo>
                        <a:pt x="586" y="325"/>
                      </a:lnTo>
                      <a:lnTo>
                        <a:pt x="586" y="319"/>
                      </a:lnTo>
                      <a:lnTo>
                        <a:pt x="586" y="313"/>
                      </a:lnTo>
                      <a:lnTo>
                        <a:pt x="586" y="305"/>
                      </a:lnTo>
                      <a:lnTo>
                        <a:pt x="591" y="305"/>
                      </a:lnTo>
                      <a:lnTo>
                        <a:pt x="599" y="303"/>
                      </a:lnTo>
                      <a:lnTo>
                        <a:pt x="607" y="302"/>
                      </a:lnTo>
                      <a:lnTo>
                        <a:pt x="615" y="301"/>
                      </a:lnTo>
                      <a:lnTo>
                        <a:pt x="619" y="298"/>
                      </a:lnTo>
                      <a:lnTo>
                        <a:pt x="624" y="292"/>
                      </a:lnTo>
                      <a:lnTo>
                        <a:pt x="625" y="285"/>
                      </a:lnTo>
                      <a:lnTo>
                        <a:pt x="623" y="279"/>
                      </a:lnTo>
                      <a:lnTo>
                        <a:pt x="618" y="272"/>
                      </a:lnTo>
                      <a:lnTo>
                        <a:pt x="615" y="266"/>
                      </a:lnTo>
                      <a:lnTo>
                        <a:pt x="610" y="260"/>
                      </a:lnTo>
                      <a:lnTo>
                        <a:pt x="607" y="254"/>
                      </a:lnTo>
                      <a:lnTo>
                        <a:pt x="603" y="247"/>
                      </a:lnTo>
                      <a:lnTo>
                        <a:pt x="600" y="242"/>
                      </a:lnTo>
                      <a:lnTo>
                        <a:pt x="596" y="235"/>
                      </a:lnTo>
                      <a:lnTo>
                        <a:pt x="594" y="228"/>
                      </a:lnTo>
                      <a:lnTo>
                        <a:pt x="591" y="220"/>
                      </a:lnTo>
                      <a:lnTo>
                        <a:pt x="593" y="214"/>
                      </a:lnTo>
                      <a:lnTo>
                        <a:pt x="595" y="209"/>
                      </a:lnTo>
                      <a:lnTo>
                        <a:pt x="598" y="205"/>
                      </a:lnTo>
                      <a:lnTo>
                        <a:pt x="598" y="201"/>
                      </a:lnTo>
                      <a:lnTo>
                        <a:pt x="599" y="198"/>
                      </a:lnTo>
                      <a:lnTo>
                        <a:pt x="600" y="193"/>
                      </a:lnTo>
                      <a:lnTo>
                        <a:pt x="601" y="187"/>
                      </a:lnTo>
                      <a:lnTo>
                        <a:pt x="601" y="182"/>
                      </a:lnTo>
                      <a:lnTo>
                        <a:pt x="601" y="176"/>
                      </a:lnTo>
                      <a:lnTo>
                        <a:pt x="600" y="170"/>
                      </a:lnTo>
                      <a:lnTo>
                        <a:pt x="600" y="165"/>
                      </a:lnTo>
                      <a:lnTo>
                        <a:pt x="598" y="161"/>
                      </a:lnTo>
                      <a:lnTo>
                        <a:pt x="602" y="156"/>
                      </a:lnTo>
                      <a:lnTo>
                        <a:pt x="606" y="149"/>
                      </a:lnTo>
                      <a:lnTo>
                        <a:pt x="610" y="141"/>
                      </a:lnTo>
                      <a:lnTo>
                        <a:pt x="616" y="132"/>
                      </a:lnTo>
                      <a:lnTo>
                        <a:pt x="619" y="123"/>
                      </a:lnTo>
                      <a:lnTo>
                        <a:pt x="624" y="115"/>
                      </a:lnTo>
                      <a:lnTo>
                        <a:pt x="626" y="106"/>
                      </a:lnTo>
                      <a:lnTo>
                        <a:pt x="629" y="101"/>
                      </a:lnTo>
                      <a:lnTo>
                        <a:pt x="624" y="94"/>
                      </a:lnTo>
                      <a:lnTo>
                        <a:pt x="616" y="89"/>
                      </a:lnTo>
                      <a:lnTo>
                        <a:pt x="608" y="84"/>
                      </a:lnTo>
                      <a:lnTo>
                        <a:pt x="603" y="79"/>
                      </a:lnTo>
                      <a:lnTo>
                        <a:pt x="603" y="74"/>
                      </a:lnTo>
                      <a:lnTo>
                        <a:pt x="604" y="69"/>
                      </a:lnTo>
                      <a:lnTo>
                        <a:pt x="604" y="65"/>
                      </a:lnTo>
                      <a:lnTo>
                        <a:pt x="606" y="60"/>
                      </a:lnTo>
                      <a:lnTo>
                        <a:pt x="607" y="56"/>
                      </a:lnTo>
                      <a:lnTo>
                        <a:pt x="607" y="51"/>
                      </a:lnTo>
                      <a:lnTo>
                        <a:pt x="608" y="46"/>
                      </a:lnTo>
                      <a:lnTo>
                        <a:pt x="608" y="43"/>
                      </a:lnTo>
                      <a:lnTo>
                        <a:pt x="601" y="48"/>
                      </a:lnTo>
                      <a:lnTo>
                        <a:pt x="593" y="49"/>
                      </a:lnTo>
                      <a:lnTo>
                        <a:pt x="586" y="48"/>
                      </a:lnTo>
                      <a:lnTo>
                        <a:pt x="581" y="48"/>
                      </a:lnTo>
                      <a:lnTo>
                        <a:pt x="580" y="43"/>
                      </a:lnTo>
                      <a:lnTo>
                        <a:pt x="579" y="38"/>
                      </a:lnTo>
                      <a:lnTo>
                        <a:pt x="578" y="34"/>
                      </a:lnTo>
                      <a:lnTo>
                        <a:pt x="577" y="33"/>
                      </a:lnTo>
                      <a:lnTo>
                        <a:pt x="573" y="27"/>
                      </a:lnTo>
                      <a:lnTo>
                        <a:pt x="567" y="24"/>
                      </a:lnTo>
                      <a:lnTo>
                        <a:pt x="559" y="22"/>
                      </a:lnTo>
                      <a:lnTo>
                        <a:pt x="550" y="20"/>
                      </a:lnTo>
                      <a:lnTo>
                        <a:pt x="539" y="17"/>
                      </a:lnTo>
                      <a:lnTo>
                        <a:pt x="528" y="15"/>
                      </a:lnTo>
                      <a:lnTo>
                        <a:pt x="518" y="13"/>
                      </a:lnTo>
                      <a:lnTo>
                        <a:pt x="511" y="12"/>
                      </a:lnTo>
                      <a:lnTo>
                        <a:pt x="505" y="12"/>
                      </a:lnTo>
                      <a:lnTo>
                        <a:pt x="492" y="8"/>
                      </a:lnTo>
                      <a:lnTo>
                        <a:pt x="479" y="5"/>
                      </a:lnTo>
                      <a:lnTo>
                        <a:pt x="465" y="2"/>
                      </a:lnTo>
                      <a:lnTo>
                        <a:pt x="450" y="1"/>
                      </a:lnTo>
                      <a:lnTo>
                        <a:pt x="435" y="0"/>
                      </a:lnTo>
                      <a:lnTo>
                        <a:pt x="418" y="0"/>
                      </a:lnTo>
                      <a:lnTo>
                        <a:pt x="402" y="1"/>
                      </a:lnTo>
                      <a:lnTo>
                        <a:pt x="386" y="2"/>
                      </a:lnTo>
                      <a:lnTo>
                        <a:pt x="370" y="6"/>
                      </a:lnTo>
                      <a:lnTo>
                        <a:pt x="353" y="9"/>
                      </a:lnTo>
                      <a:lnTo>
                        <a:pt x="335" y="15"/>
                      </a:lnTo>
                      <a:lnTo>
                        <a:pt x="318" y="21"/>
                      </a:lnTo>
                      <a:lnTo>
                        <a:pt x="301" y="28"/>
                      </a:lnTo>
                      <a:lnTo>
                        <a:pt x="283" y="37"/>
                      </a:lnTo>
                      <a:lnTo>
                        <a:pt x="266" y="48"/>
                      </a:lnTo>
                      <a:lnTo>
                        <a:pt x="249" y="58"/>
                      </a:lnTo>
                      <a:lnTo>
                        <a:pt x="234" y="71"/>
                      </a:lnTo>
                      <a:lnTo>
                        <a:pt x="224" y="90"/>
                      </a:lnTo>
                      <a:lnTo>
                        <a:pt x="220" y="113"/>
                      </a:lnTo>
                      <a:lnTo>
                        <a:pt x="217" y="139"/>
                      </a:lnTo>
                      <a:lnTo>
                        <a:pt x="216" y="164"/>
                      </a:lnTo>
                      <a:lnTo>
                        <a:pt x="214" y="190"/>
                      </a:lnTo>
                      <a:lnTo>
                        <a:pt x="209" y="210"/>
                      </a:lnTo>
                      <a:lnTo>
                        <a:pt x="201" y="225"/>
                      </a:lnTo>
                      <a:lnTo>
                        <a:pt x="204" y="238"/>
                      </a:lnTo>
                      <a:lnTo>
                        <a:pt x="208" y="246"/>
                      </a:lnTo>
                      <a:lnTo>
                        <a:pt x="213" y="253"/>
                      </a:lnTo>
                      <a:lnTo>
                        <a:pt x="215" y="259"/>
                      </a:lnTo>
                      <a:lnTo>
                        <a:pt x="214" y="269"/>
                      </a:lnTo>
                      <a:lnTo>
                        <a:pt x="213" y="276"/>
                      </a:lnTo>
                      <a:lnTo>
                        <a:pt x="210" y="283"/>
                      </a:lnTo>
                      <a:lnTo>
                        <a:pt x="209" y="288"/>
                      </a:lnTo>
                      <a:lnTo>
                        <a:pt x="207" y="291"/>
                      </a:lnTo>
                      <a:lnTo>
                        <a:pt x="205" y="296"/>
                      </a:lnTo>
                      <a:lnTo>
                        <a:pt x="204" y="301"/>
                      </a:lnTo>
                      <a:lnTo>
                        <a:pt x="204" y="306"/>
                      </a:lnTo>
                      <a:lnTo>
                        <a:pt x="206" y="316"/>
                      </a:lnTo>
                      <a:lnTo>
                        <a:pt x="212" y="320"/>
                      </a:lnTo>
                      <a:lnTo>
                        <a:pt x="220" y="326"/>
                      </a:lnTo>
                      <a:lnTo>
                        <a:pt x="229" y="337"/>
                      </a:lnTo>
                      <a:lnTo>
                        <a:pt x="221" y="335"/>
                      </a:lnTo>
                      <a:lnTo>
                        <a:pt x="214" y="334"/>
                      </a:lnTo>
                      <a:lnTo>
                        <a:pt x="206" y="332"/>
                      </a:lnTo>
                      <a:lnTo>
                        <a:pt x="197" y="332"/>
                      </a:lnTo>
                      <a:lnTo>
                        <a:pt x="187" y="332"/>
                      </a:lnTo>
                      <a:lnTo>
                        <a:pt x="179" y="335"/>
                      </a:lnTo>
                      <a:lnTo>
                        <a:pt x="171" y="340"/>
                      </a:lnTo>
                      <a:lnTo>
                        <a:pt x="163" y="344"/>
                      </a:lnTo>
                      <a:lnTo>
                        <a:pt x="156" y="350"/>
                      </a:lnTo>
                      <a:lnTo>
                        <a:pt x="148" y="356"/>
                      </a:lnTo>
                      <a:lnTo>
                        <a:pt x="141" y="362"/>
                      </a:lnTo>
                      <a:lnTo>
                        <a:pt x="133" y="366"/>
                      </a:lnTo>
                      <a:lnTo>
                        <a:pt x="117" y="373"/>
                      </a:lnTo>
                      <a:lnTo>
                        <a:pt x="100" y="383"/>
                      </a:lnTo>
                      <a:lnTo>
                        <a:pt x="82" y="391"/>
                      </a:lnTo>
                      <a:lnTo>
                        <a:pt x="65" y="399"/>
                      </a:lnTo>
                      <a:lnTo>
                        <a:pt x="48" y="407"/>
                      </a:lnTo>
                      <a:lnTo>
                        <a:pt x="31" y="415"/>
                      </a:lnTo>
                      <a:lnTo>
                        <a:pt x="15" y="423"/>
                      </a:lnTo>
                      <a:lnTo>
                        <a:pt x="0" y="430"/>
                      </a:lnTo>
                      <a:lnTo>
                        <a:pt x="0" y="1204"/>
                      </a:lnTo>
                      <a:lnTo>
                        <a:pt x="2800" y="1204"/>
                      </a:lnTo>
                      <a:lnTo>
                        <a:pt x="2800" y="857"/>
                      </a:lnTo>
                      <a:lnTo>
                        <a:pt x="2798" y="835"/>
                      </a:lnTo>
                      <a:lnTo>
                        <a:pt x="2795" y="821"/>
                      </a:lnTo>
                      <a:lnTo>
                        <a:pt x="2793" y="813"/>
                      </a:lnTo>
                      <a:lnTo>
                        <a:pt x="2791" y="808"/>
                      </a:lnTo>
                      <a:lnTo>
                        <a:pt x="2787" y="801"/>
                      </a:lnTo>
                      <a:lnTo>
                        <a:pt x="2783" y="790"/>
                      </a:lnTo>
                      <a:lnTo>
                        <a:pt x="2778" y="773"/>
                      </a:lnTo>
                      <a:lnTo>
                        <a:pt x="2771" y="748"/>
                      </a:lnTo>
                      <a:lnTo>
                        <a:pt x="2770" y="739"/>
                      </a:lnTo>
                      <a:lnTo>
                        <a:pt x="2769" y="729"/>
                      </a:lnTo>
                      <a:lnTo>
                        <a:pt x="2767" y="716"/>
                      </a:lnTo>
                      <a:lnTo>
                        <a:pt x="2766" y="700"/>
                      </a:lnTo>
                      <a:lnTo>
                        <a:pt x="2764" y="683"/>
                      </a:lnTo>
                      <a:lnTo>
                        <a:pt x="2762" y="664"/>
                      </a:lnTo>
                      <a:lnTo>
                        <a:pt x="2758" y="645"/>
                      </a:lnTo>
                      <a:lnTo>
                        <a:pt x="2755" y="624"/>
                      </a:lnTo>
                      <a:lnTo>
                        <a:pt x="2749" y="603"/>
                      </a:lnTo>
                      <a:lnTo>
                        <a:pt x="2743" y="581"/>
                      </a:lnTo>
                      <a:lnTo>
                        <a:pt x="2735" y="560"/>
                      </a:lnTo>
                      <a:lnTo>
                        <a:pt x="2726" y="541"/>
                      </a:lnTo>
                      <a:lnTo>
                        <a:pt x="2715" y="521"/>
                      </a:lnTo>
                      <a:lnTo>
                        <a:pt x="2703" y="503"/>
                      </a:lnTo>
                      <a:lnTo>
                        <a:pt x="2689" y="486"/>
                      </a:lnTo>
                      <a:lnTo>
                        <a:pt x="2673" y="473"/>
                      </a:lnTo>
                      <a:lnTo>
                        <a:pt x="2668" y="469"/>
                      </a:lnTo>
                      <a:lnTo>
                        <a:pt x="2661" y="463"/>
                      </a:lnTo>
                      <a:lnTo>
                        <a:pt x="2655" y="458"/>
                      </a:lnTo>
                      <a:lnTo>
                        <a:pt x="2650" y="451"/>
                      </a:lnTo>
                      <a:lnTo>
                        <a:pt x="2651" y="451"/>
                      </a:lnTo>
                      <a:lnTo>
                        <a:pt x="2652" y="451"/>
                      </a:lnTo>
                      <a:lnTo>
                        <a:pt x="2653" y="450"/>
                      </a:lnTo>
                      <a:lnTo>
                        <a:pt x="2654" y="450"/>
                      </a:lnTo>
                      <a:lnTo>
                        <a:pt x="2651" y="443"/>
                      </a:lnTo>
                      <a:lnTo>
                        <a:pt x="2646" y="437"/>
                      </a:lnTo>
                      <a:lnTo>
                        <a:pt x="2644" y="431"/>
                      </a:lnTo>
                      <a:lnTo>
                        <a:pt x="2640" y="426"/>
                      </a:lnTo>
                      <a:lnTo>
                        <a:pt x="2638" y="422"/>
                      </a:lnTo>
                      <a:lnTo>
                        <a:pt x="2637" y="418"/>
                      </a:lnTo>
                      <a:lnTo>
                        <a:pt x="2635" y="416"/>
                      </a:lnTo>
                      <a:lnTo>
                        <a:pt x="2633" y="415"/>
                      </a:lnTo>
                      <a:lnTo>
                        <a:pt x="2632" y="414"/>
                      </a:lnTo>
                      <a:lnTo>
                        <a:pt x="2631" y="413"/>
                      </a:lnTo>
                      <a:lnTo>
                        <a:pt x="2629" y="414"/>
                      </a:lnTo>
                      <a:lnTo>
                        <a:pt x="2627" y="414"/>
                      </a:lnTo>
                      <a:lnTo>
                        <a:pt x="2630" y="389"/>
                      </a:lnTo>
                      <a:lnTo>
                        <a:pt x="2644" y="389"/>
                      </a:lnTo>
                      <a:lnTo>
                        <a:pt x="2659" y="388"/>
                      </a:lnTo>
                      <a:lnTo>
                        <a:pt x="2674" y="386"/>
                      </a:lnTo>
                      <a:lnTo>
                        <a:pt x="2688" y="381"/>
                      </a:lnTo>
                      <a:lnTo>
                        <a:pt x="2702" y="373"/>
                      </a:lnTo>
                      <a:lnTo>
                        <a:pt x="2713" y="362"/>
                      </a:lnTo>
                      <a:lnTo>
                        <a:pt x="2722" y="346"/>
                      </a:lnTo>
                      <a:lnTo>
                        <a:pt x="2729" y="324"/>
                      </a:lnTo>
                      <a:lnTo>
                        <a:pt x="2728" y="305"/>
                      </a:lnTo>
                      <a:lnTo>
                        <a:pt x="2722" y="289"/>
                      </a:lnTo>
                      <a:lnTo>
                        <a:pt x="2713" y="277"/>
                      </a:lnTo>
                      <a:lnTo>
                        <a:pt x="2702" y="269"/>
                      </a:lnTo>
                      <a:lnTo>
                        <a:pt x="2688" y="264"/>
                      </a:lnTo>
                      <a:lnTo>
                        <a:pt x="2674" y="260"/>
                      </a:lnTo>
                      <a:lnTo>
                        <a:pt x="2660" y="259"/>
                      </a:lnTo>
                      <a:lnTo>
                        <a:pt x="2647" y="261"/>
                      </a:lnTo>
                      <a:lnTo>
                        <a:pt x="2645" y="255"/>
                      </a:lnTo>
                      <a:lnTo>
                        <a:pt x="2645" y="251"/>
                      </a:lnTo>
                      <a:lnTo>
                        <a:pt x="2646" y="246"/>
                      </a:lnTo>
                      <a:lnTo>
                        <a:pt x="2647" y="240"/>
                      </a:lnTo>
                      <a:lnTo>
                        <a:pt x="2648" y="235"/>
                      </a:lnTo>
                      <a:lnTo>
                        <a:pt x="2648" y="228"/>
                      </a:lnTo>
                      <a:lnTo>
                        <a:pt x="2646" y="221"/>
                      </a:lnTo>
                      <a:lnTo>
                        <a:pt x="2643" y="213"/>
                      </a:lnTo>
                      <a:lnTo>
                        <a:pt x="2637" y="203"/>
                      </a:lnTo>
                      <a:lnTo>
                        <a:pt x="2632" y="193"/>
                      </a:lnTo>
                      <a:lnTo>
                        <a:pt x="2628" y="183"/>
                      </a:lnTo>
                      <a:lnTo>
                        <a:pt x="2623" y="173"/>
                      </a:lnTo>
                      <a:lnTo>
                        <a:pt x="2618" y="164"/>
                      </a:lnTo>
                      <a:lnTo>
                        <a:pt x="2613" y="156"/>
                      </a:lnTo>
                      <a:lnTo>
                        <a:pt x="2606" y="149"/>
                      </a:lnTo>
                      <a:lnTo>
                        <a:pt x="2599" y="145"/>
                      </a:lnTo>
                      <a:lnTo>
                        <a:pt x="2588" y="141"/>
                      </a:lnTo>
                      <a:lnTo>
                        <a:pt x="2577" y="138"/>
                      </a:lnTo>
                      <a:lnTo>
                        <a:pt x="2565" y="134"/>
                      </a:lnTo>
                      <a:lnTo>
                        <a:pt x="2554" y="132"/>
                      </a:lnTo>
                      <a:lnTo>
                        <a:pt x="2542" y="130"/>
                      </a:lnTo>
                      <a:lnTo>
                        <a:pt x="2529" y="127"/>
                      </a:lnTo>
                      <a:lnTo>
                        <a:pt x="2518" y="125"/>
                      </a:lnTo>
                      <a:lnTo>
                        <a:pt x="2506" y="124"/>
                      </a:lnTo>
                      <a:lnTo>
                        <a:pt x="2486" y="119"/>
                      </a:lnTo>
                      <a:lnTo>
                        <a:pt x="2466" y="120"/>
                      </a:lnTo>
                      <a:lnTo>
                        <a:pt x="2447" y="124"/>
                      </a:lnTo>
                      <a:lnTo>
                        <a:pt x="2430" y="131"/>
                      </a:lnTo>
                      <a:lnTo>
                        <a:pt x="2413" y="139"/>
                      </a:lnTo>
                      <a:lnTo>
                        <a:pt x="2395" y="148"/>
                      </a:lnTo>
                      <a:lnTo>
                        <a:pt x="2379" y="157"/>
                      </a:lnTo>
                      <a:lnTo>
                        <a:pt x="2363" y="165"/>
                      </a:lnTo>
                      <a:lnTo>
                        <a:pt x="2354" y="170"/>
                      </a:lnTo>
                      <a:lnTo>
                        <a:pt x="2347" y="177"/>
                      </a:lnTo>
                      <a:lnTo>
                        <a:pt x="2340" y="183"/>
                      </a:lnTo>
                      <a:lnTo>
                        <a:pt x="2334" y="190"/>
                      </a:lnTo>
                      <a:lnTo>
                        <a:pt x="2330" y="197"/>
                      </a:lnTo>
                      <a:lnTo>
                        <a:pt x="2327" y="205"/>
                      </a:lnTo>
                      <a:lnTo>
                        <a:pt x="2327" y="212"/>
                      </a:lnTo>
                      <a:lnTo>
                        <a:pt x="2327" y="217"/>
                      </a:lnTo>
                      <a:lnTo>
                        <a:pt x="2326" y="223"/>
                      </a:lnTo>
                      <a:lnTo>
                        <a:pt x="2325" y="229"/>
                      </a:lnTo>
                      <a:lnTo>
                        <a:pt x="2324" y="236"/>
                      </a:lnTo>
                      <a:lnTo>
                        <a:pt x="2323" y="242"/>
                      </a:lnTo>
                      <a:lnTo>
                        <a:pt x="2323" y="247"/>
                      </a:lnTo>
                      <a:lnTo>
                        <a:pt x="2321" y="254"/>
                      </a:lnTo>
                      <a:lnTo>
                        <a:pt x="2321" y="261"/>
                      </a:lnTo>
                      <a:lnTo>
                        <a:pt x="2321" y="267"/>
                      </a:lnTo>
                      <a:lnTo>
                        <a:pt x="2319" y="273"/>
                      </a:lnTo>
                      <a:lnTo>
                        <a:pt x="2317" y="277"/>
                      </a:lnTo>
                      <a:lnTo>
                        <a:pt x="2317" y="283"/>
                      </a:lnTo>
                      <a:lnTo>
                        <a:pt x="2317" y="290"/>
                      </a:lnTo>
                      <a:lnTo>
                        <a:pt x="2319" y="294"/>
                      </a:lnTo>
                      <a:lnTo>
                        <a:pt x="2321" y="297"/>
                      </a:lnTo>
                      <a:lnTo>
                        <a:pt x="2324" y="302"/>
                      </a:lnTo>
                      <a:lnTo>
                        <a:pt x="2326" y="305"/>
                      </a:lnTo>
                      <a:lnTo>
                        <a:pt x="2325" y="307"/>
                      </a:lnTo>
                      <a:lnTo>
                        <a:pt x="2323" y="310"/>
                      </a:lnTo>
                      <a:lnTo>
                        <a:pt x="2320" y="312"/>
                      </a:lnTo>
                      <a:lnTo>
                        <a:pt x="2319" y="314"/>
                      </a:lnTo>
                      <a:lnTo>
                        <a:pt x="2323" y="317"/>
                      </a:lnTo>
                      <a:lnTo>
                        <a:pt x="2327" y="319"/>
                      </a:lnTo>
                      <a:lnTo>
                        <a:pt x="2331" y="321"/>
                      </a:lnTo>
                      <a:lnTo>
                        <a:pt x="2332" y="324"/>
                      </a:lnTo>
                      <a:lnTo>
                        <a:pt x="2331" y="326"/>
                      </a:lnTo>
                      <a:lnTo>
                        <a:pt x="2330" y="328"/>
                      </a:lnTo>
                      <a:lnTo>
                        <a:pt x="2328" y="332"/>
                      </a:lnTo>
                      <a:lnTo>
                        <a:pt x="2327" y="335"/>
                      </a:lnTo>
                      <a:lnTo>
                        <a:pt x="2324" y="341"/>
                      </a:lnTo>
                      <a:lnTo>
                        <a:pt x="2320" y="346"/>
                      </a:lnTo>
                      <a:lnTo>
                        <a:pt x="2318" y="350"/>
                      </a:lnTo>
                      <a:lnTo>
                        <a:pt x="2317" y="355"/>
                      </a:lnTo>
                      <a:lnTo>
                        <a:pt x="2319" y="359"/>
                      </a:lnTo>
                      <a:lnTo>
                        <a:pt x="2324" y="363"/>
                      </a:lnTo>
                      <a:lnTo>
                        <a:pt x="2328" y="364"/>
                      </a:lnTo>
                      <a:lnTo>
                        <a:pt x="2334" y="366"/>
                      </a:lnTo>
                      <a:lnTo>
                        <a:pt x="2335" y="371"/>
                      </a:lnTo>
                      <a:lnTo>
                        <a:pt x="2337" y="377"/>
                      </a:lnTo>
                      <a:lnTo>
                        <a:pt x="2339" y="384"/>
                      </a:lnTo>
                      <a:lnTo>
                        <a:pt x="2341" y="392"/>
                      </a:lnTo>
                      <a:lnTo>
                        <a:pt x="2343" y="399"/>
                      </a:lnTo>
                      <a:lnTo>
                        <a:pt x="2347" y="406"/>
                      </a:lnTo>
                      <a:lnTo>
                        <a:pt x="2352" y="413"/>
                      </a:lnTo>
                      <a:lnTo>
                        <a:pt x="2355" y="418"/>
                      </a:lnTo>
                      <a:lnTo>
                        <a:pt x="2355" y="424"/>
                      </a:lnTo>
                      <a:lnTo>
                        <a:pt x="2354" y="430"/>
                      </a:lnTo>
                      <a:lnTo>
                        <a:pt x="2354" y="436"/>
                      </a:lnTo>
                      <a:lnTo>
                        <a:pt x="2355" y="443"/>
                      </a:lnTo>
                      <a:lnTo>
                        <a:pt x="2362" y="453"/>
                      </a:lnTo>
                      <a:lnTo>
                        <a:pt x="2370" y="458"/>
                      </a:lnTo>
                      <a:lnTo>
                        <a:pt x="2380" y="459"/>
                      </a:lnTo>
                      <a:lnTo>
                        <a:pt x="2392" y="456"/>
                      </a:lnTo>
                      <a:lnTo>
                        <a:pt x="2402" y="454"/>
                      </a:lnTo>
                      <a:lnTo>
                        <a:pt x="2412" y="451"/>
                      </a:lnTo>
                      <a:lnTo>
                        <a:pt x="2420" y="448"/>
                      </a:lnTo>
                      <a:lnTo>
                        <a:pt x="2424" y="448"/>
                      </a:lnTo>
                      <a:lnTo>
                        <a:pt x="2428" y="450"/>
                      </a:lnTo>
                      <a:lnTo>
                        <a:pt x="2432" y="450"/>
                      </a:lnTo>
                      <a:lnTo>
                        <a:pt x="2436" y="451"/>
                      </a:lnTo>
                      <a:lnTo>
                        <a:pt x="2439" y="452"/>
                      </a:lnTo>
                      <a:lnTo>
                        <a:pt x="2444" y="456"/>
                      </a:lnTo>
                      <a:lnTo>
                        <a:pt x="2447" y="462"/>
                      </a:lnTo>
                      <a:lnTo>
                        <a:pt x="2452" y="468"/>
                      </a:lnTo>
                      <a:lnTo>
                        <a:pt x="2457" y="475"/>
                      </a:lnTo>
                      <a:lnTo>
                        <a:pt x="2461" y="481"/>
                      </a:lnTo>
                      <a:lnTo>
                        <a:pt x="2465" y="486"/>
                      </a:lnTo>
                      <a:lnTo>
                        <a:pt x="2468" y="491"/>
                      </a:lnTo>
                      <a:lnTo>
                        <a:pt x="2471" y="495"/>
                      </a:lnTo>
                      <a:lnTo>
                        <a:pt x="2466" y="502"/>
                      </a:lnTo>
                      <a:lnTo>
                        <a:pt x="2461" y="508"/>
                      </a:lnTo>
                      <a:lnTo>
                        <a:pt x="2456" y="517"/>
                      </a:lnTo>
                      <a:lnTo>
                        <a:pt x="2451" y="525"/>
                      </a:lnTo>
                      <a:lnTo>
                        <a:pt x="2445" y="534"/>
                      </a:lnTo>
                      <a:lnTo>
                        <a:pt x="2440" y="542"/>
                      </a:lnTo>
                      <a:lnTo>
                        <a:pt x="2434" y="550"/>
                      </a:lnTo>
                      <a:lnTo>
                        <a:pt x="2428" y="558"/>
                      </a:lnTo>
                      <a:lnTo>
                        <a:pt x="2428" y="563"/>
                      </a:lnTo>
                      <a:lnTo>
                        <a:pt x="2428" y="569"/>
                      </a:lnTo>
                      <a:lnTo>
                        <a:pt x="2428" y="574"/>
                      </a:lnTo>
                      <a:lnTo>
                        <a:pt x="2428" y="579"/>
                      </a:lnTo>
                      <a:lnTo>
                        <a:pt x="2421" y="590"/>
                      </a:lnTo>
                      <a:lnTo>
                        <a:pt x="2415" y="599"/>
                      </a:lnTo>
                      <a:lnTo>
                        <a:pt x="2410" y="607"/>
                      </a:lnTo>
                      <a:lnTo>
                        <a:pt x="2406" y="614"/>
                      </a:lnTo>
                      <a:lnTo>
                        <a:pt x="2404" y="620"/>
                      </a:lnTo>
                      <a:lnTo>
                        <a:pt x="2400" y="626"/>
                      </a:lnTo>
                      <a:lnTo>
                        <a:pt x="2397" y="633"/>
                      </a:lnTo>
                      <a:lnTo>
                        <a:pt x="2393" y="640"/>
                      </a:lnTo>
                      <a:lnTo>
                        <a:pt x="2388" y="647"/>
                      </a:lnTo>
                      <a:lnTo>
                        <a:pt x="2384" y="654"/>
                      </a:lnTo>
                      <a:lnTo>
                        <a:pt x="2380" y="661"/>
                      </a:lnTo>
                      <a:lnTo>
                        <a:pt x="2376" y="668"/>
                      </a:lnTo>
                      <a:lnTo>
                        <a:pt x="2371" y="674"/>
                      </a:lnTo>
                      <a:lnTo>
                        <a:pt x="2367" y="681"/>
                      </a:lnTo>
                      <a:lnTo>
                        <a:pt x="2362" y="686"/>
                      </a:lnTo>
                      <a:lnTo>
                        <a:pt x="2357" y="693"/>
                      </a:lnTo>
                      <a:lnTo>
                        <a:pt x="2360" y="699"/>
                      </a:lnTo>
                      <a:lnTo>
                        <a:pt x="2362" y="704"/>
                      </a:lnTo>
                      <a:lnTo>
                        <a:pt x="2365" y="709"/>
                      </a:lnTo>
                      <a:lnTo>
                        <a:pt x="2369" y="713"/>
                      </a:lnTo>
                      <a:lnTo>
                        <a:pt x="2367" y="719"/>
                      </a:lnTo>
                      <a:lnTo>
                        <a:pt x="2364" y="726"/>
                      </a:lnTo>
                      <a:lnTo>
                        <a:pt x="2363" y="734"/>
                      </a:lnTo>
                      <a:lnTo>
                        <a:pt x="2361" y="741"/>
                      </a:lnTo>
                      <a:lnTo>
                        <a:pt x="2360" y="749"/>
                      </a:lnTo>
                      <a:lnTo>
                        <a:pt x="2358" y="757"/>
                      </a:lnTo>
                      <a:lnTo>
                        <a:pt x="2357" y="764"/>
                      </a:lnTo>
                      <a:lnTo>
                        <a:pt x="2356" y="770"/>
                      </a:lnTo>
                      <a:lnTo>
                        <a:pt x="2347" y="768"/>
                      </a:lnTo>
                      <a:lnTo>
                        <a:pt x="2338" y="767"/>
                      </a:lnTo>
                      <a:lnTo>
                        <a:pt x="2330" y="764"/>
                      </a:lnTo>
                      <a:lnTo>
                        <a:pt x="2320" y="761"/>
                      </a:lnTo>
                      <a:lnTo>
                        <a:pt x="2311" y="758"/>
                      </a:lnTo>
                      <a:lnTo>
                        <a:pt x="2301" y="754"/>
                      </a:lnTo>
                      <a:lnTo>
                        <a:pt x="2291" y="752"/>
                      </a:lnTo>
                      <a:lnTo>
                        <a:pt x="2281" y="750"/>
                      </a:lnTo>
                      <a:lnTo>
                        <a:pt x="2273" y="745"/>
                      </a:lnTo>
                      <a:lnTo>
                        <a:pt x="2266" y="738"/>
                      </a:lnTo>
                      <a:lnTo>
                        <a:pt x="2260" y="731"/>
                      </a:lnTo>
                      <a:lnTo>
                        <a:pt x="2253" y="729"/>
                      </a:lnTo>
                      <a:lnTo>
                        <a:pt x="2250" y="728"/>
                      </a:lnTo>
                      <a:lnTo>
                        <a:pt x="2245" y="728"/>
                      </a:lnTo>
                      <a:lnTo>
                        <a:pt x="2238" y="727"/>
                      </a:lnTo>
                      <a:lnTo>
                        <a:pt x="2229" y="726"/>
                      </a:lnTo>
                      <a:lnTo>
                        <a:pt x="2226" y="722"/>
                      </a:lnTo>
                      <a:lnTo>
                        <a:pt x="2222" y="719"/>
                      </a:lnTo>
                      <a:lnTo>
                        <a:pt x="2219" y="715"/>
                      </a:lnTo>
                      <a:lnTo>
                        <a:pt x="2215" y="712"/>
                      </a:lnTo>
                      <a:lnTo>
                        <a:pt x="2209" y="712"/>
                      </a:lnTo>
                      <a:lnTo>
                        <a:pt x="2204" y="715"/>
                      </a:lnTo>
                      <a:lnTo>
                        <a:pt x="2202" y="724"/>
                      </a:lnTo>
                      <a:lnTo>
                        <a:pt x="2206" y="739"/>
                      </a:lnTo>
                      <a:lnTo>
                        <a:pt x="2204" y="738"/>
                      </a:lnTo>
                      <a:lnTo>
                        <a:pt x="2200" y="738"/>
                      </a:lnTo>
                      <a:lnTo>
                        <a:pt x="2197" y="738"/>
                      </a:lnTo>
                      <a:lnTo>
                        <a:pt x="2193" y="738"/>
                      </a:lnTo>
                      <a:lnTo>
                        <a:pt x="2189" y="738"/>
                      </a:lnTo>
                      <a:lnTo>
                        <a:pt x="2184" y="739"/>
                      </a:lnTo>
                      <a:lnTo>
                        <a:pt x="2178" y="739"/>
                      </a:lnTo>
                      <a:lnTo>
                        <a:pt x="2171" y="739"/>
                      </a:lnTo>
                      <a:lnTo>
                        <a:pt x="2164" y="735"/>
                      </a:lnTo>
                      <a:lnTo>
                        <a:pt x="2155" y="731"/>
                      </a:lnTo>
                      <a:lnTo>
                        <a:pt x="2145" y="728"/>
                      </a:lnTo>
                      <a:lnTo>
                        <a:pt x="2133" y="726"/>
                      </a:lnTo>
                      <a:lnTo>
                        <a:pt x="2122" y="723"/>
                      </a:lnTo>
                      <a:lnTo>
                        <a:pt x="2110" y="722"/>
                      </a:lnTo>
                      <a:lnTo>
                        <a:pt x="2098" y="722"/>
                      </a:lnTo>
                      <a:lnTo>
                        <a:pt x="2088" y="722"/>
                      </a:lnTo>
                      <a:lnTo>
                        <a:pt x="2090" y="716"/>
                      </a:lnTo>
                      <a:lnTo>
                        <a:pt x="2094" y="712"/>
                      </a:lnTo>
                      <a:lnTo>
                        <a:pt x="2096" y="707"/>
                      </a:lnTo>
                      <a:lnTo>
                        <a:pt x="2100" y="701"/>
                      </a:lnTo>
                      <a:lnTo>
                        <a:pt x="2102" y="696"/>
                      </a:lnTo>
                      <a:lnTo>
                        <a:pt x="2104" y="689"/>
                      </a:lnTo>
                      <a:lnTo>
                        <a:pt x="2105" y="679"/>
                      </a:lnTo>
                      <a:lnTo>
                        <a:pt x="2108" y="669"/>
                      </a:lnTo>
                      <a:lnTo>
                        <a:pt x="2108" y="656"/>
                      </a:lnTo>
                      <a:lnTo>
                        <a:pt x="2108" y="642"/>
                      </a:lnTo>
                      <a:lnTo>
                        <a:pt x="2107" y="629"/>
                      </a:lnTo>
                      <a:lnTo>
                        <a:pt x="2104" y="614"/>
                      </a:lnTo>
                      <a:lnTo>
                        <a:pt x="2102" y="601"/>
                      </a:lnTo>
                      <a:lnTo>
                        <a:pt x="2098" y="588"/>
                      </a:lnTo>
                      <a:lnTo>
                        <a:pt x="2095" y="579"/>
                      </a:lnTo>
                      <a:lnTo>
                        <a:pt x="2090" y="571"/>
                      </a:lnTo>
                      <a:lnTo>
                        <a:pt x="2090" y="563"/>
                      </a:lnTo>
                      <a:lnTo>
                        <a:pt x="2092" y="553"/>
                      </a:lnTo>
                      <a:lnTo>
                        <a:pt x="2093" y="545"/>
                      </a:lnTo>
                      <a:lnTo>
                        <a:pt x="2094" y="537"/>
                      </a:lnTo>
                      <a:lnTo>
                        <a:pt x="2093" y="530"/>
                      </a:lnTo>
                      <a:lnTo>
                        <a:pt x="2092" y="523"/>
                      </a:lnTo>
                      <a:lnTo>
                        <a:pt x="2087" y="518"/>
                      </a:lnTo>
                      <a:lnTo>
                        <a:pt x="2081" y="512"/>
                      </a:lnTo>
                      <a:lnTo>
                        <a:pt x="2081" y="504"/>
                      </a:lnTo>
                      <a:lnTo>
                        <a:pt x="2081" y="496"/>
                      </a:lnTo>
                      <a:lnTo>
                        <a:pt x="2080" y="488"/>
                      </a:lnTo>
                      <a:lnTo>
                        <a:pt x="2078" y="478"/>
                      </a:lnTo>
                      <a:lnTo>
                        <a:pt x="2074" y="470"/>
                      </a:lnTo>
                      <a:lnTo>
                        <a:pt x="2071" y="461"/>
                      </a:lnTo>
                      <a:lnTo>
                        <a:pt x="2066" y="452"/>
                      </a:lnTo>
                      <a:lnTo>
                        <a:pt x="2059" y="444"/>
                      </a:lnTo>
                      <a:lnTo>
                        <a:pt x="2059" y="440"/>
                      </a:lnTo>
                      <a:lnTo>
                        <a:pt x="2059" y="437"/>
                      </a:lnTo>
                      <a:lnTo>
                        <a:pt x="2059" y="432"/>
                      </a:lnTo>
                      <a:lnTo>
                        <a:pt x="2059" y="428"/>
                      </a:lnTo>
                      <a:lnTo>
                        <a:pt x="2058" y="423"/>
                      </a:lnTo>
                      <a:lnTo>
                        <a:pt x="2058" y="418"/>
                      </a:lnTo>
                      <a:lnTo>
                        <a:pt x="2057" y="414"/>
                      </a:lnTo>
                      <a:lnTo>
                        <a:pt x="2057" y="409"/>
                      </a:lnTo>
                      <a:lnTo>
                        <a:pt x="2056" y="406"/>
                      </a:lnTo>
                      <a:lnTo>
                        <a:pt x="2055" y="402"/>
                      </a:lnTo>
                      <a:lnTo>
                        <a:pt x="2052" y="399"/>
                      </a:lnTo>
                      <a:lnTo>
                        <a:pt x="2050" y="395"/>
                      </a:lnTo>
                      <a:lnTo>
                        <a:pt x="2048" y="391"/>
                      </a:lnTo>
                      <a:lnTo>
                        <a:pt x="2045" y="385"/>
                      </a:lnTo>
                      <a:lnTo>
                        <a:pt x="2043" y="377"/>
                      </a:lnTo>
                      <a:lnTo>
                        <a:pt x="2041" y="365"/>
                      </a:lnTo>
                      <a:lnTo>
                        <a:pt x="2040" y="363"/>
                      </a:lnTo>
                      <a:lnTo>
                        <a:pt x="2038" y="357"/>
                      </a:lnTo>
                      <a:lnTo>
                        <a:pt x="2035" y="350"/>
                      </a:lnTo>
                      <a:lnTo>
                        <a:pt x="2030" y="342"/>
                      </a:lnTo>
                      <a:lnTo>
                        <a:pt x="2026" y="334"/>
                      </a:lnTo>
                      <a:lnTo>
                        <a:pt x="2021" y="328"/>
                      </a:lnTo>
                      <a:lnTo>
                        <a:pt x="2015" y="324"/>
                      </a:lnTo>
                      <a:lnTo>
                        <a:pt x="2008" y="324"/>
                      </a:lnTo>
                      <a:lnTo>
                        <a:pt x="2007" y="321"/>
                      </a:lnTo>
                      <a:lnTo>
                        <a:pt x="2006" y="318"/>
                      </a:lnTo>
                      <a:lnTo>
                        <a:pt x="2003" y="314"/>
                      </a:lnTo>
                      <a:lnTo>
                        <a:pt x="1998" y="312"/>
                      </a:lnTo>
                      <a:lnTo>
                        <a:pt x="1985" y="307"/>
                      </a:lnTo>
                      <a:lnTo>
                        <a:pt x="1970" y="304"/>
                      </a:lnTo>
                      <a:lnTo>
                        <a:pt x="1953" y="302"/>
                      </a:lnTo>
                      <a:lnTo>
                        <a:pt x="1937" y="299"/>
                      </a:lnTo>
                      <a:lnTo>
                        <a:pt x="1918" y="297"/>
                      </a:lnTo>
                      <a:lnTo>
                        <a:pt x="1901" y="295"/>
                      </a:lnTo>
                      <a:lnTo>
                        <a:pt x="1885" y="294"/>
                      </a:lnTo>
                      <a:lnTo>
                        <a:pt x="1869" y="290"/>
                      </a:lnTo>
                      <a:lnTo>
                        <a:pt x="1859" y="280"/>
                      </a:lnTo>
                      <a:lnTo>
                        <a:pt x="1872" y="265"/>
                      </a:lnTo>
                      <a:lnTo>
                        <a:pt x="1871" y="258"/>
                      </a:lnTo>
                      <a:lnTo>
                        <a:pt x="1867" y="255"/>
                      </a:lnTo>
                      <a:lnTo>
                        <a:pt x="1865" y="252"/>
                      </a:lnTo>
                      <a:lnTo>
                        <a:pt x="1869" y="242"/>
                      </a:lnTo>
                      <a:lnTo>
                        <a:pt x="1871" y="232"/>
                      </a:lnTo>
                      <a:lnTo>
                        <a:pt x="1873" y="222"/>
                      </a:lnTo>
                      <a:lnTo>
                        <a:pt x="1874" y="212"/>
                      </a:lnTo>
                      <a:lnTo>
                        <a:pt x="1874" y="201"/>
                      </a:lnTo>
                      <a:lnTo>
                        <a:pt x="1873" y="192"/>
                      </a:lnTo>
                      <a:lnTo>
                        <a:pt x="1873" y="184"/>
                      </a:lnTo>
                      <a:lnTo>
                        <a:pt x="1873" y="176"/>
                      </a:lnTo>
                      <a:lnTo>
                        <a:pt x="1872" y="171"/>
                      </a:lnTo>
                      <a:lnTo>
                        <a:pt x="1869" y="163"/>
                      </a:lnTo>
                      <a:lnTo>
                        <a:pt x="1862" y="155"/>
                      </a:lnTo>
                      <a:lnTo>
                        <a:pt x="1855" y="147"/>
                      </a:lnTo>
                      <a:lnTo>
                        <a:pt x="1847" y="139"/>
                      </a:lnTo>
                      <a:lnTo>
                        <a:pt x="1838" y="132"/>
                      </a:lnTo>
                      <a:lnTo>
                        <a:pt x="1830" y="125"/>
                      </a:lnTo>
                      <a:lnTo>
                        <a:pt x="1823" y="118"/>
                      </a:lnTo>
                      <a:lnTo>
                        <a:pt x="1818" y="112"/>
                      </a:lnTo>
                      <a:lnTo>
                        <a:pt x="1812" y="109"/>
                      </a:lnTo>
                      <a:lnTo>
                        <a:pt x="1806" y="105"/>
                      </a:lnTo>
                      <a:lnTo>
                        <a:pt x="1800" y="104"/>
                      </a:lnTo>
                      <a:lnTo>
                        <a:pt x="1795" y="104"/>
                      </a:lnTo>
                      <a:lnTo>
                        <a:pt x="1790" y="104"/>
                      </a:lnTo>
                      <a:lnTo>
                        <a:pt x="1785" y="105"/>
                      </a:lnTo>
                      <a:lnTo>
                        <a:pt x="1781" y="108"/>
                      </a:lnTo>
                      <a:lnTo>
                        <a:pt x="1777" y="110"/>
                      </a:lnTo>
                      <a:lnTo>
                        <a:pt x="1773" y="105"/>
                      </a:lnTo>
                      <a:lnTo>
                        <a:pt x="1771" y="101"/>
                      </a:lnTo>
                      <a:lnTo>
                        <a:pt x="1768" y="97"/>
                      </a:lnTo>
                      <a:lnTo>
                        <a:pt x="1761" y="95"/>
                      </a:lnTo>
                      <a:lnTo>
                        <a:pt x="1750" y="95"/>
                      </a:lnTo>
                      <a:lnTo>
                        <a:pt x="1737" y="97"/>
                      </a:lnTo>
                      <a:lnTo>
                        <a:pt x="1724" y="101"/>
                      </a:lnTo>
                      <a:lnTo>
                        <a:pt x="1711" y="106"/>
                      </a:lnTo>
                      <a:lnTo>
                        <a:pt x="1699" y="113"/>
                      </a:lnTo>
                      <a:lnTo>
                        <a:pt x="1687" y="120"/>
                      </a:lnTo>
                      <a:lnTo>
                        <a:pt x="1676" y="127"/>
                      </a:lnTo>
                      <a:lnTo>
                        <a:pt x="1665" y="134"/>
                      </a:lnTo>
                      <a:lnTo>
                        <a:pt x="1655" y="141"/>
                      </a:lnTo>
                      <a:lnTo>
                        <a:pt x="1646" y="147"/>
                      </a:lnTo>
                      <a:lnTo>
                        <a:pt x="1636" y="151"/>
                      </a:lnTo>
                      <a:lnTo>
                        <a:pt x="1628" y="156"/>
                      </a:lnTo>
                      <a:lnTo>
                        <a:pt x="1622" y="162"/>
                      </a:lnTo>
                      <a:lnTo>
                        <a:pt x="1617" y="169"/>
                      </a:lnTo>
                      <a:lnTo>
                        <a:pt x="1614" y="176"/>
                      </a:lnTo>
                      <a:lnTo>
                        <a:pt x="1614" y="186"/>
                      </a:lnTo>
                      <a:lnTo>
                        <a:pt x="1631" y="200"/>
                      </a:lnTo>
                      <a:lnTo>
                        <a:pt x="1631" y="205"/>
                      </a:lnTo>
                      <a:lnTo>
                        <a:pt x="1629" y="212"/>
                      </a:lnTo>
                      <a:lnTo>
                        <a:pt x="1627" y="220"/>
                      </a:lnTo>
                      <a:lnTo>
                        <a:pt x="1626" y="229"/>
                      </a:lnTo>
                      <a:lnTo>
                        <a:pt x="1624" y="237"/>
                      </a:lnTo>
                      <a:lnTo>
                        <a:pt x="1621" y="245"/>
                      </a:lnTo>
                      <a:lnTo>
                        <a:pt x="1620" y="251"/>
                      </a:lnTo>
                      <a:lnTo>
                        <a:pt x="1620" y="254"/>
                      </a:lnTo>
                      <a:lnTo>
                        <a:pt x="1620" y="257"/>
                      </a:lnTo>
                      <a:lnTo>
                        <a:pt x="1621" y="258"/>
                      </a:lnTo>
                      <a:lnTo>
                        <a:pt x="1624" y="260"/>
                      </a:lnTo>
                      <a:lnTo>
                        <a:pt x="1625" y="262"/>
                      </a:lnTo>
                      <a:lnTo>
                        <a:pt x="1625" y="268"/>
                      </a:lnTo>
                      <a:lnTo>
                        <a:pt x="1625" y="275"/>
                      </a:lnTo>
                      <a:lnTo>
                        <a:pt x="1625" y="282"/>
                      </a:lnTo>
                      <a:lnTo>
                        <a:pt x="1625" y="289"/>
                      </a:lnTo>
                      <a:lnTo>
                        <a:pt x="1625" y="296"/>
                      </a:lnTo>
                      <a:lnTo>
                        <a:pt x="1625" y="304"/>
                      </a:lnTo>
                      <a:lnTo>
                        <a:pt x="1626" y="311"/>
                      </a:lnTo>
                      <a:lnTo>
                        <a:pt x="1627" y="318"/>
                      </a:lnTo>
                      <a:lnTo>
                        <a:pt x="1615" y="320"/>
                      </a:lnTo>
                      <a:lnTo>
                        <a:pt x="1602" y="324"/>
                      </a:lnTo>
                      <a:lnTo>
                        <a:pt x="1584" y="326"/>
                      </a:lnTo>
                      <a:lnTo>
                        <a:pt x="1567" y="329"/>
                      </a:lnTo>
                      <a:lnTo>
                        <a:pt x="1551" y="333"/>
                      </a:lnTo>
                      <a:lnTo>
                        <a:pt x="1537" y="336"/>
                      </a:lnTo>
                      <a:lnTo>
                        <a:pt x="1528" y="339"/>
                      </a:lnTo>
                      <a:lnTo>
                        <a:pt x="1523" y="342"/>
                      </a:lnTo>
                      <a:lnTo>
                        <a:pt x="1521" y="348"/>
                      </a:lnTo>
                      <a:lnTo>
                        <a:pt x="1517" y="354"/>
                      </a:lnTo>
                      <a:lnTo>
                        <a:pt x="1515" y="361"/>
                      </a:lnTo>
                      <a:lnTo>
                        <a:pt x="1512" y="369"/>
                      </a:lnTo>
                      <a:lnTo>
                        <a:pt x="1508" y="376"/>
                      </a:lnTo>
                      <a:lnTo>
                        <a:pt x="1506" y="384"/>
                      </a:lnTo>
                      <a:lnTo>
                        <a:pt x="1502" y="391"/>
                      </a:lnTo>
                      <a:lnTo>
                        <a:pt x="1500" y="398"/>
                      </a:lnTo>
                      <a:lnTo>
                        <a:pt x="1493" y="408"/>
                      </a:lnTo>
                      <a:lnTo>
                        <a:pt x="1488" y="417"/>
                      </a:lnTo>
                      <a:lnTo>
                        <a:pt x="1484" y="424"/>
                      </a:lnTo>
                      <a:lnTo>
                        <a:pt x="1483" y="430"/>
                      </a:lnTo>
                      <a:lnTo>
                        <a:pt x="1483" y="439"/>
                      </a:lnTo>
                      <a:lnTo>
                        <a:pt x="1481" y="447"/>
                      </a:lnTo>
                      <a:lnTo>
                        <a:pt x="1480" y="454"/>
                      </a:lnTo>
                      <a:lnTo>
                        <a:pt x="1479" y="459"/>
                      </a:lnTo>
                      <a:lnTo>
                        <a:pt x="1478" y="463"/>
                      </a:lnTo>
                      <a:lnTo>
                        <a:pt x="1478" y="468"/>
                      </a:lnTo>
                      <a:lnTo>
                        <a:pt x="1478" y="471"/>
                      </a:lnTo>
                      <a:lnTo>
                        <a:pt x="1478" y="475"/>
                      </a:lnTo>
                      <a:lnTo>
                        <a:pt x="1476" y="480"/>
                      </a:lnTo>
                      <a:lnTo>
                        <a:pt x="1470" y="485"/>
                      </a:lnTo>
                      <a:lnTo>
                        <a:pt x="1463" y="493"/>
                      </a:lnTo>
                      <a:lnTo>
                        <a:pt x="1455" y="503"/>
                      </a:lnTo>
                      <a:lnTo>
                        <a:pt x="1447" y="512"/>
                      </a:lnTo>
                      <a:lnTo>
                        <a:pt x="1440" y="522"/>
                      </a:lnTo>
                      <a:lnTo>
                        <a:pt x="1433" y="533"/>
                      </a:lnTo>
                      <a:lnTo>
                        <a:pt x="1428" y="5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29" name="Freeform 345"/>
                <p:cNvSpPr>
                  <a:spLocks noEditPoints="1" noChangeArrowheads="1"/>
                </p:cNvSpPr>
                <p:nvPr/>
              </p:nvSpPr>
              <p:spPr bwMode="auto">
                <a:xfrm>
                  <a:off x="103" y="44"/>
                  <a:ext cx="749" cy="121"/>
                </a:xfrm>
                <a:custGeom>
                  <a:avLst/>
                  <a:gdLst>
                    <a:gd name="T0" fmla="*/ 709 w 2248"/>
                    <a:gd name="T1" fmla="*/ 106 h 363"/>
                    <a:gd name="T2" fmla="*/ 689 w 2248"/>
                    <a:gd name="T3" fmla="*/ 109 h 363"/>
                    <a:gd name="T4" fmla="*/ 681 w 2248"/>
                    <a:gd name="T5" fmla="*/ 94 h 363"/>
                    <a:gd name="T6" fmla="*/ 673 w 2248"/>
                    <a:gd name="T7" fmla="*/ 77 h 363"/>
                    <a:gd name="T8" fmla="*/ 673 w 2248"/>
                    <a:gd name="T9" fmla="*/ 67 h 363"/>
                    <a:gd name="T10" fmla="*/ 672 w 2248"/>
                    <a:gd name="T11" fmla="*/ 59 h 363"/>
                    <a:gd name="T12" fmla="*/ 669 w 2248"/>
                    <a:gd name="T13" fmla="*/ 48 h 363"/>
                    <a:gd name="T14" fmla="*/ 672 w 2248"/>
                    <a:gd name="T15" fmla="*/ 33 h 363"/>
                    <a:gd name="T16" fmla="*/ 685 w 2248"/>
                    <a:gd name="T17" fmla="*/ 23 h 363"/>
                    <a:gd name="T18" fmla="*/ 681 w 2248"/>
                    <a:gd name="T19" fmla="*/ 45 h 363"/>
                    <a:gd name="T20" fmla="*/ 707 w 2248"/>
                    <a:gd name="T21" fmla="*/ 61 h 363"/>
                    <a:gd name="T22" fmla="*/ 720 w 2248"/>
                    <a:gd name="T23" fmla="*/ 60 h 363"/>
                    <a:gd name="T24" fmla="*/ 720 w 2248"/>
                    <a:gd name="T25" fmla="*/ 73 h 363"/>
                    <a:gd name="T26" fmla="*/ 733 w 2248"/>
                    <a:gd name="T27" fmla="*/ 82 h 363"/>
                    <a:gd name="T28" fmla="*/ 748 w 2248"/>
                    <a:gd name="T29" fmla="*/ 88 h 363"/>
                    <a:gd name="T30" fmla="*/ 721 w 2248"/>
                    <a:gd name="T31" fmla="*/ 120 h 363"/>
                    <a:gd name="T32" fmla="*/ 437 w 2248"/>
                    <a:gd name="T33" fmla="*/ 42 h 363"/>
                    <a:gd name="T34" fmla="*/ 439 w 2248"/>
                    <a:gd name="T35" fmla="*/ 60 h 363"/>
                    <a:gd name="T36" fmla="*/ 444 w 2248"/>
                    <a:gd name="T37" fmla="*/ 75 h 363"/>
                    <a:gd name="T38" fmla="*/ 450 w 2248"/>
                    <a:gd name="T39" fmla="*/ 90 h 363"/>
                    <a:gd name="T40" fmla="*/ 465 w 2248"/>
                    <a:gd name="T41" fmla="*/ 95 h 363"/>
                    <a:gd name="T42" fmla="*/ 479 w 2248"/>
                    <a:gd name="T43" fmla="*/ 94 h 363"/>
                    <a:gd name="T44" fmla="*/ 504 w 2248"/>
                    <a:gd name="T45" fmla="*/ 64 h 363"/>
                    <a:gd name="T46" fmla="*/ 510 w 2248"/>
                    <a:gd name="T47" fmla="*/ 59 h 363"/>
                    <a:gd name="T48" fmla="*/ 514 w 2248"/>
                    <a:gd name="T49" fmla="*/ 45 h 363"/>
                    <a:gd name="T50" fmla="*/ 503 w 2248"/>
                    <a:gd name="T51" fmla="*/ 43 h 363"/>
                    <a:gd name="T52" fmla="*/ 491 w 2248"/>
                    <a:gd name="T53" fmla="*/ 54 h 363"/>
                    <a:gd name="T54" fmla="*/ 484 w 2248"/>
                    <a:gd name="T55" fmla="*/ 44 h 363"/>
                    <a:gd name="T56" fmla="*/ 481 w 2248"/>
                    <a:gd name="T57" fmla="*/ 33 h 363"/>
                    <a:gd name="T58" fmla="*/ 452 w 2248"/>
                    <a:gd name="T59" fmla="*/ 33 h 363"/>
                    <a:gd name="T60" fmla="*/ 228 w 2248"/>
                    <a:gd name="T61" fmla="*/ 80 h 363"/>
                    <a:gd name="T62" fmla="*/ 233 w 2248"/>
                    <a:gd name="T63" fmla="*/ 68 h 363"/>
                    <a:gd name="T64" fmla="*/ 240 w 2248"/>
                    <a:gd name="T65" fmla="*/ 55 h 363"/>
                    <a:gd name="T66" fmla="*/ 233 w 2248"/>
                    <a:gd name="T67" fmla="*/ 39 h 363"/>
                    <a:gd name="T68" fmla="*/ 233 w 2248"/>
                    <a:gd name="T69" fmla="*/ 27 h 363"/>
                    <a:gd name="T70" fmla="*/ 227 w 2248"/>
                    <a:gd name="T71" fmla="*/ 21 h 363"/>
                    <a:gd name="T72" fmla="*/ 230 w 2248"/>
                    <a:gd name="T73" fmla="*/ 11 h 363"/>
                    <a:gd name="T74" fmla="*/ 222 w 2248"/>
                    <a:gd name="T75" fmla="*/ 14 h 363"/>
                    <a:gd name="T76" fmla="*/ 216 w 2248"/>
                    <a:gd name="T77" fmla="*/ 30 h 363"/>
                    <a:gd name="T78" fmla="*/ 180 w 2248"/>
                    <a:gd name="T79" fmla="*/ 45 h 363"/>
                    <a:gd name="T80" fmla="*/ 177 w 2248"/>
                    <a:gd name="T81" fmla="*/ 78 h 363"/>
                    <a:gd name="T82" fmla="*/ 211 w 2248"/>
                    <a:gd name="T83" fmla="*/ 81 h 363"/>
                    <a:gd name="T84" fmla="*/ 85 w 2248"/>
                    <a:gd name="T85" fmla="*/ 92 h 363"/>
                    <a:gd name="T86" fmla="*/ 88 w 2248"/>
                    <a:gd name="T87" fmla="*/ 74 h 363"/>
                    <a:gd name="T88" fmla="*/ 87 w 2248"/>
                    <a:gd name="T89" fmla="*/ 67 h 363"/>
                    <a:gd name="T90" fmla="*/ 93 w 2248"/>
                    <a:gd name="T91" fmla="*/ 58 h 363"/>
                    <a:gd name="T92" fmla="*/ 105 w 2248"/>
                    <a:gd name="T93" fmla="*/ 54 h 363"/>
                    <a:gd name="T94" fmla="*/ 98 w 2248"/>
                    <a:gd name="T95" fmla="*/ 38 h 363"/>
                    <a:gd name="T96" fmla="*/ 97 w 2248"/>
                    <a:gd name="T97" fmla="*/ 21 h 363"/>
                    <a:gd name="T98" fmla="*/ 87 w 2248"/>
                    <a:gd name="T99" fmla="*/ 13 h 363"/>
                    <a:gd name="T100" fmla="*/ 65 w 2248"/>
                    <a:gd name="T101" fmla="*/ 4 h 363"/>
                    <a:gd name="T102" fmla="*/ 66 w 2248"/>
                    <a:gd name="T103" fmla="*/ 9 h 363"/>
                    <a:gd name="T104" fmla="*/ 70 w 2248"/>
                    <a:gd name="T105" fmla="*/ 13 h 363"/>
                    <a:gd name="T106" fmla="*/ 67 w 2248"/>
                    <a:gd name="T107" fmla="*/ 23 h 363"/>
                    <a:gd name="T108" fmla="*/ 48 w 2248"/>
                    <a:gd name="T109" fmla="*/ 39 h 363"/>
                    <a:gd name="T110" fmla="*/ 43 w 2248"/>
                    <a:gd name="T111" fmla="*/ 27 h 363"/>
                    <a:gd name="T112" fmla="*/ 23 w 2248"/>
                    <a:gd name="T113" fmla="*/ 33 h 363"/>
                    <a:gd name="T114" fmla="*/ 25 w 2248"/>
                    <a:gd name="T115" fmla="*/ 53 h 363"/>
                    <a:gd name="T116" fmla="*/ 10 w 2248"/>
                    <a:gd name="T117" fmla="*/ 65 h 363"/>
                    <a:gd name="T118" fmla="*/ 19 w 2248"/>
                    <a:gd name="T119" fmla="*/ 92 h 363"/>
                    <a:gd name="T120" fmla="*/ 48 w 2248"/>
                    <a:gd name="T121" fmla="*/ 102 h 363"/>
                    <a:gd name="T122" fmla="*/ 68 w 2248"/>
                    <a:gd name="T123" fmla="*/ 96 h 3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248"/>
                    <a:gd name="T187" fmla="*/ 0 h 363"/>
                    <a:gd name="T188" fmla="*/ 2248 w 2248"/>
                    <a:gd name="T189" fmla="*/ 363 h 36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248" h="363">
                      <a:moveTo>
                        <a:pt x="2163" y="363"/>
                      </a:moveTo>
                      <a:lnTo>
                        <a:pt x="2161" y="361"/>
                      </a:lnTo>
                      <a:lnTo>
                        <a:pt x="2160" y="360"/>
                      </a:lnTo>
                      <a:lnTo>
                        <a:pt x="2160" y="359"/>
                      </a:lnTo>
                      <a:lnTo>
                        <a:pt x="2159" y="358"/>
                      </a:lnTo>
                      <a:lnTo>
                        <a:pt x="2158" y="357"/>
                      </a:lnTo>
                      <a:lnTo>
                        <a:pt x="2158" y="356"/>
                      </a:lnTo>
                      <a:lnTo>
                        <a:pt x="2157" y="354"/>
                      </a:lnTo>
                      <a:lnTo>
                        <a:pt x="2156" y="353"/>
                      </a:lnTo>
                      <a:lnTo>
                        <a:pt x="2154" y="352"/>
                      </a:lnTo>
                      <a:lnTo>
                        <a:pt x="2153" y="351"/>
                      </a:lnTo>
                      <a:lnTo>
                        <a:pt x="2153" y="349"/>
                      </a:lnTo>
                      <a:lnTo>
                        <a:pt x="2152" y="348"/>
                      </a:lnTo>
                      <a:lnTo>
                        <a:pt x="2151" y="346"/>
                      </a:lnTo>
                      <a:lnTo>
                        <a:pt x="2150" y="344"/>
                      </a:lnTo>
                      <a:lnTo>
                        <a:pt x="2149" y="343"/>
                      </a:lnTo>
                      <a:lnTo>
                        <a:pt x="2148" y="341"/>
                      </a:lnTo>
                      <a:lnTo>
                        <a:pt x="2146" y="339"/>
                      </a:lnTo>
                      <a:lnTo>
                        <a:pt x="2145" y="338"/>
                      </a:lnTo>
                      <a:lnTo>
                        <a:pt x="2144" y="336"/>
                      </a:lnTo>
                      <a:lnTo>
                        <a:pt x="2143" y="335"/>
                      </a:lnTo>
                      <a:lnTo>
                        <a:pt x="2142" y="333"/>
                      </a:lnTo>
                      <a:lnTo>
                        <a:pt x="2141" y="331"/>
                      </a:lnTo>
                      <a:lnTo>
                        <a:pt x="2139" y="330"/>
                      </a:lnTo>
                      <a:lnTo>
                        <a:pt x="2138" y="329"/>
                      </a:lnTo>
                      <a:lnTo>
                        <a:pt x="2138" y="327"/>
                      </a:lnTo>
                      <a:lnTo>
                        <a:pt x="2137" y="326"/>
                      </a:lnTo>
                      <a:lnTo>
                        <a:pt x="2136" y="324"/>
                      </a:lnTo>
                      <a:lnTo>
                        <a:pt x="2135" y="323"/>
                      </a:lnTo>
                      <a:lnTo>
                        <a:pt x="2134" y="322"/>
                      </a:lnTo>
                      <a:lnTo>
                        <a:pt x="2132" y="321"/>
                      </a:lnTo>
                      <a:lnTo>
                        <a:pt x="2131" y="320"/>
                      </a:lnTo>
                      <a:lnTo>
                        <a:pt x="2130" y="320"/>
                      </a:lnTo>
                      <a:lnTo>
                        <a:pt x="2129" y="320"/>
                      </a:lnTo>
                      <a:lnTo>
                        <a:pt x="2129" y="319"/>
                      </a:lnTo>
                      <a:lnTo>
                        <a:pt x="2128" y="319"/>
                      </a:lnTo>
                      <a:lnTo>
                        <a:pt x="2127" y="319"/>
                      </a:lnTo>
                      <a:lnTo>
                        <a:pt x="2126" y="319"/>
                      </a:lnTo>
                      <a:lnTo>
                        <a:pt x="2124" y="319"/>
                      </a:lnTo>
                      <a:lnTo>
                        <a:pt x="2124" y="318"/>
                      </a:lnTo>
                      <a:lnTo>
                        <a:pt x="2123" y="318"/>
                      </a:lnTo>
                      <a:lnTo>
                        <a:pt x="2122" y="318"/>
                      </a:lnTo>
                      <a:lnTo>
                        <a:pt x="2121" y="318"/>
                      </a:lnTo>
                      <a:lnTo>
                        <a:pt x="2120" y="318"/>
                      </a:lnTo>
                      <a:lnTo>
                        <a:pt x="2120" y="316"/>
                      </a:lnTo>
                      <a:lnTo>
                        <a:pt x="2119" y="316"/>
                      </a:lnTo>
                      <a:lnTo>
                        <a:pt x="2117" y="316"/>
                      </a:lnTo>
                      <a:lnTo>
                        <a:pt x="2116" y="316"/>
                      </a:lnTo>
                      <a:lnTo>
                        <a:pt x="2115" y="316"/>
                      </a:lnTo>
                      <a:lnTo>
                        <a:pt x="2114" y="316"/>
                      </a:lnTo>
                      <a:lnTo>
                        <a:pt x="2113" y="316"/>
                      </a:lnTo>
                      <a:lnTo>
                        <a:pt x="2112" y="316"/>
                      </a:lnTo>
                      <a:lnTo>
                        <a:pt x="2109" y="316"/>
                      </a:lnTo>
                      <a:lnTo>
                        <a:pt x="2108" y="318"/>
                      </a:lnTo>
                      <a:lnTo>
                        <a:pt x="2106" y="318"/>
                      </a:lnTo>
                      <a:lnTo>
                        <a:pt x="2104" y="319"/>
                      </a:lnTo>
                      <a:lnTo>
                        <a:pt x="2101" y="320"/>
                      </a:lnTo>
                      <a:lnTo>
                        <a:pt x="2099" y="320"/>
                      </a:lnTo>
                      <a:lnTo>
                        <a:pt x="2097" y="321"/>
                      </a:lnTo>
                      <a:lnTo>
                        <a:pt x="2094" y="322"/>
                      </a:lnTo>
                      <a:lnTo>
                        <a:pt x="2092" y="323"/>
                      </a:lnTo>
                      <a:lnTo>
                        <a:pt x="2089" y="323"/>
                      </a:lnTo>
                      <a:lnTo>
                        <a:pt x="2086" y="324"/>
                      </a:lnTo>
                      <a:lnTo>
                        <a:pt x="2084" y="324"/>
                      </a:lnTo>
                      <a:lnTo>
                        <a:pt x="2080" y="326"/>
                      </a:lnTo>
                      <a:lnTo>
                        <a:pt x="2078" y="326"/>
                      </a:lnTo>
                      <a:lnTo>
                        <a:pt x="2076" y="327"/>
                      </a:lnTo>
                      <a:lnTo>
                        <a:pt x="2072" y="327"/>
                      </a:lnTo>
                      <a:lnTo>
                        <a:pt x="2070" y="327"/>
                      </a:lnTo>
                      <a:lnTo>
                        <a:pt x="2068" y="327"/>
                      </a:lnTo>
                      <a:lnTo>
                        <a:pt x="2065" y="326"/>
                      </a:lnTo>
                      <a:lnTo>
                        <a:pt x="2062" y="326"/>
                      </a:lnTo>
                      <a:lnTo>
                        <a:pt x="2060" y="324"/>
                      </a:lnTo>
                      <a:lnTo>
                        <a:pt x="2057" y="323"/>
                      </a:lnTo>
                      <a:lnTo>
                        <a:pt x="2056" y="322"/>
                      </a:lnTo>
                      <a:lnTo>
                        <a:pt x="2054" y="321"/>
                      </a:lnTo>
                      <a:lnTo>
                        <a:pt x="2052" y="319"/>
                      </a:lnTo>
                      <a:lnTo>
                        <a:pt x="2050" y="316"/>
                      </a:lnTo>
                      <a:lnTo>
                        <a:pt x="2049" y="314"/>
                      </a:lnTo>
                      <a:lnTo>
                        <a:pt x="2047" y="311"/>
                      </a:lnTo>
                      <a:lnTo>
                        <a:pt x="2047" y="309"/>
                      </a:lnTo>
                      <a:lnTo>
                        <a:pt x="2047" y="308"/>
                      </a:lnTo>
                      <a:lnTo>
                        <a:pt x="2047" y="307"/>
                      </a:lnTo>
                      <a:lnTo>
                        <a:pt x="2046" y="306"/>
                      </a:lnTo>
                      <a:lnTo>
                        <a:pt x="2046" y="305"/>
                      </a:lnTo>
                      <a:lnTo>
                        <a:pt x="2046" y="304"/>
                      </a:lnTo>
                      <a:lnTo>
                        <a:pt x="2046" y="303"/>
                      </a:lnTo>
                      <a:lnTo>
                        <a:pt x="2046" y="301"/>
                      </a:lnTo>
                      <a:lnTo>
                        <a:pt x="2046" y="300"/>
                      </a:lnTo>
                      <a:lnTo>
                        <a:pt x="2046" y="299"/>
                      </a:lnTo>
                      <a:lnTo>
                        <a:pt x="2046" y="298"/>
                      </a:lnTo>
                      <a:lnTo>
                        <a:pt x="2047" y="298"/>
                      </a:lnTo>
                      <a:lnTo>
                        <a:pt x="2047" y="297"/>
                      </a:lnTo>
                      <a:lnTo>
                        <a:pt x="2047" y="296"/>
                      </a:lnTo>
                      <a:lnTo>
                        <a:pt x="2047" y="294"/>
                      </a:lnTo>
                      <a:lnTo>
                        <a:pt x="2047" y="293"/>
                      </a:lnTo>
                      <a:lnTo>
                        <a:pt x="2047" y="292"/>
                      </a:lnTo>
                      <a:lnTo>
                        <a:pt x="2047" y="291"/>
                      </a:lnTo>
                      <a:lnTo>
                        <a:pt x="2047" y="290"/>
                      </a:lnTo>
                      <a:lnTo>
                        <a:pt x="2047" y="289"/>
                      </a:lnTo>
                      <a:lnTo>
                        <a:pt x="2047" y="287"/>
                      </a:lnTo>
                      <a:lnTo>
                        <a:pt x="2047" y="286"/>
                      </a:lnTo>
                      <a:lnTo>
                        <a:pt x="2046" y="285"/>
                      </a:lnTo>
                      <a:lnTo>
                        <a:pt x="2046" y="284"/>
                      </a:lnTo>
                      <a:lnTo>
                        <a:pt x="2045" y="283"/>
                      </a:lnTo>
                      <a:lnTo>
                        <a:pt x="2044" y="281"/>
                      </a:lnTo>
                      <a:lnTo>
                        <a:pt x="2042" y="279"/>
                      </a:lnTo>
                      <a:lnTo>
                        <a:pt x="2041" y="277"/>
                      </a:lnTo>
                      <a:lnTo>
                        <a:pt x="2040" y="276"/>
                      </a:lnTo>
                      <a:lnTo>
                        <a:pt x="2039" y="274"/>
                      </a:lnTo>
                      <a:lnTo>
                        <a:pt x="2039" y="272"/>
                      </a:lnTo>
                      <a:lnTo>
                        <a:pt x="2038" y="270"/>
                      </a:lnTo>
                      <a:lnTo>
                        <a:pt x="2037" y="269"/>
                      </a:lnTo>
                      <a:lnTo>
                        <a:pt x="2035" y="267"/>
                      </a:lnTo>
                      <a:lnTo>
                        <a:pt x="2035" y="264"/>
                      </a:lnTo>
                      <a:lnTo>
                        <a:pt x="2034" y="263"/>
                      </a:lnTo>
                      <a:lnTo>
                        <a:pt x="2033" y="261"/>
                      </a:lnTo>
                      <a:lnTo>
                        <a:pt x="2033" y="260"/>
                      </a:lnTo>
                      <a:lnTo>
                        <a:pt x="2032" y="257"/>
                      </a:lnTo>
                      <a:lnTo>
                        <a:pt x="2032" y="255"/>
                      </a:lnTo>
                      <a:lnTo>
                        <a:pt x="2031" y="254"/>
                      </a:lnTo>
                      <a:lnTo>
                        <a:pt x="2031" y="252"/>
                      </a:lnTo>
                      <a:lnTo>
                        <a:pt x="2030" y="251"/>
                      </a:lnTo>
                      <a:lnTo>
                        <a:pt x="2030" y="248"/>
                      </a:lnTo>
                      <a:lnTo>
                        <a:pt x="2029" y="247"/>
                      </a:lnTo>
                      <a:lnTo>
                        <a:pt x="2029" y="245"/>
                      </a:lnTo>
                      <a:lnTo>
                        <a:pt x="2029" y="244"/>
                      </a:lnTo>
                      <a:lnTo>
                        <a:pt x="2027" y="241"/>
                      </a:lnTo>
                      <a:lnTo>
                        <a:pt x="2027" y="240"/>
                      </a:lnTo>
                      <a:lnTo>
                        <a:pt x="2027" y="239"/>
                      </a:lnTo>
                      <a:lnTo>
                        <a:pt x="2027" y="238"/>
                      </a:lnTo>
                      <a:lnTo>
                        <a:pt x="2026" y="237"/>
                      </a:lnTo>
                      <a:lnTo>
                        <a:pt x="2026" y="236"/>
                      </a:lnTo>
                      <a:lnTo>
                        <a:pt x="2026" y="234"/>
                      </a:lnTo>
                      <a:lnTo>
                        <a:pt x="2025" y="234"/>
                      </a:lnTo>
                      <a:lnTo>
                        <a:pt x="2025" y="233"/>
                      </a:lnTo>
                      <a:lnTo>
                        <a:pt x="2024" y="233"/>
                      </a:lnTo>
                      <a:lnTo>
                        <a:pt x="2023" y="233"/>
                      </a:lnTo>
                      <a:lnTo>
                        <a:pt x="2022" y="232"/>
                      </a:lnTo>
                      <a:lnTo>
                        <a:pt x="2020" y="232"/>
                      </a:lnTo>
                      <a:lnTo>
                        <a:pt x="2019" y="232"/>
                      </a:lnTo>
                      <a:lnTo>
                        <a:pt x="2018" y="231"/>
                      </a:lnTo>
                      <a:lnTo>
                        <a:pt x="2017" y="231"/>
                      </a:lnTo>
                      <a:lnTo>
                        <a:pt x="2016" y="231"/>
                      </a:lnTo>
                      <a:lnTo>
                        <a:pt x="2015" y="230"/>
                      </a:lnTo>
                      <a:lnTo>
                        <a:pt x="2013" y="230"/>
                      </a:lnTo>
                      <a:lnTo>
                        <a:pt x="2013" y="229"/>
                      </a:lnTo>
                      <a:lnTo>
                        <a:pt x="2012" y="229"/>
                      </a:lnTo>
                      <a:lnTo>
                        <a:pt x="2011" y="227"/>
                      </a:lnTo>
                      <a:lnTo>
                        <a:pt x="2011" y="226"/>
                      </a:lnTo>
                      <a:lnTo>
                        <a:pt x="2010" y="226"/>
                      </a:lnTo>
                      <a:lnTo>
                        <a:pt x="2010" y="225"/>
                      </a:lnTo>
                      <a:lnTo>
                        <a:pt x="2009" y="224"/>
                      </a:lnTo>
                      <a:lnTo>
                        <a:pt x="2009" y="223"/>
                      </a:lnTo>
                      <a:lnTo>
                        <a:pt x="2009" y="222"/>
                      </a:lnTo>
                      <a:lnTo>
                        <a:pt x="2009" y="220"/>
                      </a:lnTo>
                      <a:lnTo>
                        <a:pt x="2009" y="219"/>
                      </a:lnTo>
                      <a:lnTo>
                        <a:pt x="2010" y="218"/>
                      </a:lnTo>
                      <a:lnTo>
                        <a:pt x="2010" y="217"/>
                      </a:lnTo>
                      <a:lnTo>
                        <a:pt x="2010" y="216"/>
                      </a:lnTo>
                      <a:lnTo>
                        <a:pt x="2011" y="216"/>
                      </a:lnTo>
                      <a:lnTo>
                        <a:pt x="2011" y="215"/>
                      </a:lnTo>
                      <a:lnTo>
                        <a:pt x="2012" y="214"/>
                      </a:lnTo>
                      <a:lnTo>
                        <a:pt x="2012" y="212"/>
                      </a:lnTo>
                      <a:lnTo>
                        <a:pt x="2013" y="212"/>
                      </a:lnTo>
                      <a:lnTo>
                        <a:pt x="2013" y="211"/>
                      </a:lnTo>
                      <a:lnTo>
                        <a:pt x="2015" y="211"/>
                      </a:lnTo>
                      <a:lnTo>
                        <a:pt x="2015" y="210"/>
                      </a:lnTo>
                      <a:lnTo>
                        <a:pt x="2016" y="209"/>
                      </a:lnTo>
                      <a:lnTo>
                        <a:pt x="2016" y="208"/>
                      </a:lnTo>
                      <a:lnTo>
                        <a:pt x="2017" y="207"/>
                      </a:lnTo>
                      <a:lnTo>
                        <a:pt x="2018" y="205"/>
                      </a:lnTo>
                      <a:lnTo>
                        <a:pt x="2018" y="204"/>
                      </a:lnTo>
                      <a:lnTo>
                        <a:pt x="2019" y="203"/>
                      </a:lnTo>
                      <a:lnTo>
                        <a:pt x="2019" y="202"/>
                      </a:lnTo>
                      <a:lnTo>
                        <a:pt x="2020" y="202"/>
                      </a:lnTo>
                      <a:lnTo>
                        <a:pt x="2020" y="201"/>
                      </a:lnTo>
                      <a:lnTo>
                        <a:pt x="2020" y="200"/>
                      </a:lnTo>
                      <a:lnTo>
                        <a:pt x="2020" y="199"/>
                      </a:lnTo>
                      <a:lnTo>
                        <a:pt x="2022" y="199"/>
                      </a:lnTo>
                      <a:lnTo>
                        <a:pt x="2022" y="197"/>
                      </a:lnTo>
                      <a:lnTo>
                        <a:pt x="2022" y="196"/>
                      </a:lnTo>
                      <a:lnTo>
                        <a:pt x="2023" y="195"/>
                      </a:lnTo>
                      <a:lnTo>
                        <a:pt x="2023" y="194"/>
                      </a:lnTo>
                      <a:lnTo>
                        <a:pt x="2023" y="193"/>
                      </a:lnTo>
                      <a:lnTo>
                        <a:pt x="2024" y="192"/>
                      </a:lnTo>
                      <a:lnTo>
                        <a:pt x="2024" y="190"/>
                      </a:lnTo>
                      <a:lnTo>
                        <a:pt x="2023" y="190"/>
                      </a:lnTo>
                      <a:lnTo>
                        <a:pt x="2023" y="189"/>
                      </a:lnTo>
                      <a:lnTo>
                        <a:pt x="2022" y="189"/>
                      </a:lnTo>
                      <a:lnTo>
                        <a:pt x="2022" y="188"/>
                      </a:lnTo>
                      <a:lnTo>
                        <a:pt x="2020" y="188"/>
                      </a:lnTo>
                      <a:lnTo>
                        <a:pt x="2019" y="188"/>
                      </a:lnTo>
                      <a:lnTo>
                        <a:pt x="2019" y="187"/>
                      </a:lnTo>
                      <a:lnTo>
                        <a:pt x="2018" y="187"/>
                      </a:lnTo>
                      <a:lnTo>
                        <a:pt x="2017" y="186"/>
                      </a:lnTo>
                      <a:lnTo>
                        <a:pt x="2016" y="186"/>
                      </a:lnTo>
                      <a:lnTo>
                        <a:pt x="2015" y="185"/>
                      </a:lnTo>
                      <a:lnTo>
                        <a:pt x="2013" y="185"/>
                      </a:lnTo>
                      <a:lnTo>
                        <a:pt x="2013" y="184"/>
                      </a:lnTo>
                      <a:lnTo>
                        <a:pt x="2012" y="184"/>
                      </a:lnTo>
                      <a:lnTo>
                        <a:pt x="2012" y="182"/>
                      </a:lnTo>
                      <a:lnTo>
                        <a:pt x="2011" y="182"/>
                      </a:lnTo>
                      <a:lnTo>
                        <a:pt x="2011" y="181"/>
                      </a:lnTo>
                      <a:lnTo>
                        <a:pt x="2012" y="181"/>
                      </a:lnTo>
                      <a:lnTo>
                        <a:pt x="2012" y="180"/>
                      </a:lnTo>
                      <a:lnTo>
                        <a:pt x="2013" y="179"/>
                      </a:lnTo>
                      <a:lnTo>
                        <a:pt x="2015" y="178"/>
                      </a:lnTo>
                      <a:lnTo>
                        <a:pt x="2015" y="177"/>
                      </a:lnTo>
                      <a:lnTo>
                        <a:pt x="2016" y="177"/>
                      </a:lnTo>
                      <a:lnTo>
                        <a:pt x="2016" y="175"/>
                      </a:lnTo>
                      <a:lnTo>
                        <a:pt x="2017" y="175"/>
                      </a:lnTo>
                      <a:lnTo>
                        <a:pt x="2017" y="174"/>
                      </a:lnTo>
                      <a:lnTo>
                        <a:pt x="2017" y="173"/>
                      </a:lnTo>
                      <a:lnTo>
                        <a:pt x="2018" y="173"/>
                      </a:lnTo>
                      <a:lnTo>
                        <a:pt x="2017" y="172"/>
                      </a:lnTo>
                      <a:lnTo>
                        <a:pt x="2017" y="171"/>
                      </a:lnTo>
                      <a:lnTo>
                        <a:pt x="2016" y="171"/>
                      </a:lnTo>
                      <a:lnTo>
                        <a:pt x="2016" y="170"/>
                      </a:lnTo>
                      <a:lnTo>
                        <a:pt x="2016" y="169"/>
                      </a:lnTo>
                      <a:lnTo>
                        <a:pt x="2015" y="169"/>
                      </a:lnTo>
                      <a:lnTo>
                        <a:pt x="2015" y="167"/>
                      </a:lnTo>
                      <a:lnTo>
                        <a:pt x="2013" y="167"/>
                      </a:lnTo>
                      <a:lnTo>
                        <a:pt x="2013" y="166"/>
                      </a:lnTo>
                      <a:lnTo>
                        <a:pt x="2013" y="165"/>
                      </a:lnTo>
                      <a:lnTo>
                        <a:pt x="2012" y="165"/>
                      </a:lnTo>
                      <a:lnTo>
                        <a:pt x="2012" y="164"/>
                      </a:lnTo>
                      <a:lnTo>
                        <a:pt x="2012" y="163"/>
                      </a:lnTo>
                      <a:lnTo>
                        <a:pt x="2011" y="163"/>
                      </a:lnTo>
                      <a:lnTo>
                        <a:pt x="2011" y="162"/>
                      </a:lnTo>
                      <a:lnTo>
                        <a:pt x="2010" y="160"/>
                      </a:lnTo>
                      <a:lnTo>
                        <a:pt x="2010" y="159"/>
                      </a:lnTo>
                      <a:lnTo>
                        <a:pt x="2009" y="159"/>
                      </a:lnTo>
                      <a:lnTo>
                        <a:pt x="2009" y="158"/>
                      </a:lnTo>
                      <a:lnTo>
                        <a:pt x="2009" y="157"/>
                      </a:lnTo>
                      <a:lnTo>
                        <a:pt x="2009" y="156"/>
                      </a:lnTo>
                      <a:lnTo>
                        <a:pt x="2009" y="155"/>
                      </a:lnTo>
                      <a:lnTo>
                        <a:pt x="2009" y="153"/>
                      </a:lnTo>
                      <a:lnTo>
                        <a:pt x="2009" y="152"/>
                      </a:lnTo>
                      <a:lnTo>
                        <a:pt x="2009" y="151"/>
                      </a:lnTo>
                      <a:lnTo>
                        <a:pt x="2009" y="150"/>
                      </a:lnTo>
                      <a:lnTo>
                        <a:pt x="2009" y="149"/>
                      </a:lnTo>
                      <a:lnTo>
                        <a:pt x="2009" y="148"/>
                      </a:lnTo>
                      <a:lnTo>
                        <a:pt x="2009" y="147"/>
                      </a:lnTo>
                      <a:lnTo>
                        <a:pt x="2009" y="145"/>
                      </a:lnTo>
                      <a:lnTo>
                        <a:pt x="2010" y="145"/>
                      </a:lnTo>
                      <a:lnTo>
                        <a:pt x="2010" y="144"/>
                      </a:lnTo>
                      <a:lnTo>
                        <a:pt x="2010" y="143"/>
                      </a:lnTo>
                      <a:lnTo>
                        <a:pt x="2010" y="142"/>
                      </a:lnTo>
                      <a:lnTo>
                        <a:pt x="2011" y="142"/>
                      </a:lnTo>
                      <a:lnTo>
                        <a:pt x="2011" y="141"/>
                      </a:lnTo>
                      <a:lnTo>
                        <a:pt x="2011" y="140"/>
                      </a:lnTo>
                      <a:lnTo>
                        <a:pt x="2011" y="138"/>
                      </a:lnTo>
                      <a:lnTo>
                        <a:pt x="2012" y="138"/>
                      </a:lnTo>
                      <a:lnTo>
                        <a:pt x="2012" y="137"/>
                      </a:lnTo>
                      <a:lnTo>
                        <a:pt x="2013" y="136"/>
                      </a:lnTo>
                      <a:lnTo>
                        <a:pt x="2013" y="135"/>
                      </a:lnTo>
                      <a:lnTo>
                        <a:pt x="2013" y="134"/>
                      </a:lnTo>
                      <a:lnTo>
                        <a:pt x="2013" y="133"/>
                      </a:lnTo>
                      <a:lnTo>
                        <a:pt x="2013" y="130"/>
                      </a:lnTo>
                      <a:lnTo>
                        <a:pt x="2013" y="129"/>
                      </a:lnTo>
                      <a:lnTo>
                        <a:pt x="2013" y="127"/>
                      </a:lnTo>
                      <a:lnTo>
                        <a:pt x="2013" y="126"/>
                      </a:lnTo>
                      <a:lnTo>
                        <a:pt x="2013" y="123"/>
                      </a:lnTo>
                      <a:lnTo>
                        <a:pt x="2013" y="122"/>
                      </a:lnTo>
                      <a:lnTo>
                        <a:pt x="2015" y="121"/>
                      </a:lnTo>
                      <a:lnTo>
                        <a:pt x="2015" y="119"/>
                      </a:lnTo>
                      <a:lnTo>
                        <a:pt x="2015" y="118"/>
                      </a:lnTo>
                      <a:lnTo>
                        <a:pt x="2015" y="115"/>
                      </a:lnTo>
                      <a:lnTo>
                        <a:pt x="2015" y="114"/>
                      </a:lnTo>
                      <a:lnTo>
                        <a:pt x="2015" y="113"/>
                      </a:lnTo>
                      <a:lnTo>
                        <a:pt x="2015" y="111"/>
                      </a:lnTo>
                      <a:lnTo>
                        <a:pt x="2015" y="110"/>
                      </a:lnTo>
                      <a:lnTo>
                        <a:pt x="2015" y="108"/>
                      </a:lnTo>
                      <a:lnTo>
                        <a:pt x="2016" y="106"/>
                      </a:lnTo>
                      <a:lnTo>
                        <a:pt x="2016" y="105"/>
                      </a:lnTo>
                      <a:lnTo>
                        <a:pt x="2016" y="104"/>
                      </a:lnTo>
                      <a:lnTo>
                        <a:pt x="2016" y="102"/>
                      </a:lnTo>
                      <a:lnTo>
                        <a:pt x="2016" y="100"/>
                      </a:lnTo>
                      <a:lnTo>
                        <a:pt x="2017" y="99"/>
                      </a:lnTo>
                      <a:lnTo>
                        <a:pt x="2017" y="97"/>
                      </a:lnTo>
                      <a:lnTo>
                        <a:pt x="2017" y="96"/>
                      </a:lnTo>
                      <a:lnTo>
                        <a:pt x="2017" y="95"/>
                      </a:lnTo>
                      <a:lnTo>
                        <a:pt x="2018" y="93"/>
                      </a:lnTo>
                      <a:lnTo>
                        <a:pt x="2018" y="91"/>
                      </a:lnTo>
                      <a:lnTo>
                        <a:pt x="2018" y="90"/>
                      </a:lnTo>
                      <a:lnTo>
                        <a:pt x="2019" y="89"/>
                      </a:lnTo>
                      <a:lnTo>
                        <a:pt x="2019" y="88"/>
                      </a:lnTo>
                      <a:lnTo>
                        <a:pt x="2019" y="85"/>
                      </a:lnTo>
                      <a:lnTo>
                        <a:pt x="2020" y="84"/>
                      </a:lnTo>
                      <a:lnTo>
                        <a:pt x="2022" y="83"/>
                      </a:lnTo>
                      <a:lnTo>
                        <a:pt x="2023" y="82"/>
                      </a:lnTo>
                      <a:lnTo>
                        <a:pt x="2025" y="81"/>
                      </a:lnTo>
                      <a:lnTo>
                        <a:pt x="2026" y="80"/>
                      </a:lnTo>
                      <a:lnTo>
                        <a:pt x="2027" y="78"/>
                      </a:lnTo>
                      <a:lnTo>
                        <a:pt x="2029" y="77"/>
                      </a:lnTo>
                      <a:lnTo>
                        <a:pt x="2030" y="77"/>
                      </a:lnTo>
                      <a:lnTo>
                        <a:pt x="2031" y="76"/>
                      </a:lnTo>
                      <a:lnTo>
                        <a:pt x="2032" y="75"/>
                      </a:lnTo>
                      <a:lnTo>
                        <a:pt x="2034" y="74"/>
                      </a:lnTo>
                      <a:lnTo>
                        <a:pt x="2035" y="73"/>
                      </a:lnTo>
                      <a:lnTo>
                        <a:pt x="2037" y="71"/>
                      </a:lnTo>
                      <a:lnTo>
                        <a:pt x="2038" y="71"/>
                      </a:lnTo>
                      <a:lnTo>
                        <a:pt x="2039" y="70"/>
                      </a:lnTo>
                      <a:lnTo>
                        <a:pt x="2041" y="69"/>
                      </a:lnTo>
                      <a:lnTo>
                        <a:pt x="2042" y="69"/>
                      </a:lnTo>
                      <a:lnTo>
                        <a:pt x="2044" y="69"/>
                      </a:lnTo>
                      <a:lnTo>
                        <a:pt x="2045" y="68"/>
                      </a:lnTo>
                      <a:lnTo>
                        <a:pt x="2047" y="68"/>
                      </a:lnTo>
                      <a:lnTo>
                        <a:pt x="2048" y="68"/>
                      </a:lnTo>
                      <a:lnTo>
                        <a:pt x="2049" y="68"/>
                      </a:lnTo>
                      <a:lnTo>
                        <a:pt x="2050" y="68"/>
                      </a:lnTo>
                      <a:lnTo>
                        <a:pt x="2053" y="68"/>
                      </a:lnTo>
                      <a:lnTo>
                        <a:pt x="2054" y="68"/>
                      </a:lnTo>
                      <a:lnTo>
                        <a:pt x="2055" y="69"/>
                      </a:lnTo>
                      <a:lnTo>
                        <a:pt x="2056" y="69"/>
                      </a:lnTo>
                      <a:lnTo>
                        <a:pt x="2059" y="70"/>
                      </a:lnTo>
                      <a:lnTo>
                        <a:pt x="2060" y="71"/>
                      </a:lnTo>
                      <a:lnTo>
                        <a:pt x="2061" y="73"/>
                      </a:lnTo>
                      <a:lnTo>
                        <a:pt x="2062" y="74"/>
                      </a:lnTo>
                      <a:lnTo>
                        <a:pt x="2064" y="75"/>
                      </a:lnTo>
                      <a:lnTo>
                        <a:pt x="2065" y="77"/>
                      </a:lnTo>
                      <a:lnTo>
                        <a:pt x="2067" y="80"/>
                      </a:lnTo>
                      <a:lnTo>
                        <a:pt x="2068" y="81"/>
                      </a:lnTo>
                      <a:lnTo>
                        <a:pt x="2069" y="83"/>
                      </a:lnTo>
                      <a:lnTo>
                        <a:pt x="2069" y="85"/>
                      </a:lnTo>
                      <a:lnTo>
                        <a:pt x="2070" y="86"/>
                      </a:lnTo>
                      <a:lnTo>
                        <a:pt x="2070" y="89"/>
                      </a:lnTo>
                      <a:lnTo>
                        <a:pt x="2070" y="91"/>
                      </a:lnTo>
                      <a:lnTo>
                        <a:pt x="2070" y="93"/>
                      </a:lnTo>
                      <a:lnTo>
                        <a:pt x="2070" y="95"/>
                      </a:lnTo>
                      <a:lnTo>
                        <a:pt x="2069" y="97"/>
                      </a:lnTo>
                      <a:lnTo>
                        <a:pt x="2069" y="99"/>
                      </a:lnTo>
                      <a:lnTo>
                        <a:pt x="2068" y="102"/>
                      </a:lnTo>
                      <a:lnTo>
                        <a:pt x="2067" y="104"/>
                      </a:lnTo>
                      <a:lnTo>
                        <a:pt x="2065" y="105"/>
                      </a:lnTo>
                      <a:lnTo>
                        <a:pt x="2064" y="107"/>
                      </a:lnTo>
                      <a:lnTo>
                        <a:pt x="2063" y="110"/>
                      </a:lnTo>
                      <a:lnTo>
                        <a:pt x="2062" y="112"/>
                      </a:lnTo>
                      <a:lnTo>
                        <a:pt x="2061" y="114"/>
                      </a:lnTo>
                      <a:lnTo>
                        <a:pt x="2060" y="117"/>
                      </a:lnTo>
                      <a:lnTo>
                        <a:pt x="2057" y="119"/>
                      </a:lnTo>
                      <a:lnTo>
                        <a:pt x="2056" y="120"/>
                      </a:lnTo>
                      <a:lnTo>
                        <a:pt x="2055" y="122"/>
                      </a:lnTo>
                      <a:lnTo>
                        <a:pt x="2053" y="125"/>
                      </a:lnTo>
                      <a:lnTo>
                        <a:pt x="2052" y="127"/>
                      </a:lnTo>
                      <a:lnTo>
                        <a:pt x="2049" y="129"/>
                      </a:lnTo>
                      <a:lnTo>
                        <a:pt x="2048" y="132"/>
                      </a:lnTo>
                      <a:lnTo>
                        <a:pt x="2046" y="134"/>
                      </a:lnTo>
                      <a:lnTo>
                        <a:pt x="2045" y="136"/>
                      </a:lnTo>
                      <a:lnTo>
                        <a:pt x="2042" y="138"/>
                      </a:lnTo>
                      <a:lnTo>
                        <a:pt x="2041" y="140"/>
                      </a:lnTo>
                      <a:lnTo>
                        <a:pt x="2040" y="142"/>
                      </a:lnTo>
                      <a:lnTo>
                        <a:pt x="2047" y="153"/>
                      </a:lnTo>
                      <a:lnTo>
                        <a:pt x="2072" y="153"/>
                      </a:lnTo>
                      <a:lnTo>
                        <a:pt x="2098" y="184"/>
                      </a:lnTo>
                      <a:lnTo>
                        <a:pt x="2099" y="199"/>
                      </a:lnTo>
                      <a:lnTo>
                        <a:pt x="2100" y="199"/>
                      </a:lnTo>
                      <a:lnTo>
                        <a:pt x="2101" y="199"/>
                      </a:lnTo>
                      <a:lnTo>
                        <a:pt x="2102" y="199"/>
                      </a:lnTo>
                      <a:lnTo>
                        <a:pt x="2104" y="199"/>
                      </a:lnTo>
                      <a:lnTo>
                        <a:pt x="2104" y="197"/>
                      </a:lnTo>
                      <a:lnTo>
                        <a:pt x="2105" y="197"/>
                      </a:lnTo>
                      <a:lnTo>
                        <a:pt x="2106" y="197"/>
                      </a:lnTo>
                      <a:lnTo>
                        <a:pt x="2107" y="197"/>
                      </a:lnTo>
                      <a:lnTo>
                        <a:pt x="2108" y="197"/>
                      </a:lnTo>
                      <a:lnTo>
                        <a:pt x="2108" y="196"/>
                      </a:lnTo>
                      <a:lnTo>
                        <a:pt x="2109" y="196"/>
                      </a:lnTo>
                      <a:lnTo>
                        <a:pt x="2111" y="196"/>
                      </a:lnTo>
                      <a:lnTo>
                        <a:pt x="2112" y="196"/>
                      </a:lnTo>
                      <a:lnTo>
                        <a:pt x="2113" y="196"/>
                      </a:lnTo>
                      <a:lnTo>
                        <a:pt x="2113" y="195"/>
                      </a:lnTo>
                      <a:lnTo>
                        <a:pt x="2114" y="195"/>
                      </a:lnTo>
                      <a:lnTo>
                        <a:pt x="2115" y="195"/>
                      </a:lnTo>
                      <a:lnTo>
                        <a:pt x="2116" y="195"/>
                      </a:lnTo>
                      <a:lnTo>
                        <a:pt x="2117" y="195"/>
                      </a:lnTo>
                      <a:lnTo>
                        <a:pt x="2119" y="195"/>
                      </a:lnTo>
                      <a:lnTo>
                        <a:pt x="2119" y="193"/>
                      </a:lnTo>
                      <a:lnTo>
                        <a:pt x="2119" y="192"/>
                      </a:lnTo>
                      <a:lnTo>
                        <a:pt x="2120" y="189"/>
                      </a:lnTo>
                      <a:lnTo>
                        <a:pt x="2120" y="188"/>
                      </a:lnTo>
                      <a:lnTo>
                        <a:pt x="2120" y="187"/>
                      </a:lnTo>
                      <a:lnTo>
                        <a:pt x="2121" y="185"/>
                      </a:lnTo>
                      <a:lnTo>
                        <a:pt x="2121" y="184"/>
                      </a:lnTo>
                      <a:lnTo>
                        <a:pt x="2122" y="182"/>
                      </a:lnTo>
                      <a:lnTo>
                        <a:pt x="2123" y="181"/>
                      </a:lnTo>
                      <a:lnTo>
                        <a:pt x="2123" y="180"/>
                      </a:lnTo>
                      <a:lnTo>
                        <a:pt x="2124" y="179"/>
                      </a:lnTo>
                      <a:lnTo>
                        <a:pt x="2126" y="178"/>
                      </a:lnTo>
                      <a:lnTo>
                        <a:pt x="2127" y="177"/>
                      </a:lnTo>
                      <a:lnTo>
                        <a:pt x="2128" y="175"/>
                      </a:lnTo>
                      <a:lnTo>
                        <a:pt x="2129" y="175"/>
                      </a:lnTo>
                      <a:lnTo>
                        <a:pt x="2130" y="174"/>
                      </a:lnTo>
                      <a:lnTo>
                        <a:pt x="2131" y="173"/>
                      </a:lnTo>
                      <a:lnTo>
                        <a:pt x="2132" y="173"/>
                      </a:lnTo>
                      <a:lnTo>
                        <a:pt x="2134" y="172"/>
                      </a:lnTo>
                      <a:lnTo>
                        <a:pt x="2135" y="172"/>
                      </a:lnTo>
                      <a:lnTo>
                        <a:pt x="2136" y="172"/>
                      </a:lnTo>
                      <a:lnTo>
                        <a:pt x="2138" y="171"/>
                      </a:lnTo>
                      <a:lnTo>
                        <a:pt x="2139" y="171"/>
                      </a:lnTo>
                      <a:lnTo>
                        <a:pt x="2141" y="171"/>
                      </a:lnTo>
                      <a:lnTo>
                        <a:pt x="2142" y="171"/>
                      </a:lnTo>
                      <a:lnTo>
                        <a:pt x="2143" y="171"/>
                      </a:lnTo>
                      <a:lnTo>
                        <a:pt x="2145" y="171"/>
                      </a:lnTo>
                      <a:lnTo>
                        <a:pt x="2146" y="171"/>
                      </a:lnTo>
                      <a:lnTo>
                        <a:pt x="2148" y="172"/>
                      </a:lnTo>
                      <a:lnTo>
                        <a:pt x="2149" y="172"/>
                      </a:lnTo>
                      <a:lnTo>
                        <a:pt x="2150" y="172"/>
                      </a:lnTo>
                      <a:lnTo>
                        <a:pt x="2151" y="173"/>
                      </a:lnTo>
                      <a:lnTo>
                        <a:pt x="2152" y="173"/>
                      </a:lnTo>
                      <a:lnTo>
                        <a:pt x="2153" y="173"/>
                      </a:lnTo>
                      <a:lnTo>
                        <a:pt x="2153" y="174"/>
                      </a:lnTo>
                      <a:lnTo>
                        <a:pt x="2154" y="174"/>
                      </a:lnTo>
                      <a:lnTo>
                        <a:pt x="2156" y="175"/>
                      </a:lnTo>
                      <a:lnTo>
                        <a:pt x="2157" y="177"/>
                      </a:lnTo>
                      <a:lnTo>
                        <a:pt x="2158" y="178"/>
                      </a:lnTo>
                      <a:lnTo>
                        <a:pt x="2158" y="179"/>
                      </a:lnTo>
                      <a:lnTo>
                        <a:pt x="2159" y="179"/>
                      </a:lnTo>
                      <a:lnTo>
                        <a:pt x="2159" y="180"/>
                      </a:lnTo>
                      <a:lnTo>
                        <a:pt x="2160" y="181"/>
                      </a:lnTo>
                      <a:lnTo>
                        <a:pt x="2160" y="182"/>
                      </a:lnTo>
                      <a:lnTo>
                        <a:pt x="2161" y="182"/>
                      </a:lnTo>
                      <a:lnTo>
                        <a:pt x="2161" y="184"/>
                      </a:lnTo>
                      <a:lnTo>
                        <a:pt x="2163" y="185"/>
                      </a:lnTo>
                      <a:lnTo>
                        <a:pt x="2163" y="186"/>
                      </a:lnTo>
                      <a:lnTo>
                        <a:pt x="2164" y="187"/>
                      </a:lnTo>
                      <a:lnTo>
                        <a:pt x="2164" y="188"/>
                      </a:lnTo>
                      <a:lnTo>
                        <a:pt x="2165" y="189"/>
                      </a:lnTo>
                      <a:lnTo>
                        <a:pt x="2165" y="190"/>
                      </a:lnTo>
                      <a:lnTo>
                        <a:pt x="2165" y="192"/>
                      </a:lnTo>
                      <a:lnTo>
                        <a:pt x="2166" y="193"/>
                      </a:lnTo>
                      <a:lnTo>
                        <a:pt x="2166" y="194"/>
                      </a:lnTo>
                      <a:lnTo>
                        <a:pt x="2166" y="195"/>
                      </a:lnTo>
                      <a:lnTo>
                        <a:pt x="2166" y="196"/>
                      </a:lnTo>
                      <a:lnTo>
                        <a:pt x="2167" y="197"/>
                      </a:lnTo>
                      <a:lnTo>
                        <a:pt x="2167" y="199"/>
                      </a:lnTo>
                      <a:lnTo>
                        <a:pt x="2167" y="200"/>
                      </a:lnTo>
                      <a:lnTo>
                        <a:pt x="2167" y="201"/>
                      </a:lnTo>
                      <a:lnTo>
                        <a:pt x="2167" y="202"/>
                      </a:lnTo>
                      <a:lnTo>
                        <a:pt x="2167" y="203"/>
                      </a:lnTo>
                      <a:lnTo>
                        <a:pt x="2167" y="204"/>
                      </a:lnTo>
                      <a:lnTo>
                        <a:pt x="2167" y="205"/>
                      </a:lnTo>
                      <a:lnTo>
                        <a:pt x="2167" y="207"/>
                      </a:lnTo>
                      <a:lnTo>
                        <a:pt x="2166" y="208"/>
                      </a:lnTo>
                      <a:lnTo>
                        <a:pt x="2166" y="209"/>
                      </a:lnTo>
                      <a:lnTo>
                        <a:pt x="2166" y="210"/>
                      </a:lnTo>
                      <a:lnTo>
                        <a:pt x="2166" y="211"/>
                      </a:lnTo>
                      <a:lnTo>
                        <a:pt x="2165" y="212"/>
                      </a:lnTo>
                      <a:lnTo>
                        <a:pt x="2165" y="214"/>
                      </a:lnTo>
                      <a:lnTo>
                        <a:pt x="2164" y="215"/>
                      </a:lnTo>
                      <a:lnTo>
                        <a:pt x="2164" y="216"/>
                      </a:lnTo>
                      <a:lnTo>
                        <a:pt x="2163" y="217"/>
                      </a:lnTo>
                      <a:lnTo>
                        <a:pt x="2163" y="218"/>
                      </a:lnTo>
                      <a:lnTo>
                        <a:pt x="2161" y="219"/>
                      </a:lnTo>
                      <a:lnTo>
                        <a:pt x="2161" y="220"/>
                      </a:lnTo>
                      <a:lnTo>
                        <a:pt x="2160" y="222"/>
                      </a:lnTo>
                      <a:lnTo>
                        <a:pt x="2160" y="223"/>
                      </a:lnTo>
                      <a:lnTo>
                        <a:pt x="2159" y="224"/>
                      </a:lnTo>
                      <a:lnTo>
                        <a:pt x="2159" y="225"/>
                      </a:lnTo>
                      <a:lnTo>
                        <a:pt x="2158" y="227"/>
                      </a:lnTo>
                      <a:lnTo>
                        <a:pt x="2158" y="229"/>
                      </a:lnTo>
                      <a:lnTo>
                        <a:pt x="2157" y="230"/>
                      </a:lnTo>
                      <a:lnTo>
                        <a:pt x="2156" y="231"/>
                      </a:lnTo>
                      <a:lnTo>
                        <a:pt x="2156" y="232"/>
                      </a:lnTo>
                      <a:lnTo>
                        <a:pt x="2154" y="234"/>
                      </a:lnTo>
                      <a:lnTo>
                        <a:pt x="2154" y="236"/>
                      </a:lnTo>
                      <a:lnTo>
                        <a:pt x="2156" y="236"/>
                      </a:lnTo>
                      <a:lnTo>
                        <a:pt x="2158" y="236"/>
                      </a:lnTo>
                      <a:lnTo>
                        <a:pt x="2160" y="236"/>
                      </a:lnTo>
                      <a:lnTo>
                        <a:pt x="2163" y="236"/>
                      </a:lnTo>
                      <a:lnTo>
                        <a:pt x="2164" y="236"/>
                      </a:lnTo>
                      <a:lnTo>
                        <a:pt x="2166" y="236"/>
                      </a:lnTo>
                      <a:lnTo>
                        <a:pt x="2168" y="236"/>
                      </a:lnTo>
                      <a:lnTo>
                        <a:pt x="2169" y="236"/>
                      </a:lnTo>
                      <a:lnTo>
                        <a:pt x="2172" y="236"/>
                      </a:lnTo>
                      <a:lnTo>
                        <a:pt x="2174" y="237"/>
                      </a:lnTo>
                      <a:lnTo>
                        <a:pt x="2176" y="237"/>
                      </a:lnTo>
                      <a:lnTo>
                        <a:pt x="2178" y="237"/>
                      </a:lnTo>
                      <a:lnTo>
                        <a:pt x="2180" y="237"/>
                      </a:lnTo>
                      <a:lnTo>
                        <a:pt x="2182" y="238"/>
                      </a:lnTo>
                      <a:lnTo>
                        <a:pt x="2183" y="238"/>
                      </a:lnTo>
                      <a:lnTo>
                        <a:pt x="2186" y="238"/>
                      </a:lnTo>
                      <a:lnTo>
                        <a:pt x="2188" y="239"/>
                      </a:lnTo>
                      <a:lnTo>
                        <a:pt x="2189" y="239"/>
                      </a:lnTo>
                      <a:lnTo>
                        <a:pt x="2191" y="240"/>
                      </a:lnTo>
                      <a:lnTo>
                        <a:pt x="2194" y="240"/>
                      </a:lnTo>
                      <a:lnTo>
                        <a:pt x="2195" y="241"/>
                      </a:lnTo>
                      <a:lnTo>
                        <a:pt x="2197" y="242"/>
                      </a:lnTo>
                      <a:lnTo>
                        <a:pt x="2198" y="244"/>
                      </a:lnTo>
                      <a:lnTo>
                        <a:pt x="2201" y="245"/>
                      </a:lnTo>
                      <a:lnTo>
                        <a:pt x="2202" y="246"/>
                      </a:lnTo>
                      <a:lnTo>
                        <a:pt x="2204" y="247"/>
                      </a:lnTo>
                      <a:lnTo>
                        <a:pt x="2205" y="248"/>
                      </a:lnTo>
                      <a:lnTo>
                        <a:pt x="2208" y="249"/>
                      </a:lnTo>
                      <a:lnTo>
                        <a:pt x="2209" y="251"/>
                      </a:lnTo>
                      <a:lnTo>
                        <a:pt x="2211" y="253"/>
                      </a:lnTo>
                      <a:lnTo>
                        <a:pt x="2212" y="254"/>
                      </a:lnTo>
                      <a:lnTo>
                        <a:pt x="2215" y="256"/>
                      </a:lnTo>
                      <a:lnTo>
                        <a:pt x="2216" y="256"/>
                      </a:lnTo>
                      <a:lnTo>
                        <a:pt x="2217" y="256"/>
                      </a:lnTo>
                      <a:lnTo>
                        <a:pt x="2218" y="256"/>
                      </a:lnTo>
                      <a:lnTo>
                        <a:pt x="2219" y="256"/>
                      </a:lnTo>
                      <a:lnTo>
                        <a:pt x="2220" y="256"/>
                      </a:lnTo>
                      <a:lnTo>
                        <a:pt x="2221" y="256"/>
                      </a:lnTo>
                      <a:lnTo>
                        <a:pt x="2223" y="257"/>
                      </a:lnTo>
                      <a:lnTo>
                        <a:pt x="2224" y="257"/>
                      </a:lnTo>
                      <a:lnTo>
                        <a:pt x="2225" y="257"/>
                      </a:lnTo>
                      <a:lnTo>
                        <a:pt x="2226" y="257"/>
                      </a:lnTo>
                      <a:lnTo>
                        <a:pt x="2227" y="257"/>
                      </a:lnTo>
                      <a:lnTo>
                        <a:pt x="2228" y="259"/>
                      </a:lnTo>
                      <a:lnTo>
                        <a:pt x="2230" y="259"/>
                      </a:lnTo>
                      <a:lnTo>
                        <a:pt x="2231" y="259"/>
                      </a:lnTo>
                      <a:lnTo>
                        <a:pt x="2232" y="259"/>
                      </a:lnTo>
                      <a:lnTo>
                        <a:pt x="2233" y="260"/>
                      </a:lnTo>
                      <a:lnTo>
                        <a:pt x="2234" y="260"/>
                      </a:lnTo>
                      <a:lnTo>
                        <a:pt x="2235" y="260"/>
                      </a:lnTo>
                      <a:lnTo>
                        <a:pt x="2236" y="261"/>
                      </a:lnTo>
                      <a:lnTo>
                        <a:pt x="2238" y="261"/>
                      </a:lnTo>
                      <a:lnTo>
                        <a:pt x="2239" y="262"/>
                      </a:lnTo>
                      <a:lnTo>
                        <a:pt x="2240" y="262"/>
                      </a:lnTo>
                      <a:lnTo>
                        <a:pt x="2241" y="263"/>
                      </a:lnTo>
                      <a:lnTo>
                        <a:pt x="2242" y="263"/>
                      </a:lnTo>
                      <a:lnTo>
                        <a:pt x="2243" y="263"/>
                      </a:lnTo>
                      <a:lnTo>
                        <a:pt x="2243" y="264"/>
                      </a:lnTo>
                      <a:lnTo>
                        <a:pt x="2245" y="264"/>
                      </a:lnTo>
                      <a:lnTo>
                        <a:pt x="2246" y="266"/>
                      </a:lnTo>
                      <a:lnTo>
                        <a:pt x="2247" y="266"/>
                      </a:lnTo>
                      <a:lnTo>
                        <a:pt x="2248" y="267"/>
                      </a:lnTo>
                      <a:lnTo>
                        <a:pt x="2248" y="298"/>
                      </a:lnTo>
                      <a:lnTo>
                        <a:pt x="2246" y="299"/>
                      </a:lnTo>
                      <a:lnTo>
                        <a:pt x="2242" y="300"/>
                      </a:lnTo>
                      <a:lnTo>
                        <a:pt x="2240" y="303"/>
                      </a:lnTo>
                      <a:lnTo>
                        <a:pt x="2236" y="304"/>
                      </a:lnTo>
                      <a:lnTo>
                        <a:pt x="2234" y="305"/>
                      </a:lnTo>
                      <a:lnTo>
                        <a:pt x="2232" y="307"/>
                      </a:lnTo>
                      <a:lnTo>
                        <a:pt x="2228" y="308"/>
                      </a:lnTo>
                      <a:lnTo>
                        <a:pt x="2226" y="309"/>
                      </a:lnTo>
                      <a:lnTo>
                        <a:pt x="2223" y="312"/>
                      </a:lnTo>
                      <a:lnTo>
                        <a:pt x="2220" y="313"/>
                      </a:lnTo>
                      <a:lnTo>
                        <a:pt x="2218" y="315"/>
                      </a:lnTo>
                      <a:lnTo>
                        <a:pt x="2215" y="316"/>
                      </a:lnTo>
                      <a:lnTo>
                        <a:pt x="2212" y="319"/>
                      </a:lnTo>
                      <a:lnTo>
                        <a:pt x="2209" y="321"/>
                      </a:lnTo>
                      <a:lnTo>
                        <a:pt x="2206" y="322"/>
                      </a:lnTo>
                      <a:lnTo>
                        <a:pt x="2204" y="324"/>
                      </a:lnTo>
                      <a:lnTo>
                        <a:pt x="2201" y="327"/>
                      </a:lnTo>
                      <a:lnTo>
                        <a:pt x="2198" y="328"/>
                      </a:lnTo>
                      <a:lnTo>
                        <a:pt x="2196" y="330"/>
                      </a:lnTo>
                      <a:lnTo>
                        <a:pt x="2193" y="333"/>
                      </a:lnTo>
                      <a:lnTo>
                        <a:pt x="2190" y="335"/>
                      </a:lnTo>
                      <a:lnTo>
                        <a:pt x="2188" y="337"/>
                      </a:lnTo>
                      <a:lnTo>
                        <a:pt x="2186" y="339"/>
                      </a:lnTo>
                      <a:lnTo>
                        <a:pt x="2182" y="342"/>
                      </a:lnTo>
                      <a:lnTo>
                        <a:pt x="2180" y="344"/>
                      </a:lnTo>
                      <a:lnTo>
                        <a:pt x="2178" y="346"/>
                      </a:lnTo>
                      <a:lnTo>
                        <a:pt x="2175" y="349"/>
                      </a:lnTo>
                      <a:lnTo>
                        <a:pt x="2173" y="352"/>
                      </a:lnTo>
                      <a:lnTo>
                        <a:pt x="2169" y="354"/>
                      </a:lnTo>
                      <a:lnTo>
                        <a:pt x="2167" y="357"/>
                      </a:lnTo>
                      <a:lnTo>
                        <a:pt x="2165" y="360"/>
                      </a:lnTo>
                      <a:lnTo>
                        <a:pt x="2163" y="363"/>
                      </a:lnTo>
                      <a:close/>
                      <a:moveTo>
                        <a:pt x="1323" y="68"/>
                      </a:moveTo>
                      <a:lnTo>
                        <a:pt x="1323" y="69"/>
                      </a:lnTo>
                      <a:lnTo>
                        <a:pt x="1323" y="71"/>
                      </a:lnTo>
                      <a:lnTo>
                        <a:pt x="1323" y="73"/>
                      </a:lnTo>
                      <a:lnTo>
                        <a:pt x="1323" y="74"/>
                      </a:lnTo>
                      <a:lnTo>
                        <a:pt x="1321" y="76"/>
                      </a:lnTo>
                      <a:lnTo>
                        <a:pt x="1321" y="77"/>
                      </a:lnTo>
                      <a:lnTo>
                        <a:pt x="1321" y="80"/>
                      </a:lnTo>
                      <a:lnTo>
                        <a:pt x="1320" y="82"/>
                      </a:lnTo>
                      <a:lnTo>
                        <a:pt x="1320" y="83"/>
                      </a:lnTo>
                      <a:lnTo>
                        <a:pt x="1320" y="85"/>
                      </a:lnTo>
                      <a:lnTo>
                        <a:pt x="1319" y="88"/>
                      </a:lnTo>
                      <a:lnTo>
                        <a:pt x="1319" y="90"/>
                      </a:lnTo>
                      <a:lnTo>
                        <a:pt x="1318" y="92"/>
                      </a:lnTo>
                      <a:lnTo>
                        <a:pt x="1318" y="95"/>
                      </a:lnTo>
                      <a:lnTo>
                        <a:pt x="1318" y="97"/>
                      </a:lnTo>
                      <a:lnTo>
                        <a:pt x="1317" y="99"/>
                      </a:lnTo>
                      <a:lnTo>
                        <a:pt x="1317" y="100"/>
                      </a:lnTo>
                      <a:lnTo>
                        <a:pt x="1316" y="103"/>
                      </a:lnTo>
                      <a:lnTo>
                        <a:pt x="1316" y="105"/>
                      </a:lnTo>
                      <a:lnTo>
                        <a:pt x="1314" y="107"/>
                      </a:lnTo>
                      <a:lnTo>
                        <a:pt x="1314" y="108"/>
                      </a:lnTo>
                      <a:lnTo>
                        <a:pt x="1314" y="111"/>
                      </a:lnTo>
                      <a:lnTo>
                        <a:pt x="1313" y="113"/>
                      </a:lnTo>
                      <a:lnTo>
                        <a:pt x="1313" y="114"/>
                      </a:lnTo>
                      <a:lnTo>
                        <a:pt x="1313" y="115"/>
                      </a:lnTo>
                      <a:lnTo>
                        <a:pt x="1313" y="118"/>
                      </a:lnTo>
                      <a:lnTo>
                        <a:pt x="1312" y="119"/>
                      </a:lnTo>
                      <a:lnTo>
                        <a:pt x="1312" y="120"/>
                      </a:lnTo>
                      <a:lnTo>
                        <a:pt x="1312" y="121"/>
                      </a:lnTo>
                      <a:lnTo>
                        <a:pt x="1312" y="122"/>
                      </a:lnTo>
                      <a:lnTo>
                        <a:pt x="1312" y="123"/>
                      </a:lnTo>
                      <a:lnTo>
                        <a:pt x="1312" y="125"/>
                      </a:lnTo>
                      <a:lnTo>
                        <a:pt x="1313" y="125"/>
                      </a:lnTo>
                      <a:lnTo>
                        <a:pt x="1313" y="126"/>
                      </a:lnTo>
                      <a:lnTo>
                        <a:pt x="1314" y="127"/>
                      </a:lnTo>
                      <a:lnTo>
                        <a:pt x="1314" y="128"/>
                      </a:lnTo>
                      <a:lnTo>
                        <a:pt x="1316" y="128"/>
                      </a:lnTo>
                      <a:lnTo>
                        <a:pt x="1316" y="129"/>
                      </a:lnTo>
                      <a:lnTo>
                        <a:pt x="1317" y="129"/>
                      </a:lnTo>
                      <a:lnTo>
                        <a:pt x="1317" y="130"/>
                      </a:lnTo>
                      <a:lnTo>
                        <a:pt x="1317" y="132"/>
                      </a:lnTo>
                      <a:lnTo>
                        <a:pt x="1317" y="133"/>
                      </a:lnTo>
                      <a:lnTo>
                        <a:pt x="1317" y="134"/>
                      </a:lnTo>
                      <a:lnTo>
                        <a:pt x="1317" y="136"/>
                      </a:lnTo>
                      <a:lnTo>
                        <a:pt x="1317" y="137"/>
                      </a:lnTo>
                      <a:lnTo>
                        <a:pt x="1317" y="140"/>
                      </a:lnTo>
                      <a:lnTo>
                        <a:pt x="1317" y="141"/>
                      </a:lnTo>
                      <a:lnTo>
                        <a:pt x="1317" y="143"/>
                      </a:lnTo>
                      <a:lnTo>
                        <a:pt x="1317" y="144"/>
                      </a:lnTo>
                      <a:lnTo>
                        <a:pt x="1317" y="147"/>
                      </a:lnTo>
                      <a:lnTo>
                        <a:pt x="1317" y="148"/>
                      </a:lnTo>
                      <a:lnTo>
                        <a:pt x="1317" y="150"/>
                      </a:lnTo>
                      <a:lnTo>
                        <a:pt x="1317" y="151"/>
                      </a:lnTo>
                      <a:lnTo>
                        <a:pt x="1317" y="153"/>
                      </a:lnTo>
                      <a:lnTo>
                        <a:pt x="1317" y="155"/>
                      </a:lnTo>
                      <a:lnTo>
                        <a:pt x="1317" y="157"/>
                      </a:lnTo>
                      <a:lnTo>
                        <a:pt x="1317" y="159"/>
                      </a:lnTo>
                      <a:lnTo>
                        <a:pt x="1317" y="160"/>
                      </a:lnTo>
                      <a:lnTo>
                        <a:pt x="1317" y="163"/>
                      </a:lnTo>
                      <a:lnTo>
                        <a:pt x="1317" y="164"/>
                      </a:lnTo>
                      <a:lnTo>
                        <a:pt x="1317" y="166"/>
                      </a:lnTo>
                      <a:lnTo>
                        <a:pt x="1317" y="169"/>
                      </a:lnTo>
                      <a:lnTo>
                        <a:pt x="1317" y="170"/>
                      </a:lnTo>
                      <a:lnTo>
                        <a:pt x="1317" y="172"/>
                      </a:lnTo>
                      <a:lnTo>
                        <a:pt x="1318" y="173"/>
                      </a:lnTo>
                      <a:lnTo>
                        <a:pt x="1318" y="175"/>
                      </a:lnTo>
                      <a:lnTo>
                        <a:pt x="1318" y="177"/>
                      </a:lnTo>
                      <a:lnTo>
                        <a:pt x="1318" y="179"/>
                      </a:lnTo>
                      <a:lnTo>
                        <a:pt x="1318" y="181"/>
                      </a:lnTo>
                      <a:lnTo>
                        <a:pt x="1318" y="182"/>
                      </a:lnTo>
                      <a:lnTo>
                        <a:pt x="1319" y="185"/>
                      </a:lnTo>
                      <a:lnTo>
                        <a:pt x="1319" y="186"/>
                      </a:lnTo>
                      <a:lnTo>
                        <a:pt x="1319" y="187"/>
                      </a:lnTo>
                      <a:lnTo>
                        <a:pt x="1319" y="188"/>
                      </a:lnTo>
                      <a:lnTo>
                        <a:pt x="1319" y="190"/>
                      </a:lnTo>
                      <a:lnTo>
                        <a:pt x="1320" y="192"/>
                      </a:lnTo>
                      <a:lnTo>
                        <a:pt x="1320" y="193"/>
                      </a:lnTo>
                      <a:lnTo>
                        <a:pt x="1320" y="194"/>
                      </a:lnTo>
                      <a:lnTo>
                        <a:pt x="1320" y="195"/>
                      </a:lnTo>
                      <a:lnTo>
                        <a:pt x="1321" y="196"/>
                      </a:lnTo>
                      <a:lnTo>
                        <a:pt x="1321" y="199"/>
                      </a:lnTo>
                      <a:lnTo>
                        <a:pt x="1321" y="200"/>
                      </a:lnTo>
                      <a:lnTo>
                        <a:pt x="1323" y="201"/>
                      </a:lnTo>
                      <a:lnTo>
                        <a:pt x="1323" y="202"/>
                      </a:lnTo>
                      <a:lnTo>
                        <a:pt x="1323" y="203"/>
                      </a:lnTo>
                      <a:lnTo>
                        <a:pt x="1324" y="204"/>
                      </a:lnTo>
                      <a:lnTo>
                        <a:pt x="1324" y="207"/>
                      </a:lnTo>
                      <a:lnTo>
                        <a:pt x="1325" y="208"/>
                      </a:lnTo>
                      <a:lnTo>
                        <a:pt x="1325" y="209"/>
                      </a:lnTo>
                      <a:lnTo>
                        <a:pt x="1325" y="210"/>
                      </a:lnTo>
                      <a:lnTo>
                        <a:pt x="1326" y="211"/>
                      </a:lnTo>
                      <a:lnTo>
                        <a:pt x="1326" y="212"/>
                      </a:lnTo>
                      <a:lnTo>
                        <a:pt x="1327" y="214"/>
                      </a:lnTo>
                      <a:lnTo>
                        <a:pt x="1327" y="215"/>
                      </a:lnTo>
                      <a:lnTo>
                        <a:pt x="1328" y="216"/>
                      </a:lnTo>
                      <a:lnTo>
                        <a:pt x="1328" y="218"/>
                      </a:lnTo>
                      <a:lnTo>
                        <a:pt x="1329" y="219"/>
                      </a:lnTo>
                      <a:lnTo>
                        <a:pt x="1329" y="220"/>
                      </a:lnTo>
                      <a:lnTo>
                        <a:pt x="1331" y="220"/>
                      </a:lnTo>
                      <a:lnTo>
                        <a:pt x="1331" y="222"/>
                      </a:lnTo>
                      <a:lnTo>
                        <a:pt x="1332" y="223"/>
                      </a:lnTo>
                      <a:lnTo>
                        <a:pt x="1332" y="224"/>
                      </a:lnTo>
                      <a:lnTo>
                        <a:pt x="1333" y="225"/>
                      </a:lnTo>
                      <a:lnTo>
                        <a:pt x="1334" y="226"/>
                      </a:lnTo>
                      <a:lnTo>
                        <a:pt x="1334" y="227"/>
                      </a:lnTo>
                      <a:lnTo>
                        <a:pt x="1335" y="229"/>
                      </a:lnTo>
                      <a:lnTo>
                        <a:pt x="1336" y="230"/>
                      </a:lnTo>
                      <a:lnTo>
                        <a:pt x="1338" y="231"/>
                      </a:lnTo>
                      <a:lnTo>
                        <a:pt x="1338" y="232"/>
                      </a:lnTo>
                      <a:lnTo>
                        <a:pt x="1339" y="233"/>
                      </a:lnTo>
                      <a:lnTo>
                        <a:pt x="1340" y="234"/>
                      </a:lnTo>
                      <a:lnTo>
                        <a:pt x="1340" y="236"/>
                      </a:lnTo>
                      <a:lnTo>
                        <a:pt x="1341" y="236"/>
                      </a:lnTo>
                      <a:lnTo>
                        <a:pt x="1341" y="237"/>
                      </a:lnTo>
                      <a:lnTo>
                        <a:pt x="1341" y="238"/>
                      </a:lnTo>
                      <a:lnTo>
                        <a:pt x="1342" y="238"/>
                      </a:lnTo>
                      <a:lnTo>
                        <a:pt x="1342" y="239"/>
                      </a:lnTo>
                      <a:lnTo>
                        <a:pt x="1342" y="240"/>
                      </a:lnTo>
                      <a:lnTo>
                        <a:pt x="1343" y="240"/>
                      </a:lnTo>
                      <a:lnTo>
                        <a:pt x="1343" y="241"/>
                      </a:lnTo>
                      <a:lnTo>
                        <a:pt x="1344" y="242"/>
                      </a:lnTo>
                      <a:lnTo>
                        <a:pt x="1346" y="244"/>
                      </a:lnTo>
                      <a:lnTo>
                        <a:pt x="1346" y="245"/>
                      </a:lnTo>
                      <a:lnTo>
                        <a:pt x="1347" y="246"/>
                      </a:lnTo>
                      <a:lnTo>
                        <a:pt x="1347" y="247"/>
                      </a:lnTo>
                      <a:lnTo>
                        <a:pt x="1348" y="248"/>
                      </a:lnTo>
                      <a:lnTo>
                        <a:pt x="1348" y="249"/>
                      </a:lnTo>
                      <a:lnTo>
                        <a:pt x="1349" y="251"/>
                      </a:lnTo>
                      <a:lnTo>
                        <a:pt x="1349" y="252"/>
                      </a:lnTo>
                      <a:lnTo>
                        <a:pt x="1349" y="254"/>
                      </a:lnTo>
                      <a:lnTo>
                        <a:pt x="1349" y="256"/>
                      </a:lnTo>
                      <a:lnTo>
                        <a:pt x="1349" y="259"/>
                      </a:lnTo>
                      <a:lnTo>
                        <a:pt x="1350" y="261"/>
                      </a:lnTo>
                      <a:lnTo>
                        <a:pt x="1350" y="262"/>
                      </a:lnTo>
                      <a:lnTo>
                        <a:pt x="1350" y="264"/>
                      </a:lnTo>
                      <a:lnTo>
                        <a:pt x="1350" y="266"/>
                      </a:lnTo>
                      <a:lnTo>
                        <a:pt x="1351" y="268"/>
                      </a:lnTo>
                      <a:lnTo>
                        <a:pt x="1351" y="269"/>
                      </a:lnTo>
                      <a:lnTo>
                        <a:pt x="1353" y="270"/>
                      </a:lnTo>
                      <a:lnTo>
                        <a:pt x="1353" y="271"/>
                      </a:lnTo>
                      <a:lnTo>
                        <a:pt x="1354" y="272"/>
                      </a:lnTo>
                      <a:lnTo>
                        <a:pt x="1354" y="274"/>
                      </a:lnTo>
                      <a:lnTo>
                        <a:pt x="1355" y="275"/>
                      </a:lnTo>
                      <a:lnTo>
                        <a:pt x="1355" y="276"/>
                      </a:lnTo>
                      <a:lnTo>
                        <a:pt x="1356" y="276"/>
                      </a:lnTo>
                      <a:lnTo>
                        <a:pt x="1357" y="277"/>
                      </a:lnTo>
                      <a:lnTo>
                        <a:pt x="1358" y="277"/>
                      </a:lnTo>
                      <a:lnTo>
                        <a:pt x="1358" y="278"/>
                      </a:lnTo>
                      <a:lnTo>
                        <a:pt x="1359" y="278"/>
                      </a:lnTo>
                      <a:lnTo>
                        <a:pt x="1361" y="279"/>
                      </a:lnTo>
                      <a:lnTo>
                        <a:pt x="1362" y="279"/>
                      </a:lnTo>
                      <a:lnTo>
                        <a:pt x="1363" y="281"/>
                      </a:lnTo>
                      <a:lnTo>
                        <a:pt x="1364" y="281"/>
                      </a:lnTo>
                      <a:lnTo>
                        <a:pt x="1365" y="281"/>
                      </a:lnTo>
                      <a:lnTo>
                        <a:pt x="1366" y="281"/>
                      </a:lnTo>
                      <a:lnTo>
                        <a:pt x="1368" y="282"/>
                      </a:lnTo>
                      <a:lnTo>
                        <a:pt x="1369" y="282"/>
                      </a:lnTo>
                      <a:lnTo>
                        <a:pt x="1370" y="282"/>
                      </a:lnTo>
                      <a:lnTo>
                        <a:pt x="1372" y="283"/>
                      </a:lnTo>
                      <a:lnTo>
                        <a:pt x="1373" y="283"/>
                      </a:lnTo>
                      <a:lnTo>
                        <a:pt x="1376" y="284"/>
                      </a:lnTo>
                      <a:lnTo>
                        <a:pt x="1378" y="284"/>
                      </a:lnTo>
                      <a:lnTo>
                        <a:pt x="1379" y="284"/>
                      </a:lnTo>
                      <a:lnTo>
                        <a:pt x="1381" y="285"/>
                      </a:lnTo>
                      <a:lnTo>
                        <a:pt x="1383" y="285"/>
                      </a:lnTo>
                      <a:lnTo>
                        <a:pt x="1385" y="285"/>
                      </a:lnTo>
                      <a:lnTo>
                        <a:pt x="1386" y="285"/>
                      </a:lnTo>
                      <a:lnTo>
                        <a:pt x="1388" y="285"/>
                      </a:lnTo>
                      <a:lnTo>
                        <a:pt x="1390" y="285"/>
                      </a:lnTo>
                      <a:lnTo>
                        <a:pt x="1392" y="285"/>
                      </a:lnTo>
                      <a:lnTo>
                        <a:pt x="1393" y="284"/>
                      </a:lnTo>
                      <a:lnTo>
                        <a:pt x="1394" y="284"/>
                      </a:lnTo>
                      <a:lnTo>
                        <a:pt x="1396" y="284"/>
                      </a:lnTo>
                      <a:lnTo>
                        <a:pt x="1398" y="284"/>
                      </a:lnTo>
                      <a:lnTo>
                        <a:pt x="1399" y="283"/>
                      </a:lnTo>
                      <a:lnTo>
                        <a:pt x="1401" y="283"/>
                      </a:lnTo>
                      <a:lnTo>
                        <a:pt x="1402" y="283"/>
                      </a:lnTo>
                      <a:lnTo>
                        <a:pt x="1403" y="282"/>
                      </a:lnTo>
                      <a:lnTo>
                        <a:pt x="1406" y="282"/>
                      </a:lnTo>
                      <a:lnTo>
                        <a:pt x="1407" y="281"/>
                      </a:lnTo>
                      <a:lnTo>
                        <a:pt x="1408" y="281"/>
                      </a:lnTo>
                      <a:lnTo>
                        <a:pt x="1409" y="281"/>
                      </a:lnTo>
                      <a:lnTo>
                        <a:pt x="1411" y="279"/>
                      </a:lnTo>
                      <a:lnTo>
                        <a:pt x="1413" y="279"/>
                      </a:lnTo>
                      <a:lnTo>
                        <a:pt x="1414" y="278"/>
                      </a:lnTo>
                      <a:lnTo>
                        <a:pt x="1415" y="278"/>
                      </a:lnTo>
                      <a:lnTo>
                        <a:pt x="1416" y="278"/>
                      </a:lnTo>
                      <a:lnTo>
                        <a:pt x="1418" y="277"/>
                      </a:lnTo>
                      <a:lnTo>
                        <a:pt x="1420" y="277"/>
                      </a:lnTo>
                      <a:lnTo>
                        <a:pt x="1421" y="277"/>
                      </a:lnTo>
                      <a:lnTo>
                        <a:pt x="1422" y="277"/>
                      </a:lnTo>
                      <a:lnTo>
                        <a:pt x="1423" y="277"/>
                      </a:lnTo>
                      <a:lnTo>
                        <a:pt x="1424" y="277"/>
                      </a:lnTo>
                      <a:lnTo>
                        <a:pt x="1425" y="278"/>
                      </a:lnTo>
                      <a:lnTo>
                        <a:pt x="1427" y="278"/>
                      </a:lnTo>
                      <a:lnTo>
                        <a:pt x="1428" y="278"/>
                      </a:lnTo>
                      <a:lnTo>
                        <a:pt x="1429" y="279"/>
                      </a:lnTo>
                      <a:lnTo>
                        <a:pt x="1430" y="279"/>
                      </a:lnTo>
                      <a:lnTo>
                        <a:pt x="1431" y="279"/>
                      </a:lnTo>
                      <a:lnTo>
                        <a:pt x="1432" y="281"/>
                      </a:lnTo>
                      <a:lnTo>
                        <a:pt x="1433" y="281"/>
                      </a:lnTo>
                      <a:lnTo>
                        <a:pt x="1435" y="281"/>
                      </a:lnTo>
                      <a:lnTo>
                        <a:pt x="1435" y="282"/>
                      </a:lnTo>
                      <a:lnTo>
                        <a:pt x="1436" y="282"/>
                      </a:lnTo>
                      <a:lnTo>
                        <a:pt x="1437" y="282"/>
                      </a:lnTo>
                      <a:lnTo>
                        <a:pt x="1438" y="282"/>
                      </a:lnTo>
                      <a:lnTo>
                        <a:pt x="1438" y="283"/>
                      </a:lnTo>
                      <a:lnTo>
                        <a:pt x="1439" y="283"/>
                      </a:lnTo>
                      <a:lnTo>
                        <a:pt x="1443" y="282"/>
                      </a:lnTo>
                      <a:lnTo>
                        <a:pt x="1446" y="281"/>
                      </a:lnTo>
                      <a:lnTo>
                        <a:pt x="1448" y="278"/>
                      </a:lnTo>
                      <a:lnTo>
                        <a:pt x="1452" y="277"/>
                      </a:lnTo>
                      <a:lnTo>
                        <a:pt x="1454" y="275"/>
                      </a:lnTo>
                      <a:lnTo>
                        <a:pt x="1458" y="274"/>
                      </a:lnTo>
                      <a:lnTo>
                        <a:pt x="1461" y="271"/>
                      </a:lnTo>
                      <a:lnTo>
                        <a:pt x="1463" y="269"/>
                      </a:lnTo>
                      <a:lnTo>
                        <a:pt x="1467" y="267"/>
                      </a:lnTo>
                      <a:lnTo>
                        <a:pt x="1469" y="264"/>
                      </a:lnTo>
                      <a:lnTo>
                        <a:pt x="1472" y="261"/>
                      </a:lnTo>
                      <a:lnTo>
                        <a:pt x="1475" y="259"/>
                      </a:lnTo>
                      <a:lnTo>
                        <a:pt x="1477" y="256"/>
                      </a:lnTo>
                      <a:lnTo>
                        <a:pt x="1480" y="253"/>
                      </a:lnTo>
                      <a:lnTo>
                        <a:pt x="1483" y="251"/>
                      </a:lnTo>
                      <a:lnTo>
                        <a:pt x="1485" y="247"/>
                      </a:lnTo>
                      <a:lnTo>
                        <a:pt x="1488" y="244"/>
                      </a:lnTo>
                      <a:lnTo>
                        <a:pt x="1490" y="241"/>
                      </a:lnTo>
                      <a:lnTo>
                        <a:pt x="1492" y="238"/>
                      </a:lnTo>
                      <a:lnTo>
                        <a:pt x="1495" y="234"/>
                      </a:lnTo>
                      <a:lnTo>
                        <a:pt x="1497" y="231"/>
                      </a:lnTo>
                      <a:lnTo>
                        <a:pt x="1499" y="227"/>
                      </a:lnTo>
                      <a:lnTo>
                        <a:pt x="1502" y="225"/>
                      </a:lnTo>
                      <a:lnTo>
                        <a:pt x="1504" y="222"/>
                      </a:lnTo>
                      <a:lnTo>
                        <a:pt x="1506" y="218"/>
                      </a:lnTo>
                      <a:lnTo>
                        <a:pt x="1507" y="215"/>
                      </a:lnTo>
                      <a:lnTo>
                        <a:pt x="1510" y="211"/>
                      </a:lnTo>
                      <a:lnTo>
                        <a:pt x="1511" y="208"/>
                      </a:lnTo>
                      <a:lnTo>
                        <a:pt x="1513" y="204"/>
                      </a:lnTo>
                      <a:lnTo>
                        <a:pt x="1514" y="201"/>
                      </a:lnTo>
                      <a:lnTo>
                        <a:pt x="1515" y="197"/>
                      </a:lnTo>
                      <a:lnTo>
                        <a:pt x="1518" y="195"/>
                      </a:lnTo>
                      <a:lnTo>
                        <a:pt x="1517" y="194"/>
                      </a:lnTo>
                      <a:lnTo>
                        <a:pt x="1515" y="193"/>
                      </a:lnTo>
                      <a:lnTo>
                        <a:pt x="1514" y="193"/>
                      </a:lnTo>
                      <a:lnTo>
                        <a:pt x="1514" y="192"/>
                      </a:lnTo>
                      <a:lnTo>
                        <a:pt x="1513" y="192"/>
                      </a:lnTo>
                      <a:lnTo>
                        <a:pt x="1512" y="190"/>
                      </a:lnTo>
                      <a:lnTo>
                        <a:pt x="1511" y="190"/>
                      </a:lnTo>
                      <a:lnTo>
                        <a:pt x="1511" y="189"/>
                      </a:lnTo>
                      <a:lnTo>
                        <a:pt x="1510" y="189"/>
                      </a:lnTo>
                      <a:lnTo>
                        <a:pt x="1509" y="189"/>
                      </a:lnTo>
                      <a:lnTo>
                        <a:pt x="1509" y="188"/>
                      </a:lnTo>
                      <a:lnTo>
                        <a:pt x="1507" y="188"/>
                      </a:lnTo>
                      <a:lnTo>
                        <a:pt x="1506" y="188"/>
                      </a:lnTo>
                      <a:lnTo>
                        <a:pt x="1506" y="187"/>
                      </a:lnTo>
                      <a:lnTo>
                        <a:pt x="1505" y="187"/>
                      </a:lnTo>
                      <a:lnTo>
                        <a:pt x="1507" y="187"/>
                      </a:lnTo>
                      <a:lnTo>
                        <a:pt x="1510" y="187"/>
                      </a:lnTo>
                      <a:lnTo>
                        <a:pt x="1511" y="187"/>
                      </a:lnTo>
                      <a:lnTo>
                        <a:pt x="1512" y="187"/>
                      </a:lnTo>
                      <a:lnTo>
                        <a:pt x="1514" y="187"/>
                      </a:lnTo>
                      <a:lnTo>
                        <a:pt x="1515" y="187"/>
                      </a:lnTo>
                      <a:lnTo>
                        <a:pt x="1517" y="186"/>
                      </a:lnTo>
                      <a:lnTo>
                        <a:pt x="1518" y="186"/>
                      </a:lnTo>
                      <a:lnTo>
                        <a:pt x="1519" y="186"/>
                      </a:lnTo>
                      <a:lnTo>
                        <a:pt x="1520" y="186"/>
                      </a:lnTo>
                      <a:lnTo>
                        <a:pt x="1521" y="185"/>
                      </a:lnTo>
                      <a:lnTo>
                        <a:pt x="1522" y="185"/>
                      </a:lnTo>
                      <a:lnTo>
                        <a:pt x="1524" y="185"/>
                      </a:lnTo>
                      <a:lnTo>
                        <a:pt x="1524" y="184"/>
                      </a:lnTo>
                      <a:lnTo>
                        <a:pt x="1525" y="184"/>
                      </a:lnTo>
                      <a:lnTo>
                        <a:pt x="1526" y="182"/>
                      </a:lnTo>
                      <a:lnTo>
                        <a:pt x="1527" y="182"/>
                      </a:lnTo>
                      <a:lnTo>
                        <a:pt x="1527" y="181"/>
                      </a:lnTo>
                      <a:lnTo>
                        <a:pt x="1528" y="180"/>
                      </a:lnTo>
                      <a:lnTo>
                        <a:pt x="1529" y="179"/>
                      </a:lnTo>
                      <a:lnTo>
                        <a:pt x="1529" y="178"/>
                      </a:lnTo>
                      <a:lnTo>
                        <a:pt x="1530" y="178"/>
                      </a:lnTo>
                      <a:lnTo>
                        <a:pt x="1530" y="177"/>
                      </a:lnTo>
                      <a:lnTo>
                        <a:pt x="1530" y="175"/>
                      </a:lnTo>
                      <a:lnTo>
                        <a:pt x="1532" y="175"/>
                      </a:lnTo>
                      <a:lnTo>
                        <a:pt x="1532" y="174"/>
                      </a:lnTo>
                      <a:lnTo>
                        <a:pt x="1533" y="173"/>
                      </a:lnTo>
                      <a:lnTo>
                        <a:pt x="1533" y="172"/>
                      </a:lnTo>
                      <a:lnTo>
                        <a:pt x="1534" y="171"/>
                      </a:lnTo>
                      <a:lnTo>
                        <a:pt x="1534" y="170"/>
                      </a:lnTo>
                      <a:lnTo>
                        <a:pt x="1535" y="169"/>
                      </a:lnTo>
                      <a:lnTo>
                        <a:pt x="1535" y="167"/>
                      </a:lnTo>
                      <a:lnTo>
                        <a:pt x="1535" y="166"/>
                      </a:lnTo>
                      <a:lnTo>
                        <a:pt x="1535" y="165"/>
                      </a:lnTo>
                      <a:lnTo>
                        <a:pt x="1536" y="164"/>
                      </a:lnTo>
                      <a:lnTo>
                        <a:pt x="1536" y="163"/>
                      </a:lnTo>
                      <a:lnTo>
                        <a:pt x="1536" y="162"/>
                      </a:lnTo>
                      <a:lnTo>
                        <a:pt x="1536" y="160"/>
                      </a:lnTo>
                      <a:lnTo>
                        <a:pt x="1536" y="159"/>
                      </a:lnTo>
                      <a:lnTo>
                        <a:pt x="1536" y="158"/>
                      </a:lnTo>
                      <a:lnTo>
                        <a:pt x="1536" y="157"/>
                      </a:lnTo>
                      <a:lnTo>
                        <a:pt x="1537" y="156"/>
                      </a:lnTo>
                      <a:lnTo>
                        <a:pt x="1537" y="155"/>
                      </a:lnTo>
                      <a:lnTo>
                        <a:pt x="1537" y="153"/>
                      </a:lnTo>
                      <a:lnTo>
                        <a:pt x="1537" y="151"/>
                      </a:lnTo>
                      <a:lnTo>
                        <a:pt x="1539" y="150"/>
                      </a:lnTo>
                      <a:lnTo>
                        <a:pt x="1539" y="149"/>
                      </a:lnTo>
                      <a:lnTo>
                        <a:pt x="1539" y="148"/>
                      </a:lnTo>
                      <a:lnTo>
                        <a:pt x="1539" y="147"/>
                      </a:lnTo>
                      <a:lnTo>
                        <a:pt x="1540" y="145"/>
                      </a:lnTo>
                      <a:lnTo>
                        <a:pt x="1540" y="144"/>
                      </a:lnTo>
                      <a:lnTo>
                        <a:pt x="1541" y="143"/>
                      </a:lnTo>
                      <a:lnTo>
                        <a:pt x="1541" y="141"/>
                      </a:lnTo>
                      <a:lnTo>
                        <a:pt x="1542" y="140"/>
                      </a:lnTo>
                      <a:lnTo>
                        <a:pt x="1542" y="138"/>
                      </a:lnTo>
                      <a:lnTo>
                        <a:pt x="1542" y="136"/>
                      </a:lnTo>
                      <a:lnTo>
                        <a:pt x="1542" y="135"/>
                      </a:lnTo>
                      <a:lnTo>
                        <a:pt x="1542" y="134"/>
                      </a:lnTo>
                      <a:lnTo>
                        <a:pt x="1542" y="133"/>
                      </a:lnTo>
                      <a:lnTo>
                        <a:pt x="1542" y="132"/>
                      </a:lnTo>
                      <a:lnTo>
                        <a:pt x="1542" y="130"/>
                      </a:lnTo>
                      <a:lnTo>
                        <a:pt x="1542" y="129"/>
                      </a:lnTo>
                      <a:lnTo>
                        <a:pt x="1542" y="128"/>
                      </a:lnTo>
                      <a:lnTo>
                        <a:pt x="1541" y="128"/>
                      </a:lnTo>
                      <a:lnTo>
                        <a:pt x="1541" y="127"/>
                      </a:lnTo>
                      <a:lnTo>
                        <a:pt x="1540" y="126"/>
                      </a:lnTo>
                      <a:lnTo>
                        <a:pt x="1539" y="125"/>
                      </a:lnTo>
                      <a:lnTo>
                        <a:pt x="1537" y="123"/>
                      </a:lnTo>
                      <a:lnTo>
                        <a:pt x="1536" y="123"/>
                      </a:lnTo>
                      <a:lnTo>
                        <a:pt x="1536" y="122"/>
                      </a:lnTo>
                      <a:lnTo>
                        <a:pt x="1535" y="122"/>
                      </a:lnTo>
                      <a:lnTo>
                        <a:pt x="1534" y="122"/>
                      </a:lnTo>
                      <a:lnTo>
                        <a:pt x="1533" y="122"/>
                      </a:lnTo>
                      <a:lnTo>
                        <a:pt x="1532" y="122"/>
                      </a:lnTo>
                      <a:lnTo>
                        <a:pt x="1530" y="122"/>
                      </a:lnTo>
                      <a:lnTo>
                        <a:pt x="1529" y="122"/>
                      </a:lnTo>
                      <a:lnTo>
                        <a:pt x="1528" y="122"/>
                      </a:lnTo>
                      <a:lnTo>
                        <a:pt x="1527" y="122"/>
                      </a:lnTo>
                      <a:lnTo>
                        <a:pt x="1526" y="122"/>
                      </a:lnTo>
                      <a:lnTo>
                        <a:pt x="1525" y="122"/>
                      </a:lnTo>
                      <a:lnTo>
                        <a:pt x="1524" y="122"/>
                      </a:lnTo>
                      <a:lnTo>
                        <a:pt x="1522" y="123"/>
                      </a:lnTo>
                      <a:lnTo>
                        <a:pt x="1521" y="123"/>
                      </a:lnTo>
                      <a:lnTo>
                        <a:pt x="1520" y="125"/>
                      </a:lnTo>
                      <a:lnTo>
                        <a:pt x="1519" y="125"/>
                      </a:lnTo>
                      <a:lnTo>
                        <a:pt x="1518" y="126"/>
                      </a:lnTo>
                      <a:lnTo>
                        <a:pt x="1517" y="126"/>
                      </a:lnTo>
                      <a:lnTo>
                        <a:pt x="1515" y="127"/>
                      </a:lnTo>
                      <a:lnTo>
                        <a:pt x="1513" y="127"/>
                      </a:lnTo>
                      <a:lnTo>
                        <a:pt x="1512" y="128"/>
                      </a:lnTo>
                      <a:lnTo>
                        <a:pt x="1511" y="129"/>
                      </a:lnTo>
                      <a:lnTo>
                        <a:pt x="1510" y="129"/>
                      </a:lnTo>
                      <a:lnTo>
                        <a:pt x="1509" y="130"/>
                      </a:lnTo>
                      <a:lnTo>
                        <a:pt x="1507" y="132"/>
                      </a:lnTo>
                      <a:lnTo>
                        <a:pt x="1505" y="133"/>
                      </a:lnTo>
                      <a:lnTo>
                        <a:pt x="1504" y="134"/>
                      </a:lnTo>
                      <a:lnTo>
                        <a:pt x="1503" y="135"/>
                      </a:lnTo>
                      <a:lnTo>
                        <a:pt x="1502" y="136"/>
                      </a:lnTo>
                      <a:lnTo>
                        <a:pt x="1500" y="137"/>
                      </a:lnTo>
                      <a:lnTo>
                        <a:pt x="1499" y="138"/>
                      </a:lnTo>
                      <a:lnTo>
                        <a:pt x="1498" y="140"/>
                      </a:lnTo>
                      <a:lnTo>
                        <a:pt x="1497" y="141"/>
                      </a:lnTo>
                      <a:lnTo>
                        <a:pt x="1496" y="143"/>
                      </a:lnTo>
                      <a:lnTo>
                        <a:pt x="1495" y="144"/>
                      </a:lnTo>
                      <a:lnTo>
                        <a:pt x="1494" y="145"/>
                      </a:lnTo>
                      <a:lnTo>
                        <a:pt x="1492" y="147"/>
                      </a:lnTo>
                      <a:lnTo>
                        <a:pt x="1492" y="149"/>
                      </a:lnTo>
                      <a:lnTo>
                        <a:pt x="1491" y="150"/>
                      </a:lnTo>
                      <a:lnTo>
                        <a:pt x="1490" y="152"/>
                      </a:lnTo>
                      <a:lnTo>
                        <a:pt x="1489" y="153"/>
                      </a:lnTo>
                      <a:lnTo>
                        <a:pt x="1489" y="155"/>
                      </a:lnTo>
                      <a:lnTo>
                        <a:pt x="1488" y="157"/>
                      </a:lnTo>
                      <a:lnTo>
                        <a:pt x="1488" y="158"/>
                      </a:lnTo>
                      <a:lnTo>
                        <a:pt x="1487" y="160"/>
                      </a:lnTo>
                      <a:lnTo>
                        <a:pt x="1485" y="162"/>
                      </a:lnTo>
                      <a:lnTo>
                        <a:pt x="1485" y="164"/>
                      </a:lnTo>
                      <a:lnTo>
                        <a:pt x="1484" y="165"/>
                      </a:lnTo>
                      <a:lnTo>
                        <a:pt x="1483" y="166"/>
                      </a:lnTo>
                      <a:lnTo>
                        <a:pt x="1482" y="166"/>
                      </a:lnTo>
                      <a:lnTo>
                        <a:pt x="1481" y="166"/>
                      </a:lnTo>
                      <a:lnTo>
                        <a:pt x="1480" y="166"/>
                      </a:lnTo>
                      <a:lnTo>
                        <a:pt x="1479" y="166"/>
                      </a:lnTo>
                      <a:lnTo>
                        <a:pt x="1477" y="166"/>
                      </a:lnTo>
                      <a:lnTo>
                        <a:pt x="1476" y="165"/>
                      </a:lnTo>
                      <a:lnTo>
                        <a:pt x="1475" y="165"/>
                      </a:lnTo>
                      <a:lnTo>
                        <a:pt x="1475" y="164"/>
                      </a:lnTo>
                      <a:lnTo>
                        <a:pt x="1474" y="164"/>
                      </a:lnTo>
                      <a:lnTo>
                        <a:pt x="1473" y="163"/>
                      </a:lnTo>
                      <a:lnTo>
                        <a:pt x="1472" y="162"/>
                      </a:lnTo>
                      <a:lnTo>
                        <a:pt x="1470" y="160"/>
                      </a:lnTo>
                      <a:lnTo>
                        <a:pt x="1470" y="159"/>
                      </a:lnTo>
                      <a:lnTo>
                        <a:pt x="1470" y="158"/>
                      </a:lnTo>
                      <a:lnTo>
                        <a:pt x="1470" y="157"/>
                      </a:lnTo>
                      <a:lnTo>
                        <a:pt x="1470" y="156"/>
                      </a:lnTo>
                      <a:lnTo>
                        <a:pt x="1470" y="155"/>
                      </a:lnTo>
                      <a:lnTo>
                        <a:pt x="1469" y="155"/>
                      </a:lnTo>
                      <a:lnTo>
                        <a:pt x="1469" y="153"/>
                      </a:lnTo>
                      <a:lnTo>
                        <a:pt x="1469" y="152"/>
                      </a:lnTo>
                      <a:lnTo>
                        <a:pt x="1469" y="151"/>
                      </a:lnTo>
                      <a:lnTo>
                        <a:pt x="1469" y="150"/>
                      </a:lnTo>
                      <a:lnTo>
                        <a:pt x="1469" y="149"/>
                      </a:lnTo>
                      <a:lnTo>
                        <a:pt x="1469" y="148"/>
                      </a:lnTo>
                      <a:lnTo>
                        <a:pt x="1469" y="147"/>
                      </a:lnTo>
                      <a:lnTo>
                        <a:pt x="1469" y="145"/>
                      </a:lnTo>
                      <a:lnTo>
                        <a:pt x="1469" y="144"/>
                      </a:lnTo>
                      <a:lnTo>
                        <a:pt x="1469" y="143"/>
                      </a:lnTo>
                      <a:lnTo>
                        <a:pt x="1468" y="142"/>
                      </a:lnTo>
                      <a:lnTo>
                        <a:pt x="1468" y="141"/>
                      </a:lnTo>
                      <a:lnTo>
                        <a:pt x="1467" y="140"/>
                      </a:lnTo>
                      <a:lnTo>
                        <a:pt x="1467" y="138"/>
                      </a:lnTo>
                      <a:lnTo>
                        <a:pt x="1466" y="137"/>
                      </a:lnTo>
                      <a:lnTo>
                        <a:pt x="1465" y="136"/>
                      </a:lnTo>
                      <a:lnTo>
                        <a:pt x="1463" y="136"/>
                      </a:lnTo>
                      <a:lnTo>
                        <a:pt x="1463" y="135"/>
                      </a:lnTo>
                      <a:lnTo>
                        <a:pt x="1462" y="135"/>
                      </a:lnTo>
                      <a:lnTo>
                        <a:pt x="1461" y="134"/>
                      </a:lnTo>
                      <a:lnTo>
                        <a:pt x="1460" y="134"/>
                      </a:lnTo>
                      <a:lnTo>
                        <a:pt x="1459" y="134"/>
                      </a:lnTo>
                      <a:lnTo>
                        <a:pt x="1458" y="134"/>
                      </a:lnTo>
                      <a:lnTo>
                        <a:pt x="1458" y="133"/>
                      </a:lnTo>
                      <a:lnTo>
                        <a:pt x="1457" y="133"/>
                      </a:lnTo>
                      <a:lnTo>
                        <a:pt x="1455" y="133"/>
                      </a:lnTo>
                      <a:lnTo>
                        <a:pt x="1454" y="133"/>
                      </a:lnTo>
                      <a:lnTo>
                        <a:pt x="1453" y="133"/>
                      </a:lnTo>
                      <a:lnTo>
                        <a:pt x="1453" y="132"/>
                      </a:lnTo>
                      <a:lnTo>
                        <a:pt x="1454" y="130"/>
                      </a:lnTo>
                      <a:lnTo>
                        <a:pt x="1454" y="129"/>
                      </a:lnTo>
                      <a:lnTo>
                        <a:pt x="1455" y="128"/>
                      </a:lnTo>
                      <a:lnTo>
                        <a:pt x="1457" y="127"/>
                      </a:lnTo>
                      <a:lnTo>
                        <a:pt x="1457" y="126"/>
                      </a:lnTo>
                      <a:lnTo>
                        <a:pt x="1458" y="125"/>
                      </a:lnTo>
                      <a:lnTo>
                        <a:pt x="1458" y="123"/>
                      </a:lnTo>
                      <a:lnTo>
                        <a:pt x="1459" y="122"/>
                      </a:lnTo>
                      <a:lnTo>
                        <a:pt x="1459" y="121"/>
                      </a:lnTo>
                      <a:lnTo>
                        <a:pt x="1460" y="120"/>
                      </a:lnTo>
                      <a:lnTo>
                        <a:pt x="1460" y="119"/>
                      </a:lnTo>
                      <a:lnTo>
                        <a:pt x="1460" y="118"/>
                      </a:lnTo>
                      <a:lnTo>
                        <a:pt x="1461" y="117"/>
                      </a:lnTo>
                      <a:lnTo>
                        <a:pt x="1461" y="115"/>
                      </a:lnTo>
                      <a:lnTo>
                        <a:pt x="1461" y="114"/>
                      </a:lnTo>
                      <a:lnTo>
                        <a:pt x="1461" y="113"/>
                      </a:lnTo>
                      <a:lnTo>
                        <a:pt x="1461" y="112"/>
                      </a:lnTo>
                      <a:lnTo>
                        <a:pt x="1461" y="111"/>
                      </a:lnTo>
                      <a:lnTo>
                        <a:pt x="1461" y="110"/>
                      </a:lnTo>
                      <a:lnTo>
                        <a:pt x="1461" y="108"/>
                      </a:lnTo>
                      <a:lnTo>
                        <a:pt x="1460" y="107"/>
                      </a:lnTo>
                      <a:lnTo>
                        <a:pt x="1460" y="106"/>
                      </a:lnTo>
                      <a:lnTo>
                        <a:pt x="1459" y="105"/>
                      </a:lnTo>
                      <a:lnTo>
                        <a:pt x="1459" y="104"/>
                      </a:lnTo>
                      <a:lnTo>
                        <a:pt x="1458" y="103"/>
                      </a:lnTo>
                      <a:lnTo>
                        <a:pt x="1457" y="102"/>
                      </a:lnTo>
                      <a:lnTo>
                        <a:pt x="1455" y="102"/>
                      </a:lnTo>
                      <a:lnTo>
                        <a:pt x="1453" y="100"/>
                      </a:lnTo>
                      <a:lnTo>
                        <a:pt x="1452" y="100"/>
                      </a:lnTo>
                      <a:lnTo>
                        <a:pt x="1450" y="99"/>
                      </a:lnTo>
                      <a:lnTo>
                        <a:pt x="1447" y="99"/>
                      </a:lnTo>
                      <a:lnTo>
                        <a:pt x="1445" y="99"/>
                      </a:lnTo>
                      <a:lnTo>
                        <a:pt x="1443" y="99"/>
                      </a:lnTo>
                      <a:lnTo>
                        <a:pt x="1440" y="99"/>
                      </a:lnTo>
                      <a:lnTo>
                        <a:pt x="1438" y="99"/>
                      </a:lnTo>
                      <a:lnTo>
                        <a:pt x="1435" y="99"/>
                      </a:lnTo>
                      <a:lnTo>
                        <a:pt x="1432" y="99"/>
                      </a:lnTo>
                      <a:lnTo>
                        <a:pt x="1430" y="100"/>
                      </a:lnTo>
                      <a:lnTo>
                        <a:pt x="1427" y="100"/>
                      </a:lnTo>
                      <a:lnTo>
                        <a:pt x="1423" y="100"/>
                      </a:lnTo>
                      <a:lnTo>
                        <a:pt x="1421" y="102"/>
                      </a:lnTo>
                      <a:lnTo>
                        <a:pt x="1417" y="102"/>
                      </a:lnTo>
                      <a:lnTo>
                        <a:pt x="1415" y="102"/>
                      </a:lnTo>
                      <a:lnTo>
                        <a:pt x="1411" y="103"/>
                      </a:lnTo>
                      <a:lnTo>
                        <a:pt x="1409" y="103"/>
                      </a:lnTo>
                      <a:lnTo>
                        <a:pt x="1406" y="104"/>
                      </a:lnTo>
                      <a:lnTo>
                        <a:pt x="1403" y="104"/>
                      </a:lnTo>
                      <a:lnTo>
                        <a:pt x="1400" y="105"/>
                      </a:lnTo>
                      <a:lnTo>
                        <a:pt x="1398" y="105"/>
                      </a:lnTo>
                      <a:lnTo>
                        <a:pt x="1394" y="105"/>
                      </a:lnTo>
                      <a:lnTo>
                        <a:pt x="1392" y="106"/>
                      </a:lnTo>
                      <a:lnTo>
                        <a:pt x="1390" y="106"/>
                      </a:lnTo>
                      <a:lnTo>
                        <a:pt x="1387" y="106"/>
                      </a:lnTo>
                      <a:lnTo>
                        <a:pt x="1385" y="107"/>
                      </a:lnTo>
                      <a:lnTo>
                        <a:pt x="1383" y="107"/>
                      </a:lnTo>
                      <a:lnTo>
                        <a:pt x="1381" y="107"/>
                      </a:lnTo>
                      <a:lnTo>
                        <a:pt x="1379" y="107"/>
                      </a:lnTo>
                      <a:lnTo>
                        <a:pt x="1378" y="107"/>
                      </a:lnTo>
                      <a:lnTo>
                        <a:pt x="1377" y="106"/>
                      </a:lnTo>
                      <a:lnTo>
                        <a:pt x="1375" y="106"/>
                      </a:lnTo>
                      <a:lnTo>
                        <a:pt x="1371" y="105"/>
                      </a:lnTo>
                      <a:lnTo>
                        <a:pt x="1369" y="105"/>
                      </a:lnTo>
                      <a:lnTo>
                        <a:pt x="1366" y="104"/>
                      </a:lnTo>
                      <a:lnTo>
                        <a:pt x="1364" y="104"/>
                      </a:lnTo>
                      <a:lnTo>
                        <a:pt x="1362" y="103"/>
                      </a:lnTo>
                      <a:lnTo>
                        <a:pt x="1361" y="102"/>
                      </a:lnTo>
                      <a:lnTo>
                        <a:pt x="1358" y="102"/>
                      </a:lnTo>
                      <a:lnTo>
                        <a:pt x="1357" y="100"/>
                      </a:lnTo>
                      <a:lnTo>
                        <a:pt x="1355" y="99"/>
                      </a:lnTo>
                      <a:lnTo>
                        <a:pt x="1354" y="99"/>
                      </a:lnTo>
                      <a:lnTo>
                        <a:pt x="1353" y="98"/>
                      </a:lnTo>
                      <a:lnTo>
                        <a:pt x="1351" y="97"/>
                      </a:lnTo>
                      <a:lnTo>
                        <a:pt x="1350" y="96"/>
                      </a:lnTo>
                      <a:lnTo>
                        <a:pt x="1349" y="96"/>
                      </a:lnTo>
                      <a:lnTo>
                        <a:pt x="1348" y="95"/>
                      </a:lnTo>
                      <a:lnTo>
                        <a:pt x="1347" y="93"/>
                      </a:lnTo>
                      <a:lnTo>
                        <a:pt x="1346" y="92"/>
                      </a:lnTo>
                      <a:lnTo>
                        <a:pt x="1344" y="91"/>
                      </a:lnTo>
                      <a:lnTo>
                        <a:pt x="1343" y="90"/>
                      </a:lnTo>
                      <a:lnTo>
                        <a:pt x="1342" y="88"/>
                      </a:lnTo>
                      <a:lnTo>
                        <a:pt x="1341" y="86"/>
                      </a:lnTo>
                      <a:lnTo>
                        <a:pt x="1340" y="85"/>
                      </a:lnTo>
                      <a:lnTo>
                        <a:pt x="1338" y="83"/>
                      </a:lnTo>
                      <a:lnTo>
                        <a:pt x="1336" y="82"/>
                      </a:lnTo>
                      <a:lnTo>
                        <a:pt x="1335" y="80"/>
                      </a:lnTo>
                      <a:lnTo>
                        <a:pt x="1333" y="78"/>
                      </a:lnTo>
                      <a:lnTo>
                        <a:pt x="1332" y="76"/>
                      </a:lnTo>
                      <a:lnTo>
                        <a:pt x="1329" y="74"/>
                      </a:lnTo>
                      <a:lnTo>
                        <a:pt x="1327" y="73"/>
                      </a:lnTo>
                      <a:lnTo>
                        <a:pt x="1325" y="70"/>
                      </a:lnTo>
                      <a:lnTo>
                        <a:pt x="1323" y="68"/>
                      </a:lnTo>
                      <a:close/>
                      <a:moveTo>
                        <a:pt x="672" y="244"/>
                      </a:moveTo>
                      <a:lnTo>
                        <a:pt x="673" y="244"/>
                      </a:lnTo>
                      <a:lnTo>
                        <a:pt x="674" y="242"/>
                      </a:lnTo>
                      <a:lnTo>
                        <a:pt x="675" y="242"/>
                      </a:lnTo>
                      <a:lnTo>
                        <a:pt x="677" y="242"/>
                      </a:lnTo>
                      <a:lnTo>
                        <a:pt x="677" y="241"/>
                      </a:lnTo>
                      <a:lnTo>
                        <a:pt x="678" y="241"/>
                      </a:lnTo>
                      <a:lnTo>
                        <a:pt x="679" y="241"/>
                      </a:lnTo>
                      <a:lnTo>
                        <a:pt x="680" y="240"/>
                      </a:lnTo>
                      <a:lnTo>
                        <a:pt x="681" y="240"/>
                      </a:lnTo>
                      <a:lnTo>
                        <a:pt x="682" y="240"/>
                      </a:lnTo>
                      <a:lnTo>
                        <a:pt x="684" y="239"/>
                      </a:lnTo>
                      <a:lnTo>
                        <a:pt x="685" y="238"/>
                      </a:lnTo>
                      <a:lnTo>
                        <a:pt x="686" y="238"/>
                      </a:lnTo>
                      <a:lnTo>
                        <a:pt x="686" y="237"/>
                      </a:lnTo>
                      <a:lnTo>
                        <a:pt x="687" y="237"/>
                      </a:lnTo>
                      <a:lnTo>
                        <a:pt x="688" y="236"/>
                      </a:lnTo>
                      <a:lnTo>
                        <a:pt x="688" y="234"/>
                      </a:lnTo>
                      <a:lnTo>
                        <a:pt x="689" y="234"/>
                      </a:lnTo>
                      <a:lnTo>
                        <a:pt x="689" y="233"/>
                      </a:lnTo>
                      <a:lnTo>
                        <a:pt x="689" y="232"/>
                      </a:lnTo>
                      <a:lnTo>
                        <a:pt x="690" y="231"/>
                      </a:lnTo>
                      <a:lnTo>
                        <a:pt x="690" y="230"/>
                      </a:lnTo>
                      <a:lnTo>
                        <a:pt x="690" y="229"/>
                      </a:lnTo>
                      <a:lnTo>
                        <a:pt x="690" y="227"/>
                      </a:lnTo>
                      <a:lnTo>
                        <a:pt x="690" y="226"/>
                      </a:lnTo>
                      <a:lnTo>
                        <a:pt x="690" y="225"/>
                      </a:lnTo>
                      <a:lnTo>
                        <a:pt x="690" y="224"/>
                      </a:lnTo>
                      <a:lnTo>
                        <a:pt x="690" y="223"/>
                      </a:lnTo>
                      <a:lnTo>
                        <a:pt x="690" y="220"/>
                      </a:lnTo>
                      <a:lnTo>
                        <a:pt x="689" y="219"/>
                      </a:lnTo>
                      <a:lnTo>
                        <a:pt x="689" y="217"/>
                      </a:lnTo>
                      <a:lnTo>
                        <a:pt x="690" y="216"/>
                      </a:lnTo>
                      <a:lnTo>
                        <a:pt x="692" y="215"/>
                      </a:lnTo>
                      <a:lnTo>
                        <a:pt x="693" y="214"/>
                      </a:lnTo>
                      <a:lnTo>
                        <a:pt x="694" y="212"/>
                      </a:lnTo>
                      <a:lnTo>
                        <a:pt x="695" y="212"/>
                      </a:lnTo>
                      <a:lnTo>
                        <a:pt x="695" y="211"/>
                      </a:lnTo>
                      <a:lnTo>
                        <a:pt x="696" y="211"/>
                      </a:lnTo>
                      <a:lnTo>
                        <a:pt x="696" y="210"/>
                      </a:lnTo>
                      <a:lnTo>
                        <a:pt x="697" y="210"/>
                      </a:lnTo>
                      <a:lnTo>
                        <a:pt x="697" y="209"/>
                      </a:lnTo>
                      <a:lnTo>
                        <a:pt x="699" y="209"/>
                      </a:lnTo>
                      <a:lnTo>
                        <a:pt x="699" y="208"/>
                      </a:lnTo>
                      <a:lnTo>
                        <a:pt x="699" y="207"/>
                      </a:lnTo>
                      <a:lnTo>
                        <a:pt x="700" y="207"/>
                      </a:lnTo>
                      <a:lnTo>
                        <a:pt x="700" y="205"/>
                      </a:lnTo>
                      <a:lnTo>
                        <a:pt x="700" y="204"/>
                      </a:lnTo>
                      <a:lnTo>
                        <a:pt x="700" y="203"/>
                      </a:lnTo>
                      <a:lnTo>
                        <a:pt x="700" y="202"/>
                      </a:lnTo>
                      <a:lnTo>
                        <a:pt x="699" y="202"/>
                      </a:lnTo>
                      <a:lnTo>
                        <a:pt x="699" y="201"/>
                      </a:lnTo>
                      <a:lnTo>
                        <a:pt x="699" y="200"/>
                      </a:lnTo>
                      <a:lnTo>
                        <a:pt x="697" y="200"/>
                      </a:lnTo>
                      <a:lnTo>
                        <a:pt x="697" y="199"/>
                      </a:lnTo>
                      <a:lnTo>
                        <a:pt x="697" y="197"/>
                      </a:lnTo>
                      <a:lnTo>
                        <a:pt x="697" y="196"/>
                      </a:lnTo>
                      <a:lnTo>
                        <a:pt x="697" y="195"/>
                      </a:lnTo>
                      <a:lnTo>
                        <a:pt x="699" y="195"/>
                      </a:lnTo>
                      <a:lnTo>
                        <a:pt x="699" y="194"/>
                      </a:lnTo>
                      <a:lnTo>
                        <a:pt x="703" y="185"/>
                      </a:lnTo>
                      <a:lnTo>
                        <a:pt x="701" y="172"/>
                      </a:lnTo>
                      <a:lnTo>
                        <a:pt x="702" y="172"/>
                      </a:lnTo>
                      <a:lnTo>
                        <a:pt x="703" y="172"/>
                      </a:lnTo>
                      <a:lnTo>
                        <a:pt x="704" y="172"/>
                      </a:lnTo>
                      <a:lnTo>
                        <a:pt x="705" y="172"/>
                      </a:lnTo>
                      <a:lnTo>
                        <a:pt x="705" y="171"/>
                      </a:lnTo>
                      <a:lnTo>
                        <a:pt x="707" y="171"/>
                      </a:lnTo>
                      <a:lnTo>
                        <a:pt x="708" y="171"/>
                      </a:lnTo>
                      <a:lnTo>
                        <a:pt x="709" y="171"/>
                      </a:lnTo>
                      <a:lnTo>
                        <a:pt x="710" y="171"/>
                      </a:lnTo>
                      <a:lnTo>
                        <a:pt x="711" y="171"/>
                      </a:lnTo>
                      <a:lnTo>
                        <a:pt x="712" y="171"/>
                      </a:lnTo>
                      <a:lnTo>
                        <a:pt x="714" y="171"/>
                      </a:lnTo>
                      <a:lnTo>
                        <a:pt x="715" y="171"/>
                      </a:lnTo>
                      <a:lnTo>
                        <a:pt x="715" y="170"/>
                      </a:lnTo>
                      <a:lnTo>
                        <a:pt x="716" y="170"/>
                      </a:lnTo>
                      <a:lnTo>
                        <a:pt x="717" y="170"/>
                      </a:lnTo>
                      <a:lnTo>
                        <a:pt x="717" y="169"/>
                      </a:lnTo>
                      <a:lnTo>
                        <a:pt x="718" y="169"/>
                      </a:lnTo>
                      <a:lnTo>
                        <a:pt x="718" y="167"/>
                      </a:lnTo>
                      <a:lnTo>
                        <a:pt x="719" y="166"/>
                      </a:lnTo>
                      <a:lnTo>
                        <a:pt x="721" y="165"/>
                      </a:lnTo>
                      <a:lnTo>
                        <a:pt x="721" y="164"/>
                      </a:lnTo>
                      <a:lnTo>
                        <a:pt x="721" y="163"/>
                      </a:lnTo>
                      <a:lnTo>
                        <a:pt x="721" y="162"/>
                      </a:lnTo>
                      <a:lnTo>
                        <a:pt x="721" y="160"/>
                      </a:lnTo>
                      <a:lnTo>
                        <a:pt x="721" y="159"/>
                      </a:lnTo>
                      <a:lnTo>
                        <a:pt x="719" y="158"/>
                      </a:lnTo>
                      <a:lnTo>
                        <a:pt x="719" y="157"/>
                      </a:lnTo>
                      <a:lnTo>
                        <a:pt x="719" y="156"/>
                      </a:lnTo>
                      <a:lnTo>
                        <a:pt x="718" y="156"/>
                      </a:lnTo>
                      <a:lnTo>
                        <a:pt x="718" y="155"/>
                      </a:lnTo>
                      <a:lnTo>
                        <a:pt x="716" y="152"/>
                      </a:lnTo>
                      <a:lnTo>
                        <a:pt x="715" y="150"/>
                      </a:lnTo>
                      <a:lnTo>
                        <a:pt x="714" y="148"/>
                      </a:lnTo>
                      <a:lnTo>
                        <a:pt x="712" y="147"/>
                      </a:lnTo>
                      <a:lnTo>
                        <a:pt x="711" y="144"/>
                      </a:lnTo>
                      <a:lnTo>
                        <a:pt x="710" y="142"/>
                      </a:lnTo>
                      <a:lnTo>
                        <a:pt x="709" y="141"/>
                      </a:lnTo>
                      <a:lnTo>
                        <a:pt x="708" y="138"/>
                      </a:lnTo>
                      <a:lnTo>
                        <a:pt x="708" y="137"/>
                      </a:lnTo>
                      <a:lnTo>
                        <a:pt x="707" y="135"/>
                      </a:lnTo>
                      <a:lnTo>
                        <a:pt x="705" y="134"/>
                      </a:lnTo>
                      <a:lnTo>
                        <a:pt x="705" y="133"/>
                      </a:lnTo>
                      <a:lnTo>
                        <a:pt x="704" y="130"/>
                      </a:lnTo>
                      <a:lnTo>
                        <a:pt x="703" y="129"/>
                      </a:lnTo>
                      <a:lnTo>
                        <a:pt x="703" y="128"/>
                      </a:lnTo>
                      <a:lnTo>
                        <a:pt x="702" y="126"/>
                      </a:lnTo>
                      <a:lnTo>
                        <a:pt x="702" y="125"/>
                      </a:lnTo>
                      <a:lnTo>
                        <a:pt x="702" y="123"/>
                      </a:lnTo>
                      <a:lnTo>
                        <a:pt x="701" y="122"/>
                      </a:lnTo>
                      <a:lnTo>
                        <a:pt x="701" y="121"/>
                      </a:lnTo>
                      <a:lnTo>
                        <a:pt x="700" y="120"/>
                      </a:lnTo>
                      <a:lnTo>
                        <a:pt x="700" y="119"/>
                      </a:lnTo>
                      <a:lnTo>
                        <a:pt x="699" y="118"/>
                      </a:lnTo>
                      <a:lnTo>
                        <a:pt x="699" y="117"/>
                      </a:lnTo>
                      <a:lnTo>
                        <a:pt x="697" y="115"/>
                      </a:lnTo>
                      <a:lnTo>
                        <a:pt x="697" y="114"/>
                      </a:lnTo>
                      <a:lnTo>
                        <a:pt x="696" y="113"/>
                      </a:lnTo>
                      <a:lnTo>
                        <a:pt x="696" y="112"/>
                      </a:lnTo>
                      <a:lnTo>
                        <a:pt x="695" y="111"/>
                      </a:lnTo>
                      <a:lnTo>
                        <a:pt x="695" y="110"/>
                      </a:lnTo>
                      <a:lnTo>
                        <a:pt x="694" y="108"/>
                      </a:lnTo>
                      <a:lnTo>
                        <a:pt x="693" y="107"/>
                      </a:lnTo>
                      <a:lnTo>
                        <a:pt x="694" y="106"/>
                      </a:lnTo>
                      <a:lnTo>
                        <a:pt x="695" y="106"/>
                      </a:lnTo>
                      <a:lnTo>
                        <a:pt x="695" y="105"/>
                      </a:lnTo>
                      <a:lnTo>
                        <a:pt x="696" y="104"/>
                      </a:lnTo>
                      <a:lnTo>
                        <a:pt x="697" y="103"/>
                      </a:lnTo>
                      <a:lnTo>
                        <a:pt x="699" y="102"/>
                      </a:lnTo>
                      <a:lnTo>
                        <a:pt x="699" y="100"/>
                      </a:lnTo>
                      <a:lnTo>
                        <a:pt x="700" y="100"/>
                      </a:lnTo>
                      <a:lnTo>
                        <a:pt x="700" y="99"/>
                      </a:lnTo>
                      <a:lnTo>
                        <a:pt x="700" y="98"/>
                      </a:lnTo>
                      <a:lnTo>
                        <a:pt x="701" y="98"/>
                      </a:lnTo>
                      <a:lnTo>
                        <a:pt x="701" y="97"/>
                      </a:lnTo>
                      <a:lnTo>
                        <a:pt x="702" y="96"/>
                      </a:lnTo>
                      <a:lnTo>
                        <a:pt x="702" y="95"/>
                      </a:lnTo>
                      <a:lnTo>
                        <a:pt x="702" y="93"/>
                      </a:lnTo>
                      <a:lnTo>
                        <a:pt x="702" y="92"/>
                      </a:lnTo>
                      <a:lnTo>
                        <a:pt x="702" y="91"/>
                      </a:lnTo>
                      <a:lnTo>
                        <a:pt x="702" y="90"/>
                      </a:lnTo>
                      <a:lnTo>
                        <a:pt x="702" y="89"/>
                      </a:lnTo>
                      <a:lnTo>
                        <a:pt x="702" y="88"/>
                      </a:lnTo>
                      <a:lnTo>
                        <a:pt x="702" y="86"/>
                      </a:lnTo>
                      <a:lnTo>
                        <a:pt x="702" y="85"/>
                      </a:lnTo>
                      <a:lnTo>
                        <a:pt x="701" y="85"/>
                      </a:lnTo>
                      <a:lnTo>
                        <a:pt x="701" y="84"/>
                      </a:lnTo>
                      <a:lnTo>
                        <a:pt x="701" y="83"/>
                      </a:lnTo>
                      <a:lnTo>
                        <a:pt x="701" y="82"/>
                      </a:lnTo>
                      <a:lnTo>
                        <a:pt x="700" y="81"/>
                      </a:lnTo>
                      <a:lnTo>
                        <a:pt x="700" y="80"/>
                      </a:lnTo>
                      <a:lnTo>
                        <a:pt x="700" y="78"/>
                      </a:lnTo>
                      <a:lnTo>
                        <a:pt x="700" y="77"/>
                      </a:lnTo>
                      <a:lnTo>
                        <a:pt x="700" y="76"/>
                      </a:lnTo>
                      <a:lnTo>
                        <a:pt x="700" y="75"/>
                      </a:lnTo>
                      <a:lnTo>
                        <a:pt x="699" y="74"/>
                      </a:lnTo>
                      <a:lnTo>
                        <a:pt x="699" y="73"/>
                      </a:lnTo>
                      <a:lnTo>
                        <a:pt x="699" y="71"/>
                      </a:lnTo>
                      <a:lnTo>
                        <a:pt x="699" y="70"/>
                      </a:lnTo>
                      <a:lnTo>
                        <a:pt x="699" y="69"/>
                      </a:lnTo>
                      <a:lnTo>
                        <a:pt x="699" y="68"/>
                      </a:lnTo>
                      <a:lnTo>
                        <a:pt x="699" y="67"/>
                      </a:lnTo>
                      <a:lnTo>
                        <a:pt x="699" y="66"/>
                      </a:lnTo>
                      <a:lnTo>
                        <a:pt x="697" y="66"/>
                      </a:lnTo>
                      <a:lnTo>
                        <a:pt x="697" y="65"/>
                      </a:lnTo>
                      <a:lnTo>
                        <a:pt x="697" y="63"/>
                      </a:lnTo>
                      <a:lnTo>
                        <a:pt x="697" y="62"/>
                      </a:lnTo>
                      <a:lnTo>
                        <a:pt x="697" y="61"/>
                      </a:lnTo>
                      <a:lnTo>
                        <a:pt x="697" y="60"/>
                      </a:lnTo>
                      <a:lnTo>
                        <a:pt x="696" y="60"/>
                      </a:lnTo>
                      <a:lnTo>
                        <a:pt x="696" y="61"/>
                      </a:lnTo>
                      <a:lnTo>
                        <a:pt x="695" y="61"/>
                      </a:lnTo>
                      <a:lnTo>
                        <a:pt x="694" y="61"/>
                      </a:lnTo>
                      <a:lnTo>
                        <a:pt x="693" y="61"/>
                      </a:lnTo>
                      <a:lnTo>
                        <a:pt x="693" y="62"/>
                      </a:lnTo>
                      <a:lnTo>
                        <a:pt x="692" y="62"/>
                      </a:lnTo>
                      <a:lnTo>
                        <a:pt x="690" y="62"/>
                      </a:lnTo>
                      <a:lnTo>
                        <a:pt x="689" y="62"/>
                      </a:lnTo>
                      <a:lnTo>
                        <a:pt x="688" y="62"/>
                      </a:lnTo>
                      <a:lnTo>
                        <a:pt x="687" y="62"/>
                      </a:lnTo>
                      <a:lnTo>
                        <a:pt x="686" y="62"/>
                      </a:lnTo>
                      <a:lnTo>
                        <a:pt x="685" y="62"/>
                      </a:lnTo>
                      <a:lnTo>
                        <a:pt x="684" y="62"/>
                      </a:lnTo>
                      <a:lnTo>
                        <a:pt x="682" y="62"/>
                      </a:lnTo>
                      <a:lnTo>
                        <a:pt x="681" y="62"/>
                      </a:lnTo>
                      <a:lnTo>
                        <a:pt x="681" y="61"/>
                      </a:lnTo>
                      <a:lnTo>
                        <a:pt x="682" y="61"/>
                      </a:lnTo>
                      <a:lnTo>
                        <a:pt x="684" y="61"/>
                      </a:lnTo>
                      <a:lnTo>
                        <a:pt x="685" y="61"/>
                      </a:lnTo>
                      <a:lnTo>
                        <a:pt x="686" y="60"/>
                      </a:lnTo>
                      <a:lnTo>
                        <a:pt x="687" y="60"/>
                      </a:lnTo>
                      <a:lnTo>
                        <a:pt x="687" y="59"/>
                      </a:lnTo>
                      <a:lnTo>
                        <a:pt x="688" y="59"/>
                      </a:lnTo>
                      <a:lnTo>
                        <a:pt x="689" y="59"/>
                      </a:lnTo>
                      <a:lnTo>
                        <a:pt x="689" y="58"/>
                      </a:lnTo>
                      <a:lnTo>
                        <a:pt x="690" y="58"/>
                      </a:lnTo>
                      <a:lnTo>
                        <a:pt x="692" y="56"/>
                      </a:lnTo>
                      <a:lnTo>
                        <a:pt x="692" y="55"/>
                      </a:lnTo>
                      <a:lnTo>
                        <a:pt x="693" y="55"/>
                      </a:lnTo>
                      <a:lnTo>
                        <a:pt x="693" y="54"/>
                      </a:lnTo>
                      <a:lnTo>
                        <a:pt x="694" y="53"/>
                      </a:lnTo>
                      <a:lnTo>
                        <a:pt x="694" y="52"/>
                      </a:lnTo>
                      <a:lnTo>
                        <a:pt x="695" y="51"/>
                      </a:lnTo>
                      <a:lnTo>
                        <a:pt x="695" y="50"/>
                      </a:lnTo>
                      <a:lnTo>
                        <a:pt x="695" y="48"/>
                      </a:lnTo>
                      <a:lnTo>
                        <a:pt x="696" y="47"/>
                      </a:lnTo>
                      <a:lnTo>
                        <a:pt x="696" y="46"/>
                      </a:lnTo>
                      <a:lnTo>
                        <a:pt x="696" y="45"/>
                      </a:lnTo>
                      <a:lnTo>
                        <a:pt x="695" y="44"/>
                      </a:lnTo>
                      <a:lnTo>
                        <a:pt x="695" y="43"/>
                      </a:lnTo>
                      <a:lnTo>
                        <a:pt x="695" y="41"/>
                      </a:lnTo>
                      <a:lnTo>
                        <a:pt x="694" y="41"/>
                      </a:lnTo>
                      <a:lnTo>
                        <a:pt x="694" y="40"/>
                      </a:lnTo>
                      <a:lnTo>
                        <a:pt x="693" y="39"/>
                      </a:lnTo>
                      <a:lnTo>
                        <a:pt x="693" y="38"/>
                      </a:lnTo>
                      <a:lnTo>
                        <a:pt x="693" y="37"/>
                      </a:lnTo>
                      <a:lnTo>
                        <a:pt x="692" y="37"/>
                      </a:lnTo>
                      <a:lnTo>
                        <a:pt x="692" y="36"/>
                      </a:lnTo>
                      <a:lnTo>
                        <a:pt x="690" y="35"/>
                      </a:lnTo>
                      <a:lnTo>
                        <a:pt x="690" y="33"/>
                      </a:lnTo>
                      <a:lnTo>
                        <a:pt x="689" y="32"/>
                      </a:lnTo>
                      <a:lnTo>
                        <a:pt x="689" y="31"/>
                      </a:lnTo>
                      <a:lnTo>
                        <a:pt x="688" y="30"/>
                      </a:lnTo>
                      <a:lnTo>
                        <a:pt x="687" y="29"/>
                      </a:lnTo>
                      <a:lnTo>
                        <a:pt x="687" y="28"/>
                      </a:lnTo>
                      <a:lnTo>
                        <a:pt x="686" y="26"/>
                      </a:lnTo>
                      <a:lnTo>
                        <a:pt x="686" y="25"/>
                      </a:lnTo>
                      <a:lnTo>
                        <a:pt x="685" y="25"/>
                      </a:lnTo>
                      <a:lnTo>
                        <a:pt x="685" y="24"/>
                      </a:lnTo>
                      <a:lnTo>
                        <a:pt x="684" y="23"/>
                      </a:lnTo>
                      <a:lnTo>
                        <a:pt x="682" y="22"/>
                      </a:lnTo>
                      <a:lnTo>
                        <a:pt x="682" y="23"/>
                      </a:lnTo>
                      <a:lnTo>
                        <a:pt x="681" y="23"/>
                      </a:lnTo>
                      <a:lnTo>
                        <a:pt x="681" y="24"/>
                      </a:lnTo>
                      <a:lnTo>
                        <a:pt x="681" y="25"/>
                      </a:lnTo>
                      <a:lnTo>
                        <a:pt x="680" y="26"/>
                      </a:lnTo>
                      <a:lnTo>
                        <a:pt x="680" y="28"/>
                      </a:lnTo>
                      <a:lnTo>
                        <a:pt x="679" y="29"/>
                      </a:lnTo>
                      <a:lnTo>
                        <a:pt x="679" y="30"/>
                      </a:lnTo>
                      <a:lnTo>
                        <a:pt x="678" y="30"/>
                      </a:lnTo>
                      <a:lnTo>
                        <a:pt x="678" y="31"/>
                      </a:lnTo>
                      <a:lnTo>
                        <a:pt x="677" y="32"/>
                      </a:lnTo>
                      <a:lnTo>
                        <a:pt x="677" y="33"/>
                      </a:lnTo>
                      <a:lnTo>
                        <a:pt x="675" y="33"/>
                      </a:lnTo>
                      <a:lnTo>
                        <a:pt x="675" y="35"/>
                      </a:lnTo>
                      <a:lnTo>
                        <a:pt x="674" y="36"/>
                      </a:lnTo>
                      <a:lnTo>
                        <a:pt x="673" y="37"/>
                      </a:lnTo>
                      <a:lnTo>
                        <a:pt x="672" y="38"/>
                      </a:lnTo>
                      <a:lnTo>
                        <a:pt x="671" y="38"/>
                      </a:lnTo>
                      <a:lnTo>
                        <a:pt x="671" y="39"/>
                      </a:lnTo>
                      <a:lnTo>
                        <a:pt x="670" y="39"/>
                      </a:lnTo>
                      <a:lnTo>
                        <a:pt x="670" y="40"/>
                      </a:lnTo>
                      <a:lnTo>
                        <a:pt x="669" y="40"/>
                      </a:lnTo>
                      <a:lnTo>
                        <a:pt x="667" y="41"/>
                      </a:lnTo>
                      <a:lnTo>
                        <a:pt x="667" y="43"/>
                      </a:lnTo>
                      <a:lnTo>
                        <a:pt x="667" y="44"/>
                      </a:lnTo>
                      <a:lnTo>
                        <a:pt x="669" y="44"/>
                      </a:lnTo>
                      <a:lnTo>
                        <a:pt x="669" y="45"/>
                      </a:lnTo>
                      <a:lnTo>
                        <a:pt x="669" y="46"/>
                      </a:lnTo>
                      <a:lnTo>
                        <a:pt x="669" y="47"/>
                      </a:lnTo>
                      <a:lnTo>
                        <a:pt x="669" y="48"/>
                      </a:lnTo>
                      <a:lnTo>
                        <a:pt x="669" y="50"/>
                      </a:lnTo>
                      <a:lnTo>
                        <a:pt x="669" y="51"/>
                      </a:lnTo>
                      <a:lnTo>
                        <a:pt x="670" y="51"/>
                      </a:lnTo>
                      <a:lnTo>
                        <a:pt x="670" y="52"/>
                      </a:lnTo>
                      <a:lnTo>
                        <a:pt x="670" y="53"/>
                      </a:lnTo>
                      <a:lnTo>
                        <a:pt x="670" y="54"/>
                      </a:lnTo>
                      <a:lnTo>
                        <a:pt x="670" y="55"/>
                      </a:lnTo>
                      <a:lnTo>
                        <a:pt x="670" y="56"/>
                      </a:lnTo>
                      <a:lnTo>
                        <a:pt x="670" y="58"/>
                      </a:lnTo>
                      <a:lnTo>
                        <a:pt x="670" y="59"/>
                      </a:lnTo>
                      <a:lnTo>
                        <a:pt x="670" y="60"/>
                      </a:lnTo>
                      <a:lnTo>
                        <a:pt x="669" y="61"/>
                      </a:lnTo>
                      <a:lnTo>
                        <a:pt x="669" y="62"/>
                      </a:lnTo>
                      <a:lnTo>
                        <a:pt x="669" y="63"/>
                      </a:lnTo>
                      <a:lnTo>
                        <a:pt x="669" y="65"/>
                      </a:lnTo>
                      <a:lnTo>
                        <a:pt x="669" y="66"/>
                      </a:lnTo>
                      <a:lnTo>
                        <a:pt x="667" y="66"/>
                      </a:lnTo>
                      <a:lnTo>
                        <a:pt x="667" y="67"/>
                      </a:lnTo>
                      <a:lnTo>
                        <a:pt x="666" y="68"/>
                      </a:lnTo>
                      <a:lnTo>
                        <a:pt x="666" y="69"/>
                      </a:lnTo>
                      <a:lnTo>
                        <a:pt x="666" y="70"/>
                      </a:lnTo>
                      <a:lnTo>
                        <a:pt x="665" y="71"/>
                      </a:lnTo>
                      <a:lnTo>
                        <a:pt x="663" y="75"/>
                      </a:lnTo>
                      <a:lnTo>
                        <a:pt x="660" y="77"/>
                      </a:lnTo>
                      <a:lnTo>
                        <a:pt x="657" y="80"/>
                      </a:lnTo>
                      <a:lnTo>
                        <a:pt x="655" y="83"/>
                      </a:lnTo>
                      <a:lnTo>
                        <a:pt x="652" y="85"/>
                      </a:lnTo>
                      <a:lnTo>
                        <a:pt x="650" y="88"/>
                      </a:lnTo>
                      <a:lnTo>
                        <a:pt x="647" y="90"/>
                      </a:lnTo>
                      <a:lnTo>
                        <a:pt x="644" y="92"/>
                      </a:lnTo>
                      <a:lnTo>
                        <a:pt x="642" y="95"/>
                      </a:lnTo>
                      <a:lnTo>
                        <a:pt x="638" y="97"/>
                      </a:lnTo>
                      <a:lnTo>
                        <a:pt x="636" y="99"/>
                      </a:lnTo>
                      <a:lnTo>
                        <a:pt x="633" y="102"/>
                      </a:lnTo>
                      <a:lnTo>
                        <a:pt x="630" y="103"/>
                      </a:lnTo>
                      <a:lnTo>
                        <a:pt x="628" y="105"/>
                      </a:lnTo>
                      <a:lnTo>
                        <a:pt x="625" y="107"/>
                      </a:lnTo>
                      <a:lnTo>
                        <a:pt x="622" y="110"/>
                      </a:lnTo>
                      <a:lnTo>
                        <a:pt x="619" y="112"/>
                      </a:lnTo>
                      <a:lnTo>
                        <a:pt x="617" y="114"/>
                      </a:lnTo>
                      <a:lnTo>
                        <a:pt x="614" y="117"/>
                      </a:lnTo>
                      <a:lnTo>
                        <a:pt x="612" y="118"/>
                      </a:lnTo>
                      <a:lnTo>
                        <a:pt x="608" y="120"/>
                      </a:lnTo>
                      <a:lnTo>
                        <a:pt x="606" y="122"/>
                      </a:lnTo>
                      <a:lnTo>
                        <a:pt x="604" y="125"/>
                      </a:lnTo>
                      <a:lnTo>
                        <a:pt x="602" y="127"/>
                      </a:lnTo>
                      <a:lnTo>
                        <a:pt x="599" y="129"/>
                      </a:lnTo>
                      <a:lnTo>
                        <a:pt x="597" y="132"/>
                      </a:lnTo>
                      <a:lnTo>
                        <a:pt x="595" y="134"/>
                      </a:lnTo>
                      <a:lnTo>
                        <a:pt x="592" y="137"/>
                      </a:lnTo>
                      <a:lnTo>
                        <a:pt x="591" y="140"/>
                      </a:lnTo>
                      <a:lnTo>
                        <a:pt x="589" y="142"/>
                      </a:lnTo>
                      <a:lnTo>
                        <a:pt x="586" y="145"/>
                      </a:lnTo>
                      <a:lnTo>
                        <a:pt x="585" y="148"/>
                      </a:lnTo>
                      <a:lnTo>
                        <a:pt x="581" y="153"/>
                      </a:lnTo>
                      <a:lnTo>
                        <a:pt x="555" y="153"/>
                      </a:lnTo>
                      <a:lnTo>
                        <a:pt x="554" y="150"/>
                      </a:lnTo>
                      <a:lnTo>
                        <a:pt x="553" y="147"/>
                      </a:lnTo>
                      <a:lnTo>
                        <a:pt x="552" y="144"/>
                      </a:lnTo>
                      <a:lnTo>
                        <a:pt x="550" y="142"/>
                      </a:lnTo>
                      <a:lnTo>
                        <a:pt x="547" y="140"/>
                      </a:lnTo>
                      <a:lnTo>
                        <a:pt x="545" y="138"/>
                      </a:lnTo>
                      <a:lnTo>
                        <a:pt x="543" y="137"/>
                      </a:lnTo>
                      <a:lnTo>
                        <a:pt x="540" y="136"/>
                      </a:lnTo>
                      <a:lnTo>
                        <a:pt x="538" y="135"/>
                      </a:lnTo>
                      <a:lnTo>
                        <a:pt x="536" y="134"/>
                      </a:lnTo>
                      <a:lnTo>
                        <a:pt x="532" y="134"/>
                      </a:lnTo>
                      <a:lnTo>
                        <a:pt x="530" y="134"/>
                      </a:lnTo>
                      <a:lnTo>
                        <a:pt x="528" y="134"/>
                      </a:lnTo>
                      <a:lnTo>
                        <a:pt x="524" y="134"/>
                      </a:lnTo>
                      <a:lnTo>
                        <a:pt x="522" y="135"/>
                      </a:lnTo>
                      <a:lnTo>
                        <a:pt x="519" y="136"/>
                      </a:lnTo>
                      <a:lnTo>
                        <a:pt x="517" y="137"/>
                      </a:lnTo>
                      <a:lnTo>
                        <a:pt x="515" y="138"/>
                      </a:lnTo>
                      <a:lnTo>
                        <a:pt x="513" y="140"/>
                      </a:lnTo>
                      <a:lnTo>
                        <a:pt x="510" y="141"/>
                      </a:lnTo>
                      <a:lnTo>
                        <a:pt x="509" y="143"/>
                      </a:lnTo>
                      <a:lnTo>
                        <a:pt x="507" y="145"/>
                      </a:lnTo>
                      <a:lnTo>
                        <a:pt x="506" y="148"/>
                      </a:lnTo>
                      <a:lnTo>
                        <a:pt x="506" y="150"/>
                      </a:lnTo>
                      <a:lnTo>
                        <a:pt x="504" y="152"/>
                      </a:lnTo>
                      <a:lnTo>
                        <a:pt x="504" y="155"/>
                      </a:lnTo>
                      <a:lnTo>
                        <a:pt x="504" y="158"/>
                      </a:lnTo>
                      <a:lnTo>
                        <a:pt x="506" y="160"/>
                      </a:lnTo>
                      <a:lnTo>
                        <a:pt x="507" y="164"/>
                      </a:lnTo>
                      <a:lnTo>
                        <a:pt x="508" y="167"/>
                      </a:lnTo>
                      <a:lnTo>
                        <a:pt x="510" y="170"/>
                      </a:lnTo>
                      <a:lnTo>
                        <a:pt x="513" y="173"/>
                      </a:lnTo>
                      <a:lnTo>
                        <a:pt x="513" y="215"/>
                      </a:lnTo>
                      <a:lnTo>
                        <a:pt x="515" y="217"/>
                      </a:lnTo>
                      <a:lnTo>
                        <a:pt x="516" y="218"/>
                      </a:lnTo>
                      <a:lnTo>
                        <a:pt x="518" y="220"/>
                      </a:lnTo>
                      <a:lnTo>
                        <a:pt x="519" y="223"/>
                      </a:lnTo>
                      <a:lnTo>
                        <a:pt x="522" y="224"/>
                      </a:lnTo>
                      <a:lnTo>
                        <a:pt x="523" y="226"/>
                      </a:lnTo>
                      <a:lnTo>
                        <a:pt x="525" y="229"/>
                      </a:lnTo>
                      <a:lnTo>
                        <a:pt x="528" y="231"/>
                      </a:lnTo>
                      <a:lnTo>
                        <a:pt x="530" y="232"/>
                      </a:lnTo>
                      <a:lnTo>
                        <a:pt x="532" y="234"/>
                      </a:lnTo>
                      <a:lnTo>
                        <a:pt x="533" y="237"/>
                      </a:lnTo>
                      <a:lnTo>
                        <a:pt x="536" y="238"/>
                      </a:lnTo>
                      <a:lnTo>
                        <a:pt x="538" y="240"/>
                      </a:lnTo>
                      <a:lnTo>
                        <a:pt x="540" y="242"/>
                      </a:lnTo>
                      <a:lnTo>
                        <a:pt x="543" y="244"/>
                      </a:lnTo>
                      <a:lnTo>
                        <a:pt x="545" y="246"/>
                      </a:lnTo>
                      <a:lnTo>
                        <a:pt x="547" y="248"/>
                      </a:lnTo>
                      <a:lnTo>
                        <a:pt x="550" y="249"/>
                      </a:lnTo>
                      <a:lnTo>
                        <a:pt x="551" y="252"/>
                      </a:lnTo>
                      <a:lnTo>
                        <a:pt x="553" y="254"/>
                      </a:lnTo>
                      <a:lnTo>
                        <a:pt x="555" y="255"/>
                      </a:lnTo>
                      <a:lnTo>
                        <a:pt x="558" y="257"/>
                      </a:lnTo>
                      <a:lnTo>
                        <a:pt x="560" y="260"/>
                      </a:lnTo>
                      <a:lnTo>
                        <a:pt x="562" y="261"/>
                      </a:lnTo>
                      <a:lnTo>
                        <a:pt x="563" y="263"/>
                      </a:lnTo>
                      <a:lnTo>
                        <a:pt x="566" y="266"/>
                      </a:lnTo>
                      <a:lnTo>
                        <a:pt x="568" y="267"/>
                      </a:lnTo>
                      <a:lnTo>
                        <a:pt x="569" y="269"/>
                      </a:lnTo>
                      <a:lnTo>
                        <a:pt x="571" y="271"/>
                      </a:lnTo>
                      <a:lnTo>
                        <a:pt x="574" y="272"/>
                      </a:lnTo>
                      <a:lnTo>
                        <a:pt x="575" y="275"/>
                      </a:lnTo>
                      <a:lnTo>
                        <a:pt x="576" y="277"/>
                      </a:lnTo>
                      <a:lnTo>
                        <a:pt x="607" y="241"/>
                      </a:lnTo>
                      <a:lnTo>
                        <a:pt x="608" y="241"/>
                      </a:lnTo>
                      <a:lnTo>
                        <a:pt x="611" y="241"/>
                      </a:lnTo>
                      <a:lnTo>
                        <a:pt x="613" y="241"/>
                      </a:lnTo>
                      <a:lnTo>
                        <a:pt x="615" y="241"/>
                      </a:lnTo>
                      <a:lnTo>
                        <a:pt x="618" y="241"/>
                      </a:lnTo>
                      <a:lnTo>
                        <a:pt x="619" y="241"/>
                      </a:lnTo>
                      <a:lnTo>
                        <a:pt x="621" y="241"/>
                      </a:lnTo>
                      <a:lnTo>
                        <a:pt x="623" y="241"/>
                      </a:lnTo>
                      <a:lnTo>
                        <a:pt x="626" y="241"/>
                      </a:lnTo>
                      <a:lnTo>
                        <a:pt x="628" y="241"/>
                      </a:lnTo>
                      <a:lnTo>
                        <a:pt x="630" y="242"/>
                      </a:lnTo>
                      <a:lnTo>
                        <a:pt x="633" y="242"/>
                      </a:lnTo>
                      <a:lnTo>
                        <a:pt x="635" y="242"/>
                      </a:lnTo>
                      <a:lnTo>
                        <a:pt x="637" y="242"/>
                      </a:lnTo>
                      <a:lnTo>
                        <a:pt x="640" y="242"/>
                      </a:lnTo>
                      <a:lnTo>
                        <a:pt x="642" y="242"/>
                      </a:lnTo>
                      <a:lnTo>
                        <a:pt x="643" y="244"/>
                      </a:lnTo>
                      <a:lnTo>
                        <a:pt x="645" y="244"/>
                      </a:lnTo>
                      <a:lnTo>
                        <a:pt x="648" y="244"/>
                      </a:lnTo>
                      <a:lnTo>
                        <a:pt x="650" y="244"/>
                      </a:lnTo>
                      <a:lnTo>
                        <a:pt x="652" y="244"/>
                      </a:lnTo>
                      <a:lnTo>
                        <a:pt x="655" y="244"/>
                      </a:lnTo>
                      <a:lnTo>
                        <a:pt x="656" y="244"/>
                      </a:lnTo>
                      <a:lnTo>
                        <a:pt x="658" y="244"/>
                      </a:lnTo>
                      <a:lnTo>
                        <a:pt x="660" y="244"/>
                      </a:lnTo>
                      <a:lnTo>
                        <a:pt x="662" y="244"/>
                      </a:lnTo>
                      <a:lnTo>
                        <a:pt x="664" y="244"/>
                      </a:lnTo>
                      <a:lnTo>
                        <a:pt x="665" y="244"/>
                      </a:lnTo>
                      <a:lnTo>
                        <a:pt x="667" y="244"/>
                      </a:lnTo>
                      <a:lnTo>
                        <a:pt x="669" y="244"/>
                      </a:lnTo>
                      <a:lnTo>
                        <a:pt x="671" y="244"/>
                      </a:lnTo>
                      <a:lnTo>
                        <a:pt x="672" y="244"/>
                      </a:lnTo>
                      <a:close/>
                      <a:moveTo>
                        <a:pt x="234" y="285"/>
                      </a:moveTo>
                      <a:lnTo>
                        <a:pt x="236" y="285"/>
                      </a:lnTo>
                      <a:lnTo>
                        <a:pt x="238" y="285"/>
                      </a:lnTo>
                      <a:lnTo>
                        <a:pt x="240" y="284"/>
                      </a:lnTo>
                      <a:lnTo>
                        <a:pt x="241" y="284"/>
                      </a:lnTo>
                      <a:lnTo>
                        <a:pt x="242" y="284"/>
                      </a:lnTo>
                      <a:lnTo>
                        <a:pt x="244" y="283"/>
                      </a:lnTo>
                      <a:lnTo>
                        <a:pt x="246" y="283"/>
                      </a:lnTo>
                      <a:lnTo>
                        <a:pt x="247" y="282"/>
                      </a:lnTo>
                      <a:lnTo>
                        <a:pt x="249" y="281"/>
                      </a:lnTo>
                      <a:lnTo>
                        <a:pt x="250" y="279"/>
                      </a:lnTo>
                      <a:lnTo>
                        <a:pt x="251" y="278"/>
                      </a:lnTo>
                      <a:lnTo>
                        <a:pt x="253" y="277"/>
                      </a:lnTo>
                      <a:lnTo>
                        <a:pt x="254" y="276"/>
                      </a:lnTo>
                      <a:lnTo>
                        <a:pt x="255" y="275"/>
                      </a:lnTo>
                      <a:lnTo>
                        <a:pt x="256" y="274"/>
                      </a:lnTo>
                      <a:lnTo>
                        <a:pt x="257" y="272"/>
                      </a:lnTo>
                      <a:lnTo>
                        <a:pt x="258" y="270"/>
                      </a:lnTo>
                      <a:lnTo>
                        <a:pt x="258" y="269"/>
                      </a:lnTo>
                      <a:lnTo>
                        <a:pt x="259" y="267"/>
                      </a:lnTo>
                      <a:lnTo>
                        <a:pt x="259" y="266"/>
                      </a:lnTo>
                      <a:lnTo>
                        <a:pt x="261" y="263"/>
                      </a:lnTo>
                      <a:lnTo>
                        <a:pt x="261" y="262"/>
                      </a:lnTo>
                      <a:lnTo>
                        <a:pt x="261" y="260"/>
                      </a:lnTo>
                      <a:lnTo>
                        <a:pt x="259" y="257"/>
                      </a:lnTo>
                      <a:lnTo>
                        <a:pt x="259" y="255"/>
                      </a:lnTo>
                      <a:lnTo>
                        <a:pt x="259" y="254"/>
                      </a:lnTo>
                      <a:lnTo>
                        <a:pt x="258" y="252"/>
                      </a:lnTo>
                      <a:lnTo>
                        <a:pt x="257" y="249"/>
                      </a:lnTo>
                      <a:lnTo>
                        <a:pt x="256" y="247"/>
                      </a:lnTo>
                      <a:lnTo>
                        <a:pt x="254" y="245"/>
                      </a:lnTo>
                      <a:lnTo>
                        <a:pt x="253" y="241"/>
                      </a:lnTo>
                      <a:lnTo>
                        <a:pt x="250" y="239"/>
                      </a:lnTo>
                      <a:lnTo>
                        <a:pt x="251" y="238"/>
                      </a:lnTo>
                      <a:lnTo>
                        <a:pt x="253" y="237"/>
                      </a:lnTo>
                      <a:lnTo>
                        <a:pt x="253" y="236"/>
                      </a:lnTo>
                      <a:lnTo>
                        <a:pt x="254" y="234"/>
                      </a:lnTo>
                      <a:lnTo>
                        <a:pt x="255" y="233"/>
                      </a:lnTo>
                      <a:lnTo>
                        <a:pt x="255" y="232"/>
                      </a:lnTo>
                      <a:lnTo>
                        <a:pt x="256" y="232"/>
                      </a:lnTo>
                      <a:lnTo>
                        <a:pt x="256" y="231"/>
                      </a:lnTo>
                      <a:lnTo>
                        <a:pt x="257" y="231"/>
                      </a:lnTo>
                      <a:lnTo>
                        <a:pt x="257" y="230"/>
                      </a:lnTo>
                      <a:lnTo>
                        <a:pt x="258" y="229"/>
                      </a:lnTo>
                      <a:lnTo>
                        <a:pt x="259" y="227"/>
                      </a:lnTo>
                      <a:lnTo>
                        <a:pt x="261" y="226"/>
                      </a:lnTo>
                      <a:lnTo>
                        <a:pt x="262" y="225"/>
                      </a:lnTo>
                      <a:lnTo>
                        <a:pt x="262" y="224"/>
                      </a:lnTo>
                      <a:lnTo>
                        <a:pt x="263" y="224"/>
                      </a:lnTo>
                      <a:lnTo>
                        <a:pt x="263" y="223"/>
                      </a:lnTo>
                      <a:lnTo>
                        <a:pt x="264" y="223"/>
                      </a:lnTo>
                      <a:lnTo>
                        <a:pt x="264" y="222"/>
                      </a:lnTo>
                      <a:lnTo>
                        <a:pt x="264" y="220"/>
                      </a:lnTo>
                      <a:lnTo>
                        <a:pt x="264" y="219"/>
                      </a:lnTo>
                      <a:lnTo>
                        <a:pt x="264" y="218"/>
                      </a:lnTo>
                      <a:lnTo>
                        <a:pt x="263" y="217"/>
                      </a:lnTo>
                      <a:lnTo>
                        <a:pt x="263" y="216"/>
                      </a:lnTo>
                      <a:lnTo>
                        <a:pt x="262" y="215"/>
                      </a:lnTo>
                      <a:lnTo>
                        <a:pt x="261" y="214"/>
                      </a:lnTo>
                      <a:lnTo>
                        <a:pt x="259" y="214"/>
                      </a:lnTo>
                      <a:lnTo>
                        <a:pt x="259" y="212"/>
                      </a:lnTo>
                      <a:lnTo>
                        <a:pt x="258" y="212"/>
                      </a:lnTo>
                      <a:lnTo>
                        <a:pt x="257" y="212"/>
                      </a:lnTo>
                      <a:lnTo>
                        <a:pt x="257" y="211"/>
                      </a:lnTo>
                      <a:lnTo>
                        <a:pt x="256" y="211"/>
                      </a:lnTo>
                      <a:lnTo>
                        <a:pt x="255" y="211"/>
                      </a:lnTo>
                      <a:lnTo>
                        <a:pt x="254" y="211"/>
                      </a:lnTo>
                      <a:lnTo>
                        <a:pt x="253" y="211"/>
                      </a:lnTo>
                      <a:lnTo>
                        <a:pt x="253" y="210"/>
                      </a:lnTo>
                      <a:lnTo>
                        <a:pt x="251" y="210"/>
                      </a:lnTo>
                      <a:lnTo>
                        <a:pt x="250" y="210"/>
                      </a:lnTo>
                      <a:lnTo>
                        <a:pt x="249" y="209"/>
                      </a:lnTo>
                      <a:lnTo>
                        <a:pt x="249" y="208"/>
                      </a:lnTo>
                      <a:lnTo>
                        <a:pt x="250" y="207"/>
                      </a:lnTo>
                      <a:lnTo>
                        <a:pt x="251" y="205"/>
                      </a:lnTo>
                      <a:lnTo>
                        <a:pt x="253" y="205"/>
                      </a:lnTo>
                      <a:lnTo>
                        <a:pt x="254" y="204"/>
                      </a:lnTo>
                      <a:lnTo>
                        <a:pt x="255" y="203"/>
                      </a:lnTo>
                      <a:lnTo>
                        <a:pt x="256" y="203"/>
                      </a:lnTo>
                      <a:lnTo>
                        <a:pt x="257" y="203"/>
                      </a:lnTo>
                      <a:lnTo>
                        <a:pt x="258" y="203"/>
                      </a:lnTo>
                      <a:lnTo>
                        <a:pt x="258" y="202"/>
                      </a:lnTo>
                      <a:lnTo>
                        <a:pt x="259" y="202"/>
                      </a:lnTo>
                      <a:lnTo>
                        <a:pt x="261" y="202"/>
                      </a:lnTo>
                      <a:lnTo>
                        <a:pt x="262" y="202"/>
                      </a:lnTo>
                      <a:lnTo>
                        <a:pt x="263" y="202"/>
                      </a:lnTo>
                      <a:lnTo>
                        <a:pt x="264" y="201"/>
                      </a:lnTo>
                      <a:lnTo>
                        <a:pt x="265" y="201"/>
                      </a:lnTo>
                      <a:lnTo>
                        <a:pt x="266" y="201"/>
                      </a:lnTo>
                      <a:lnTo>
                        <a:pt x="268" y="201"/>
                      </a:lnTo>
                      <a:lnTo>
                        <a:pt x="269" y="201"/>
                      </a:lnTo>
                      <a:lnTo>
                        <a:pt x="270" y="200"/>
                      </a:lnTo>
                      <a:lnTo>
                        <a:pt x="271" y="200"/>
                      </a:lnTo>
                      <a:lnTo>
                        <a:pt x="272" y="200"/>
                      </a:lnTo>
                      <a:lnTo>
                        <a:pt x="273" y="199"/>
                      </a:lnTo>
                      <a:lnTo>
                        <a:pt x="275" y="199"/>
                      </a:lnTo>
                      <a:lnTo>
                        <a:pt x="276" y="197"/>
                      </a:lnTo>
                      <a:lnTo>
                        <a:pt x="276" y="196"/>
                      </a:lnTo>
                      <a:lnTo>
                        <a:pt x="277" y="196"/>
                      </a:lnTo>
                      <a:lnTo>
                        <a:pt x="277" y="195"/>
                      </a:lnTo>
                      <a:lnTo>
                        <a:pt x="278" y="194"/>
                      </a:lnTo>
                      <a:lnTo>
                        <a:pt x="278" y="193"/>
                      </a:lnTo>
                      <a:lnTo>
                        <a:pt x="278" y="192"/>
                      </a:lnTo>
                      <a:lnTo>
                        <a:pt x="278" y="190"/>
                      </a:lnTo>
                      <a:lnTo>
                        <a:pt x="278" y="189"/>
                      </a:lnTo>
                      <a:lnTo>
                        <a:pt x="278" y="188"/>
                      </a:lnTo>
                      <a:lnTo>
                        <a:pt x="278" y="187"/>
                      </a:lnTo>
                      <a:lnTo>
                        <a:pt x="278" y="186"/>
                      </a:lnTo>
                      <a:lnTo>
                        <a:pt x="278" y="185"/>
                      </a:lnTo>
                      <a:lnTo>
                        <a:pt x="278" y="184"/>
                      </a:lnTo>
                      <a:lnTo>
                        <a:pt x="278" y="182"/>
                      </a:lnTo>
                      <a:lnTo>
                        <a:pt x="278" y="181"/>
                      </a:lnTo>
                      <a:lnTo>
                        <a:pt x="278" y="180"/>
                      </a:lnTo>
                      <a:lnTo>
                        <a:pt x="278" y="179"/>
                      </a:lnTo>
                      <a:lnTo>
                        <a:pt x="278" y="178"/>
                      </a:lnTo>
                      <a:lnTo>
                        <a:pt x="278" y="177"/>
                      </a:lnTo>
                      <a:lnTo>
                        <a:pt x="278" y="175"/>
                      </a:lnTo>
                      <a:lnTo>
                        <a:pt x="278" y="174"/>
                      </a:lnTo>
                      <a:lnTo>
                        <a:pt x="278" y="173"/>
                      </a:lnTo>
                      <a:lnTo>
                        <a:pt x="279" y="173"/>
                      </a:lnTo>
                      <a:lnTo>
                        <a:pt x="280" y="173"/>
                      </a:lnTo>
                      <a:lnTo>
                        <a:pt x="281" y="173"/>
                      </a:lnTo>
                      <a:lnTo>
                        <a:pt x="283" y="173"/>
                      </a:lnTo>
                      <a:lnTo>
                        <a:pt x="284" y="172"/>
                      </a:lnTo>
                      <a:lnTo>
                        <a:pt x="285" y="172"/>
                      </a:lnTo>
                      <a:lnTo>
                        <a:pt x="286" y="172"/>
                      </a:lnTo>
                      <a:lnTo>
                        <a:pt x="287" y="172"/>
                      </a:lnTo>
                      <a:lnTo>
                        <a:pt x="288" y="172"/>
                      </a:lnTo>
                      <a:lnTo>
                        <a:pt x="290" y="171"/>
                      </a:lnTo>
                      <a:lnTo>
                        <a:pt x="291" y="171"/>
                      </a:lnTo>
                      <a:lnTo>
                        <a:pt x="292" y="171"/>
                      </a:lnTo>
                      <a:lnTo>
                        <a:pt x="293" y="171"/>
                      </a:lnTo>
                      <a:lnTo>
                        <a:pt x="294" y="170"/>
                      </a:lnTo>
                      <a:lnTo>
                        <a:pt x="295" y="170"/>
                      </a:lnTo>
                      <a:lnTo>
                        <a:pt x="296" y="170"/>
                      </a:lnTo>
                      <a:lnTo>
                        <a:pt x="298" y="170"/>
                      </a:lnTo>
                      <a:lnTo>
                        <a:pt x="299" y="170"/>
                      </a:lnTo>
                      <a:lnTo>
                        <a:pt x="300" y="169"/>
                      </a:lnTo>
                      <a:lnTo>
                        <a:pt x="301" y="169"/>
                      </a:lnTo>
                      <a:lnTo>
                        <a:pt x="302" y="169"/>
                      </a:lnTo>
                      <a:lnTo>
                        <a:pt x="303" y="169"/>
                      </a:lnTo>
                      <a:lnTo>
                        <a:pt x="305" y="169"/>
                      </a:lnTo>
                      <a:lnTo>
                        <a:pt x="306" y="169"/>
                      </a:lnTo>
                      <a:lnTo>
                        <a:pt x="307" y="169"/>
                      </a:lnTo>
                      <a:lnTo>
                        <a:pt x="307" y="167"/>
                      </a:lnTo>
                      <a:lnTo>
                        <a:pt x="308" y="167"/>
                      </a:lnTo>
                      <a:lnTo>
                        <a:pt x="309" y="167"/>
                      </a:lnTo>
                      <a:lnTo>
                        <a:pt x="310" y="167"/>
                      </a:lnTo>
                      <a:lnTo>
                        <a:pt x="310" y="166"/>
                      </a:lnTo>
                      <a:lnTo>
                        <a:pt x="311" y="166"/>
                      </a:lnTo>
                      <a:lnTo>
                        <a:pt x="313" y="165"/>
                      </a:lnTo>
                      <a:lnTo>
                        <a:pt x="314" y="164"/>
                      </a:lnTo>
                      <a:lnTo>
                        <a:pt x="315" y="163"/>
                      </a:lnTo>
                      <a:lnTo>
                        <a:pt x="315" y="162"/>
                      </a:lnTo>
                      <a:lnTo>
                        <a:pt x="316" y="162"/>
                      </a:lnTo>
                      <a:lnTo>
                        <a:pt x="316" y="160"/>
                      </a:lnTo>
                      <a:lnTo>
                        <a:pt x="316" y="159"/>
                      </a:lnTo>
                      <a:lnTo>
                        <a:pt x="317" y="158"/>
                      </a:lnTo>
                      <a:lnTo>
                        <a:pt x="317" y="157"/>
                      </a:lnTo>
                      <a:lnTo>
                        <a:pt x="317" y="156"/>
                      </a:lnTo>
                      <a:lnTo>
                        <a:pt x="317" y="155"/>
                      </a:lnTo>
                      <a:lnTo>
                        <a:pt x="317" y="153"/>
                      </a:lnTo>
                      <a:lnTo>
                        <a:pt x="317" y="152"/>
                      </a:lnTo>
                      <a:lnTo>
                        <a:pt x="317" y="151"/>
                      </a:lnTo>
                      <a:lnTo>
                        <a:pt x="316" y="150"/>
                      </a:lnTo>
                      <a:lnTo>
                        <a:pt x="316" y="149"/>
                      </a:lnTo>
                      <a:lnTo>
                        <a:pt x="316" y="148"/>
                      </a:lnTo>
                      <a:lnTo>
                        <a:pt x="315" y="147"/>
                      </a:lnTo>
                      <a:lnTo>
                        <a:pt x="314" y="144"/>
                      </a:lnTo>
                      <a:lnTo>
                        <a:pt x="313" y="143"/>
                      </a:lnTo>
                      <a:lnTo>
                        <a:pt x="311" y="142"/>
                      </a:lnTo>
                      <a:lnTo>
                        <a:pt x="310" y="140"/>
                      </a:lnTo>
                      <a:lnTo>
                        <a:pt x="309" y="138"/>
                      </a:lnTo>
                      <a:lnTo>
                        <a:pt x="309" y="137"/>
                      </a:lnTo>
                      <a:lnTo>
                        <a:pt x="308" y="135"/>
                      </a:lnTo>
                      <a:lnTo>
                        <a:pt x="307" y="134"/>
                      </a:lnTo>
                      <a:lnTo>
                        <a:pt x="306" y="133"/>
                      </a:lnTo>
                      <a:lnTo>
                        <a:pt x="305" y="130"/>
                      </a:lnTo>
                      <a:lnTo>
                        <a:pt x="303" y="129"/>
                      </a:lnTo>
                      <a:lnTo>
                        <a:pt x="302" y="128"/>
                      </a:lnTo>
                      <a:lnTo>
                        <a:pt x="301" y="127"/>
                      </a:lnTo>
                      <a:lnTo>
                        <a:pt x="301" y="125"/>
                      </a:lnTo>
                      <a:lnTo>
                        <a:pt x="300" y="123"/>
                      </a:lnTo>
                      <a:lnTo>
                        <a:pt x="299" y="122"/>
                      </a:lnTo>
                      <a:lnTo>
                        <a:pt x="298" y="120"/>
                      </a:lnTo>
                      <a:lnTo>
                        <a:pt x="296" y="119"/>
                      </a:lnTo>
                      <a:lnTo>
                        <a:pt x="295" y="118"/>
                      </a:lnTo>
                      <a:lnTo>
                        <a:pt x="295" y="115"/>
                      </a:lnTo>
                      <a:lnTo>
                        <a:pt x="294" y="114"/>
                      </a:lnTo>
                      <a:lnTo>
                        <a:pt x="293" y="113"/>
                      </a:lnTo>
                      <a:lnTo>
                        <a:pt x="292" y="111"/>
                      </a:lnTo>
                      <a:lnTo>
                        <a:pt x="292" y="110"/>
                      </a:lnTo>
                      <a:lnTo>
                        <a:pt x="291" y="108"/>
                      </a:lnTo>
                      <a:lnTo>
                        <a:pt x="290" y="106"/>
                      </a:lnTo>
                      <a:lnTo>
                        <a:pt x="290" y="105"/>
                      </a:lnTo>
                      <a:lnTo>
                        <a:pt x="288" y="103"/>
                      </a:lnTo>
                      <a:lnTo>
                        <a:pt x="287" y="102"/>
                      </a:lnTo>
                      <a:lnTo>
                        <a:pt x="287" y="99"/>
                      </a:lnTo>
                      <a:lnTo>
                        <a:pt x="286" y="98"/>
                      </a:lnTo>
                      <a:lnTo>
                        <a:pt x="286" y="96"/>
                      </a:lnTo>
                      <a:lnTo>
                        <a:pt x="283" y="88"/>
                      </a:lnTo>
                      <a:lnTo>
                        <a:pt x="284" y="86"/>
                      </a:lnTo>
                      <a:lnTo>
                        <a:pt x="284" y="85"/>
                      </a:lnTo>
                      <a:lnTo>
                        <a:pt x="284" y="84"/>
                      </a:lnTo>
                      <a:lnTo>
                        <a:pt x="285" y="83"/>
                      </a:lnTo>
                      <a:lnTo>
                        <a:pt x="285" y="82"/>
                      </a:lnTo>
                      <a:lnTo>
                        <a:pt x="286" y="81"/>
                      </a:lnTo>
                      <a:lnTo>
                        <a:pt x="286" y="80"/>
                      </a:lnTo>
                      <a:lnTo>
                        <a:pt x="286" y="78"/>
                      </a:lnTo>
                      <a:lnTo>
                        <a:pt x="287" y="78"/>
                      </a:lnTo>
                      <a:lnTo>
                        <a:pt x="287" y="77"/>
                      </a:lnTo>
                      <a:lnTo>
                        <a:pt x="287" y="76"/>
                      </a:lnTo>
                      <a:lnTo>
                        <a:pt x="288" y="76"/>
                      </a:lnTo>
                      <a:lnTo>
                        <a:pt x="288" y="75"/>
                      </a:lnTo>
                      <a:lnTo>
                        <a:pt x="288" y="74"/>
                      </a:lnTo>
                      <a:lnTo>
                        <a:pt x="290" y="73"/>
                      </a:lnTo>
                      <a:lnTo>
                        <a:pt x="290" y="71"/>
                      </a:lnTo>
                      <a:lnTo>
                        <a:pt x="290" y="70"/>
                      </a:lnTo>
                      <a:lnTo>
                        <a:pt x="290" y="69"/>
                      </a:lnTo>
                      <a:lnTo>
                        <a:pt x="291" y="69"/>
                      </a:lnTo>
                      <a:lnTo>
                        <a:pt x="291" y="68"/>
                      </a:lnTo>
                      <a:lnTo>
                        <a:pt x="291" y="67"/>
                      </a:lnTo>
                      <a:lnTo>
                        <a:pt x="291" y="66"/>
                      </a:lnTo>
                      <a:lnTo>
                        <a:pt x="292" y="65"/>
                      </a:lnTo>
                      <a:lnTo>
                        <a:pt x="292" y="63"/>
                      </a:lnTo>
                      <a:lnTo>
                        <a:pt x="292" y="62"/>
                      </a:lnTo>
                      <a:lnTo>
                        <a:pt x="292" y="61"/>
                      </a:lnTo>
                      <a:lnTo>
                        <a:pt x="292" y="59"/>
                      </a:lnTo>
                      <a:lnTo>
                        <a:pt x="293" y="58"/>
                      </a:lnTo>
                      <a:lnTo>
                        <a:pt x="293" y="56"/>
                      </a:lnTo>
                      <a:lnTo>
                        <a:pt x="293" y="55"/>
                      </a:lnTo>
                      <a:lnTo>
                        <a:pt x="293" y="54"/>
                      </a:lnTo>
                      <a:lnTo>
                        <a:pt x="293" y="52"/>
                      </a:lnTo>
                      <a:lnTo>
                        <a:pt x="293" y="51"/>
                      </a:lnTo>
                      <a:lnTo>
                        <a:pt x="293" y="50"/>
                      </a:lnTo>
                      <a:lnTo>
                        <a:pt x="293" y="48"/>
                      </a:lnTo>
                      <a:lnTo>
                        <a:pt x="293" y="47"/>
                      </a:lnTo>
                      <a:lnTo>
                        <a:pt x="293" y="45"/>
                      </a:lnTo>
                      <a:lnTo>
                        <a:pt x="293" y="44"/>
                      </a:lnTo>
                      <a:lnTo>
                        <a:pt x="293" y="43"/>
                      </a:lnTo>
                      <a:lnTo>
                        <a:pt x="293" y="41"/>
                      </a:lnTo>
                      <a:lnTo>
                        <a:pt x="293" y="39"/>
                      </a:lnTo>
                      <a:lnTo>
                        <a:pt x="292" y="38"/>
                      </a:lnTo>
                      <a:lnTo>
                        <a:pt x="292" y="37"/>
                      </a:lnTo>
                      <a:lnTo>
                        <a:pt x="292" y="36"/>
                      </a:lnTo>
                      <a:lnTo>
                        <a:pt x="292" y="35"/>
                      </a:lnTo>
                      <a:lnTo>
                        <a:pt x="292" y="33"/>
                      </a:lnTo>
                      <a:lnTo>
                        <a:pt x="291" y="32"/>
                      </a:lnTo>
                      <a:lnTo>
                        <a:pt x="291" y="31"/>
                      </a:lnTo>
                      <a:lnTo>
                        <a:pt x="291" y="30"/>
                      </a:lnTo>
                      <a:lnTo>
                        <a:pt x="290" y="29"/>
                      </a:lnTo>
                      <a:lnTo>
                        <a:pt x="287" y="31"/>
                      </a:lnTo>
                      <a:lnTo>
                        <a:pt x="284" y="33"/>
                      </a:lnTo>
                      <a:lnTo>
                        <a:pt x="281" y="36"/>
                      </a:lnTo>
                      <a:lnTo>
                        <a:pt x="278" y="37"/>
                      </a:lnTo>
                      <a:lnTo>
                        <a:pt x="275" y="38"/>
                      </a:lnTo>
                      <a:lnTo>
                        <a:pt x="271" y="39"/>
                      </a:lnTo>
                      <a:lnTo>
                        <a:pt x="268" y="39"/>
                      </a:lnTo>
                      <a:lnTo>
                        <a:pt x="265" y="39"/>
                      </a:lnTo>
                      <a:lnTo>
                        <a:pt x="262" y="39"/>
                      </a:lnTo>
                      <a:lnTo>
                        <a:pt x="258" y="39"/>
                      </a:lnTo>
                      <a:lnTo>
                        <a:pt x="255" y="38"/>
                      </a:lnTo>
                      <a:lnTo>
                        <a:pt x="251" y="37"/>
                      </a:lnTo>
                      <a:lnTo>
                        <a:pt x="248" y="36"/>
                      </a:lnTo>
                      <a:lnTo>
                        <a:pt x="244" y="35"/>
                      </a:lnTo>
                      <a:lnTo>
                        <a:pt x="241" y="33"/>
                      </a:lnTo>
                      <a:lnTo>
                        <a:pt x="238" y="32"/>
                      </a:lnTo>
                      <a:lnTo>
                        <a:pt x="234" y="30"/>
                      </a:lnTo>
                      <a:lnTo>
                        <a:pt x="231" y="29"/>
                      </a:lnTo>
                      <a:lnTo>
                        <a:pt x="228" y="26"/>
                      </a:lnTo>
                      <a:lnTo>
                        <a:pt x="225" y="24"/>
                      </a:lnTo>
                      <a:lnTo>
                        <a:pt x="221" y="23"/>
                      </a:lnTo>
                      <a:lnTo>
                        <a:pt x="219" y="21"/>
                      </a:lnTo>
                      <a:lnTo>
                        <a:pt x="217" y="18"/>
                      </a:lnTo>
                      <a:lnTo>
                        <a:pt x="213" y="16"/>
                      </a:lnTo>
                      <a:lnTo>
                        <a:pt x="211" y="14"/>
                      </a:lnTo>
                      <a:lnTo>
                        <a:pt x="209" y="11"/>
                      </a:lnTo>
                      <a:lnTo>
                        <a:pt x="206" y="9"/>
                      </a:lnTo>
                      <a:lnTo>
                        <a:pt x="204" y="8"/>
                      </a:lnTo>
                      <a:lnTo>
                        <a:pt x="202" y="6"/>
                      </a:lnTo>
                      <a:lnTo>
                        <a:pt x="201" y="3"/>
                      </a:lnTo>
                      <a:lnTo>
                        <a:pt x="198" y="2"/>
                      </a:lnTo>
                      <a:lnTo>
                        <a:pt x="197" y="0"/>
                      </a:lnTo>
                      <a:lnTo>
                        <a:pt x="197" y="1"/>
                      </a:lnTo>
                      <a:lnTo>
                        <a:pt x="197" y="2"/>
                      </a:lnTo>
                      <a:lnTo>
                        <a:pt x="196" y="3"/>
                      </a:lnTo>
                      <a:lnTo>
                        <a:pt x="196" y="4"/>
                      </a:lnTo>
                      <a:lnTo>
                        <a:pt x="196" y="6"/>
                      </a:lnTo>
                      <a:lnTo>
                        <a:pt x="195" y="6"/>
                      </a:lnTo>
                      <a:lnTo>
                        <a:pt x="195" y="7"/>
                      </a:lnTo>
                      <a:lnTo>
                        <a:pt x="195" y="8"/>
                      </a:lnTo>
                      <a:lnTo>
                        <a:pt x="195" y="9"/>
                      </a:lnTo>
                      <a:lnTo>
                        <a:pt x="195" y="10"/>
                      </a:lnTo>
                      <a:lnTo>
                        <a:pt x="196" y="10"/>
                      </a:lnTo>
                      <a:lnTo>
                        <a:pt x="196" y="11"/>
                      </a:lnTo>
                      <a:lnTo>
                        <a:pt x="196" y="13"/>
                      </a:lnTo>
                      <a:lnTo>
                        <a:pt x="196" y="14"/>
                      </a:lnTo>
                      <a:lnTo>
                        <a:pt x="196" y="15"/>
                      </a:lnTo>
                      <a:lnTo>
                        <a:pt x="196" y="16"/>
                      </a:lnTo>
                      <a:lnTo>
                        <a:pt x="196" y="17"/>
                      </a:lnTo>
                      <a:lnTo>
                        <a:pt x="196" y="18"/>
                      </a:lnTo>
                      <a:lnTo>
                        <a:pt x="195" y="18"/>
                      </a:lnTo>
                      <a:lnTo>
                        <a:pt x="194" y="18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1" y="19"/>
                      </a:lnTo>
                      <a:lnTo>
                        <a:pt x="191" y="21"/>
                      </a:lnTo>
                      <a:lnTo>
                        <a:pt x="190" y="21"/>
                      </a:lnTo>
                      <a:lnTo>
                        <a:pt x="189" y="22"/>
                      </a:lnTo>
                      <a:lnTo>
                        <a:pt x="188" y="22"/>
                      </a:lnTo>
                      <a:lnTo>
                        <a:pt x="187" y="23"/>
                      </a:lnTo>
                      <a:lnTo>
                        <a:pt x="186" y="23"/>
                      </a:lnTo>
                      <a:lnTo>
                        <a:pt x="184" y="23"/>
                      </a:lnTo>
                      <a:lnTo>
                        <a:pt x="183" y="23"/>
                      </a:lnTo>
                      <a:lnTo>
                        <a:pt x="184" y="23"/>
                      </a:lnTo>
                      <a:lnTo>
                        <a:pt x="186" y="23"/>
                      </a:lnTo>
                      <a:lnTo>
                        <a:pt x="186" y="24"/>
                      </a:lnTo>
                      <a:lnTo>
                        <a:pt x="187" y="24"/>
                      </a:lnTo>
                      <a:lnTo>
                        <a:pt x="188" y="24"/>
                      </a:lnTo>
                      <a:lnTo>
                        <a:pt x="189" y="24"/>
                      </a:lnTo>
                      <a:lnTo>
                        <a:pt x="190" y="24"/>
                      </a:lnTo>
                      <a:lnTo>
                        <a:pt x="191" y="24"/>
                      </a:lnTo>
                      <a:lnTo>
                        <a:pt x="192" y="25"/>
                      </a:lnTo>
                      <a:lnTo>
                        <a:pt x="194" y="25"/>
                      </a:lnTo>
                      <a:lnTo>
                        <a:pt x="195" y="25"/>
                      </a:lnTo>
                      <a:lnTo>
                        <a:pt x="196" y="26"/>
                      </a:lnTo>
                      <a:lnTo>
                        <a:pt x="197" y="26"/>
                      </a:lnTo>
                      <a:lnTo>
                        <a:pt x="198" y="26"/>
                      </a:lnTo>
                      <a:lnTo>
                        <a:pt x="199" y="26"/>
                      </a:lnTo>
                      <a:lnTo>
                        <a:pt x="199" y="28"/>
                      </a:lnTo>
                      <a:lnTo>
                        <a:pt x="201" y="28"/>
                      </a:lnTo>
                      <a:lnTo>
                        <a:pt x="202" y="28"/>
                      </a:lnTo>
                      <a:lnTo>
                        <a:pt x="203" y="28"/>
                      </a:lnTo>
                      <a:lnTo>
                        <a:pt x="204" y="29"/>
                      </a:lnTo>
                      <a:lnTo>
                        <a:pt x="205" y="29"/>
                      </a:lnTo>
                      <a:lnTo>
                        <a:pt x="204" y="29"/>
                      </a:lnTo>
                      <a:lnTo>
                        <a:pt x="203" y="29"/>
                      </a:lnTo>
                      <a:lnTo>
                        <a:pt x="202" y="29"/>
                      </a:lnTo>
                      <a:lnTo>
                        <a:pt x="202" y="30"/>
                      </a:lnTo>
                      <a:lnTo>
                        <a:pt x="201" y="30"/>
                      </a:lnTo>
                      <a:lnTo>
                        <a:pt x="199" y="30"/>
                      </a:lnTo>
                      <a:lnTo>
                        <a:pt x="199" y="31"/>
                      </a:lnTo>
                      <a:lnTo>
                        <a:pt x="198" y="31"/>
                      </a:lnTo>
                      <a:lnTo>
                        <a:pt x="197" y="32"/>
                      </a:lnTo>
                      <a:lnTo>
                        <a:pt x="196" y="32"/>
                      </a:lnTo>
                      <a:lnTo>
                        <a:pt x="195" y="33"/>
                      </a:lnTo>
                      <a:lnTo>
                        <a:pt x="194" y="33"/>
                      </a:lnTo>
                      <a:lnTo>
                        <a:pt x="192" y="33"/>
                      </a:lnTo>
                      <a:lnTo>
                        <a:pt x="194" y="33"/>
                      </a:lnTo>
                      <a:lnTo>
                        <a:pt x="195" y="35"/>
                      </a:lnTo>
                      <a:lnTo>
                        <a:pt x="196" y="35"/>
                      </a:lnTo>
                      <a:lnTo>
                        <a:pt x="197" y="35"/>
                      </a:lnTo>
                      <a:lnTo>
                        <a:pt x="198" y="35"/>
                      </a:lnTo>
                      <a:lnTo>
                        <a:pt x="199" y="35"/>
                      </a:lnTo>
                      <a:lnTo>
                        <a:pt x="201" y="36"/>
                      </a:lnTo>
                      <a:lnTo>
                        <a:pt x="202" y="36"/>
                      </a:lnTo>
                      <a:lnTo>
                        <a:pt x="203" y="36"/>
                      </a:lnTo>
                      <a:lnTo>
                        <a:pt x="204" y="36"/>
                      </a:lnTo>
                      <a:lnTo>
                        <a:pt x="204" y="37"/>
                      </a:lnTo>
                      <a:lnTo>
                        <a:pt x="205" y="37"/>
                      </a:lnTo>
                      <a:lnTo>
                        <a:pt x="206" y="37"/>
                      </a:lnTo>
                      <a:lnTo>
                        <a:pt x="207" y="37"/>
                      </a:lnTo>
                      <a:lnTo>
                        <a:pt x="209" y="38"/>
                      </a:lnTo>
                      <a:lnTo>
                        <a:pt x="210" y="38"/>
                      </a:lnTo>
                      <a:lnTo>
                        <a:pt x="211" y="38"/>
                      </a:lnTo>
                      <a:lnTo>
                        <a:pt x="212" y="38"/>
                      </a:lnTo>
                      <a:lnTo>
                        <a:pt x="212" y="39"/>
                      </a:lnTo>
                      <a:lnTo>
                        <a:pt x="213" y="39"/>
                      </a:lnTo>
                      <a:lnTo>
                        <a:pt x="205" y="50"/>
                      </a:lnTo>
                      <a:lnTo>
                        <a:pt x="206" y="50"/>
                      </a:lnTo>
                      <a:lnTo>
                        <a:pt x="207" y="50"/>
                      </a:lnTo>
                      <a:lnTo>
                        <a:pt x="209" y="50"/>
                      </a:lnTo>
                      <a:lnTo>
                        <a:pt x="210" y="50"/>
                      </a:lnTo>
                      <a:lnTo>
                        <a:pt x="211" y="50"/>
                      </a:lnTo>
                      <a:lnTo>
                        <a:pt x="212" y="50"/>
                      </a:lnTo>
                      <a:lnTo>
                        <a:pt x="213" y="50"/>
                      </a:lnTo>
                      <a:lnTo>
                        <a:pt x="214" y="50"/>
                      </a:lnTo>
                      <a:lnTo>
                        <a:pt x="216" y="51"/>
                      </a:lnTo>
                      <a:lnTo>
                        <a:pt x="217" y="51"/>
                      </a:lnTo>
                      <a:lnTo>
                        <a:pt x="218" y="51"/>
                      </a:lnTo>
                      <a:lnTo>
                        <a:pt x="218" y="52"/>
                      </a:lnTo>
                      <a:lnTo>
                        <a:pt x="219" y="52"/>
                      </a:lnTo>
                      <a:lnTo>
                        <a:pt x="219" y="53"/>
                      </a:lnTo>
                      <a:lnTo>
                        <a:pt x="220" y="53"/>
                      </a:lnTo>
                      <a:lnTo>
                        <a:pt x="220" y="54"/>
                      </a:lnTo>
                      <a:lnTo>
                        <a:pt x="221" y="54"/>
                      </a:lnTo>
                      <a:lnTo>
                        <a:pt x="221" y="55"/>
                      </a:lnTo>
                      <a:lnTo>
                        <a:pt x="221" y="56"/>
                      </a:lnTo>
                      <a:lnTo>
                        <a:pt x="221" y="58"/>
                      </a:lnTo>
                      <a:lnTo>
                        <a:pt x="223" y="59"/>
                      </a:lnTo>
                      <a:lnTo>
                        <a:pt x="223" y="60"/>
                      </a:lnTo>
                      <a:lnTo>
                        <a:pt x="220" y="60"/>
                      </a:lnTo>
                      <a:lnTo>
                        <a:pt x="217" y="61"/>
                      </a:lnTo>
                      <a:lnTo>
                        <a:pt x="214" y="62"/>
                      </a:lnTo>
                      <a:lnTo>
                        <a:pt x="212" y="63"/>
                      </a:lnTo>
                      <a:lnTo>
                        <a:pt x="210" y="65"/>
                      </a:lnTo>
                      <a:lnTo>
                        <a:pt x="207" y="66"/>
                      </a:lnTo>
                      <a:lnTo>
                        <a:pt x="206" y="67"/>
                      </a:lnTo>
                      <a:lnTo>
                        <a:pt x="204" y="69"/>
                      </a:lnTo>
                      <a:lnTo>
                        <a:pt x="202" y="70"/>
                      </a:lnTo>
                      <a:lnTo>
                        <a:pt x="199" y="73"/>
                      </a:lnTo>
                      <a:lnTo>
                        <a:pt x="197" y="75"/>
                      </a:lnTo>
                      <a:lnTo>
                        <a:pt x="195" y="76"/>
                      </a:lnTo>
                      <a:lnTo>
                        <a:pt x="192" y="78"/>
                      </a:lnTo>
                      <a:lnTo>
                        <a:pt x="191" y="81"/>
                      </a:lnTo>
                      <a:lnTo>
                        <a:pt x="189" y="83"/>
                      </a:lnTo>
                      <a:lnTo>
                        <a:pt x="187" y="85"/>
                      </a:lnTo>
                      <a:lnTo>
                        <a:pt x="184" y="88"/>
                      </a:lnTo>
                      <a:lnTo>
                        <a:pt x="183" y="90"/>
                      </a:lnTo>
                      <a:lnTo>
                        <a:pt x="181" y="92"/>
                      </a:lnTo>
                      <a:lnTo>
                        <a:pt x="179" y="95"/>
                      </a:lnTo>
                      <a:lnTo>
                        <a:pt x="177" y="97"/>
                      </a:lnTo>
                      <a:lnTo>
                        <a:pt x="175" y="99"/>
                      </a:lnTo>
                      <a:lnTo>
                        <a:pt x="173" y="102"/>
                      </a:lnTo>
                      <a:lnTo>
                        <a:pt x="172" y="105"/>
                      </a:lnTo>
                      <a:lnTo>
                        <a:pt x="169" y="107"/>
                      </a:lnTo>
                      <a:lnTo>
                        <a:pt x="168" y="110"/>
                      </a:lnTo>
                      <a:lnTo>
                        <a:pt x="166" y="112"/>
                      </a:lnTo>
                      <a:lnTo>
                        <a:pt x="165" y="114"/>
                      </a:lnTo>
                      <a:lnTo>
                        <a:pt x="162" y="117"/>
                      </a:lnTo>
                      <a:lnTo>
                        <a:pt x="161" y="118"/>
                      </a:lnTo>
                      <a:lnTo>
                        <a:pt x="159" y="120"/>
                      </a:lnTo>
                      <a:lnTo>
                        <a:pt x="158" y="122"/>
                      </a:lnTo>
                      <a:lnTo>
                        <a:pt x="157" y="122"/>
                      </a:lnTo>
                      <a:lnTo>
                        <a:pt x="155" y="122"/>
                      </a:lnTo>
                      <a:lnTo>
                        <a:pt x="154" y="122"/>
                      </a:lnTo>
                      <a:lnTo>
                        <a:pt x="153" y="121"/>
                      </a:lnTo>
                      <a:lnTo>
                        <a:pt x="152" y="121"/>
                      </a:lnTo>
                      <a:lnTo>
                        <a:pt x="151" y="121"/>
                      </a:lnTo>
                      <a:lnTo>
                        <a:pt x="150" y="120"/>
                      </a:lnTo>
                      <a:lnTo>
                        <a:pt x="149" y="120"/>
                      </a:lnTo>
                      <a:lnTo>
                        <a:pt x="147" y="120"/>
                      </a:lnTo>
                      <a:lnTo>
                        <a:pt x="146" y="119"/>
                      </a:lnTo>
                      <a:lnTo>
                        <a:pt x="145" y="118"/>
                      </a:lnTo>
                      <a:lnTo>
                        <a:pt x="144" y="118"/>
                      </a:lnTo>
                      <a:lnTo>
                        <a:pt x="143" y="117"/>
                      </a:lnTo>
                      <a:lnTo>
                        <a:pt x="142" y="117"/>
                      </a:lnTo>
                      <a:lnTo>
                        <a:pt x="140" y="115"/>
                      </a:lnTo>
                      <a:lnTo>
                        <a:pt x="139" y="115"/>
                      </a:lnTo>
                      <a:lnTo>
                        <a:pt x="138" y="114"/>
                      </a:lnTo>
                      <a:lnTo>
                        <a:pt x="137" y="114"/>
                      </a:lnTo>
                      <a:lnTo>
                        <a:pt x="136" y="113"/>
                      </a:lnTo>
                      <a:lnTo>
                        <a:pt x="135" y="113"/>
                      </a:lnTo>
                      <a:lnTo>
                        <a:pt x="134" y="112"/>
                      </a:lnTo>
                      <a:lnTo>
                        <a:pt x="134" y="111"/>
                      </a:lnTo>
                      <a:lnTo>
                        <a:pt x="132" y="111"/>
                      </a:lnTo>
                      <a:lnTo>
                        <a:pt x="131" y="110"/>
                      </a:lnTo>
                      <a:lnTo>
                        <a:pt x="130" y="108"/>
                      </a:lnTo>
                      <a:lnTo>
                        <a:pt x="129" y="107"/>
                      </a:lnTo>
                      <a:lnTo>
                        <a:pt x="128" y="106"/>
                      </a:lnTo>
                      <a:lnTo>
                        <a:pt x="128" y="105"/>
                      </a:lnTo>
                      <a:lnTo>
                        <a:pt x="128" y="104"/>
                      </a:lnTo>
                      <a:lnTo>
                        <a:pt x="128" y="103"/>
                      </a:lnTo>
                      <a:lnTo>
                        <a:pt x="128" y="102"/>
                      </a:lnTo>
                      <a:lnTo>
                        <a:pt x="128" y="100"/>
                      </a:lnTo>
                      <a:lnTo>
                        <a:pt x="128" y="99"/>
                      </a:lnTo>
                      <a:lnTo>
                        <a:pt x="129" y="98"/>
                      </a:lnTo>
                      <a:lnTo>
                        <a:pt x="129" y="97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3"/>
                      </a:lnTo>
                      <a:lnTo>
                        <a:pt x="129" y="92"/>
                      </a:lnTo>
                      <a:lnTo>
                        <a:pt x="129" y="91"/>
                      </a:lnTo>
                      <a:lnTo>
                        <a:pt x="130" y="91"/>
                      </a:lnTo>
                      <a:lnTo>
                        <a:pt x="130" y="90"/>
                      </a:lnTo>
                      <a:lnTo>
                        <a:pt x="130" y="89"/>
                      </a:lnTo>
                      <a:lnTo>
                        <a:pt x="130" y="88"/>
                      </a:lnTo>
                      <a:lnTo>
                        <a:pt x="131" y="86"/>
                      </a:lnTo>
                      <a:lnTo>
                        <a:pt x="130" y="83"/>
                      </a:lnTo>
                      <a:lnTo>
                        <a:pt x="129" y="81"/>
                      </a:lnTo>
                      <a:lnTo>
                        <a:pt x="128" y="77"/>
                      </a:lnTo>
                      <a:lnTo>
                        <a:pt x="125" y="75"/>
                      </a:lnTo>
                      <a:lnTo>
                        <a:pt x="124" y="73"/>
                      </a:lnTo>
                      <a:lnTo>
                        <a:pt x="123" y="70"/>
                      </a:lnTo>
                      <a:lnTo>
                        <a:pt x="121" y="68"/>
                      </a:lnTo>
                      <a:lnTo>
                        <a:pt x="119" y="66"/>
                      </a:lnTo>
                      <a:lnTo>
                        <a:pt x="116" y="63"/>
                      </a:lnTo>
                      <a:lnTo>
                        <a:pt x="114" y="62"/>
                      </a:lnTo>
                      <a:lnTo>
                        <a:pt x="112" y="61"/>
                      </a:lnTo>
                      <a:lnTo>
                        <a:pt x="109" y="60"/>
                      </a:lnTo>
                      <a:lnTo>
                        <a:pt x="107" y="59"/>
                      </a:lnTo>
                      <a:lnTo>
                        <a:pt x="105" y="59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4" y="58"/>
                      </a:lnTo>
                      <a:lnTo>
                        <a:pt x="92" y="59"/>
                      </a:lnTo>
                      <a:lnTo>
                        <a:pt x="90" y="59"/>
                      </a:lnTo>
                      <a:lnTo>
                        <a:pt x="87" y="60"/>
                      </a:lnTo>
                      <a:lnTo>
                        <a:pt x="85" y="61"/>
                      </a:lnTo>
                      <a:lnTo>
                        <a:pt x="83" y="62"/>
                      </a:lnTo>
                      <a:lnTo>
                        <a:pt x="80" y="63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5" y="70"/>
                      </a:lnTo>
                      <a:lnTo>
                        <a:pt x="73" y="73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9" y="82"/>
                      </a:lnTo>
                      <a:lnTo>
                        <a:pt x="68" y="85"/>
                      </a:lnTo>
                      <a:lnTo>
                        <a:pt x="68" y="89"/>
                      </a:lnTo>
                      <a:lnTo>
                        <a:pt x="68" y="91"/>
                      </a:lnTo>
                      <a:lnTo>
                        <a:pt x="68" y="93"/>
                      </a:lnTo>
                      <a:lnTo>
                        <a:pt x="68" y="96"/>
                      </a:lnTo>
                      <a:lnTo>
                        <a:pt x="68" y="98"/>
                      </a:lnTo>
                      <a:lnTo>
                        <a:pt x="68" y="100"/>
                      </a:lnTo>
                      <a:lnTo>
                        <a:pt x="68" y="103"/>
                      </a:lnTo>
                      <a:lnTo>
                        <a:pt x="69" y="105"/>
                      </a:lnTo>
                      <a:lnTo>
                        <a:pt x="69" y="107"/>
                      </a:lnTo>
                      <a:lnTo>
                        <a:pt x="69" y="110"/>
                      </a:lnTo>
                      <a:lnTo>
                        <a:pt x="69" y="112"/>
                      </a:lnTo>
                      <a:lnTo>
                        <a:pt x="69" y="114"/>
                      </a:lnTo>
                      <a:lnTo>
                        <a:pt x="69" y="117"/>
                      </a:lnTo>
                      <a:lnTo>
                        <a:pt x="70" y="119"/>
                      </a:lnTo>
                      <a:lnTo>
                        <a:pt x="70" y="121"/>
                      </a:lnTo>
                      <a:lnTo>
                        <a:pt x="70" y="123"/>
                      </a:lnTo>
                      <a:lnTo>
                        <a:pt x="70" y="126"/>
                      </a:lnTo>
                      <a:lnTo>
                        <a:pt x="71" y="128"/>
                      </a:lnTo>
                      <a:lnTo>
                        <a:pt x="71" y="130"/>
                      </a:lnTo>
                      <a:lnTo>
                        <a:pt x="72" y="133"/>
                      </a:lnTo>
                      <a:lnTo>
                        <a:pt x="72" y="135"/>
                      </a:lnTo>
                      <a:lnTo>
                        <a:pt x="73" y="137"/>
                      </a:lnTo>
                      <a:lnTo>
                        <a:pt x="75" y="140"/>
                      </a:lnTo>
                      <a:lnTo>
                        <a:pt x="75" y="142"/>
                      </a:lnTo>
                      <a:lnTo>
                        <a:pt x="76" y="144"/>
                      </a:lnTo>
                      <a:lnTo>
                        <a:pt x="77" y="147"/>
                      </a:lnTo>
                      <a:lnTo>
                        <a:pt x="78" y="148"/>
                      </a:lnTo>
                      <a:lnTo>
                        <a:pt x="79" y="150"/>
                      </a:lnTo>
                      <a:lnTo>
                        <a:pt x="80" y="152"/>
                      </a:lnTo>
                      <a:lnTo>
                        <a:pt x="82" y="155"/>
                      </a:lnTo>
                      <a:lnTo>
                        <a:pt x="84" y="156"/>
                      </a:lnTo>
                      <a:lnTo>
                        <a:pt x="85" y="158"/>
                      </a:lnTo>
                      <a:lnTo>
                        <a:pt x="84" y="158"/>
                      </a:lnTo>
                      <a:lnTo>
                        <a:pt x="83" y="158"/>
                      </a:lnTo>
                      <a:lnTo>
                        <a:pt x="82" y="158"/>
                      </a:lnTo>
                      <a:lnTo>
                        <a:pt x="80" y="158"/>
                      </a:lnTo>
                      <a:lnTo>
                        <a:pt x="78" y="158"/>
                      </a:lnTo>
                      <a:lnTo>
                        <a:pt x="77" y="159"/>
                      </a:lnTo>
                      <a:lnTo>
                        <a:pt x="76" y="159"/>
                      </a:lnTo>
                      <a:lnTo>
                        <a:pt x="75" y="159"/>
                      </a:lnTo>
                      <a:lnTo>
                        <a:pt x="72" y="159"/>
                      </a:lnTo>
                      <a:lnTo>
                        <a:pt x="71" y="160"/>
                      </a:lnTo>
                      <a:lnTo>
                        <a:pt x="70" y="160"/>
                      </a:lnTo>
                      <a:lnTo>
                        <a:pt x="69" y="160"/>
                      </a:lnTo>
                      <a:lnTo>
                        <a:pt x="68" y="162"/>
                      </a:lnTo>
                      <a:lnTo>
                        <a:pt x="65" y="162"/>
                      </a:lnTo>
                      <a:lnTo>
                        <a:pt x="64" y="163"/>
                      </a:lnTo>
                      <a:lnTo>
                        <a:pt x="63" y="163"/>
                      </a:lnTo>
                      <a:lnTo>
                        <a:pt x="62" y="164"/>
                      </a:lnTo>
                      <a:lnTo>
                        <a:pt x="61" y="164"/>
                      </a:lnTo>
                      <a:lnTo>
                        <a:pt x="60" y="165"/>
                      </a:lnTo>
                      <a:lnTo>
                        <a:pt x="58" y="166"/>
                      </a:lnTo>
                      <a:lnTo>
                        <a:pt x="57" y="166"/>
                      </a:lnTo>
                      <a:lnTo>
                        <a:pt x="56" y="167"/>
                      </a:lnTo>
                      <a:lnTo>
                        <a:pt x="55" y="169"/>
                      </a:lnTo>
                      <a:lnTo>
                        <a:pt x="55" y="170"/>
                      </a:lnTo>
                      <a:lnTo>
                        <a:pt x="54" y="171"/>
                      </a:lnTo>
                      <a:lnTo>
                        <a:pt x="53" y="171"/>
                      </a:lnTo>
                      <a:lnTo>
                        <a:pt x="53" y="172"/>
                      </a:lnTo>
                      <a:lnTo>
                        <a:pt x="52" y="173"/>
                      </a:lnTo>
                      <a:lnTo>
                        <a:pt x="52" y="175"/>
                      </a:lnTo>
                      <a:lnTo>
                        <a:pt x="52" y="177"/>
                      </a:lnTo>
                      <a:lnTo>
                        <a:pt x="52" y="178"/>
                      </a:lnTo>
                      <a:lnTo>
                        <a:pt x="52" y="179"/>
                      </a:lnTo>
                      <a:lnTo>
                        <a:pt x="49" y="180"/>
                      </a:lnTo>
                      <a:lnTo>
                        <a:pt x="48" y="182"/>
                      </a:lnTo>
                      <a:lnTo>
                        <a:pt x="47" y="184"/>
                      </a:lnTo>
                      <a:lnTo>
                        <a:pt x="45" y="185"/>
                      </a:lnTo>
                      <a:lnTo>
                        <a:pt x="43" y="186"/>
                      </a:lnTo>
                      <a:lnTo>
                        <a:pt x="41" y="188"/>
                      </a:lnTo>
                      <a:lnTo>
                        <a:pt x="40" y="189"/>
                      </a:lnTo>
                      <a:lnTo>
                        <a:pt x="38" y="190"/>
                      </a:lnTo>
                      <a:lnTo>
                        <a:pt x="35" y="193"/>
                      </a:lnTo>
                      <a:lnTo>
                        <a:pt x="33" y="194"/>
                      </a:lnTo>
                      <a:lnTo>
                        <a:pt x="31" y="195"/>
                      </a:lnTo>
                      <a:lnTo>
                        <a:pt x="30" y="197"/>
                      </a:lnTo>
                      <a:lnTo>
                        <a:pt x="27" y="199"/>
                      </a:lnTo>
                      <a:lnTo>
                        <a:pt x="25" y="200"/>
                      </a:lnTo>
                      <a:lnTo>
                        <a:pt x="23" y="202"/>
                      </a:lnTo>
                      <a:lnTo>
                        <a:pt x="20" y="203"/>
                      </a:lnTo>
                      <a:lnTo>
                        <a:pt x="18" y="205"/>
                      </a:lnTo>
                      <a:lnTo>
                        <a:pt x="17" y="207"/>
                      </a:lnTo>
                      <a:lnTo>
                        <a:pt x="15" y="209"/>
                      </a:lnTo>
                      <a:lnTo>
                        <a:pt x="12" y="210"/>
                      </a:lnTo>
                      <a:lnTo>
                        <a:pt x="11" y="212"/>
                      </a:lnTo>
                      <a:lnTo>
                        <a:pt x="9" y="215"/>
                      </a:lnTo>
                      <a:lnTo>
                        <a:pt x="8" y="216"/>
                      </a:lnTo>
                      <a:lnTo>
                        <a:pt x="6" y="218"/>
                      </a:lnTo>
                      <a:lnTo>
                        <a:pt x="4" y="220"/>
                      </a:lnTo>
                      <a:lnTo>
                        <a:pt x="3" y="222"/>
                      </a:lnTo>
                      <a:lnTo>
                        <a:pt x="2" y="224"/>
                      </a:lnTo>
                      <a:lnTo>
                        <a:pt x="2" y="226"/>
                      </a:lnTo>
                      <a:lnTo>
                        <a:pt x="1" y="229"/>
                      </a:lnTo>
                      <a:lnTo>
                        <a:pt x="1" y="231"/>
                      </a:lnTo>
                      <a:lnTo>
                        <a:pt x="0" y="233"/>
                      </a:lnTo>
                      <a:lnTo>
                        <a:pt x="0" y="236"/>
                      </a:lnTo>
                      <a:lnTo>
                        <a:pt x="3" y="239"/>
                      </a:lnTo>
                      <a:lnTo>
                        <a:pt x="8" y="241"/>
                      </a:lnTo>
                      <a:lnTo>
                        <a:pt x="11" y="245"/>
                      </a:lnTo>
                      <a:lnTo>
                        <a:pt x="15" y="247"/>
                      </a:lnTo>
                      <a:lnTo>
                        <a:pt x="19" y="249"/>
                      </a:lnTo>
                      <a:lnTo>
                        <a:pt x="23" y="253"/>
                      </a:lnTo>
                      <a:lnTo>
                        <a:pt x="27" y="255"/>
                      </a:lnTo>
                      <a:lnTo>
                        <a:pt x="31" y="259"/>
                      </a:lnTo>
                      <a:lnTo>
                        <a:pt x="35" y="261"/>
                      </a:lnTo>
                      <a:lnTo>
                        <a:pt x="40" y="264"/>
                      </a:lnTo>
                      <a:lnTo>
                        <a:pt x="43" y="267"/>
                      </a:lnTo>
                      <a:lnTo>
                        <a:pt x="48" y="269"/>
                      </a:lnTo>
                      <a:lnTo>
                        <a:pt x="53" y="272"/>
                      </a:lnTo>
                      <a:lnTo>
                        <a:pt x="57" y="275"/>
                      </a:lnTo>
                      <a:lnTo>
                        <a:pt x="61" y="278"/>
                      </a:lnTo>
                      <a:lnTo>
                        <a:pt x="65" y="281"/>
                      </a:lnTo>
                      <a:lnTo>
                        <a:pt x="70" y="284"/>
                      </a:lnTo>
                      <a:lnTo>
                        <a:pt x="73" y="286"/>
                      </a:lnTo>
                      <a:lnTo>
                        <a:pt x="78" y="290"/>
                      </a:lnTo>
                      <a:lnTo>
                        <a:pt x="83" y="293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95" y="303"/>
                      </a:lnTo>
                      <a:lnTo>
                        <a:pt x="99" y="305"/>
                      </a:lnTo>
                      <a:lnTo>
                        <a:pt x="102" y="308"/>
                      </a:lnTo>
                      <a:lnTo>
                        <a:pt x="107" y="312"/>
                      </a:lnTo>
                      <a:lnTo>
                        <a:pt x="110" y="315"/>
                      </a:lnTo>
                      <a:lnTo>
                        <a:pt x="114" y="319"/>
                      </a:lnTo>
                      <a:lnTo>
                        <a:pt x="117" y="322"/>
                      </a:lnTo>
                      <a:lnTo>
                        <a:pt x="121" y="326"/>
                      </a:lnTo>
                      <a:lnTo>
                        <a:pt x="124" y="330"/>
                      </a:lnTo>
                      <a:lnTo>
                        <a:pt x="128" y="334"/>
                      </a:lnTo>
                      <a:lnTo>
                        <a:pt x="129" y="333"/>
                      </a:lnTo>
                      <a:lnTo>
                        <a:pt x="130" y="330"/>
                      </a:lnTo>
                      <a:lnTo>
                        <a:pt x="131" y="329"/>
                      </a:lnTo>
                      <a:lnTo>
                        <a:pt x="132" y="328"/>
                      </a:lnTo>
                      <a:lnTo>
                        <a:pt x="134" y="326"/>
                      </a:lnTo>
                      <a:lnTo>
                        <a:pt x="135" y="324"/>
                      </a:lnTo>
                      <a:lnTo>
                        <a:pt x="136" y="323"/>
                      </a:lnTo>
                      <a:lnTo>
                        <a:pt x="137" y="321"/>
                      </a:lnTo>
                      <a:lnTo>
                        <a:pt x="138" y="320"/>
                      </a:lnTo>
                      <a:lnTo>
                        <a:pt x="138" y="318"/>
                      </a:lnTo>
                      <a:lnTo>
                        <a:pt x="139" y="316"/>
                      </a:lnTo>
                      <a:lnTo>
                        <a:pt x="140" y="314"/>
                      </a:lnTo>
                      <a:lnTo>
                        <a:pt x="142" y="313"/>
                      </a:lnTo>
                      <a:lnTo>
                        <a:pt x="142" y="312"/>
                      </a:lnTo>
                      <a:lnTo>
                        <a:pt x="143" y="309"/>
                      </a:lnTo>
                      <a:lnTo>
                        <a:pt x="144" y="308"/>
                      </a:lnTo>
                      <a:lnTo>
                        <a:pt x="145" y="306"/>
                      </a:lnTo>
                      <a:lnTo>
                        <a:pt x="145" y="305"/>
                      </a:lnTo>
                      <a:lnTo>
                        <a:pt x="146" y="303"/>
                      </a:lnTo>
                      <a:lnTo>
                        <a:pt x="147" y="301"/>
                      </a:lnTo>
                      <a:lnTo>
                        <a:pt x="147" y="299"/>
                      </a:lnTo>
                      <a:lnTo>
                        <a:pt x="149" y="298"/>
                      </a:lnTo>
                      <a:lnTo>
                        <a:pt x="149" y="296"/>
                      </a:lnTo>
                      <a:lnTo>
                        <a:pt x="150" y="294"/>
                      </a:lnTo>
                      <a:lnTo>
                        <a:pt x="150" y="293"/>
                      </a:lnTo>
                      <a:lnTo>
                        <a:pt x="151" y="291"/>
                      </a:lnTo>
                      <a:lnTo>
                        <a:pt x="151" y="290"/>
                      </a:lnTo>
                      <a:lnTo>
                        <a:pt x="152" y="287"/>
                      </a:lnTo>
                      <a:lnTo>
                        <a:pt x="152" y="286"/>
                      </a:lnTo>
                      <a:lnTo>
                        <a:pt x="153" y="285"/>
                      </a:lnTo>
                      <a:lnTo>
                        <a:pt x="153" y="284"/>
                      </a:lnTo>
                      <a:lnTo>
                        <a:pt x="153" y="282"/>
                      </a:lnTo>
                      <a:lnTo>
                        <a:pt x="157" y="282"/>
                      </a:lnTo>
                      <a:lnTo>
                        <a:pt x="159" y="282"/>
                      </a:lnTo>
                      <a:lnTo>
                        <a:pt x="162" y="282"/>
                      </a:lnTo>
                      <a:lnTo>
                        <a:pt x="165" y="283"/>
                      </a:lnTo>
                      <a:lnTo>
                        <a:pt x="167" y="283"/>
                      </a:lnTo>
                      <a:lnTo>
                        <a:pt x="169" y="283"/>
                      </a:lnTo>
                      <a:lnTo>
                        <a:pt x="173" y="283"/>
                      </a:lnTo>
                      <a:lnTo>
                        <a:pt x="175" y="284"/>
                      </a:lnTo>
                      <a:lnTo>
                        <a:pt x="177" y="284"/>
                      </a:lnTo>
                      <a:lnTo>
                        <a:pt x="180" y="284"/>
                      </a:lnTo>
                      <a:lnTo>
                        <a:pt x="182" y="284"/>
                      </a:lnTo>
                      <a:lnTo>
                        <a:pt x="184" y="285"/>
                      </a:lnTo>
                      <a:lnTo>
                        <a:pt x="187" y="285"/>
                      </a:lnTo>
                      <a:lnTo>
                        <a:pt x="189" y="285"/>
                      </a:lnTo>
                      <a:lnTo>
                        <a:pt x="191" y="286"/>
                      </a:lnTo>
                      <a:lnTo>
                        <a:pt x="194" y="286"/>
                      </a:lnTo>
                      <a:lnTo>
                        <a:pt x="196" y="286"/>
                      </a:lnTo>
                      <a:lnTo>
                        <a:pt x="198" y="286"/>
                      </a:lnTo>
                      <a:lnTo>
                        <a:pt x="201" y="287"/>
                      </a:lnTo>
                      <a:lnTo>
                        <a:pt x="203" y="287"/>
                      </a:lnTo>
                      <a:lnTo>
                        <a:pt x="206" y="287"/>
                      </a:lnTo>
                      <a:lnTo>
                        <a:pt x="209" y="287"/>
                      </a:lnTo>
                      <a:lnTo>
                        <a:pt x="211" y="287"/>
                      </a:lnTo>
                      <a:lnTo>
                        <a:pt x="213" y="287"/>
                      </a:lnTo>
                      <a:lnTo>
                        <a:pt x="216" y="287"/>
                      </a:lnTo>
                      <a:lnTo>
                        <a:pt x="218" y="287"/>
                      </a:lnTo>
                      <a:lnTo>
                        <a:pt x="221" y="287"/>
                      </a:lnTo>
                      <a:lnTo>
                        <a:pt x="224" y="287"/>
                      </a:lnTo>
                      <a:lnTo>
                        <a:pt x="226" y="286"/>
                      </a:lnTo>
                      <a:lnTo>
                        <a:pt x="228" y="286"/>
                      </a:lnTo>
                      <a:lnTo>
                        <a:pt x="232" y="285"/>
                      </a:lnTo>
                      <a:lnTo>
                        <a:pt x="234" y="28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0" name="Freeform 346"/>
                <p:cNvSpPr>
                  <a:spLocks noChangeArrowheads="1"/>
                </p:cNvSpPr>
                <p:nvPr/>
              </p:nvSpPr>
              <p:spPr bwMode="auto">
                <a:xfrm>
                  <a:off x="773" y="67"/>
                  <a:ext cx="79" cy="98"/>
                </a:xfrm>
                <a:custGeom>
                  <a:avLst/>
                  <a:gdLst>
                    <a:gd name="T0" fmla="*/ 49 w 239"/>
                    <a:gd name="T1" fmla="*/ 95 h 295"/>
                    <a:gd name="T2" fmla="*/ 45 w 239"/>
                    <a:gd name="T3" fmla="*/ 89 h 295"/>
                    <a:gd name="T4" fmla="*/ 40 w 239"/>
                    <a:gd name="T5" fmla="*/ 84 h 295"/>
                    <a:gd name="T6" fmla="*/ 37 w 239"/>
                    <a:gd name="T7" fmla="*/ 83 h 295"/>
                    <a:gd name="T8" fmla="*/ 31 w 239"/>
                    <a:gd name="T9" fmla="*/ 83 h 295"/>
                    <a:gd name="T10" fmla="*/ 21 w 239"/>
                    <a:gd name="T11" fmla="*/ 86 h 295"/>
                    <a:gd name="T12" fmla="*/ 13 w 239"/>
                    <a:gd name="T13" fmla="*/ 81 h 295"/>
                    <a:gd name="T14" fmla="*/ 13 w 239"/>
                    <a:gd name="T15" fmla="*/ 74 h 295"/>
                    <a:gd name="T16" fmla="*/ 10 w 239"/>
                    <a:gd name="T17" fmla="*/ 68 h 295"/>
                    <a:gd name="T18" fmla="*/ 7 w 239"/>
                    <a:gd name="T19" fmla="*/ 61 h 295"/>
                    <a:gd name="T20" fmla="*/ 6 w 239"/>
                    <a:gd name="T21" fmla="*/ 55 h 295"/>
                    <a:gd name="T22" fmla="*/ 1 w 239"/>
                    <a:gd name="T23" fmla="*/ 53 h 295"/>
                    <a:gd name="T24" fmla="*/ 1 w 239"/>
                    <a:gd name="T25" fmla="*/ 49 h 295"/>
                    <a:gd name="T26" fmla="*/ 4 w 239"/>
                    <a:gd name="T27" fmla="*/ 44 h 295"/>
                    <a:gd name="T28" fmla="*/ 5 w 239"/>
                    <a:gd name="T29" fmla="*/ 41 h 295"/>
                    <a:gd name="T30" fmla="*/ 2 w 239"/>
                    <a:gd name="T31" fmla="*/ 39 h 295"/>
                    <a:gd name="T32" fmla="*/ 2 w 239"/>
                    <a:gd name="T33" fmla="*/ 37 h 295"/>
                    <a:gd name="T34" fmla="*/ 2 w 239"/>
                    <a:gd name="T35" fmla="*/ 34 h 295"/>
                    <a:gd name="T36" fmla="*/ 0 w 239"/>
                    <a:gd name="T37" fmla="*/ 30 h 295"/>
                    <a:gd name="T38" fmla="*/ 1 w 239"/>
                    <a:gd name="T39" fmla="*/ 24 h 295"/>
                    <a:gd name="T40" fmla="*/ 1 w 239"/>
                    <a:gd name="T41" fmla="*/ 18 h 295"/>
                    <a:gd name="T42" fmla="*/ 2 w 239"/>
                    <a:gd name="T43" fmla="*/ 12 h 295"/>
                    <a:gd name="T44" fmla="*/ 3 w 239"/>
                    <a:gd name="T45" fmla="*/ 6 h 295"/>
                    <a:gd name="T46" fmla="*/ 9 w 239"/>
                    <a:gd name="T47" fmla="*/ 2 h 295"/>
                    <a:gd name="T48" fmla="*/ 15 w 239"/>
                    <a:gd name="T49" fmla="*/ 0 h 295"/>
                    <a:gd name="T50" fmla="*/ 20 w 239"/>
                    <a:gd name="T51" fmla="*/ 5 h 295"/>
                    <a:gd name="T52" fmla="*/ 18 w 239"/>
                    <a:gd name="T53" fmla="*/ 13 h 295"/>
                    <a:gd name="T54" fmla="*/ 12 w 239"/>
                    <a:gd name="T55" fmla="*/ 22 h 295"/>
                    <a:gd name="T56" fmla="*/ 21 w 239"/>
                    <a:gd name="T57" fmla="*/ 28 h 295"/>
                    <a:gd name="T58" fmla="*/ 31 w 239"/>
                    <a:gd name="T59" fmla="*/ 43 h 295"/>
                    <a:gd name="T60" fmla="*/ 36 w 239"/>
                    <a:gd name="T61" fmla="*/ 42 h 295"/>
                    <a:gd name="T62" fmla="*/ 44 w 239"/>
                    <a:gd name="T63" fmla="*/ 34 h 295"/>
                    <a:gd name="T64" fmla="*/ 50 w 239"/>
                    <a:gd name="T65" fmla="*/ 38 h 295"/>
                    <a:gd name="T66" fmla="*/ 52 w 239"/>
                    <a:gd name="T67" fmla="*/ 45 h 295"/>
                    <a:gd name="T68" fmla="*/ 51 w 239"/>
                    <a:gd name="T69" fmla="*/ 49 h 295"/>
                    <a:gd name="T70" fmla="*/ 49 w 239"/>
                    <a:gd name="T71" fmla="*/ 54 h 295"/>
                    <a:gd name="T72" fmla="*/ 53 w 239"/>
                    <a:gd name="T73" fmla="*/ 56 h 295"/>
                    <a:gd name="T74" fmla="*/ 61 w 239"/>
                    <a:gd name="T75" fmla="*/ 57 h 295"/>
                    <a:gd name="T76" fmla="*/ 68 w 239"/>
                    <a:gd name="T77" fmla="*/ 62 h 295"/>
                    <a:gd name="T78" fmla="*/ 77 w 239"/>
                    <a:gd name="T79" fmla="*/ 65 h 295"/>
                    <a:gd name="T80" fmla="*/ 75 w 239"/>
                    <a:gd name="T81" fmla="*/ 78 h 295"/>
                    <a:gd name="T82" fmla="*/ 64 w 239"/>
                    <a:gd name="T83" fmla="*/ 85 h 295"/>
                    <a:gd name="T84" fmla="*/ 54 w 239"/>
                    <a:gd name="T85" fmla="*/ 94 h 29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9"/>
                    <a:gd name="T130" fmla="*/ 0 h 295"/>
                    <a:gd name="T131" fmla="*/ 239 w 239"/>
                    <a:gd name="T132" fmla="*/ 295 h 29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9" h="295">
                      <a:moveTo>
                        <a:pt x="154" y="295"/>
                      </a:moveTo>
                      <a:lnTo>
                        <a:pt x="151" y="291"/>
                      </a:lnTo>
                      <a:lnTo>
                        <a:pt x="148" y="286"/>
                      </a:lnTo>
                      <a:lnTo>
                        <a:pt x="144" y="281"/>
                      </a:lnTo>
                      <a:lnTo>
                        <a:pt x="140" y="275"/>
                      </a:lnTo>
                      <a:lnTo>
                        <a:pt x="135" y="268"/>
                      </a:lnTo>
                      <a:lnTo>
                        <a:pt x="130" y="262"/>
                      </a:lnTo>
                      <a:lnTo>
                        <a:pt x="127" y="256"/>
                      </a:lnTo>
                      <a:lnTo>
                        <a:pt x="122" y="252"/>
                      </a:lnTo>
                      <a:lnTo>
                        <a:pt x="119" y="251"/>
                      </a:lnTo>
                      <a:lnTo>
                        <a:pt x="115" y="250"/>
                      </a:lnTo>
                      <a:lnTo>
                        <a:pt x="111" y="250"/>
                      </a:lnTo>
                      <a:lnTo>
                        <a:pt x="107" y="248"/>
                      </a:lnTo>
                      <a:lnTo>
                        <a:pt x="103" y="248"/>
                      </a:lnTo>
                      <a:lnTo>
                        <a:pt x="95" y="251"/>
                      </a:lnTo>
                      <a:lnTo>
                        <a:pt x="85" y="254"/>
                      </a:lnTo>
                      <a:lnTo>
                        <a:pt x="75" y="256"/>
                      </a:lnTo>
                      <a:lnTo>
                        <a:pt x="63" y="259"/>
                      </a:lnTo>
                      <a:lnTo>
                        <a:pt x="53" y="258"/>
                      </a:lnTo>
                      <a:lnTo>
                        <a:pt x="45" y="253"/>
                      </a:lnTo>
                      <a:lnTo>
                        <a:pt x="38" y="243"/>
                      </a:lnTo>
                      <a:lnTo>
                        <a:pt x="37" y="236"/>
                      </a:lnTo>
                      <a:lnTo>
                        <a:pt x="37" y="230"/>
                      </a:lnTo>
                      <a:lnTo>
                        <a:pt x="38" y="224"/>
                      </a:lnTo>
                      <a:lnTo>
                        <a:pt x="38" y="218"/>
                      </a:lnTo>
                      <a:lnTo>
                        <a:pt x="35" y="213"/>
                      </a:lnTo>
                      <a:lnTo>
                        <a:pt x="30" y="206"/>
                      </a:lnTo>
                      <a:lnTo>
                        <a:pt x="26" y="199"/>
                      </a:lnTo>
                      <a:lnTo>
                        <a:pt x="24" y="192"/>
                      </a:lnTo>
                      <a:lnTo>
                        <a:pt x="22" y="184"/>
                      </a:lnTo>
                      <a:lnTo>
                        <a:pt x="20" y="177"/>
                      </a:lnTo>
                      <a:lnTo>
                        <a:pt x="18" y="171"/>
                      </a:lnTo>
                      <a:lnTo>
                        <a:pt x="17" y="166"/>
                      </a:lnTo>
                      <a:lnTo>
                        <a:pt x="11" y="164"/>
                      </a:lnTo>
                      <a:lnTo>
                        <a:pt x="7" y="163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1" y="150"/>
                      </a:lnTo>
                      <a:lnTo>
                        <a:pt x="3" y="146"/>
                      </a:lnTo>
                      <a:lnTo>
                        <a:pt x="7" y="141"/>
                      </a:lnTo>
                      <a:lnTo>
                        <a:pt x="10" y="135"/>
                      </a:lnTo>
                      <a:lnTo>
                        <a:pt x="11" y="132"/>
                      </a:lnTo>
                      <a:lnTo>
                        <a:pt x="13" y="128"/>
                      </a:lnTo>
                      <a:lnTo>
                        <a:pt x="14" y="126"/>
                      </a:lnTo>
                      <a:lnTo>
                        <a:pt x="15" y="124"/>
                      </a:lnTo>
                      <a:lnTo>
                        <a:pt x="14" y="121"/>
                      </a:lnTo>
                      <a:lnTo>
                        <a:pt x="10" y="119"/>
                      </a:lnTo>
                      <a:lnTo>
                        <a:pt x="6" y="117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6" y="110"/>
                      </a:lnTo>
                      <a:lnTo>
                        <a:pt x="8" y="107"/>
                      </a:lnTo>
                      <a:lnTo>
                        <a:pt x="9" y="105"/>
                      </a:lnTo>
                      <a:lnTo>
                        <a:pt x="7" y="102"/>
                      </a:lnTo>
                      <a:lnTo>
                        <a:pt x="4" y="97"/>
                      </a:lnTo>
                      <a:lnTo>
                        <a:pt x="2" y="94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3"/>
                      </a:lnTo>
                      <a:lnTo>
                        <a:pt x="4" y="67"/>
                      </a:lnTo>
                      <a:lnTo>
                        <a:pt x="4" y="61"/>
                      </a:lnTo>
                      <a:lnTo>
                        <a:pt x="4" y="54"/>
                      </a:lnTo>
                      <a:lnTo>
                        <a:pt x="6" y="47"/>
                      </a:lnTo>
                      <a:lnTo>
                        <a:pt x="6" y="42"/>
                      </a:lnTo>
                      <a:lnTo>
                        <a:pt x="7" y="36"/>
                      </a:lnTo>
                      <a:lnTo>
                        <a:pt x="8" y="29"/>
                      </a:lnTo>
                      <a:lnTo>
                        <a:pt x="9" y="23"/>
                      </a:lnTo>
                      <a:lnTo>
                        <a:pt x="10" y="17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26" y="5"/>
                      </a:lnTo>
                      <a:lnTo>
                        <a:pt x="32" y="1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0" y="2"/>
                      </a:lnTo>
                      <a:lnTo>
                        <a:pt x="55" y="7"/>
                      </a:lnTo>
                      <a:lnTo>
                        <a:pt x="60" y="15"/>
                      </a:lnTo>
                      <a:lnTo>
                        <a:pt x="61" y="23"/>
                      </a:lnTo>
                      <a:lnTo>
                        <a:pt x="60" y="31"/>
                      </a:lnTo>
                      <a:lnTo>
                        <a:pt x="55" y="39"/>
                      </a:lnTo>
                      <a:lnTo>
                        <a:pt x="51" y="49"/>
                      </a:lnTo>
                      <a:lnTo>
                        <a:pt x="44" y="57"/>
                      </a:lnTo>
                      <a:lnTo>
                        <a:pt x="37" y="66"/>
                      </a:lnTo>
                      <a:lnTo>
                        <a:pt x="31" y="74"/>
                      </a:lnTo>
                      <a:lnTo>
                        <a:pt x="38" y="85"/>
                      </a:lnTo>
                      <a:lnTo>
                        <a:pt x="63" y="85"/>
                      </a:lnTo>
                      <a:lnTo>
                        <a:pt x="89" y="116"/>
                      </a:lnTo>
                      <a:lnTo>
                        <a:pt x="90" y="131"/>
                      </a:lnTo>
                      <a:lnTo>
                        <a:pt x="95" y="129"/>
                      </a:lnTo>
                      <a:lnTo>
                        <a:pt x="99" y="128"/>
                      </a:lnTo>
                      <a:lnTo>
                        <a:pt x="104" y="127"/>
                      </a:lnTo>
                      <a:lnTo>
                        <a:pt x="110" y="127"/>
                      </a:lnTo>
                      <a:lnTo>
                        <a:pt x="113" y="114"/>
                      </a:lnTo>
                      <a:lnTo>
                        <a:pt x="121" y="106"/>
                      </a:lnTo>
                      <a:lnTo>
                        <a:pt x="132" y="103"/>
                      </a:lnTo>
                      <a:lnTo>
                        <a:pt x="142" y="105"/>
                      </a:lnTo>
                      <a:lnTo>
                        <a:pt x="148" y="109"/>
                      </a:lnTo>
                      <a:lnTo>
                        <a:pt x="152" y="114"/>
                      </a:lnTo>
                      <a:lnTo>
                        <a:pt x="156" y="122"/>
                      </a:lnTo>
                      <a:lnTo>
                        <a:pt x="158" y="131"/>
                      </a:lnTo>
                      <a:lnTo>
                        <a:pt x="158" y="135"/>
                      </a:lnTo>
                      <a:lnTo>
                        <a:pt x="158" y="139"/>
                      </a:lnTo>
                      <a:lnTo>
                        <a:pt x="157" y="143"/>
                      </a:lnTo>
                      <a:lnTo>
                        <a:pt x="155" y="147"/>
                      </a:lnTo>
                      <a:lnTo>
                        <a:pt x="152" y="151"/>
                      </a:lnTo>
                      <a:lnTo>
                        <a:pt x="150" y="156"/>
                      </a:lnTo>
                      <a:lnTo>
                        <a:pt x="148" y="162"/>
                      </a:lnTo>
                      <a:lnTo>
                        <a:pt x="145" y="168"/>
                      </a:lnTo>
                      <a:lnTo>
                        <a:pt x="154" y="168"/>
                      </a:lnTo>
                      <a:lnTo>
                        <a:pt x="160" y="168"/>
                      </a:lnTo>
                      <a:lnTo>
                        <a:pt x="169" y="169"/>
                      </a:lnTo>
                      <a:lnTo>
                        <a:pt x="177" y="170"/>
                      </a:lnTo>
                      <a:lnTo>
                        <a:pt x="185" y="172"/>
                      </a:lnTo>
                      <a:lnTo>
                        <a:pt x="192" y="177"/>
                      </a:lnTo>
                      <a:lnTo>
                        <a:pt x="199" y="181"/>
                      </a:lnTo>
                      <a:lnTo>
                        <a:pt x="206" y="188"/>
                      </a:lnTo>
                      <a:lnTo>
                        <a:pt x="215" y="189"/>
                      </a:lnTo>
                      <a:lnTo>
                        <a:pt x="224" y="192"/>
                      </a:lnTo>
                      <a:lnTo>
                        <a:pt x="232" y="195"/>
                      </a:lnTo>
                      <a:lnTo>
                        <a:pt x="239" y="199"/>
                      </a:lnTo>
                      <a:lnTo>
                        <a:pt x="239" y="230"/>
                      </a:lnTo>
                      <a:lnTo>
                        <a:pt x="227" y="236"/>
                      </a:lnTo>
                      <a:lnTo>
                        <a:pt x="217" y="241"/>
                      </a:lnTo>
                      <a:lnTo>
                        <a:pt x="206" y="248"/>
                      </a:lnTo>
                      <a:lnTo>
                        <a:pt x="195" y="256"/>
                      </a:lnTo>
                      <a:lnTo>
                        <a:pt x="184" y="265"/>
                      </a:lnTo>
                      <a:lnTo>
                        <a:pt x="173" y="274"/>
                      </a:lnTo>
                      <a:lnTo>
                        <a:pt x="164" y="284"/>
                      </a:lnTo>
                      <a:lnTo>
                        <a:pt x="154" y="2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1" name="Freeform 347"/>
                <p:cNvSpPr>
                  <a:spLocks noChangeArrowheads="1"/>
                </p:cNvSpPr>
                <p:nvPr/>
              </p:nvSpPr>
              <p:spPr bwMode="auto">
                <a:xfrm>
                  <a:off x="540" y="67"/>
                  <a:ext cx="77" cy="72"/>
                </a:xfrm>
                <a:custGeom>
                  <a:avLst/>
                  <a:gdLst>
                    <a:gd name="T0" fmla="*/ 4 w 230"/>
                    <a:gd name="T1" fmla="*/ 2 h 217"/>
                    <a:gd name="T2" fmla="*/ 2 w 230"/>
                    <a:gd name="T3" fmla="*/ 7 h 217"/>
                    <a:gd name="T4" fmla="*/ 1 w 230"/>
                    <a:gd name="T5" fmla="*/ 12 h 217"/>
                    <a:gd name="T6" fmla="*/ 0 w 230"/>
                    <a:gd name="T7" fmla="*/ 17 h 217"/>
                    <a:gd name="T8" fmla="*/ 0 w 230"/>
                    <a:gd name="T9" fmla="*/ 19 h 217"/>
                    <a:gd name="T10" fmla="*/ 1 w 230"/>
                    <a:gd name="T11" fmla="*/ 20 h 217"/>
                    <a:gd name="T12" fmla="*/ 2 w 230"/>
                    <a:gd name="T13" fmla="*/ 23 h 217"/>
                    <a:gd name="T14" fmla="*/ 2 w 230"/>
                    <a:gd name="T15" fmla="*/ 27 h 217"/>
                    <a:gd name="T16" fmla="*/ 2 w 230"/>
                    <a:gd name="T17" fmla="*/ 32 h 217"/>
                    <a:gd name="T18" fmla="*/ 2 w 230"/>
                    <a:gd name="T19" fmla="*/ 37 h 217"/>
                    <a:gd name="T20" fmla="*/ 3 w 230"/>
                    <a:gd name="T21" fmla="*/ 41 h 217"/>
                    <a:gd name="T22" fmla="*/ 4 w 230"/>
                    <a:gd name="T23" fmla="*/ 44 h 217"/>
                    <a:gd name="T24" fmla="*/ 5 w 230"/>
                    <a:gd name="T25" fmla="*/ 48 h 217"/>
                    <a:gd name="T26" fmla="*/ 6 w 230"/>
                    <a:gd name="T27" fmla="*/ 51 h 217"/>
                    <a:gd name="T28" fmla="*/ 9 w 230"/>
                    <a:gd name="T29" fmla="*/ 54 h 217"/>
                    <a:gd name="T30" fmla="*/ 11 w 230"/>
                    <a:gd name="T31" fmla="*/ 58 h 217"/>
                    <a:gd name="T32" fmla="*/ 13 w 230"/>
                    <a:gd name="T33" fmla="*/ 66 h 217"/>
                    <a:gd name="T34" fmla="*/ 17 w 230"/>
                    <a:gd name="T35" fmla="*/ 71 h 217"/>
                    <a:gd name="T36" fmla="*/ 22 w 230"/>
                    <a:gd name="T37" fmla="*/ 72 h 217"/>
                    <a:gd name="T38" fmla="*/ 27 w 230"/>
                    <a:gd name="T39" fmla="*/ 72 h 217"/>
                    <a:gd name="T40" fmla="*/ 30 w 230"/>
                    <a:gd name="T41" fmla="*/ 71 h 217"/>
                    <a:gd name="T42" fmla="*/ 34 w 230"/>
                    <a:gd name="T43" fmla="*/ 70 h 217"/>
                    <a:gd name="T44" fmla="*/ 39 w 230"/>
                    <a:gd name="T45" fmla="*/ 70 h 217"/>
                    <a:gd name="T46" fmla="*/ 42 w 230"/>
                    <a:gd name="T47" fmla="*/ 71 h 217"/>
                    <a:gd name="T48" fmla="*/ 47 w 230"/>
                    <a:gd name="T49" fmla="*/ 69 h 217"/>
                    <a:gd name="T50" fmla="*/ 55 w 230"/>
                    <a:gd name="T51" fmla="*/ 63 h 217"/>
                    <a:gd name="T52" fmla="*/ 61 w 230"/>
                    <a:gd name="T53" fmla="*/ 55 h 217"/>
                    <a:gd name="T54" fmla="*/ 67 w 230"/>
                    <a:gd name="T55" fmla="*/ 46 h 217"/>
                    <a:gd name="T56" fmla="*/ 68 w 230"/>
                    <a:gd name="T57" fmla="*/ 41 h 217"/>
                    <a:gd name="T58" fmla="*/ 66 w 230"/>
                    <a:gd name="T59" fmla="*/ 40 h 217"/>
                    <a:gd name="T60" fmla="*/ 69 w 230"/>
                    <a:gd name="T61" fmla="*/ 39 h 217"/>
                    <a:gd name="T62" fmla="*/ 73 w 230"/>
                    <a:gd name="T63" fmla="*/ 37 h 217"/>
                    <a:gd name="T64" fmla="*/ 74 w 230"/>
                    <a:gd name="T65" fmla="*/ 34 h 217"/>
                    <a:gd name="T66" fmla="*/ 75 w 230"/>
                    <a:gd name="T67" fmla="*/ 32 h 217"/>
                    <a:gd name="T68" fmla="*/ 75 w 230"/>
                    <a:gd name="T69" fmla="*/ 29 h 217"/>
                    <a:gd name="T70" fmla="*/ 76 w 230"/>
                    <a:gd name="T71" fmla="*/ 26 h 217"/>
                    <a:gd name="T72" fmla="*/ 77 w 230"/>
                    <a:gd name="T73" fmla="*/ 20 h 217"/>
                    <a:gd name="T74" fmla="*/ 73 w 230"/>
                    <a:gd name="T75" fmla="*/ 18 h 217"/>
                    <a:gd name="T76" fmla="*/ 68 w 230"/>
                    <a:gd name="T77" fmla="*/ 20 h 217"/>
                    <a:gd name="T78" fmla="*/ 64 w 230"/>
                    <a:gd name="T79" fmla="*/ 22 h 217"/>
                    <a:gd name="T80" fmla="*/ 61 w 230"/>
                    <a:gd name="T81" fmla="*/ 25 h 217"/>
                    <a:gd name="T82" fmla="*/ 59 w 230"/>
                    <a:gd name="T83" fmla="*/ 30 h 217"/>
                    <a:gd name="T84" fmla="*/ 57 w 230"/>
                    <a:gd name="T85" fmla="*/ 33 h 217"/>
                    <a:gd name="T86" fmla="*/ 54 w 230"/>
                    <a:gd name="T87" fmla="*/ 32 h 217"/>
                    <a:gd name="T88" fmla="*/ 53 w 230"/>
                    <a:gd name="T89" fmla="*/ 29 h 217"/>
                    <a:gd name="T90" fmla="*/ 53 w 230"/>
                    <a:gd name="T91" fmla="*/ 27 h 217"/>
                    <a:gd name="T92" fmla="*/ 51 w 230"/>
                    <a:gd name="T93" fmla="*/ 23 h 217"/>
                    <a:gd name="T94" fmla="*/ 49 w 230"/>
                    <a:gd name="T95" fmla="*/ 22 h 217"/>
                    <a:gd name="T96" fmla="*/ 49 w 230"/>
                    <a:gd name="T97" fmla="*/ 18 h 217"/>
                    <a:gd name="T98" fmla="*/ 50 w 230"/>
                    <a:gd name="T99" fmla="*/ 13 h 217"/>
                    <a:gd name="T100" fmla="*/ 45 w 230"/>
                    <a:gd name="T101" fmla="*/ 10 h 217"/>
                    <a:gd name="T102" fmla="*/ 39 w 230"/>
                    <a:gd name="T103" fmla="*/ 11 h 217"/>
                    <a:gd name="T104" fmla="*/ 30 w 230"/>
                    <a:gd name="T105" fmla="*/ 12 h 217"/>
                    <a:gd name="T106" fmla="*/ 24 w 230"/>
                    <a:gd name="T107" fmla="*/ 13 h 217"/>
                    <a:gd name="T108" fmla="*/ 18 w 230"/>
                    <a:gd name="T109" fmla="*/ 12 h 217"/>
                    <a:gd name="T110" fmla="*/ 14 w 230"/>
                    <a:gd name="T111" fmla="*/ 10 h 217"/>
                    <a:gd name="T112" fmla="*/ 10 w 230"/>
                    <a:gd name="T113" fmla="*/ 7 h 217"/>
                    <a:gd name="T114" fmla="*/ 7 w 230"/>
                    <a:gd name="T115" fmla="*/ 3 h 21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30"/>
                    <a:gd name="T175" fmla="*/ 0 h 217"/>
                    <a:gd name="T176" fmla="*/ 230 w 230"/>
                    <a:gd name="T177" fmla="*/ 217 h 21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30" h="217">
                      <a:moveTo>
                        <a:pt x="11" y="0"/>
                      </a:moveTo>
                      <a:lnTo>
                        <a:pt x="11" y="5"/>
                      </a:lnTo>
                      <a:lnTo>
                        <a:pt x="9" y="12"/>
                      </a:lnTo>
                      <a:lnTo>
                        <a:pt x="7" y="20"/>
                      </a:lnTo>
                      <a:lnTo>
                        <a:pt x="6" y="29"/>
                      </a:lnTo>
                      <a:lnTo>
                        <a:pt x="4" y="37"/>
                      </a:lnTo>
                      <a:lnTo>
                        <a:pt x="1" y="45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4" y="60"/>
                      </a:lnTo>
                      <a:lnTo>
                        <a:pt x="5" y="62"/>
                      </a:lnTo>
                      <a:lnTo>
                        <a:pt x="5" y="68"/>
                      </a:lnTo>
                      <a:lnTo>
                        <a:pt x="5" y="75"/>
                      </a:lnTo>
                      <a:lnTo>
                        <a:pt x="5" y="82"/>
                      </a:lnTo>
                      <a:lnTo>
                        <a:pt x="5" y="89"/>
                      </a:lnTo>
                      <a:lnTo>
                        <a:pt x="5" y="96"/>
                      </a:lnTo>
                      <a:lnTo>
                        <a:pt x="5" y="104"/>
                      </a:lnTo>
                      <a:lnTo>
                        <a:pt x="6" y="111"/>
                      </a:lnTo>
                      <a:lnTo>
                        <a:pt x="7" y="118"/>
                      </a:lnTo>
                      <a:lnTo>
                        <a:pt x="8" y="124"/>
                      </a:lnTo>
                      <a:lnTo>
                        <a:pt x="9" y="128"/>
                      </a:lnTo>
                      <a:lnTo>
                        <a:pt x="11" y="134"/>
                      </a:lnTo>
                      <a:lnTo>
                        <a:pt x="13" y="140"/>
                      </a:lnTo>
                      <a:lnTo>
                        <a:pt x="14" y="144"/>
                      </a:lnTo>
                      <a:lnTo>
                        <a:pt x="16" y="150"/>
                      </a:lnTo>
                      <a:lnTo>
                        <a:pt x="19" y="154"/>
                      </a:lnTo>
                      <a:lnTo>
                        <a:pt x="22" y="158"/>
                      </a:lnTo>
                      <a:lnTo>
                        <a:pt x="26" y="163"/>
                      </a:lnTo>
                      <a:lnTo>
                        <a:pt x="29" y="169"/>
                      </a:lnTo>
                      <a:lnTo>
                        <a:pt x="32" y="174"/>
                      </a:lnTo>
                      <a:lnTo>
                        <a:pt x="37" y="184"/>
                      </a:lnTo>
                      <a:lnTo>
                        <a:pt x="39" y="200"/>
                      </a:lnTo>
                      <a:lnTo>
                        <a:pt x="44" y="208"/>
                      </a:lnTo>
                      <a:lnTo>
                        <a:pt x="51" y="213"/>
                      </a:lnTo>
                      <a:lnTo>
                        <a:pt x="58" y="214"/>
                      </a:lnTo>
                      <a:lnTo>
                        <a:pt x="66" y="216"/>
                      </a:lnTo>
                      <a:lnTo>
                        <a:pt x="73" y="217"/>
                      </a:lnTo>
                      <a:lnTo>
                        <a:pt x="80" y="217"/>
                      </a:lnTo>
                      <a:lnTo>
                        <a:pt x="86" y="216"/>
                      </a:lnTo>
                      <a:lnTo>
                        <a:pt x="91" y="214"/>
                      </a:lnTo>
                      <a:lnTo>
                        <a:pt x="97" y="213"/>
                      </a:lnTo>
                      <a:lnTo>
                        <a:pt x="103" y="210"/>
                      </a:lnTo>
                      <a:lnTo>
                        <a:pt x="109" y="209"/>
                      </a:lnTo>
                      <a:lnTo>
                        <a:pt x="115" y="210"/>
                      </a:lnTo>
                      <a:lnTo>
                        <a:pt x="120" y="213"/>
                      </a:lnTo>
                      <a:lnTo>
                        <a:pt x="124" y="214"/>
                      </a:lnTo>
                      <a:lnTo>
                        <a:pt x="127" y="215"/>
                      </a:lnTo>
                      <a:lnTo>
                        <a:pt x="140" y="209"/>
                      </a:lnTo>
                      <a:lnTo>
                        <a:pt x="151" y="201"/>
                      </a:lnTo>
                      <a:lnTo>
                        <a:pt x="163" y="191"/>
                      </a:lnTo>
                      <a:lnTo>
                        <a:pt x="173" y="179"/>
                      </a:lnTo>
                      <a:lnTo>
                        <a:pt x="183" y="166"/>
                      </a:lnTo>
                      <a:lnTo>
                        <a:pt x="192" y="154"/>
                      </a:lnTo>
                      <a:lnTo>
                        <a:pt x="199" y="140"/>
                      </a:lnTo>
                      <a:lnTo>
                        <a:pt x="206" y="127"/>
                      </a:lnTo>
                      <a:lnTo>
                        <a:pt x="203" y="125"/>
                      </a:lnTo>
                      <a:lnTo>
                        <a:pt x="200" y="122"/>
                      </a:lnTo>
                      <a:lnTo>
                        <a:pt x="197" y="120"/>
                      </a:lnTo>
                      <a:lnTo>
                        <a:pt x="193" y="119"/>
                      </a:lnTo>
                      <a:lnTo>
                        <a:pt x="206" y="118"/>
                      </a:lnTo>
                      <a:lnTo>
                        <a:pt x="213" y="116"/>
                      </a:lnTo>
                      <a:lnTo>
                        <a:pt x="217" y="111"/>
                      </a:lnTo>
                      <a:lnTo>
                        <a:pt x="220" y="106"/>
                      </a:lnTo>
                      <a:lnTo>
                        <a:pt x="222" y="103"/>
                      </a:lnTo>
                      <a:lnTo>
                        <a:pt x="223" y="98"/>
                      </a:lnTo>
                      <a:lnTo>
                        <a:pt x="224" y="95"/>
                      </a:lnTo>
                      <a:lnTo>
                        <a:pt x="224" y="91"/>
                      </a:lnTo>
                      <a:lnTo>
                        <a:pt x="225" y="87"/>
                      </a:lnTo>
                      <a:lnTo>
                        <a:pt x="227" y="82"/>
                      </a:lnTo>
                      <a:lnTo>
                        <a:pt x="228" y="77"/>
                      </a:lnTo>
                      <a:lnTo>
                        <a:pt x="230" y="72"/>
                      </a:lnTo>
                      <a:lnTo>
                        <a:pt x="230" y="61"/>
                      </a:lnTo>
                      <a:lnTo>
                        <a:pt x="225" y="55"/>
                      </a:lnTo>
                      <a:lnTo>
                        <a:pt x="217" y="54"/>
                      </a:lnTo>
                      <a:lnTo>
                        <a:pt x="208" y="57"/>
                      </a:lnTo>
                      <a:lnTo>
                        <a:pt x="203" y="59"/>
                      </a:lnTo>
                      <a:lnTo>
                        <a:pt x="198" y="61"/>
                      </a:lnTo>
                      <a:lnTo>
                        <a:pt x="192" y="66"/>
                      </a:lnTo>
                      <a:lnTo>
                        <a:pt x="187" y="70"/>
                      </a:lnTo>
                      <a:lnTo>
                        <a:pt x="183" y="76"/>
                      </a:lnTo>
                      <a:lnTo>
                        <a:pt x="179" y="82"/>
                      </a:lnTo>
                      <a:lnTo>
                        <a:pt x="176" y="89"/>
                      </a:lnTo>
                      <a:lnTo>
                        <a:pt x="173" y="96"/>
                      </a:lnTo>
                      <a:lnTo>
                        <a:pt x="170" y="98"/>
                      </a:lnTo>
                      <a:lnTo>
                        <a:pt x="167" y="98"/>
                      </a:lnTo>
                      <a:lnTo>
                        <a:pt x="162" y="96"/>
                      </a:lnTo>
                      <a:lnTo>
                        <a:pt x="158" y="92"/>
                      </a:lnTo>
                      <a:lnTo>
                        <a:pt x="158" y="88"/>
                      </a:lnTo>
                      <a:lnTo>
                        <a:pt x="157" y="84"/>
                      </a:lnTo>
                      <a:lnTo>
                        <a:pt x="157" y="80"/>
                      </a:lnTo>
                      <a:lnTo>
                        <a:pt x="157" y="75"/>
                      </a:lnTo>
                      <a:lnTo>
                        <a:pt x="153" y="68"/>
                      </a:lnTo>
                      <a:lnTo>
                        <a:pt x="148" y="66"/>
                      </a:lnTo>
                      <a:lnTo>
                        <a:pt x="145" y="65"/>
                      </a:lnTo>
                      <a:lnTo>
                        <a:pt x="141" y="64"/>
                      </a:lnTo>
                      <a:lnTo>
                        <a:pt x="147" y="54"/>
                      </a:lnTo>
                      <a:lnTo>
                        <a:pt x="149" y="45"/>
                      </a:lnTo>
                      <a:lnTo>
                        <a:pt x="148" y="38"/>
                      </a:lnTo>
                      <a:lnTo>
                        <a:pt x="143" y="34"/>
                      </a:lnTo>
                      <a:lnTo>
                        <a:pt x="135" y="31"/>
                      </a:lnTo>
                      <a:lnTo>
                        <a:pt x="126" y="31"/>
                      </a:lnTo>
                      <a:lnTo>
                        <a:pt x="115" y="32"/>
                      </a:lnTo>
                      <a:lnTo>
                        <a:pt x="103" y="34"/>
                      </a:lnTo>
                      <a:lnTo>
                        <a:pt x="91" y="36"/>
                      </a:lnTo>
                      <a:lnTo>
                        <a:pt x="80" y="38"/>
                      </a:lnTo>
                      <a:lnTo>
                        <a:pt x="71" y="39"/>
                      </a:lnTo>
                      <a:lnTo>
                        <a:pt x="65" y="38"/>
                      </a:lnTo>
                      <a:lnTo>
                        <a:pt x="54" y="36"/>
                      </a:lnTo>
                      <a:lnTo>
                        <a:pt x="46" y="34"/>
                      </a:lnTo>
                      <a:lnTo>
                        <a:pt x="41" y="30"/>
                      </a:lnTo>
                      <a:lnTo>
                        <a:pt x="36" y="27"/>
                      </a:lnTo>
                      <a:lnTo>
                        <a:pt x="31" y="22"/>
                      </a:lnTo>
                      <a:lnTo>
                        <a:pt x="26" y="15"/>
                      </a:lnTo>
                      <a:lnTo>
                        <a:pt x="20" y="8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2" name="Freeform 348"/>
                <p:cNvSpPr>
                  <a:spLocks noChangeArrowheads="1"/>
                </p:cNvSpPr>
                <p:nvPr/>
              </p:nvSpPr>
              <p:spPr bwMode="auto">
                <a:xfrm>
                  <a:off x="272" y="52"/>
                  <a:ext cx="71" cy="85"/>
                </a:xfrm>
                <a:custGeom>
                  <a:avLst/>
                  <a:gdLst>
                    <a:gd name="T0" fmla="*/ 57 w 215"/>
                    <a:gd name="T1" fmla="*/ 73 h 255"/>
                    <a:gd name="T2" fmla="*/ 61 w 215"/>
                    <a:gd name="T3" fmla="*/ 69 h 255"/>
                    <a:gd name="T4" fmla="*/ 61 w 215"/>
                    <a:gd name="T5" fmla="*/ 64 h 255"/>
                    <a:gd name="T6" fmla="*/ 63 w 215"/>
                    <a:gd name="T7" fmla="*/ 62 h 255"/>
                    <a:gd name="T8" fmla="*/ 64 w 215"/>
                    <a:gd name="T9" fmla="*/ 60 h 255"/>
                    <a:gd name="T10" fmla="*/ 63 w 215"/>
                    <a:gd name="T11" fmla="*/ 58 h 255"/>
                    <a:gd name="T12" fmla="*/ 65 w 215"/>
                    <a:gd name="T13" fmla="*/ 54 h 255"/>
                    <a:gd name="T14" fmla="*/ 65 w 215"/>
                    <a:gd name="T15" fmla="*/ 50 h 255"/>
                    <a:gd name="T16" fmla="*/ 67 w 215"/>
                    <a:gd name="T17" fmla="*/ 50 h 255"/>
                    <a:gd name="T18" fmla="*/ 70 w 215"/>
                    <a:gd name="T19" fmla="*/ 48 h 255"/>
                    <a:gd name="T20" fmla="*/ 71 w 215"/>
                    <a:gd name="T21" fmla="*/ 46 h 255"/>
                    <a:gd name="T22" fmla="*/ 68 w 215"/>
                    <a:gd name="T23" fmla="*/ 42 h 255"/>
                    <a:gd name="T24" fmla="*/ 66 w 215"/>
                    <a:gd name="T25" fmla="*/ 37 h 255"/>
                    <a:gd name="T26" fmla="*/ 64 w 215"/>
                    <a:gd name="T27" fmla="*/ 33 h 255"/>
                    <a:gd name="T28" fmla="*/ 63 w 215"/>
                    <a:gd name="T29" fmla="*/ 30 h 255"/>
                    <a:gd name="T30" fmla="*/ 64 w 215"/>
                    <a:gd name="T31" fmla="*/ 26 h 255"/>
                    <a:gd name="T32" fmla="*/ 65 w 215"/>
                    <a:gd name="T33" fmla="*/ 23 h 255"/>
                    <a:gd name="T34" fmla="*/ 64 w 215"/>
                    <a:gd name="T35" fmla="*/ 18 h 255"/>
                    <a:gd name="T36" fmla="*/ 63 w 215"/>
                    <a:gd name="T37" fmla="*/ 15 h 255"/>
                    <a:gd name="T38" fmla="*/ 62 w 215"/>
                    <a:gd name="T39" fmla="*/ 13 h 255"/>
                    <a:gd name="T40" fmla="*/ 59 w 215"/>
                    <a:gd name="T41" fmla="*/ 13 h 255"/>
                    <a:gd name="T42" fmla="*/ 60 w 215"/>
                    <a:gd name="T43" fmla="*/ 12 h 255"/>
                    <a:gd name="T44" fmla="*/ 62 w 215"/>
                    <a:gd name="T45" fmla="*/ 8 h 255"/>
                    <a:gd name="T46" fmla="*/ 62 w 215"/>
                    <a:gd name="T47" fmla="*/ 5 h 255"/>
                    <a:gd name="T48" fmla="*/ 59 w 215"/>
                    <a:gd name="T49" fmla="*/ 1 h 255"/>
                    <a:gd name="T50" fmla="*/ 57 w 215"/>
                    <a:gd name="T51" fmla="*/ 1 h 255"/>
                    <a:gd name="T52" fmla="*/ 55 w 215"/>
                    <a:gd name="T53" fmla="*/ 5 h 255"/>
                    <a:gd name="T54" fmla="*/ 54 w 215"/>
                    <a:gd name="T55" fmla="*/ 9 h 255"/>
                    <a:gd name="T56" fmla="*/ 54 w 215"/>
                    <a:gd name="T57" fmla="*/ 14 h 255"/>
                    <a:gd name="T58" fmla="*/ 49 w 215"/>
                    <a:gd name="T59" fmla="*/ 20 h 255"/>
                    <a:gd name="T60" fmla="*/ 42 w 215"/>
                    <a:gd name="T61" fmla="*/ 27 h 255"/>
                    <a:gd name="T62" fmla="*/ 35 w 215"/>
                    <a:gd name="T63" fmla="*/ 32 h 255"/>
                    <a:gd name="T64" fmla="*/ 28 w 215"/>
                    <a:gd name="T65" fmla="*/ 38 h 255"/>
                    <a:gd name="T66" fmla="*/ 25 w 215"/>
                    <a:gd name="T67" fmla="*/ 44 h 255"/>
                    <a:gd name="T68" fmla="*/ 15 w 215"/>
                    <a:gd name="T69" fmla="*/ 40 h 255"/>
                    <a:gd name="T70" fmla="*/ 8 w 215"/>
                    <a:gd name="T71" fmla="*/ 37 h 255"/>
                    <a:gd name="T72" fmla="*/ 1 w 215"/>
                    <a:gd name="T73" fmla="*/ 40 h 255"/>
                    <a:gd name="T74" fmla="*/ 0 w 215"/>
                    <a:gd name="T75" fmla="*/ 46 h 255"/>
                    <a:gd name="T76" fmla="*/ 2 w 215"/>
                    <a:gd name="T77" fmla="*/ 64 h 255"/>
                    <a:gd name="T78" fmla="*/ 7 w 215"/>
                    <a:gd name="T79" fmla="*/ 70 h 255"/>
                    <a:gd name="T80" fmla="*/ 13 w 215"/>
                    <a:gd name="T81" fmla="*/ 75 h 255"/>
                    <a:gd name="T82" fmla="*/ 18 w 215"/>
                    <a:gd name="T83" fmla="*/ 80 h 255"/>
                    <a:gd name="T84" fmla="*/ 23 w 215"/>
                    <a:gd name="T85" fmla="*/ 85 h 255"/>
                    <a:gd name="T86" fmla="*/ 36 w 215"/>
                    <a:gd name="T87" fmla="*/ 73 h 255"/>
                    <a:gd name="T88" fmla="*/ 42 w 215"/>
                    <a:gd name="T89" fmla="*/ 73 h 255"/>
                    <a:gd name="T90" fmla="*/ 48 w 215"/>
                    <a:gd name="T91" fmla="*/ 74 h 255"/>
                    <a:gd name="T92" fmla="*/ 53 w 215"/>
                    <a:gd name="T93" fmla="*/ 74 h 25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5"/>
                    <a:gd name="T142" fmla="*/ 0 h 255"/>
                    <a:gd name="T143" fmla="*/ 215 w 215"/>
                    <a:gd name="T144" fmla="*/ 255 h 25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5" h="255">
                      <a:moveTo>
                        <a:pt x="166" y="222"/>
                      </a:moveTo>
                      <a:lnTo>
                        <a:pt x="174" y="218"/>
                      </a:lnTo>
                      <a:lnTo>
                        <a:pt x="181" y="215"/>
                      </a:lnTo>
                      <a:lnTo>
                        <a:pt x="184" y="207"/>
                      </a:lnTo>
                      <a:lnTo>
                        <a:pt x="183" y="195"/>
                      </a:lnTo>
                      <a:lnTo>
                        <a:pt x="186" y="193"/>
                      </a:lnTo>
                      <a:lnTo>
                        <a:pt x="189" y="189"/>
                      </a:lnTo>
                      <a:lnTo>
                        <a:pt x="191" y="187"/>
                      </a:lnTo>
                      <a:lnTo>
                        <a:pt x="194" y="185"/>
                      </a:lnTo>
                      <a:lnTo>
                        <a:pt x="194" y="181"/>
                      </a:lnTo>
                      <a:lnTo>
                        <a:pt x="193" y="178"/>
                      </a:lnTo>
                      <a:lnTo>
                        <a:pt x="191" y="175"/>
                      </a:lnTo>
                      <a:lnTo>
                        <a:pt x="193" y="172"/>
                      </a:lnTo>
                      <a:lnTo>
                        <a:pt x="197" y="163"/>
                      </a:lnTo>
                      <a:lnTo>
                        <a:pt x="195" y="150"/>
                      </a:lnTo>
                      <a:lnTo>
                        <a:pt x="197" y="150"/>
                      </a:lnTo>
                      <a:lnTo>
                        <a:pt x="199" y="150"/>
                      </a:lnTo>
                      <a:lnTo>
                        <a:pt x="202" y="149"/>
                      </a:lnTo>
                      <a:lnTo>
                        <a:pt x="208" y="149"/>
                      </a:lnTo>
                      <a:lnTo>
                        <a:pt x="212" y="145"/>
                      </a:lnTo>
                      <a:lnTo>
                        <a:pt x="215" y="141"/>
                      </a:lnTo>
                      <a:lnTo>
                        <a:pt x="215" y="137"/>
                      </a:lnTo>
                      <a:lnTo>
                        <a:pt x="212" y="133"/>
                      </a:lnTo>
                      <a:lnTo>
                        <a:pt x="206" y="125"/>
                      </a:lnTo>
                      <a:lnTo>
                        <a:pt x="202" y="116"/>
                      </a:lnTo>
                      <a:lnTo>
                        <a:pt x="199" y="111"/>
                      </a:lnTo>
                      <a:lnTo>
                        <a:pt x="196" y="104"/>
                      </a:lnTo>
                      <a:lnTo>
                        <a:pt x="195" y="99"/>
                      </a:lnTo>
                      <a:lnTo>
                        <a:pt x="193" y="95"/>
                      </a:lnTo>
                      <a:lnTo>
                        <a:pt x="190" y="90"/>
                      </a:lnTo>
                      <a:lnTo>
                        <a:pt x="187" y="85"/>
                      </a:lnTo>
                      <a:lnTo>
                        <a:pt x="193" y="78"/>
                      </a:lnTo>
                      <a:lnTo>
                        <a:pt x="196" y="73"/>
                      </a:lnTo>
                      <a:lnTo>
                        <a:pt x="196" y="68"/>
                      </a:lnTo>
                      <a:lnTo>
                        <a:pt x="195" y="61"/>
                      </a:lnTo>
                      <a:lnTo>
                        <a:pt x="194" y="55"/>
                      </a:lnTo>
                      <a:lnTo>
                        <a:pt x="193" y="49"/>
                      </a:lnTo>
                      <a:lnTo>
                        <a:pt x="191" y="44"/>
                      </a:lnTo>
                      <a:lnTo>
                        <a:pt x="191" y="38"/>
                      </a:lnTo>
                      <a:lnTo>
                        <a:pt x="187" y="40"/>
                      </a:lnTo>
                      <a:lnTo>
                        <a:pt x="182" y="40"/>
                      </a:lnTo>
                      <a:lnTo>
                        <a:pt x="179" y="40"/>
                      </a:lnTo>
                      <a:lnTo>
                        <a:pt x="175" y="39"/>
                      </a:lnTo>
                      <a:lnTo>
                        <a:pt x="183" y="37"/>
                      </a:lnTo>
                      <a:lnTo>
                        <a:pt x="188" y="31"/>
                      </a:lnTo>
                      <a:lnTo>
                        <a:pt x="189" y="25"/>
                      </a:lnTo>
                      <a:lnTo>
                        <a:pt x="189" y="21"/>
                      </a:lnTo>
                      <a:lnTo>
                        <a:pt x="187" y="16"/>
                      </a:lnTo>
                      <a:lnTo>
                        <a:pt x="183" y="10"/>
                      </a:lnTo>
                      <a:lnTo>
                        <a:pt x="180" y="4"/>
                      </a:lnTo>
                      <a:lnTo>
                        <a:pt x="176" y="0"/>
                      </a:lnTo>
                      <a:lnTo>
                        <a:pt x="174" y="4"/>
                      </a:lnTo>
                      <a:lnTo>
                        <a:pt x="172" y="9"/>
                      </a:lnTo>
                      <a:lnTo>
                        <a:pt x="167" y="15"/>
                      </a:lnTo>
                      <a:lnTo>
                        <a:pt x="161" y="19"/>
                      </a:lnTo>
                      <a:lnTo>
                        <a:pt x="163" y="26"/>
                      </a:lnTo>
                      <a:lnTo>
                        <a:pt x="164" y="33"/>
                      </a:lnTo>
                      <a:lnTo>
                        <a:pt x="163" y="41"/>
                      </a:lnTo>
                      <a:lnTo>
                        <a:pt x="159" y="49"/>
                      </a:lnTo>
                      <a:lnTo>
                        <a:pt x="149" y="61"/>
                      </a:lnTo>
                      <a:lnTo>
                        <a:pt x="138" y="70"/>
                      </a:lnTo>
                      <a:lnTo>
                        <a:pt x="127" y="80"/>
                      </a:lnTo>
                      <a:lnTo>
                        <a:pt x="116" y="88"/>
                      </a:lnTo>
                      <a:lnTo>
                        <a:pt x="106" y="96"/>
                      </a:lnTo>
                      <a:lnTo>
                        <a:pt x="96" y="105"/>
                      </a:lnTo>
                      <a:lnTo>
                        <a:pt x="86" y="115"/>
                      </a:lnTo>
                      <a:lnTo>
                        <a:pt x="79" y="126"/>
                      </a:lnTo>
                      <a:lnTo>
                        <a:pt x="75" y="131"/>
                      </a:lnTo>
                      <a:lnTo>
                        <a:pt x="49" y="131"/>
                      </a:lnTo>
                      <a:lnTo>
                        <a:pt x="44" y="120"/>
                      </a:lnTo>
                      <a:lnTo>
                        <a:pt x="34" y="114"/>
                      </a:lnTo>
                      <a:lnTo>
                        <a:pt x="24" y="112"/>
                      </a:lnTo>
                      <a:lnTo>
                        <a:pt x="13" y="114"/>
                      </a:lnTo>
                      <a:lnTo>
                        <a:pt x="4" y="119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7" y="151"/>
                      </a:lnTo>
                      <a:lnTo>
                        <a:pt x="7" y="193"/>
                      </a:lnTo>
                      <a:lnTo>
                        <a:pt x="13" y="201"/>
                      </a:lnTo>
                      <a:lnTo>
                        <a:pt x="22" y="209"/>
                      </a:lnTo>
                      <a:lnTo>
                        <a:pt x="30" y="216"/>
                      </a:lnTo>
                      <a:lnTo>
                        <a:pt x="39" y="224"/>
                      </a:lnTo>
                      <a:lnTo>
                        <a:pt x="47" y="232"/>
                      </a:lnTo>
                      <a:lnTo>
                        <a:pt x="56" y="239"/>
                      </a:lnTo>
                      <a:lnTo>
                        <a:pt x="63" y="247"/>
                      </a:lnTo>
                      <a:lnTo>
                        <a:pt x="70" y="255"/>
                      </a:lnTo>
                      <a:lnTo>
                        <a:pt x="101" y="219"/>
                      </a:lnTo>
                      <a:lnTo>
                        <a:pt x="109" y="219"/>
                      </a:lnTo>
                      <a:lnTo>
                        <a:pt x="117" y="219"/>
                      </a:lnTo>
                      <a:lnTo>
                        <a:pt x="127" y="220"/>
                      </a:lnTo>
                      <a:lnTo>
                        <a:pt x="136" y="220"/>
                      </a:lnTo>
                      <a:lnTo>
                        <a:pt x="144" y="222"/>
                      </a:lnTo>
                      <a:lnTo>
                        <a:pt x="152" y="222"/>
                      </a:lnTo>
                      <a:lnTo>
                        <a:pt x="159" y="222"/>
                      </a:lnTo>
                      <a:lnTo>
                        <a:pt x="166" y="2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3" name="Freeform 349"/>
                <p:cNvSpPr>
                  <a:spLocks noChangeArrowheads="1"/>
                </p:cNvSpPr>
                <p:nvPr/>
              </p:nvSpPr>
              <p:spPr bwMode="auto">
                <a:xfrm>
                  <a:off x="103" y="44"/>
                  <a:ext cx="106" cy="112"/>
                </a:xfrm>
                <a:custGeom>
                  <a:avLst/>
                  <a:gdLst>
                    <a:gd name="T0" fmla="*/ 83 w 317"/>
                    <a:gd name="T1" fmla="*/ 95 h 334"/>
                    <a:gd name="T2" fmla="*/ 87 w 317"/>
                    <a:gd name="T3" fmla="*/ 89 h 334"/>
                    <a:gd name="T4" fmla="*/ 84 w 317"/>
                    <a:gd name="T5" fmla="*/ 80 h 334"/>
                    <a:gd name="T6" fmla="*/ 88 w 317"/>
                    <a:gd name="T7" fmla="*/ 75 h 334"/>
                    <a:gd name="T8" fmla="*/ 86 w 317"/>
                    <a:gd name="T9" fmla="*/ 71 h 334"/>
                    <a:gd name="T10" fmla="*/ 86 w 317"/>
                    <a:gd name="T11" fmla="*/ 68 h 334"/>
                    <a:gd name="T12" fmla="*/ 92 w 317"/>
                    <a:gd name="T13" fmla="*/ 66 h 334"/>
                    <a:gd name="T14" fmla="*/ 93 w 317"/>
                    <a:gd name="T15" fmla="*/ 61 h 334"/>
                    <a:gd name="T16" fmla="*/ 97 w 317"/>
                    <a:gd name="T17" fmla="*/ 57 h 334"/>
                    <a:gd name="T18" fmla="*/ 104 w 317"/>
                    <a:gd name="T19" fmla="*/ 56 h 334"/>
                    <a:gd name="T20" fmla="*/ 105 w 317"/>
                    <a:gd name="T21" fmla="*/ 49 h 334"/>
                    <a:gd name="T22" fmla="*/ 101 w 317"/>
                    <a:gd name="T23" fmla="*/ 43 h 334"/>
                    <a:gd name="T24" fmla="*/ 98 w 317"/>
                    <a:gd name="T25" fmla="*/ 37 h 334"/>
                    <a:gd name="T26" fmla="*/ 95 w 317"/>
                    <a:gd name="T27" fmla="*/ 30 h 334"/>
                    <a:gd name="T28" fmla="*/ 97 w 317"/>
                    <a:gd name="T29" fmla="*/ 24 h 334"/>
                    <a:gd name="T30" fmla="*/ 98 w 317"/>
                    <a:gd name="T31" fmla="*/ 20 h 334"/>
                    <a:gd name="T32" fmla="*/ 98 w 317"/>
                    <a:gd name="T33" fmla="*/ 15 h 334"/>
                    <a:gd name="T34" fmla="*/ 97 w 317"/>
                    <a:gd name="T35" fmla="*/ 10 h 334"/>
                    <a:gd name="T36" fmla="*/ 84 w 317"/>
                    <a:gd name="T37" fmla="*/ 12 h 334"/>
                    <a:gd name="T38" fmla="*/ 71 w 317"/>
                    <a:gd name="T39" fmla="*/ 5 h 334"/>
                    <a:gd name="T40" fmla="*/ 65 w 317"/>
                    <a:gd name="T41" fmla="*/ 2 h 334"/>
                    <a:gd name="T42" fmla="*/ 66 w 317"/>
                    <a:gd name="T43" fmla="*/ 6 h 334"/>
                    <a:gd name="T44" fmla="*/ 63 w 317"/>
                    <a:gd name="T45" fmla="*/ 8 h 334"/>
                    <a:gd name="T46" fmla="*/ 66 w 317"/>
                    <a:gd name="T47" fmla="*/ 9 h 334"/>
                    <a:gd name="T48" fmla="*/ 68 w 317"/>
                    <a:gd name="T49" fmla="*/ 10 h 334"/>
                    <a:gd name="T50" fmla="*/ 64 w 317"/>
                    <a:gd name="T51" fmla="*/ 11 h 334"/>
                    <a:gd name="T52" fmla="*/ 70 w 317"/>
                    <a:gd name="T53" fmla="*/ 13 h 334"/>
                    <a:gd name="T54" fmla="*/ 71 w 317"/>
                    <a:gd name="T55" fmla="*/ 17 h 334"/>
                    <a:gd name="T56" fmla="*/ 75 w 317"/>
                    <a:gd name="T57" fmla="*/ 20 h 334"/>
                    <a:gd name="T58" fmla="*/ 65 w 317"/>
                    <a:gd name="T59" fmla="*/ 25 h 334"/>
                    <a:gd name="T60" fmla="*/ 58 w 317"/>
                    <a:gd name="T61" fmla="*/ 35 h 334"/>
                    <a:gd name="T62" fmla="*/ 50 w 317"/>
                    <a:gd name="T63" fmla="*/ 40 h 334"/>
                    <a:gd name="T64" fmla="*/ 43 w 317"/>
                    <a:gd name="T65" fmla="*/ 36 h 334"/>
                    <a:gd name="T66" fmla="*/ 43 w 317"/>
                    <a:gd name="T67" fmla="*/ 31 h 334"/>
                    <a:gd name="T68" fmla="*/ 40 w 317"/>
                    <a:gd name="T69" fmla="*/ 22 h 334"/>
                    <a:gd name="T70" fmla="*/ 30 w 317"/>
                    <a:gd name="T71" fmla="*/ 20 h 334"/>
                    <a:gd name="T72" fmla="*/ 23 w 317"/>
                    <a:gd name="T73" fmla="*/ 29 h 334"/>
                    <a:gd name="T74" fmla="*/ 23 w 317"/>
                    <a:gd name="T75" fmla="*/ 38 h 334"/>
                    <a:gd name="T76" fmla="*/ 25 w 317"/>
                    <a:gd name="T77" fmla="*/ 48 h 334"/>
                    <a:gd name="T78" fmla="*/ 25 w 317"/>
                    <a:gd name="T79" fmla="*/ 53 h 334"/>
                    <a:gd name="T80" fmla="*/ 17 w 317"/>
                    <a:gd name="T81" fmla="*/ 60 h 334"/>
                    <a:gd name="T82" fmla="*/ 10 w 317"/>
                    <a:gd name="T83" fmla="*/ 66 h 334"/>
                    <a:gd name="T84" fmla="*/ 2 w 317"/>
                    <a:gd name="T85" fmla="*/ 73 h 334"/>
                    <a:gd name="T86" fmla="*/ 5 w 317"/>
                    <a:gd name="T87" fmla="*/ 83 h 334"/>
                    <a:gd name="T88" fmla="*/ 22 w 317"/>
                    <a:gd name="T89" fmla="*/ 94 h 334"/>
                    <a:gd name="T90" fmla="*/ 38 w 317"/>
                    <a:gd name="T91" fmla="*/ 107 h 334"/>
                    <a:gd name="T92" fmla="*/ 46 w 317"/>
                    <a:gd name="T93" fmla="*/ 108 h 334"/>
                    <a:gd name="T94" fmla="*/ 49 w 317"/>
                    <a:gd name="T95" fmla="*/ 101 h 334"/>
                    <a:gd name="T96" fmla="*/ 51 w 317"/>
                    <a:gd name="T97" fmla="*/ 95 h 334"/>
                    <a:gd name="T98" fmla="*/ 62 w 317"/>
                    <a:gd name="T99" fmla="*/ 96 h 334"/>
                    <a:gd name="T100" fmla="*/ 71 w 317"/>
                    <a:gd name="T101" fmla="*/ 96 h 33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7"/>
                    <a:gd name="T154" fmla="*/ 0 h 334"/>
                    <a:gd name="T155" fmla="*/ 317 w 317"/>
                    <a:gd name="T156" fmla="*/ 334 h 33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7" h="334">
                      <a:moveTo>
                        <a:pt x="234" y="285"/>
                      </a:moveTo>
                      <a:lnTo>
                        <a:pt x="241" y="284"/>
                      </a:lnTo>
                      <a:lnTo>
                        <a:pt x="247" y="282"/>
                      </a:lnTo>
                      <a:lnTo>
                        <a:pt x="253" y="277"/>
                      </a:lnTo>
                      <a:lnTo>
                        <a:pt x="257" y="272"/>
                      </a:lnTo>
                      <a:lnTo>
                        <a:pt x="259" y="266"/>
                      </a:lnTo>
                      <a:lnTo>
                        <a:pt x="259" y="257"/>
                      </a:lnTo>
                      <a:lnTo>
                        <a:pt x="257" y="249"/>
                      </a:lnTo>
                      <a:lnTo>
                        <a:pt x="250" y="239"/>
                      </a:lnTo>
                      <a:lnTo>
                        <a:pt x="255" y="232"/>
                      </a:lnTo>
                      <a:lnTo>
                        <a:pt x="259" y="227"/>
                      </a:lnTo>
                      <a:lnTo>
                        <a:pt x="263" y="223"/>
                      </a:lnTo>
                      <a:lnTo>
                        <a:pt x="264" y="219"/>
                      </a:lnTo>
                      <a:lnTo>
                        <a:pt x="261" y="214"/>
                      </a:lnTo>
                      <a:lnTo>
                        <a:pt x="256" y="211"/>
                      </a:lnTo>
                      <a:lnTo>
                        <a:pt x="251" y="210"/>
                      </a:lnTo>
                      <a:lnTo>
                        <a:pt x="249" y="208"/>
                      </a:lnTo>
                      <a:lnTo>
                        <a:pt x="256" y="203"/>
                      </a:lnTo>
                      <a:lnTo>
                        <a:pt x="264" y="201"/>
                      </a:lnTo>
                      <a:lnTo>
                        <a:pt x="271" y="200"/>
                      </a:lnTo>
                      <a:lnTo>
                        <a:pt x="276" y="196"/>
                      </a:lnTo>
                      <a:lnTo>
                        <a:pt x="278" y="193"/>
                      </a:lnTo>
                      <a:lnTo>
                        <a:pt x="278" y="187"/>
                      </a:lnTo>
                      <a:lnTo>
                        <a:pt x="278" y="181"/>
                      </a:lnTo>
                      <a:lnTo>
                        <a:pt x="278" y="173"/>
                      </a:lnTo>
                      <a:lnTo>
                        <a:pt x="283" y="173"/>
                      </a:lnTo>
                      <a:lnTo>
                        <a:pt x="291" y="171"/>
                      </a:lnTo>
                      <a:lnTo>
                        <a:pt x="299" y="170"/>
                      </a:lnTo>
                      <a:lnTo>
                        <a:pt x="307" y="169"/>
                      </a:lnTo>
                      <a:lnTo>
                        <a:pt x="311" y="166"/>
                      </a:lnTo>
                      <a:lnTo>
                        <a:pt x="316" y="160"/>
                      </a:lnTo>
                      <a:lnTo>
                        <a:pt x="317" y="153"/>
                      </a:lnTo>
                      <a:lnTo>
                        <a:pt x="315" y="147"/>
                      </a:lnTo>
                      <a:lnTo>
                        <a:pt x="310" y="140"/>
                      </a:lnTo>
                      <a:lnTo>
                        <a:pt x="307" y="134"/>
                      </a:lnTo>
                      <a:lnTo>
                        <a:pt x="302" y="128"/>
                      </a:lnTo>
                      <a:lnTo>
                        <a:pt x="299" y="122"/>
                      </a:lnTo>
                      <a:lnTo>
                        <a:pt x="295" y="115"/>
                      </a:lnTo>
                      <a:lnTo>
                        <a:pt x="292" y="110"/>
                      </a:lnTo>
                      <a:lnTo>
                        <a:pt x="288" y="103"/>
                      </a:lnTo>
                      <a:lnTo>
                        <a:pt x="286" y="96"/>
                      </a:lnTo>
                      <a:lnTo>
                        <a:pt x="283" y="88"/>
                      </a:lnTo>
                      <a:lnTo>
                        <a:pt x="285" y="82"/>
                      </a:lnTo>
                      <a:lnTo>
                        <a:pt x="287" y="77"/>
                      </a:lnTo>
                      <a:lnTo>
                        <a:pt x="290" y="73"/>
                      </a:lnTo>
                      <a:lnTo>
                        <a:pt x="290" y="69"/>
                      </a:lnTo>
                      <a:lnTo>
                        <a:pt x="291" y="66"/>
                      </a:lnTo>
                      <a:lnTo>
                        <a:pt x="292" y="61"/>
                      </a:lnTo>
                      <a:lnTo>
                        <a:pt x="293" y="55"/>
                      </a:lnTo>
                      <a:lnTo>
                        <a:pt x="293" y="50"/>
                      </a:lnTo>
                      <a:lnTo>
                        <a:pt x="293" y="44"/>
                      </a:lnTo>
                      <a:lnTo>
                        <a:pt x="292" y="38"/>
                      </a:lnTo>
                      <a:lnTo>
                        <a:pt x="292" y="33"/>
                      </a:lnTo>
                      <a:lnTo>
                        <a:pt x="290" y="29"/>
                      </a:lnTo>
                      <a:lnTo>
                        <a:pt x="278" y="37"/>
                      </a:lnTo>
                      <a:lnTo>
                        <a:pt x="265" y="39"/>
                      </a:lnTo>
                      <a:lnTo>
                        <a:pt x="251" y="37"/>
                      </a:lnTo>
                      <a:lnTo>
                        <a:pt x="238" y="32"/>
                      </a:lnTo>
                      <a:lnTo>
                        <a:pt x="225" y="24"/>
                      </a:lnTo>
                      <a:lnTo>
                        <a:pt x="213" y="16"/>
                      </a:lnTo>
                      <a:lnTo>
                        <a:pt x="204" y="8"/>
                      </a:lnTo>
                      <a:lnTo>
                        <a:pt x="197" y="0"/>
                      </a:lnTo>
                      <a:lnTo>
                        <a:pt x="195" y="6"/>
                      </a:lnTo>
                      <a:lnTo>
                        <a:pt x="195" y="9"/>
                      </a:lnTo>
                      <a:lnTo>
                        <a:pt x="196" y="13"/>
                      </a:lnTo>
                      <a:lnTo>
                        <a:pt x="196" y="18"/>
                      </a:lnTo>
                      <a:lnTo>
                        <a:pt x="194" y="19"/>
                      </a:lnTo>
                      <a:lnTo>
                        <a:pt x="190" y="21"/>
                      </a:lnTo>
                      <a:lnTo>
                        <a:pt x="187" y="23"/>
                      </a:lnTo>
                      <a:lnTo>
                        <a:pt x="183" y="23"/>
                      </a:lnTo>
                      <a:lnTo>
                        <a:pt x="190" y="24"/>
                      </a:lnTo>
                      <a:lnTo>
                        <a:pt x="196" y="26"/>
                      </a:lnTo>
                      <a:lnTo>
                        <a:pt x="201" y="28"/>
                      </a:lnTo>
                      <a:lnTo>
                        <a:pt x="205" y="29"/>
                      </a:lnTo>
                      <a:lnTo>
                        <a:pt x="202" y="29"/>
                      </a:lnTo>
                      <a:lnTo>
                        <a:pt x="198" y="31"/>
                      </a:lnTo>
                      <a:lnTo>
                        <a:pt x="195" y="33"/>
                      </a:lnTo>
                      <a:lnTo>
                        <a:pt x="192" y="33"/>
                      </a:lnTo>
                      <a:lnTo>
                        <a:pt x="198" y="35"/>
                      </a:lnTo>
                      <a:lnTo>
                        <a:pt x="204" y="37"/>
                      </a:lnTo>
                      <a:lnTo>
                        <a:pt x="210" y="38"/>
                      </a:lnTo>
                      <a:lnTo>
                        <a:pt x="213" y="39"/>
                      </a:lnTo>
                      <a:lnTo>
                        <a:pt x="205" y="50"/>
                      </a:lnTo>
                      <a:lnTo>
                        <a:pt x="211" y="50"/>
                      </a:lnTo>
                      <a:lnTo>
                        <a:pt x="217" y="51"/>
                      </a:lnTo>
                      <a:lnTo>
                        <a:pt x="220" y="54"/>
                      </a:lnTo>
                      <a:lnTo>
                        <a:pt x="223" y="60"/>
                      </a:lnTo>
                      <a:lnTo>
                        <a:pt x="212" y="63"/>
                      </a:lnTo>
                      <a:lnTo>
                        <a:pt x="204" y="69"/>
                      </a:lnTo>
                      <a:lnTo>
                        <a:pt x="195" y="76"/>
                      </a:lnTo>
                      <a:lnTo>
                        <a:pt x="187" y="85"/>
                      </a:lnTo>
                      <a:lnTo>
                        <a:pt x="179" y="95"/>
                      </a:lnTo>
                      <a:lnTo>
                        <a:pt x="172" y="105"/>
                      </a:lnTo>
                      <a:lnTo>
                        <a:pt x="165" y="114"/>
                      </a:lnTo>
                      <a:lnTo>
                        <a:pt x="158" y="122"/>
                      </a:lnTo>
                      <a:lnTo>
                        <a:pt x="150" y="120"/>
                      </a:lnTo>
                      <a:lnTo>
                        <a:pt x="142" y="117"/>
                      </a:lnTo>
                      <a:lnTo>
                        <a:pt x="134" y="111"/>
                      </a:lnTo>
                      <a:lnTo>
                        <a:pt x="128" y="106"/>
                      </a:lnTo>
                      <a:lnTo>
                        <a:pt x="128" y="103"/>
                      </a:lnTo>
                      <a:lnTo>
                        <a:pt x="129" y="97"/>
                      </a:lnTo>
                      <a:lnTo>
                        <a:pt x="129" y="92"/>
                      </a:lnTo>
                      <a:lnTo>
                        <a:pt x="131" y="86"/>
                      </a:lnTo>
                      <a:lnTo>
                        <a:pt x="125" y="75"/>
                      </a:lnTo>
                      <a:lnTo>
                        <a:pt x="119" y="66"/>
                      </a:lnTo>
                      <a:lnTo>
                        <a:pt x="109" y="60"/>
                      </a:lnTo>
                      <a:lnTo>
                        <a:pt x="100" y="58"/>
                      </a:lnTo>
                      <a:lnTo>
                        <a:pt x="90" y="59"/>
                      </a:lnTo>
                      <a:lnTo>
                        <a:pt x="80" y="63"/>
                      </a:lnTo>
                      <a:lnTo>
                        <a:pt x="73" y="73"/>
                      </a:lnTo>
                      <a:lnTo>
                        <a:pt x="68" y="85"/>
                      </a:lnTo>
                      <a:lnTo>
                        <a:pt x="68" y="96"/>
                      </a:lnTo>
                      <a:lnTo>
                        <a:pt x="69" y="105"/>
                      </a:lnTo>
                      <a:lnTo>
                        <a:pt x="69" y="114"/>
                      </a:lnTo>
                      <a:lnTo>
                        <a:pt x="70" y="123"/>
                      </a:lnTo>
                      <a:lnTo>
                        <a:pt x="72" y="133"/>
                      </a:lnTo>
                      <a:lnTo>
                        <a:pt x="75" y="142"/>
                      </a:lnTo>
                      <a:lnTo>
                        <a:pt x="79" y="150"/>
                      </a:lnTo>
                      <a:lnTo>
                        <a:pt x="85" y="158"/>
                      </a:lnTo>
                      <a:lnTo>
                        <a:pt x="75" y="159"/>
                      </a:lnTo>
                      <a:lnTo>
                        <a:pt x="63" y="163"/>
                      </a:lnTo>
                      <a:lnTo>
                        <a:pt x="55" y="170"/>
                      </a:lnTo>
                      <a:lnTo>
                        <a:pt x="52" y="179"/>
                      </a:lnTo>
                      <a:lnTo>
                        <a:pt x="45" y="185"/>
                      </a:lnTo>
                      <a:lnTo>
                        <a:pt x="38" y="190"/>
                      </a:lnTo>
                      <a:lnTo>
                        <a:pt x="30" y="197"/>
                      </a:lnTo>
                      <a:lnTo>
                        <a:pt x="20" y="203"/>
                      </a:lnTo>
                      <a:lnTo>
                        <a:pt x="12" y="210"/>
                      </a:lnTo>
                      <a:lnTo>
                        <a:pt x="6" y="218"/>
                      </a:lnTo>
                      <a:lnTo>
                        <a:pt x="2" y="226"/>
                      </a:lnTo>
                      <a:lnTo>
                        <a:pt x="0" y="236"/>
                      </a:lnTo>
                      <a:lnTo>
                        <a:pt x="15" y="247"/>
                      </a:lnTo>
                      <a:lnTo>
                        <a:pt x="31" y="259"/>
                      </a:lnTo>
                      <a:lnTo>
                        <a:pt x="48" y="269"/>
                      </a:lnTo>
                      <a:lnTo>
                        <a:pt x="65" y="281"/>
                      </a:lnTo>
                      <a:lnTo>
                        <a:pt x="83" y="293"/>
                      </a:lnTo>
                      <a:lnTo>
                        <a:pt x="99" y="305"/>
                      </a:lnTo>
                      <a:lnTo>
                        <a:pt x="114" y="319"/>
                      </a:lnTo>
                      <a:lnTo>
                        <a:pt x="128" y="334"/>
                      </a:lnTo>
                      <a:lnTo>
                        <a:pt x="132" y="328"/>
                      </a:lnTo>
                      <a:lnTo>
                        <a:pt x="137" y="321"/>
                      </a:lnTo>
                      <a:lnTo>
                        <a:pt x="140" y="314"/>
                      </a:lnTo>
                      <a:lnTo>
                        <a:pt x="144" y="308"/>
                      </a:lnTo>
                      <a:lnTo>
                        <a:pt x="147" y="301"/>
                      </a:lnTo>
                      <a:lnTo>
                        <a:pt x="150" y="294"/>
                      </a:lnTo>
                      <a:lnTo>
                        <a:pt x="152" y="287"/>
                      </a:lnTo>
                      <a:lnTo>
                        <a:pt x="153" y="282"/>
                      </a:lnTo>
                      <a:lnTo>
                        <a:pt x="165" y="283"/>
                      </a:lnTo>
                      <a:lnTo>
                        <a:pt x="175" y="284"/>
                      </a:lnTo>
                      <a:lnTo>
                        <a:pt x="184" y="285"/>
                      </a:lnTo>
                      <a:lnTo>
                        <a:pt x="194" y="286"/>
                      </a:lnTo>
                      <a:lnTo>
                        <a:pt x="203" y="287"/>
                      </a:lnTo>
                      <a:lnTo>
                        <a:pt x="213" y="287"/>
                      </a:lnTo>
                      <a:lnTo>
                        <a:pt x="224" y="287"/>
                      </a:lnTo>
                      <a:lnTo>
                        <a:pt x="234" y="28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4" name="Freeform 350"/>
                <p:cNvSpPr>
                  <a:spLocks noEditPoints="1" noChangeArrowheads="1"/>
                </p:cNvSpPr>
                <p:nvPr/>
              </p:nvSpPr>
              <p:spPr bwMode="auto">
                <a:xfrm>
                  <a:off x="103" y="68"/>
                  <a:ext cx="749" cy="97"/>
                </a:xfrm>
                <a:custGeom>
                  <a:avLst/>
                  <a:gdLst>
                    <a:gd name="T0" fmla="*/ 439 w 2248"/>
                    <a:gd name="T1" fmla="*/ 29 h 293"/>
                    <a:gd name="T2" fmla="*/ 442 w 2248"/>
                    <a:gd name="T3" fmla="*/ 48 h 293"/>
                    <a:gd name="T4" fmla="*/ 449 w 2248"/>
                    <a:gd name="T5" fmla="*/ 63 h 293"/>
                    <a:gd name="T6" fmla="*/ 464 w 2248"/>
                    <a:gd name="T7" fmla="*/ 71 h 293"/>
                    <a:gd name="T8" fmla="*/ 479 w 2248"/>
                    <a:gd name="T9" fmla="*/ 71 h 293"/>
                    <a:gd name="T10" fmla="*/ 504 w 2248"/>
                    <a:gd name="T11" fmla="*/ 40 h 293"/>
                    <a:gd name="T12" fmla="*/ 496 w 2248"/>
                    <a:gd name="T13" fmla="*/ 33 h 293"/>
                    <a:gd name="T14" fmla="*/ 486 w 2248"/>
                    <a:gd name="T15" fmla="*/ 40 h 293"/>
                    <a:gd name="T16" fmla="*/ 478 w 2248"/>
                    <a:gd name="T17" fmla="*/ 53 h 293"/>
                    <a:gd name="T18" fmla="*/ 477 w 2248"/>
                    <a:gd name="T19" fmla="*/ 63 h 293"/>
                    <a:gd name="T20" fmla="*/ 451 w 2248"/>
                    <a:gd name="T21" fmla="*/ 62 h 293"/>
                    <a:gd name="T22" fmla="*/ 457 w 2248"/>
                    <a:gd name="T23" fmla="*/ 57 h 293"/>
                    <a:gd name="T24" fmla="*/ 463 w 2248"/>
                    <a:gd name="T25" fmla="*/ 55 h 293"/>
                    <a:gd name="T26" fmla="*/ 453 w 2248"/>
                    <a:gd name="T27" fmla="*/ 51 h 293"/>
                    <a:gd name="T28" fmla="*/ 458 w 2248"/>
                    <a:gd name="T29" fmla="*/ 44 h 293"/>
                    <a:gd name="T30" fmla="*/ 445 w 2248"/>
                    <a:gd name="T31" fmla="*/ 47 h 293"/>
                    <a:gd name="T32" fmla="*/ 447 w 2248"/>
                    <a:gd name="T33" fmla="*/ 36 h 293"/>
                    <a:gd name="T34" fmla="*/ 440 w 2248"/>
                    <a:gd name="T35" fmla="*/ 38 h 293"/>
                    <a:gd name="T36" fmla="*/ 444 w 2248"/>
                    <a:gd name="T37" fmla="*/ 28 h 293"/>
                    <a:gd name="T38" fmla="*/ 454 w 2248"/>
                    <a:gd name="T39" fmla="*/ 29 h 293"/>
                    <a:gd name="T40" fmla="*/ 466 w 2248"/>
                    <a:gd name="T41" fmla="*/ 36 h 293"/>
                    <a:gd name="T42" fmla="*/ 481 w 2248"/>
                    <a:gd name="T43" fmla="*/ 31 h 293"/>
                    <a:gd name="T44" fmla="*/ 462 w 2248"/>
                    <a:gd name="T45" fmla="*/ 24 h 293"/>
                    <a:gd name="T46" fmla="*/ 449 w 2248"/>
                    <a:gd name="T47" fmla="*/ 24 h 293"/>
                    <a:gd name="T48" fmla="*/ 675 w 2248"/>
                    <a:gd name="T49" fmla="*/ 42 h 293"/>
                    <a:gd name="T50" fmla="*/ 672 w 2248"/>
                    <a:gd name="T51" fmla="*/ 33 h 293"/>
                    <a:gd name="T52" fmla="*/ 677 w 2248"/>
                    <a:gd name="T53" fmla="*/ 36 h 293"/>
                    <a:gd name="T54" fmla="*/ 722 w 2248"/>
                    <a:gd name="T55" fmla="*/ 55 h 293"/>
                    <a:gd name="T56" fmla="*/ 743 w 2248"/>
                    <a:gd name="T57" fmla="*/ 63 h 293"/>
                    <a:gd name="T58" fmla="*/ 731 w 2248"/>
                    <a:gd name="T59" fmla="*/ 87 h 293"/>
                    <a:gd name="T60" fmla="*/ 712 w 2248"/>
                    <a:gd name="T61" fmla="*/ 85 h 293"/>
                    <a:gd name="T62" fmla="*/ 699 w 2248"/>
                    <a:gd name="T63" fmla="*/ 83 h 293"/>
                    <a:gd name="T64" fmla="*/ 710 w 2248"/>
                    <a:gd name="T65" fmla="*/ 61 h 293"/>
                    <a:gd name="T66" fmla="*/ 96 w 2248"/>
                    <a:gd name="T67" fmla="*/ 0 h 293"/>
                    <a:gd name="T68" fmla="*/ 88 w 2248"/>
                    <a:gd name="T69" fmla="*/ 13 h 293"/>
                    <a:gd name="T70" fmla="*/ 91 w 2248"/>
                    <a:gd name="T71" fmla="*/ 30 h 293"/>
                    <a:gd name="T72" fmla="*/ 97 w 2248"/>
                    <a:gd name="T73" fmla="*/ 33 h 293"/>
                    <a:gd name="T74" fmla="*/ 91 w 2248"/>
                    <a:gd name="T75" fmla="*/ 26 h 293"/>
                    <a:gd name="T76" fmla="*/ 84 w 2248"/>
                    <a:gd name="T77" fmla="*/ 45 h 293"/>
                    <a:gd name="T78" fmla="*/ 23 w 2248"/>
                    <a:gd name="T79" fmla="*/ 58 h 293"/>
                    <a:gd name="T80" fmla="*/ 34 w 2248"/>
                    <a:gd name="T81" fmla="*/ 56 h 293"/>
                    <a:gd name="T82" fmla="*/ 46 w 2248"/>
                    <a:gd name="T83" fmla="*/ 74 h 293"/>
                    <a:gd name="T84" fmla="*/ 56 w 2248"/>
                    <a:gd name="T85" fmla="*/ 71 h 293"/>
                    <a:gd name="T86" fmla="*/ 82 w 2248"/>
                    <a:gd name="T87" fmla="*/ 71 h 293"/>
                    <a:gd name="T88" fmla="*/ 76 w 2248"/>
                    <a:gd name="T89" fmla="*/ 69 h 293"/>
                    <a:gd name="T90" fmla="*/ 52 w 2248"/>
                    <a:gd name="T91" fmla="*/ 53 h 293"/>
                    <a:gd name="T92" fmla="*/ 44 w 2248"/>
                    <a:gd name="T93" fmla="*/ 36 h 293"/>
                    <a:gd name="T94" fmla="*/ 35 w 2248"/>
                    <a:gd name="T95" fmla="*/ 32 h 293"/>
                    <a:gd name="T96" fmla="*/ 20 w 2248"/>
                    <a:gd name="T97" fmla="*/ 31 h 293"/>
                    <a:gd name="T98" fmla="*/ 1 w 2248"/>
                    <a:gd name="T99" fmla="*/ 50 h 293"/>
                    <a:gd name="T100" fmla="*/ 21 w 2248"/>
                    <a:gd name="T101" fmla="*/ 69 h 293"/>
                    <a:gd name="T102" fmla="*/ 188 w 2248"/>
                    <a:gd name="T103" fmla="*/ 42 h 293"/>
                    <a:gd name="T104" fmla="*/ 172 w 2248"/>
                    <a:gd name="T105" fmla="*/ 36 h 293"/>
                    <a:gd name="T106" fmla="*/ 171 w 2248"/>
                    <a:gd name="T107" fmla="*/ 48 h 293"/>
                    <a:gd name="T108" fmla="*/ 194 w 2248"/>
                    <a:gd name="T109" fmla="*/ 67 h 293"/>
                    <a:gd name="T110" fmla="*/ 226 w 2248"/>
                    <a:gd name="T111" fmla="*/ 45 h 293"/>
                    <a:gd name="T112" fmla="*/ 233 w 2248"/>
                    <a:gd name="T113" fmla="*/ 40 h 293"/>
                    <a:gd name="T114" fmla="*/ 224 w 2248"/>
                    <a:gd name="T115" fmla="*/ 44 h 293"/>
                    <a:gd name="T116" fmla="*/ 229 w 2248"/>
                    <a:gd name="T117" fmla="*/ 34 h 293"/>
                    <a:gd name="T118" fmla="*/ 220 w 2248"/>
                    <a:gd name="T119" fmla="*/ 26 h 293"/>
                    <a:gd name="T120" fmla="*/ 226 w 2248"/>
                    <a:gd name="T121" fmla="*/ 11 h 293"/>
                    <a:gd name="T122" fmla="*/ 224 w 2248"/>
                    <a:gd name="T123" fmla="*/ 16 h 293"/>
                    <a:gd name="T124" fmla="*/ 214 w 2248"/>
                    <a:gd name="T125" fmla="*/ 22 h 2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48"/>
                    <a:gd name="T190" fmla="*/ 0 h 293"/>
                    <a:gd name="T191" fmla="*/ 2248 w 2248"/>
                    <a:gd name="T192" fmla="*/ 293 h 29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48" h="293">
                      <a:moveTo>
                        <a:pt x="1321" y="45"/>
                      </a:moveTo>
                      <a:lnTo>
                        <a:pt x="1320" y="45"/>
                      </a:lnTo>
                      <a:lnTo>
                        <a:pt x="1319" y="47"/>
                      </a:lnTo>
                      <a:lnTo>
                        <a:pt x="1318" y="47"/>
                      </a:lnTo>
                      <a:lnTo>
                        <a:pt x="1317" y="47"/>
                      </a:lnTo>
                      <a:lnTo>
                        <a:pt x="1316" y="48"/>
                      </a:lnTo>
                      <a:lnTo>
                        <a:pt x="1314" y="48"/>
                      </a:lnTo>
                      <a:lnTo>
                        <a:pt x="1314" y="49"/>
                      </a:lnTo>
                      <a:lnTo>
                        <a:pt x="1313" y="50"/>
                      </a:lnTo>
                      <a:lnTo>
                        <a:pt x="1313" y="51"/>
                      </a:lnTo>
                      <a:lnTo>
                        <a:pt x="1312" y="51"/>
                      </a:lnTo>
                      <a:lnTo>
                        <a:pt x="1312" y="52"/>
                      </a:lnTo>
                      <a:lnTo>
                        <a:pt x="1312" y="53"/>
                      </a:lnTo>
                      <a:lnTo>
                        <a:pt x="1312" y="55"/>
                      </a:lnTo>
                      <a:lnTo>
                        <a:pt x="1313" y="55"/>
                      </a:lnTo>
                      <a:lnTo>
                        <a:pt x="1313" y="56"/>
                      </a:lnTo>
                      <a:lnTo>
                        <a:pt x="1314" y="57"/>
                      </a:lnTo>
                      <a:lnTo>
                        <a:pt x="1314" y="58"/>
                      </a:lnTo>
                      <a:lnTo>
                        <a:pt x="1316" y="58"/>
                      </a:lnTo>
                      <a:lnTo>
                        <a:pt x="1316" y="59"/>
                      </a:lnTo>
                      <a:lnTo>
                        <a:pt x="1317" y="59"/>
                      </a:lnTo>
                      <a:lnTo>
                        <a:pt x="1317" y="60"/>
                      </a:lnTo>
                      <a:lnTo>
                        <a:pt x="1317" y="62"/>
                      </a:lnTo>
                      <a:lnTo>
                        <a:pt x="1317" y="63"/>
                      </a:lnTo>
                      <a:lnTo>
                        <a:pt x="1317" y="64"/>
                      </a:lnTo>
                      <a:lnTo>
                        <a:pt x="1317" y="66"/>
                      </a:lnTo>
                      <a:lnTo>
                        <a:pt x="1317" y="67"/>
                      </a:lnTo>
                      <a:lnTo>
                        <a:pt x="1317" y="70"/>
                      </a:lnTo>
                      <a:lnTo>
                        <a:pt x="1317" y="71"/>
                      </a:lnTo>
                      <a:lnTo>
                        <a:pt x="1317" y="73"/>
                      </a:lnTo>
                      <a:lnTo>
                        <a:pt x="1317" y="74"/>
                      </a:lnTo>
                      <a:lnTo>
                        <a:pt x="1317" y="77"/>
                      </a:lnTo>
                      <a:lnTo>
                        <a:pt x="1317" y="78"/>
                      </a:lnTo>
                      <a:lnTo>
                        <a:pt x="1317" y="80"/>
                      </a:lnTo>
                      <a:lnTo>
                        <a:pt x="1317" y="81"/>
                      </a:lnTo>
                      <a:lnTo>
                        <a:pt x="1317" y="83"/>
                      </a:lnTo>
                      <a:lnTo>
                        <a:pt x="1317" y="85"/>
                      </a:lnTo>
                      <a:lnTo>
                        <a:pt x="1317" y="87"/>
                      </a:lnTo>
                      <a:lnTo>
                        <a:pt x="1317" y="89"/>
                      </a:lnTo>
                      <a:lnTo>
                        <a:pt x="1317" y="90"/>
                      </a:lnTo>
                      <a:lnTo>
                        <a:pt x="1317" y="93"/>
                      </a:lnTo>
                      <a:lnTo>
                        <a:pt x="1317" y="94"/>
                      </a:lnTo>
                      <a:lnTo>
                        <a:pt x="1317" y="96"/>
                      </a:lnTo>
                      <a:lnTo>
                        <a:pt x="1317" y="99"/>
                      </a:lnTo>
                      <a:lnTo>
                        <a:pt x="1317" y="100"/>
                      </a:lnTo>
                      <a:lnTo>
                        <a:pt x="1317" y="102"/>
                      </a:lnTo>
                      <a:lnTo>
                        <a:pt x="1318" y="103"/>
                      </a:lnTo>
                      <a:lnTo>
                        <a:pt x="1318" y="105"/>
                      </a:lnTo>
                      <a:lnTo>
                        <a:pt x="1318" y="107"/>
                      </a:lnTo>
                      <a:lnTo>
                        <a:pt x="1318" y="109"/>
                      </a:lnTo>
                      <a:lnTo>
                        <a:pt x="1318" y="111"/>
                      </a:lnTo>
                      <a:lnTo>
                        <a:pt x="1318" y="112"/>
                      </a:lnTo>
                      <a:lnTo>
                        <a:pt x="1319" y="115"/>
                      </a:lnTo>
                      <a:lnTo>
                        <a:pt x="1319" y="116"/>
                      </a:lnTo>
                      <a:lnTo>
                        <a:pt x="1319" y="117"/>
                      </a:lnTo>
                      <a:lnTo>
                        <a:pt x="1319" y="118"/>
                      </a:lnTo>
                      <a:lnTo>
                        <a:pt x="1319" y="120"/>
                      </a:lnTo>
                      <a:lnTo>
                        <a:pt x="1320" y="122"/>
                      </a:lnTo>
                      <a:lnTo>
                        <a:pt x="1320" y="123"/>
                      </a:lnTo>
                      <a:lnTo>
                        <a:pt x="1320" y="124"/>
                      </a:lnTo>
                      <a:lnTo>
                        <a:pt x="1320" y="125"/>
                      </a:lnTo>
                      <a:lnTo>
                        <a:pt x="1321" y="126"/>
                      </a:lnTo>
                      <a:lnTo>
                        <a:pt x="1321" y="129"/>
                      </a:lnTo>
                      <a:lnTo>
                        <a:pt x="1321" y="130"/>
                      </a:lnTo>
                      <a:lnTo>
                        <a:pt x="1323" y="131"/>
                      </a:lnTo>
                      <a:lnTo>
                        <a:pt x="1323" y="132"/>
                      </a:lnTo>
                      <a:lnTo>
                        <a:pt x="1323" y="133"/>
                      </a:lnTo>
                      <a:lnTo>
                        <a:pt x="1324" y="134"/>
                      </a:lnTo>
                      <a:lnTo>
                        <a:pt x="1324" y="137"/>
                      </a:lnTo>
                      <a:lnTo>
                        <a:pt x="1325" y="138"/>
                      </a:lnTo>
                      <a:lnTo>
                        <a:pt x="1325" y="139"/>
                      </a:lnTo>
                      <a:lnTo>
                        <a:pt x="1325" y="140"/>
                      </a:lnTo>
                      <a:lnTo>
                        <a:pt x="1326" y="141"/>
                      </a:lnTo>
                      <a:lnTo>
                        <a:pt x="1326" y="142"/>
                      </a:lnTo>
                      <a:lnTo>
                        <a:pt x="1327" y="144"/>
                      </a:lnTo>
                      <a:lnTo>
                        <a:pt x="1327" y="145"/>
                      </a:lnTo>
                      <a:lnTo>
                        <a:pt x="1328" y="146"/>
                      </a:lnTo>
                      <a:lnTo>
                        <a:pt x="1328" y="148"/>
                      </a:lnTo>
                      <a:lnTo>
                        <a:pt x="1329" y="149"/>
                      </a:lnTo>
                      <a:lnTo>
                        <a:pt x="1329" y="150"/>
                      </a:lnTo>
                      <a:lnTo>
                        <a:pt x="1331" y="150"/>
                      </a:lnTo>
                      <a:lnTo>
                        <a:pt x="1331" y="152"/>
                      </a:lnTo>
                      <a:lnTo>
                        <a:pt x="1332" y="153"/>
                      </a:lnTo>
                      <a:lnTo>
                        <a:pt x="1332" y="154"/>
                      </a:lnTo>
                      <a:lnTo>
                        <a:pt x="1333" y="155"/>
                      </a:lnTo>
                      <a:lnTo>
                        <a:pt x="1334" y="156"/>
                      </a:lnTo>
                      <a:lnTo>
                        <a:pt x="1334" y="157"/>
                      </a:lnTo>
                      <a:lnTo>
                        <a:pt x="1335" y="159"/>
                      </a:lnTo>
                      <a:lnTo>
                        <a:pt x="1336" y="160"/>
                      </a:lnTo>
                      <a:lnTo>
                        <a:pt x="1338" y="161"/>
                      </a:lnTo>
                      <a:lnTo>
                        <a:pt x="1338" y="162"/>
                      </a:lnTo>
                      <a:lnTo>
                        <a:pt x="1339" y="163"/>
                      </a:lnTo>
                      <a:lnTo>
                        <a:pt x="1340" y="164"/>
                      </a:lnTo>
                      <a:lnTo>
                        <a:pt x="1340" y="166"/>
                      </a:lnTo>
                      <a:lnTo>
                        <a:pt x="1341" y="166"/>
                      </a:lnTo>
                      <a:lnTo>
                        <a:pt x="1341" y="167"/>
                      </a:lnTo>
                      <a:lnTo>
                        <a:pt x="1341" y="168"/>
                      </a:lnTo>
                      <a:lnTo>
                        <a:pt x="1342" y="168"/>
                      </a:lnTo>
                      <a:lnTo>
                        <a:pt x="1342" y="169"/>
                      </a:lnTo>
                      <a:lnTo>
                        <a:pt x="1342" y="170"/>
                      </a:lnTo>
                      <a:lnTo>
                        <a:pt x="1343" y="170"/>
                      </a:lnTo>
                      <a:lnTo>
                        <a:pt x="1343" y="171"/>
                      </a:lnTo>
                      <a:lnTo>
                        <a:pt x="1344" y="172"/>
                      </a:lnTo>
                      <a:lnTo>
                        <a:pt x="1346" y="174"/>
                      </a:lnTo>
                      <a:lnTo>
                        <a:pt x="1346" y="175"/>
                      </a:lnTo>
                      <a:lnTo>
                        <a:pt x="1347" y="176"/>
                      </a:lnTo>
                      <a:lnTo>
                        <a:pt x="1347" y="177"/>
                      </a:lnTo>
                      <a:lnTo>
                        <a:pt x="1348" y="178"/>
                      </a:lnTo>
                      <a:lnTo>
                        <a:pt x="1348" y="179"/>
                      </a:lnTo>
                      <a:lnTo>
                        <a:pt x="1349" y="181"/>
                      </a:lnTo>
                      <a:lnTo>
                        <a:pt x="1349" y="182"/>
                      </a:lnTo>
                      <a:lnTo>
                        <a:pt x="1349" y="184"/>
                      </a:lnTo>
                      <a:lnTo>
                        <a:pt x="1349" y="186"/>
                      </a:lnTo>
                      <a:lnTo>
                        <a:pt x="1349" y="189"/>
                      </a:lnTo>
                      <a:lnTo>
                        <a:pt x="1350" y="191"/>
                      </a:lnTo>
                      <a:lnTo>
                        <a:pt x="1350" y="192"/>
                      </a:lnTo>
                      <a:lnTo>
                        <a:pt x="1350" y="194"/>
                      </a:lnTo>
                      <a:lnTo>
                        <a:pt x="1350" y="196"/>
                      </a:lnTo>
                      <a:lnTo>
                        <a:pt x="1351" y="198"/>
                      </a:lnTo>
                      <a:lnTo>
                        <a:pt x="1351" y="199"/>
                      </a:lnTo>
                      <a:lnTo>
                        <a:pt x="1353" y="200"/>
                      </a:lnTo>
                      <a:lnTo>
                        <a:pt x="1353" y="201"/>
                      </a:lnTo>
                      <a:lnTo>
                        <a:pt x="1354" y="202"/>
                      </a:lnTo>
                      <a:lnTo>
                        <a:pt x="1354" y="204"/>
                      </a:lnTo>
                      <a:lnTo>
                        <a:pt x="1355" y="205"/>
                      </a:lnTo>
                      <a:lnTo>
                        <a:pt x="1355" y="206"/>
                      </a:lnTo>
                      <a:lnTo>
                        <a:pt x="1356" y="206"/>
                      </a:lnTo>
                      <a:lnTo>
                        <a:pt x="1357" y="207"/>
                      </a:lnTo>
                      <a:lnTo>
                        <a:pt x="1358" y="207"/>
                      </a:lnTo>
                      <a:lnTo>
                        <a:pt x="1358" y="208"/>
                      </a:lnTo>
                      <a:lnTo>
                        <a:pt x="1359" y="208"/>
                      </a:lnTo>
                      <a:lnTo>
                        <a:pt x="1361" y="209"/>
                      </a:lnTo>
                      <a:lnTo>
                        <a:pt x="1362" y="209"/>
                      </a:lnTo>
                      <a:lnTo>
                        <a:pt x="1363" y="211"/>
                      </a:lnTo>
                      <a:lnTo>
                        <a:pt x="1364" y="211"/>
                      </a:lnTo>
                      <a:lnTo>
                        <a:pt x="1365" y="211"/>
                      </a:lnTo>
                      <a:lnTo>
                        <a:pt x="1366" y="211"/>
                      </a:lnTo>
                      <a:lnTo>
                        <a:pt x="1368" y="212"/>
                      </a:lnTo>
                      <a:lnTo>
                        <a:pt x="1369" y="212"/>
                      </a:lnTo>
                      <a:lnTo>
                        <a:pt x="1370" y="212"/>
                      </a:lnTo>
                      <a:lnTo>
                        <a:pt x="1372" y="213"/>
                      </a:lnTo>
                      <a:lnTo>
                        <a:pt x="1373" y="213"/>
                      </a:lnTo>
                      <a:lnTo>
                        <a:pt x="1376" y="214"/>
                      </a:lnTo>
                      <a:lnTo>
                        <a:pt x="1378" y="214"/>
                      </a:lnTo>
                      <a:lnTo>
                        <a:pt x="1379" y="214"/>
                      </a:lnTo>
                      <a:lnTo>
                        <a:pt x="1381" y="215"/>
                      </a:lnTo>
                      <a:lnTo>
                        <a:pt x="1383" y="215"/>
                      </a:lnTo>
                      <a:lnTo>
                        <a:pt x="1385" y="215"/>
                      </a:lnTo>
                      <a:lnTo>
                        <a:pt x="1386" y="215"/>
                      </a:lnTo>
                      <a:lnTo>
                        <a:pt x="1388" y="215"/>
                      </a:lnTo>
                      <a:lnTo>
                        <a:pt x="1390" y="215"/>
                      </a:lnTo>
                      <a:lnTo>
                        <a:pt x="1392" y="215"/>
                      </a:lnTo>
                      <a:lnTo>
                        <a:pt x="1393" y="214"/>
                      </a:lnTo>
                      <a:lnTo>
                        <a:pt x="1394" y="214"/>
                      </a:lnTo>
                      <a:lnTo>
                        <a:pt x="1396" y="214"/>
                      </a:lnTo>
                      <a:lnTo>
                        <a:pt x="1398" y="214"/>
                      </a:lnTo>
                      <a:lnTo>
                        <a:pt x="1399" y="213"/>
                      </a:lnTo>
                      <a:lnTo>
                        <a:pt x="1401" y="213"/>
                      </a:lnTo>
                      <a:lnTo>
                        <a:pt x="1402" y="213"/>
                      </a:lnTo>
                      <a:lnTo>
                        <a:pt x="1403" y="212"/>
                      </a:lnTo>
                      <a:lnTo>
                        <a:pt x="1406" y="212"/>
                      </a:lnTo>
                      <a:lnTo>
                        <a:pt x="1407" y="211"/>
                      </a:lnTo>
                      <a:lnTo>
                        <a:pt x="1408" y="211"/>
                      </a:lnTo>
                      <a:lnTo>
                        <a:pt x="1409" y="211"/>
                      </a:lnTo>
                      <a:lnTo>
                        <a:pt x="1411" y="209"/>
                      </a:lnTo>
                      <a:lnTo>
                        <a:pt x="1413" y="209"/>
                      </a:lnTo>
                      <a:lnTo>
                        <a:pt x="1414" y="208"/>
                      </a:lnTo>
                      <a:lnTo>
                        <a:pt x="1415" y="208"/>
                      </a:lnTo>
                      <a:lnTo>
                        <a:pt x="1416" y="208"/>
                      </a:lnTo>
                      <a:lnTo>
                        <a:pt x="1418" y="207"/>
                      </a:lnTo>
                      <a:lnTo>
                        <a:pt x="1420" y="207"/>
                      </a:lnTo>
                      <a:lnTo>
                        <a:pt x="1421" y="207"/>
                      </a:lnTo>
                      <a:lnTo>
                        <a:pt x="1422" y="207"/>
                      </a:lnTo>
                      <a:lnTo>
                        <a:pt x="1423" y="207"/>
                      </a:lnTo>
                      <a:lnTo>
                        <a:pt x="1424" y="207"/>
                      </a:lnTo>
                      <a:lnTo>
                        <a:pt x="1425" y="208"/>
                      </a:lnTo>
                      <a:lnTo>
                        <a:pt x="1427" y="208"/>
                      </a:lnTo>
                      <a:lnTo>
                        <a:pt x="1428" y="208"/>
                      </a:lnTo>
                      <a:lnTo>
                        <a:pt x="1429" y="209"/>
                      </a:lnTo>
                      <a:lnTo>
                        <a:pt x="1430" y="209"/>
                      </a:lnTo>
                      <a:lnTo>
                        <a:pt x="1431" y="209"/>
                      </a:lnTo>
                      <a:lnTo>
                        <a:pt x="1432" y="211"/>
                      </a:lnTo>
                      <a:lnTo>
                        <a:pt x="1433" y="211"/>
                      </a:lnTo>
                      <a:lnTo>
                        <a:pt x="1435" y="211"/>
                      </a:lnTo>
                      <a:lnTo>
                        <a:pt x="1435" y="212"/>
                      </a:lnTo>
                      <a:lnTo>
                        <a:pt x="1436" y="212"/>
                      </a:lnTo>
                      <a:lnTo>
                        <a:pt x="1437" y="212"/>
                      </a:lnTo>
                      <a:lnTo>
                        <a:pt x="1438" y="212"/>
                      </a:lnTo>
                      <a:lnTo>
                        <a:pt x="1438" y="213"/>
                      </a:lnTo>
                      <a:lnTo>
                        <a:pt x="1439" y="213"/>
                      </a:lnTo>
                      <a:lnTo>
                        <a:pt x="1443" y="212"/>
                      </a:lnTo>
                      <a:lnTo>
                        <a:pt x="1446" y="211"/>
                      </a:lnTo>
                      <a:lnTo>
                        <a:pt x="1448" y="208"/>
                      </a:lnTo>
                      <a:lnTo>
                        <a:pt x="1452" y="207"/>
                      </a:lnTo>
                      <a:lnTo>
                        <a:pt x="1454" y="205"/>
                      </a:lnTo>
                      <a:lnTo>
                        <a:pt x="1458" y="204"/>
                      </a:lnTo>
                      <a:lnTo>
                        <a:pt x="1461" y="201"/>
                      </a:lnTo>
                      <a:lnTo>
                        <a:pt x="1463" y="199"/>
                      </a:lnTo>
                      <a:lnTo>
                        <a:pt x="1467" y="197"/>
                      </a:lnTo>
                      <a:lnTo>
                        <a:pt x="1469" y="194"/>
                      </a:lnTo>
                      <a:lnTo>
                        <a:pt x="1472" y="191"/>
                      </a:lnTo>
                      <a:lnTo>
                        <a:pt x="1475" y="189"/>
                      </a:lnTo>
                      <a:lnTo>
                        <a:pt x="1477" y="186"/>
                      </a:lnTo>
                      <a:lnTo>
                        <a:pt x="1480" y="183"/>
                      </a:lnTo>
                      <a:lnTo>
                        <a:pt x="1483" y="181"/>
                      </a:lnTo>
                      <a:lnTo>
                        <a:pt x="1485" y="177"/>
                      </a:lnTo>
                      <a:lnTo>
                        <a:pt x="1488" y="174"/>
                      </a:lnTo>
                      <a:lnTo>
                        <a:pt x="1490" y="171"/>
                      </a:lnTo>
                      <a:lnTo>
                        <a:pt x="1492" y="168"/>
                      </a:lnTo>
                      <a:lnTo>
                        <a:pt x="1495" y="164"/>
                      </a:lnTo>
                      <a:lnTo>
                        <a:pt x="1497" y="161"/>
                      </a:lnTo>
                      <a:lnTo>
                        <a:pt x="1499" y="157"/>
                      </a:lnTo>
                      <a:lnTo>
                        <a:pt x="1502" y="155"/>
                      </a:lnTo>
                      <a:lnTo>
                        <a:pt x="1504" y="152"/>
                      </a:lnTo>
                      <a:lnTo>
                        <a:pt x="1506" y="148"/>
                      </a:lnTo>
                      <a:lnTo>
                        <a:pt x="1507" y="145"/>
                      </a:lnTo>
                      <a:lnTo>
                        <a:pt x="1510" y="141"/>
                      </a:lnTo>
                      <a:lnTo>
                        <a:pt x="1511" y="138"/>
                      </a:lnTo>
                      <a:lnTo>
                        <a:pt x="1513" y="134"/>
                      </a:lnTo>
                      <a:lnTo>
                        <a:pt x="1514" y="131"/>
                      </a:lnTo>
                      <a:lnTo>
                        <a:pt x="1515" y="127"/>
                      </a:lnTo>
                      <a:lnTo>
                        <a:pt x="1518" y="125"/>
                      </a:lnTo>
                      <a:lnTo>
                        <a:pt x="1517" y="124"/>
                      </a:lnTo>
                      <a:lnTo>
                        <a:pt x="1515" y="123"/>
                      </a:lnTo>
                      <a:lnTo>
                        <a:pt x="1514" y="123"/>
                      </a:lnTo>
                      <a:lnTo>
                        <a:pt x="1514" y="122"/>
                      </a:lnTo>
                      <a:lnTo>
                        <a:pt x="1513" y="122"/>
                      </a:lnTo>
                      <a:lnTo>
                        <a:pt x="1512" y="120"/>
                      </a:lnTo>
                      <a:lnTo>
                        <a:pt x="1511" y="120"/>
                      </a:lnTo>
                      <a:lnTo>
                        <a:pt x="1511" y="119"/>
                      </a:lnTo>
                      <a:lnTo>
                        <a:pt x="1510" y="119"/>
                      </a:lnTo>
                      <a:lnTo>
                        <a:pt x="1509" y="119"/>
                      </a:lnTo>
                      <a:lnTo>
                        <a:pt x="1509" y="118"/>
                      </a:lnTo>
                      <a:lnTo>
                        <a:pt x="1507" y="118"/>
                      </a:lnTo>
                      <a:lnTo>
                        <a:pt x="1506" y="118"/>
                      </a:lnTo>
                      <a:lnTo>
                        <a:pt x="1506" y="117"/>
                      </a:lnTo>
                      <a:lnTo>
                        <a:pt x="1505" y="117"/>
                      </a:lnTo>
                      <a:lnTo>
                        <a:pt x="1504" y="117"/>
                      </a:lnTo>
                      <a:lnTo>
                        <a:pt x="1503" y="117"/>
                      </a:lnTo>
                      <a:lnTo>
                        <a:pt x="1502" y="117"/>
                      </a:lnTo>
                      <a:lnTo>
                        <a:pt x="1500" y="117"/>
                      </a:lnTo>
                      <a:lnTo>
                        <a:pt x="1499" y="117"/>
                      </a:lnTo>
                      <a:lnTo>
                        <a:pt x="1498" y="117"/>
                      </a:lnTo>
                      <a:lnTo>
                        <a:pt x="1498" y="118"/>
                      </a:lnTo>
                      <a:lnTo>
                        <a:pt x="1497" y="118"/>
                      </a:lnTo>
                      <a:lnTo>
                        <a:pt x="1496" y="118"/>
                      </a:lnTo>
                      <a:lnTo>
                        <a:pt x="1495" y="118"/>
                      </a:lnTo>
                      <a:lnTo>
                        <a:pt x="1494" y="118"/>
                      </a:lnTo>
                      <a:lnTo>
                        <a:pt x="1492" y="117"/>
                      </a:lnTo>
                      <a:lnTo>
                        <a:pt x="1491" y="117"/>
                      </a:lnTo>
                      <a:lnTo>
                        <a:pt x="1490" y="117"/>
                      </a:lnTo>
                      <a:lnTo>
                        <a:pt x="1490" y="116"/>
                      </a:lnTo>
                      <a:lnTo>
                        <a:pt x="1490" y="115"/>
                      </a:lnTo>
                      <a:lnTo>
                        <a:pt x="1489" y="115"/>
                      </a:lnTo>
                      <a:lnTo>
                        <a:pt x="1489" y="114"/>
                      </a:lnTo>
                      <a:lnTo>
                        <a:pt x="1489" y="112"/>
                      </a:lnTo>
                      <a:lnTo>
                        <a:pt x="1489" y="111"/>
                      </a:lnTo>
                      <a:lnTo>
                        <a:pt x="1489" y="110"/>
                      </a:lnTo>
                      <a:lnTo>
                        <a:pt x="1489" y="109"/>
                      </a:lnTo>
                      <a:lnTo>
                        <a:pt x="1489" y="108"/>
                      </a:lnTo>
                      <a:lnTo>
                        <a:pt x="1489" y="107"/>
                      </a:lnTo>
                      <a:lnTo>
                        <a:pt x="1489" y="105"/>
                      </a:lnTo>
                      <a:lnTo>
                        <a:pt x="1489" y="104"/>
                      </a:lnTo>
                      <a:lnTo>
                        <a:pt x="1489" y="103"/>
                      </a:lnTo>
                      <a:lnTo>
                        <a:pt x="1488" y="102"/>
                      </a:lnTo>
                      <a:lnTo>
                        <a:pt x="1488" y="101"/>
                      </a:lnTo>
                      <a:lnTo>
                        <a:pt x="1487" y="101"/>
                      </a:lnTo>
                      <a:lnTo>
                        <a:pt x="1487" y="100"/>
                      </a:lnTo>
                      <a:lnTo>
                        <a:pt x="1485" y="99"/>
                      </a:lnTo>
                      <a:lnTo>
                        <a:pt x="1485" y="97"/>
                      </a:lnTo>
                      <a:lnTo>
                        <a:pt x="1485" y="96"/>
                      </a:lnTo>
                      <a:lnTo>
                        <a:pt x="1485" y="95"/>
                      </a:lnTo>
                      <a:lnTo>
                        <a:pt x="1484" y="97"/>
                      </a:lnTo>
                      <a:lnTo>
                        <a:pt x="1484" y="99"/>
                      </a:lnTo>
                      <a:lnTo>
                        <a:pt x="1483" y="100"/>
                      </a:lnTo>
                      <a:lnTo>
                        <a:pt x="1483" y="101"/>
                      </a:lnTo>
                      <a:lnTo>
                        <a:pt x="1482" y="102"/>
                      </a:lnTo>
                      <a:lnTo>
                        <a:pt x="1482" y="103"/>
                      </a:lnTo>
                      <a:lnTo>
                        <a:pt x="1481" y="103"/>
                      </a:lnTo>
                      <a:lnTo>
                        <a:pt x="1481" y="104"/>
                      </a:lnTo>
                      <a:lnTo>
                        <a:pt x="1480" y="104"/>
                      </a:lnTo>
                      <a:lnTo>
                        <a:pt x="1479" y="105"/>
                      </a:lnTo>
                      <a:lnTo>
                        <a:pt x="1477" y="105"/>
                      </a:lnTo>
                      <a:lnTo>
                        <a:pt x="1476" y="105"/>
                      </a:lnTo>
                      <a:lnTo>
                        <a:pt x="1475" y="105"/>
                      </a:lnTo>
                      <a:lnTo>
                        <a:pt x="1474" y="107"/>
                      </a:lnTo>
                      <a:lnTo>
                        <a:pt x="1473" y="107"/>
                      </a:lnTo>
                      <a:lnTo>
                        <a:pt x="1472" y="107"/>
                      </a:lnTo>
                      <a:lnTo>
                        <a:pt x="1470" y="107"/>
                      </a:lnTo>
                      <a:lnTo>
                        <a:pt x="1469" y="107"/>
                      </a:lnTo>
                      <a:lnTo>
                        <a:pt x="1468" y="108"/>
                      </a:lnTo>
                      <a:lnTo>
                        <a:pt x="1467" y="108"/>
                      </a:lnTo>
                      <a:lnTo>
                        <a:pt x="1466" y="109"/>
                      </a:lnTo>
                      <a:lnTo>
                        <a:pt x="1465" y="110"/>
                      </a:lnTo>
                      <a:lnTo>
                        <a:pt x="1463" y="110"/>
                      </a:lnTo>
                      <a:lnTo>
                        <a:pt x="1463" y="111"/>
                      </a:lnTo>
                      <a:lnTo>
                        <a:pt x="1462" y="112"/>
                      </a:lnTo>
                      <a:lnTo>
                        <a:pt x="1461" y="114"/>
                      </a:lnTo>
                      <a:lnTo>
                        <a:pt x="1461" y="115"/>
                      </a:lnTo>
                      <a:lnTo>
                        <a:pt x="1460" y="117"/>
                      </a:lnTo>
                      <a:lnTo>
                        <a:pt x="1459" y="118"/>
                      </a:lnTo>
                      <a:lnTo>
                        <a:pt x="1459" y="119"/>
                      </a:lnTo>
                      <a:lnTo>
                        <a:pt x="1458" y="120"/>
                      </a:lnTo>
                      <a:lnTo>
                        <a:pt x="1458" y="122"/>
                      </a:lnTo>
                      <a:lnTo>
                        <a:pt x="1457" y="123"/>
                      </a:lnTo>
                      <a:lnTo>
                        <a:pt x="1455" y="125"/>
                      </a:lnTo>
                      <a:lnTo>
                        <a:pt x="1455" y="126"/>
                      </a:lnTo>
                      <a:lnTo>
                        <a:pt x="1454" y="127"/>
                      </a:lnTo>
                      <a:lnTo>
                        <a:pt x="1453" y="129"/>
                      </a:lnTo>
                      <a:lnTo>
                        <a:pt x="1452" y="130"/>
                      </a:lnTo>
                      <a:lnTo>
                        <a:pt x="1452" y="131"/>
                      </a:lnTo>
                      <a:lnTo>
                        <a:pt x="1451" y="132"/>
                      </a:lnTo>
                      <a:lnTo>
                        <a:pt x="1450" y="133"/>
                      </a:lnTo>
                      <a:lnTo>
                        <a:pt x="1448" y="134"/>
                      </a:lnTo>
                      <a:lnTo>
                        <a:pt x="1448" y="135"/>
                      </a:lnTo>
                      <a:lnTo>
                        <a:pt x="1447" y="137"/>
                      </a:lnTo>
                      <a:lnTo>
                        <a:pt x="1446" y="138"/>
                      </a:lnTo>
                      <a:lnTo>
                        <a:pt x="1445" y="139"/>
                      </a:lnTo>
                      <a:lnTo>
                        <a:pt x="1444" y="140"/>
                      </a:lnTo>
                      <a:lnTo>
                        <a:pt x="1443" y="141"/>
                      </a:lnTo>
                      <a:lnTo>
                        <a:pt x="1442" y="142"/>
                      </a:lnTo>
                      <a:lnTo>
                        <a:pt x="1440" y="142"/>
                      </a:lnTo>
                      <a:lnTo>
                        <a:pt x="1439" y="144"/>
                      </a:lnTo>
                      <a:lnTo>
                        <a:pt x="1438" y="144"/>
                      </a:lnTo>
                      <a:lnTo>
                        <a:pt x="1437" y="144"/>
                      </a:lnTo>
                      <a:lnTo>
                        <a:pt x="1436" y="145"/>
                      </a:lnTo>
                      <a:lnTo>
                        <a:pt x="1435" y="145"/>
                      </a:lnTo>
                      <a:lnTo>
                        <a:pt x="1433" y="145"/>
                      </a:lnTo>
                      <a:lnTo>
                        <a:pt x="1432" y="145"/>
                      </a:lnTo>
                      <a:lnTo>
                        <a:pt x="1432" y="146"/>
                      </a:lnTo>
                      <a:lnTo>
                        <a:pt x="1433" y="147"/>
                      </a:lnTo>
                      <a:lnTo>
                        <a:pt x="1433" y="148"/>
                      </a:lnTo>
                      <a:lnTo>
                        <a:pt x="1433" y="149"/>
                      </a:lnTo>
                      <a:lnTo>
                        <a:pt x="1433" y="150"/>
                      </a:lnTo>
                      <a:lnTo>
                        <a:pt x="1433" y="152"/>
                      </a:lnTo>
                      <a:lnTo>
                        <a:pt x="1433" y="153"/>
                      </a:lnTo>
                      <a:lnTo>
                        <a:pt x="1433" y="154"/>
                      </a:lnTo>
                      <a:lnTo>
                        <a:pt x="1433" y="155"/>
                      </a:lnTo>
                      <a:lnTo>
                        <a:pt x="1433" y="156"/>
                      </a:lnTo>
                      <a:lnTo>
                        <a:pt x="1433" y="157"/>
                      </a:lnTo>
                      <a:lnTo>
                        <a:pt x="1433" y="159"/>
                      </a:lnTo>
                      <a:lnTo>
                        <a:pt x="1435" y="160"/>
                      </a:lnTo>
                      <a:lnTo>
                        <a:pt x="1435" y="162"/>
                      </a:lnTo>
                      <a:lnTo>
                        <a:pt x="1435" y="163"/>
                      </a:lnTo>
                      <a:lnTo>
                        <a:pt x="1436" y="164"/>
                      </a:lnTo>
                      <a:lnTo>
                        <a:pt x="1436" y="166"/>
                      </a:lnTo>
                      <a:lnTo>
                        <a:pt x="1436" y="167"/>
                      </a:lnTo>
                      <a:lnTo>
                        <a:pt x="1437" y="168"/>
                      </a:lnTo>
                      <a:lnTo>
                        <a:pt x="1437" y="169"/>
                      </a:lnTo>
                      <a:lnTo>
                        <a:pt x="1438" y="169"/>
                      </a:lnTo>
                      <a:lnTo>
                        <a:pt x="1439" y="170"/>
                      </a:lnTo>
                      <a:lnTo>
                        <a:pt x="1440" y="171"/>
                      </a:lnTo>
                      <a:lnTo>
                        <a:pt x="1440" y="172"/>
                      </a:lnTo>
                      <a:lnTo>
                        <a:pt x="1442" y="172"/>
                      </a:lnTo>
                      <a:lnTo>
                        <a:pt x="1443" y="174"/>
                      </a:lnTo>
                      <a:lnTo>
                        <a:pt x="1444" y="175"/>
                      </a:lnTo>
                      <a:lnTo>
                        <a:pt x="1446" y="175"/>
                      </a:lnTo>
                      <a:lnTo>
                        <a:pt x="1447" y="175"/>
                      </a:lnTo>
                      <a:lnTo>
                        <a:pt x="1448" y="176"/>
                      </a:lnTo>
                      <a:lnTo>
                        <a:pt x="1451" y="176"/>
                      </a:lnTo>
                      <a:lnTo>
                        <a:pt x="1453" y="176"/>
                      </a:lnTo>
                      <a:lnTo>
                        <a:pt x="1452" y="177"/>
                      </a:lnTo>
                      <a:lnTo>
                        <a:pt x="1451" y="178"/>
                      </a:lnTo>
                      <a:lnTo>
                        <a:pt x="1450" y="178"/>
                      </a:lnTo>
                      <a:lnTo>
                        <a:pt x="1450" y="179"/>
                      </a:lnTo>
                      <a:lnTo>
                        <a:pt x="1448" y="181"/>
                      </a:lnTo>
                      <a:lnTo>
                        <a:pt x="1447" y="181"/>
                      </a:lnTo>
                      <a:lnTo>
                        <a:pt x="1446" y="182"/>
                      </a:lnTo>
                      <a:lnTo>
                        <a:pt x="1445" y="183"/>
                      </a:lnTo>
                      <a:lnTo>
                        <a:pt x="1444" y="183"/>
                      </a:lnTo>
                      <a:lnTo>
                        <a:pt x="1443" y="184"/>
                      </a:lnTo>
                      <a:lnTo>
                        <a:pt x="1442" y="184"/>
                      </a:lnTo>
                      <a:lnTo>
                        <a:pt x="1440" y="185"/>
                      </a:lnTo>
                      <a:lnTo>
                        <a:pt x="1439" y="186"/>
                      </a:lnTo>
                      <a:lnTo>
                        <a:pt x="1438" y="186"/>
                      </a:lnTo>
                      <a:lnTo>
                        <a:pt x="1437" y="187"/>
                      </a:lnTo>
                      <a:lnTo>
                        <a:pt x="1435" y="189"/>
                      </a:lnTo>
                      <a:lnTo>
                        <a:pt x="1433" y="189"/>
                      </a:lnTo>
                      <a:lnTo>
                        <a:pt x="1432" y="190"/>
                      </a:lnTo>
                      <a:lnTo>
                        <a:pt x="1431" y="191"/>
                      </a:lnTo>
                      <a:lnTo>
                        <a:pt x="1430" y="191"/>
                      </a:lnTo>
                      <a:lnTo>
                        <a:pt x="1429" y="192"/>
                      </a:lnTo>
                      <a:lnTo>
                        <a:pt x="1428" y="193"/>
                      </a:lnTo>
                      <a:lnTo>
                        <a:pt x="1427" y="193"/>
                      </a:lnTo>
                      <a:lnTo>
                        <a:pt x="1425" y="194"/>
                      </a:lnTo>
                      <a:lnTo>
                        <a:pt x="1424" y="196"/>
                      </a:lnTo>
                      <a:lnTo>
                        <a:pt x="1423" y="196"/>
                      </a:lnTo>
                      <a:lnTo>
                        <a:pt x="1423" y="197"/>
                      </a:lnTo>
                      <a:lnTo>
                        <a:pt x="1422" y="197"/>
                      </a:lnTo>
                      <a:lnTo>
                        <a:pt x="1421" y="198"/>
                      </a:lnTo>
                      <a:lnTo>
                        <a:pt x="1421" y="199"/>
                      </a:lnTo>
                      <a:lnTo>
                        <a:pt x="1417" y="201"/>
                      </a:lnTo>
                      <a:lnTo>
                        <a:pt x="1415" y="202"/>
                      </a:lnTo>
                      <a:lnTo>
                        <a:pt x="1413" y="205"/>
                      </a:lnTo>
                      <a:lnTo>
                        <a:pt x="1410" y="206"/>
                      </a:lnTo>
                      <a:lnTo>
                        <a:pt x="1407" y="207"/>
                      </a:lnTo>
                      <a:lnTo>
                        <a:pt x="1405" y="208"/>
                      </a:lnTo>
                      <a:lnTo>
                        <a:pt x="1401" y="209"/>
                      </a:lnTo>
                      <a:lnTo>
                        <a:pt x="1399" y="209"/>
                      </a:lnTo>
                      <a:lnTo>
                        <a:pt x="1395" y="211"/>
                      </a:lnTo>
                      <a:lnTo>
                        <a:pt x="1393" y="211"/>
                      </a:lnTo>
                      <a:lnTo>
                        <a:pt x="1390" y="211"/>
                      </a:lnTo>
                      <a:lnTo>
                        <a:pt x="1387" y="211"/>
                      </a:lnTo>
                      <a:lnTo>
                        <a:pt x="1384" y="211"/>
                      </a:lnTo>
                      <a:lnTo>
                        <a:pt x="1381" y="209"/>
                      </a:lnTo>
                      <a:lnTo>
                        <a:pt x="1378" y="209"/>
                      </a:lnTo>
                      <a:lnTo>
                        <a:pt x="1376" y="208"/>
                      </a:lnTo>
                      <a:lnTo>
                        <a:pt x="1373" y="207"/>
                      </a:lnTo>
                      <a:lnTo>
                        <a:pt x="1371" y="206"/>
                      </a:lnTo>
                      <a:lnTo>
                        <a:pt x="1369" y="205"/>
                      </a:lnTo>
                      <a:lnTo>
                        <a:pt x="1366" y="202"/>
                      </a:lnTo>
                      <a:lnTo>
                        <a:pt x="1364" y="201"/>
                      </a:lnTo>
                      <a:lnTo>
                        <a:pt x="1362" y="199"/>
                      </a:lnTo>
                      <a:lnTo>
                        <a:pt x="1359" y="197"/>
                      </a:lnTo>
                      <a:lnTo>
                        <a:pt x="1358" y="194"/>
                      </a:lnTo>
                      <a:lnTo>
                        <a:pt x="1356" y="192"/>
                      </a:lnTo>
                      <a:lnTo>
                        <a:pt x="1355" y="190"/>
                      </a:lnTo>
                      <a:lnTo>
                        <a:pt x="1354" y="187"/>
                      </a:lnTo>
                      <a:lnTo>
                        <a:pt x="1353" y="184"/>
                      </a:lnTo>
                      <a:lnTo>
                        <a:pt x="1353" y="182"/>
                      </a:lnTo>
                      <a:lnTo>
                        <a:pt x="1351" y="178"/>
                      </a:lnTo>
                      <a:lnTo>
                        <a:pt x="1351" y="175"/>
                      </a:lnTo>
                      <a:lnTo>
                        <a:pt x="1351" y="171"/>
                      </a:lnTo>
                      <a:lnTo>
                        <a:pt x="1353" y="171"/>
                      </a:lnTo>
                      <a:lnTo>
                        <a:pt x="1354" y="171"/>
                      </a:lnTo>
                      <a:lnTo>
                        <a:pt x="1355" y="172"/>
                      </a:lnTo>
                      <a:lnTo>
                        <a:pt x="1356" y="172"/>
                      </a:lnTo>
                      <a:lnTo>
                        <a:pt x="1357" y="172"/>
                      </a:lnTo>
                      <a:lnTo>
                        <a:pt x="1357" y="174"/>
                      </a:lnTo>
                      <a:lnTo>
                        <a:pt x="1358" y="174"/>
                      </a:lnTo>
                      <a:lnTo>
                        <a:pt x="1359" y="174"/>
                      </a:lnTo>
                      <a:lnTo>
                        <a:pt x="1361" y="175"/>
                      </a:lnTo>
                      <a:lnTo>
                        <a:pt x="1362" y="175"/>
                      </a:lnTo>
                      <a:lnTo>
                        <a:pt x="1363" y="175"/>
                      </a:lnTo>
                      <a:lnTo>
                        <a:pt x="1363" y="176"/>
                      </a:lnTo>
                      <a:lnTo>
                        <a:pt x="1364" y="176"/>
                      </a:lnTo>
                      <a:lnTo>
                        <a:pt x="1365" y="176"/>
                      </a:lnTo>
                      <a:lnTo>
                        <a:pt x="1366" y="177"/>
                      </a:lnTo>
                      <a:lnTo>
                        <a:pt x="1368" y="177"/>
                      </a:lnTo>
                      <a:lnTo>
                        <a:pt x="1369" y="177"/>
                      </a:lnTo>
                      <a:lnTo>
                        <a:pt x="1369" y="178"/>
                      </a:lnTo>
                      <a:lnTo>
                        <a:pt x="1370" y="178"/>
                      </a:lnTo>
                      <a:lnTo>
                        <a:pt x="1371" y="178"/>
                      </a:lnTo>
                      <a:lnTo>
                        <a:pt x="1372" y="178"/>
                      </a:lnTo>
                      <a:lnTo>
                        <a:pt x="1372" y="179"/>
                      </a:lnTo>
                      <a:lnTo>
                        <a:pt x="1373" y="179"/>
                      </a:lnTo>
                      <a:lnTo>
                        <a:pt x="1375" y="179"/>
                      </a:lnTo>
                      <a:lnTo>
                        <a:pt x="1375" y="178"/>
                      </a:lnTo>
                      <a:lnTo>
                        <a:pt x="1375" y="177"/>
                      </a:lnTo>
                      <a:lnTo>
                        <a:pt x="1375" y="176"/>
                      </a:lnTo>
                      <a:lnTo>
                        <a:pt x="1373" y="176"/>
                      </a:lnTo>
                      <a:lnTo>
                        <a:pt x="1373" y="175"/>
                      </a:lnTo>
                      <a:lnTo>
                        <a:pt x="1373" y="174"/>
                      </a:lnTo>
                      <a:lnTo>
                        <a:pt x="1372" y="174"/>
                      </a:lnTo>
                      <a:lnTo>
                        <a:pt x="1372" y="172"/>
                      </a:lnTo>
                      <a:lnTo>
                        <a:pt x="1372" y="171"/>
                      </a:lnTo>
                      <a:lnTo>
                        <a:pt x="1373" y="171"/>
                      </a:lnTo>
                      <a:lnTo>
                        <a:pt x="1375" y="171"/>
                      </a:lnTo>
                      <a:lnTo>
                        <a:pt x="1376" y="171"/>
                      </a:lnTo>
                      <a:lnTo>
                        <a:pt x="1377" y="171"/>
                      </a:lnTo>
                      <a:lnTo>
                        <a:pt x="1378" y="171"/>
                      </a:lnTo>
                      <a:lnTo>
                        <a:pt x="1379" y="171"/>
                      </a:lnTo>
                      <a:lnTo>
                        <a:pt x="1380" y="171"/>
                      </a:lnTo>
                      <a:lnTo>
                        <a:pt x="1381" y="171"/>
                      </a:lnTo>
                      <a:lnTo>
                        <a:pt x="1383" y="171"/>
                      </a:lnTo>
                      <a:lnTo>
                        <a:pt x="1384" y="171"/>
                      </a:lnTo>
                      <a:lnTo>
                        <a:pt x="1385" y="171"/>
                      </a:lnTo>
                      <a:lnTo>
                        <a:pt x="1386" y="171"/>
                      </a:lnTo>
                      <a:lnTo>
                        <a:pt x="1387" y="170"/>
                      </a:lnTo>
                      <a:lnTo>
                        <a:pt x="1388" y="170"/>
                      </a:lnTo>
                      <a:lnTo>
                        <a:pt x="1390" y="170"/>
                      </a:lnTo>
                      <a:lnTo>
                        <a:pt x="1391" y="170"/>
                      </a:lnTo>
                      <a:lnTo>
                        <a:pt x="1392" y="170"/>
                      </a:lnTo>
                      <a:lnTo>
                        <a:pt x="1393" y="169"/>
                      </a:lnTo>
                      <a:lnTo>
                        <a:pt x="1394" y="169"/>
                      </a:lnTo>
                      <a:lnTo>
                        <a:pt x="1395" y="169"/>
                      </a:lnTo>
                      <a:lnTo>
                        <a:pt x="1396" y="168"/>
                      </a:lnTo>
                      <a:lnTo>
                        <a:pt x="1398" y="168"/>
                      </a:lnTo>
                      <a:lnTo>
                        <a:pt x="1399" y="168"/>
                      </a:lnTo>
                      <a:lnTo>
                        <a:pt x="1399" y="167"/>
                      </a:lnTo>
                      <a:lnTo>
                        <a:pt x="1400" y="167"/>
                      </a:lnTo>
                      <a:lnTo>
                        <a:pt x="1401" y="167"/>
                      </a:lnTo>
                      <a:lnTo>
                        <a:pt x="1402" y="166"/>
                      </a:lnTo>
                      <a:lnTo>
                        <a:pt x="1401" y="166"/>
                      </a:lnTo>
                      <a:lnTo>
                        <a:pt x="1400" y="166"/>
                      </a:lnTo>
                      <a:lnTo>
                        <a:pt x="1399" y="166"/>
                      </a:lnTo>
                      <a:lnTo>
                        <a:pt x="1398" y="166"/>
                      </a:lnTo>
                      <a:lnTo>
                        <a:pt x="1396" y="166"/>
                      </a:lnTo>
                      <a:lnTo>
                        <a:pt x="1395" y="166"/>
                      </a:lnTo>
                      <a:lnTo>
                        <a:pt x="1394" y="166"/>
                      </a:lnTo>
                      <a:lnTo>
                        <a:pt x="1393" y="166"/>
                      </a:lnTo>
                      <a:lnTo>
                        <a:pt x="1392" y="166"/>
                      </a:lnTo>
                      <a:lnTo>
                        <a:pt x="1391" y="166"/>
                      </a:lnTo>
                      <a:lnTo>
                        <a:pt x="1390" y="166"/>
                      </a:lnTo>
                      <a:lnTo>
                        <a:pt x="1388" y="166"/>
                      </a:lnTo>
                      <a:lnTo>
                        <a:pt x="1387" y="166"/>
                      </a:lnTo>
                      <a:lnTo>
                        <a:pt x="1386" y="166"/>
                      </a:lnTo>
                      <a:lnTo>
                        <a:pt x="1385" y="166"/>
                      </a:lnTo>
                      <a:lnTo>
                        <a:pt x="1384" y="166"/>
                      </a:lnTo>
                      <a:lnTo>
                        <a:pt x="1383" y="166"/>
                      </a:lnTo>
                      <a:lnTo>
                        <a:pt x="1381" y="166"/>
                      </a:lnTo>
                      <a:lnTo>
                        <a:pt x="1380" y="166"/>
                      </a:lnTo>
                      <a:lnTo>
                        <a:pt x="1379" y="164"/>
                      </a:lnTo>
                      <a:lnTo>
                        <a:pt x="1378" y="164"/>
                      </a:lnTo>
                      <a:lnTo>
                        <a:pt x="1377" y="164"/>
                      </a:lnTo>
                      <a:lnTo>
                        <a:pt x="1376" y="163"/>
                      </a:lnTo>
                      <a:lnTo>
                        <a:pt x="1375" y="163"/>
                      </a:lnTo>
                      <a:lnTo>
                        <a:pt x="1373" y="162"/>
                      </a:lnTo>
                      <a:lnTo>
                        <a:pt x="1372" y="162"/>
                      </a:lnTo>
                      <a:lnTo>
                        <a:pt x="1371" y="162"/>
                      </a:lnTo>
                      <a:lnTo>
                        <a:pt x="1370" y="161"/>
                      </a:lnTo>
                      <a:lnTo>
                        <a:pt x="1369" y="161"/>
                      </a:lnTo>
                      <a:lnTo>
                        <a:pt x="1368" y="161"/>
                      </a:lnTo>
                      <a:lnTo>
                        <a:pt x="1366" y="161"/>
                      </a:lnTo>
                      <a:lnTo>
                        <a:pt x="1365" y="161"/>
                      </a:lnTo>
                      <a:lnTo>
                        <a:pt x="1364" y="161"/>
                      </a:lnTo>
                      <a:lnTo>
                        <a:pt x="1363" y="162"/>
                      </a:lnTo>
                      <a:lnTo>
                        <a:pt x="1362" y="162"/>
                      </a:lnTo>
                      <a:lnTo>
                        <a:pt x="1361" y="162"/>
                      </a:lnTo>
                      <a:lnTo>
                        <a:pt x="1359" y="162"/>
                      </a:lnTo>
                      <a:lnTo>
                        <a:pt x="1358" y="161"/>
                      </a:lnTo>
                      <a:lnTo>
                        <a:pt x="1357" y="161"/>
                      </a:lnTo>
                      <a:lnTo>
                        <a:pt x="1356" y="161"/>
                      </a:lnTo>
                      <a:lnTo>
                        <a:pt x="1357" y="161"/>
                      </a:lnTo>
                      <a:lnTo>
                        <a:pt x="1357" y="160"/>
                      </a:lnTo>
                      <a:lnTo>
                        <a:pt x="1358" y="160"/>
                      </a:lnTo>
                      <a:lnTo>
                        <a:pt x="1358" y="159"/>
                      </a:lnTo>
                      <a:lnTo>
                        <a:pt x="1359" y="159"/>
                      </a:lnTo>
                      <a:lnTo>
                        <a:pt x="1359" y="157"/>
                      </a:lnTo>
                      <a:lnTo>
                        <a:pt x="1361" y="157"/>
                      </a:lnTo>
                      <a:lnTo>
                        <a:pt x="1361" y="156"/>
                      </a:lnTo>
                      <a:lnTo>
                        <a:pt x="1361" y="155"/>
                      </a:lnTo>
                      <a:lnTo>
                        <a:pt x="1362" y="155"/>
                      </a:lnTo>
                      <a:lnTo>
                        <a:pt x="1362" y="154"/>
                      </a:lnTo>
                      <a:lnTo>
                        <a:pt x="1362" y="153"/>
                      </a:lnTo>
                      <a:lnTo>
                        <a:pt x="1363" y="152"/>
                      </a:lnTo>
                      <a:lnTo>
                        <a:pt x="1363" y="150"/>
                      </a:lnTo>
                      <a:lnTo>
                        <a:pt x="1363" y="149"/>
                      </a:lnTo>
                      <a:lnTo>
                        <a:pt x="1364" y="148"/>
                      </a:lnTo>
                      <a:lnTo>
                        <a:pt x="1364" y="147"/>
                      </a:lnTo>
                      <a:lnTo>
                        <a:pt x="1364" y="146"/>
                      </a:lnTo>
                      <a:lnTo>
                        <a:pt x="1365" y="146"/>
                      </a:lnTo>
                      <a:lnTo>
                        <a:pt x="1365" y="145"/>
                      </a:lnTo>
                      <a:lnTo>
                        <a:pt x="1365" y="144"/>
                      </a:lnTo>
                      <a:lnTo>
                        <a:pt x="1366" y="144"/>
                      </a:lnTo>
                      <a:lnTo>
                        <a:pt x="1366" y="142"/>
                      </a:lnTo>
                      <a:lnTo>
                        <a:pt x="1368" y="142"/>
                      </a:lnTo>
                      <a:lnTo>
                        <a:pt x="1368" y="141"/>
                      </a:lnTo>
                      <a:lnTo>
                        <a:pt x="1369" y="141"/>
                      </a:lnTo>
                      <a:lnTo>
                        <a:pt x="1370" y="141"/>
                      </a:lnTo>
                      <a:lnTo>
                        <a:pt x="1371" y="141"/>
                      </a:lnTo>
                      <a:lnTo>
                        <a:pt x="1372" y="141"/>
                      </a:lnTo>
                      <a:lnTo>
                        <a:pt x="1373" y="141"/>
                      </a:lnTo>
                      <a:lnTo>
                        <a:pt x="1373" y="142"/>
                      </a:lnTo>
                      <a:lnTo>
                        <a:pt x="1375" y="142"/>
                      </a:lnTo>
                      <a:lnTo>
                        <a:pt x="1376" y="142"/>
                      </a:lnTo>
                      <a:lnTo>
                        <a:pt x="1375" y="141"/>
                      </a:lnTo>
                      <a:lnTo>
                        <a:pt x="1375" y="140"/>
                      </a:lnTo>
                      <a:lnTo>
                        <a:pt x="1375" y="139"/>
                      </a:lnTo>
                      <a:lnTo>
                        <a:pt x="1375" y="138"/>
                      </a:lnTo>
                      <a:lnTo>
                        <a:pt x="1375" y="137"/>
                      </a:lnTo>
                      <a:lnTo>
                        <a:pt x="1376" y="137"/>
                      </a:lnTo>
                      <a:lnTo>
                        <a:pt x="1376" y="135"/>
                      </a:lnTo>
                      <a:lnTo>
                        <a:pt x="1376" y="134"/>
                      </a:lnTo>
                      <a:lnTo>
                        <a:pt x="1376" y="133"/>
                      </a:lnTo>
                      <a:lnTo>
                        <a:pt x="1377" y="132"/>
                      </a:lnTo>
                      <a:lnTo>
                        <a:pt x="1377" y="131"/>
                      </a:lnTo>
                      <a:lnTo>
                        <a:pt x="1377" y="130"/>
                      </a:lnTo>
                      <a:lnTo>
                        <a:pt x="1377" y="131"/>
                      </a:lnTo>
                      <a:lnTo>
                        <a:pt x="1376" y="132"/>
                      </a:lnTo>
                      <a:lnTo>
                        <a:pt x="1376" y="133"/>
                      </a:lnTo>
                      <a:lnTo>
                        <a:pt x="1375" y="133"/>
                      </a:lnTo>
                      <a:lnTo>
                        <a:pt x="1375" y="134"/>
                      </a:lnTo>
                      <a:lnTo>
                        <a:pt x="1373" y="134"/>
                      </a:lnTo>
                      <a:lnTo>
                        <a:pt x="1372" y="135"/>
                      </a:lnTo>
                      <a:lnTo>
                        <a:pt x="1371" y="135"/>
                      </a:lnTo>
                      <a:lnTo>
                        <a:pt x="1370" y="135"/>
                      </a:lnTo>
                      <a:lnTo>
                        <a:pt x="1369" y="135"/>
                      </a:lnTo>
                      <a:lnTo>
                        <a:pt x="1368" y="137"/>
                      </a:lnTo>
                      <a:lnTo>
                        <a:pt x="1366" y="137"/>
                      </a:lnTo>
                      <a:lnTo>
                        <a:pt x="1365" y="137"/>
                      </a:lnTo>
                      <a:lnTo>
                        <a:pt x="1364" y="137"/>
                      </a:lnTo>
                      <a:lnTo>
                        <a:pt x="1363" y="137"/>
                      </a:lnTo>
                      <a:lnTo>
                        <a:pt x="1362" y="137"/>
                      </a:lnTo>
                      <a:lnTo>
                        <a:pt x="1361" y="137"/>
                      </a:lnTo>
                      <a:lnTo>
                        <a:pt x="1359" y="137"/>
                      </a:lnTo>
                      <a:lnTo>
                        <a:pt x="1358" y="137"/>
                      </a:lnTo>
                      <a:lnTo>
                        <a:pt x="1357" y="138"/>
                      </a:lnTo>
                      <a:lnTo>
                        <a:pt x="1356" y="138"/>
                      </a:lnTo>
                      <a:lnTo>
                        <a:pt x="1355" y="138"/>
                      </a:lnTo>
                      <a:lnTo>
                        <a:pt x="1354" y="139"/>
                      </a:lnTo>
                      <a:lnTo>
                        <a:pt x="1353" y="140"/>
                      </a:lnTo>
                      <a:lnTo>
                        <a:pt x="1351" y="140"/>
                      </a:lnTo>
                      <a:lnTo>
                        <a:pt x="1351" y="141"/>
                      </a:lnTo>
                      <a:lnTo>
                        <a:pt x="1350" y="141"/>
                      </a:lnTo>
                      <a:lnTo>
                        <a:pt x="1349" y="141"/>
                      </a:lnTo>
                      <a:lnTo>
                        <a:pt x="1349" y="142"/>
                      </a:lnTo>
                      <a:lnTo>
                        <a:pt x="1348" y="142"/>
                      </a:lnTo>
                      <a:lnTo>
                        <a:pt x="1347" y="142"/>
                      </a:lnTo>
                      <a:lnTo>
                        <a:pt x="1346" y="142"/>
                      </a:lnTo>
                      <a:lnTo>
                        <a:pt x="1344" y="144"/>
                      </a:lnTo>
                      <a:lnTo>
                        <a:pt x="1343" y="144"/>
                      </a:lnTo>
                      <a:lnTo>
                        <a:pt x="1342" y="144"/>
                      </a:lnTo>
                      <a:lnTo>
                        <a:pt x="1341" y="144"/>
                      </a:lnTo>
                      <a:lnTo>
                        <a:pt x="1340" y="144"/>
                      </a:lnTo>
                      <a:lnTo>
                        <a:pt x="1339" y="144"/>
                      </a:lnTo>
                      <a:lnTo>
                        <a:pt x="1338" y="142"/>
                      </a:lnTo>
                      <a:lnTo>
                        <a:pt x="1336" y="142"/>
                      </a:lnTo>
                      <a:lnTo>
                        <a:pt x="1335" y="142"/>
                      </a:lnTo>
                      <a:lnTo>
                        <a:pt x="1334" y="142"/>
                      </a:lnTo>
                      <a:lnTo>
                        <a:pt x="1334" y="141"/>
                      </a:lnTo>
                      <a:lnTo>
                        <a:pt x="1333" y="141"/>
                      </a:lnTo>
                      <a:lnTo>
                        <a:pt x="1332" y="141"/>
                      </a:lnTo>
                      <a:lnTo>
                        <a:pt x="1332" y="140"/>
                      </a:lnTo>
                      <a:lnTo>
                        <a:pt x="1331" y="140"/>
                      </a:lnTo>
                      <a:lnTo>
                        <a:pt x="1331" y="139"/>
                      </a:lnTo>
                      <a:lnTo>
                        <a:pt x="1329" y="139"/>
                      </a:lnTo>
                      <a:lnTo>
                        <a:pt x="1329" y="138"/>
                      </a:lnTo>
                      <a:lnTo>
                        <a:pt x="1329" y="137"/>
                      </a:lnTo>
                      <a:lnTo>
                        <a:pt x="1329" y="135"/>
                      </a:lnTo>
                      <a:lnTo>
                        <a:pt x="1329" y="134"/>
                      </a:lnTo>
                      <a:lnTo>
                        <a:pt x="1329" y="133"/>
                      </a:lnTo>
                      <a:lnTo>
                        <a:pt x="1329" y="132"/>
                      </a:lnTo>
                      <a:lnTo>
                        <a:pt x="1329" y="131"/>
                      </a:lnTo>
                      <a:lnTo>
                        <a:pt x="1331" y="131"/>
                      </a:lnTo>
                      <a:lnTo>
                        <a:pt x="1331" y="130"/>
                      </a:lnTo>
                      <a:lnTo>
                        <a:pt x="1331" y="129"/>
                      </a:lnTo>
                      <a:lnTo>
                        <a:pt x="1332" y="127"/>
                      </a:lnTo>
                      <a:lnTo>
                        <a:pt x="1332" y="126"/>
                      </a:lnTo>
                      <a:lnTo>
                        <a:pt x="1333" y="125"/>
                      </a:lnTo>
                      <a:lnTo>
                        <a:pt x="1334" y="124"/>
                      </a:lnTo>
                      <a:lnTo>
                        <a:pt x="1334" y="123"/>
                      </a:lnTo>
                      <a:lnTo>
                        <a:pt x="1335" y="123"/>
                      </a:lnTo>
                      <a:lnTo>
                        <a:pt x="1335" y="122"/>
                      </a:lnTo>
                      <a:lnTo>
                        <a:pt x="1336" y="120"/>
                      </a:lnTo>
                      <a:lnTo>
                        <a:pt x="1338" y="119"/>
                      </a:lnTo>
                      <a:lnTo>
                        <a:pt x="1338" y="118"/>
                      </a:lnTo>
                      <a:lnTo>
                        <a:pt x="1339" y="117"/>
                      </a:lnTo>
                      <a:lnTo>
                        <a:pt x="1339" y="116"/>
                      </a:lnTo>
                      <a:lnTo>
                        <a:pt x="1340" y="115"/>
                      </a:lnTo>
                      <a:lnTo>
                        <a:pt x="1340" y="114"/>
                      </a:lnTo>
                      <a:lnTo>
                        <a:pt x="1341" y="112"/>
                      </a:lnTo>
                      <a:lnTo>
                        <a:pt x="1341" y="111"/>
                      </a:lnTo>
                      <a:lnTo>
                        <a:pt x="1341" y="110"/>
                      </a:lnTo>
                      <a:lnTo>
                        <a:pt x="1342" y="109"/>
                      </a:lnTo>
                      <a:lnTo>
                        <a:pt x="1342" y="108"/>
                      </a:lnTo>
                      <a:lnTo>
                        <a:pt x="1342" y="107"/>
                      </a:lnTo>
                      <a:lnTo>
                        <a:pt x="1342" y="108"/>
                      </a:lnTo>
                      <a:lnTo>
                        <a:pt x="1341" y="109"/>
                      </a:lnTo>
                      <a:lnTo>
                        <a:pt x="1341" y="110"/>
                      </a:lnTo>
                      <a:lnTo>
                        <a:pt x="1340" y="111"/>
                      </a:lnTo>
                      <a:lnTo>
                        <a:pt x="1339" y="112"/>
                      </a:lnTo>
                      <a:lnTo>
                        <a:pt x="1339" y="114"/>
                      </a:lnTo>
                      <a:lnTo>
                        <a:pt x="1339" y="115"/>
                      </a:lnTo>
                      <a:lnTo>
                        <a:pt x="1338" y="115"/>
                      </a:lnTo>
                      <a:lnTo>
                        <a:pt x="1338" y="116"/>
                      </a:lnTo>
                      <a:lnTo>
                        <a:pt x="1336" y="117"/>
                      </a:lnTo>
                      <a:lnTo>
                        <a:pt x="1336" y="118"/>
                      </a:lnTo>
                      <a:lnTo>
                        <a:pt x="1335" y="119"/>
                      </a:lnTo>
                      <a:lnTo>
                        <a:pt x="1335" y="120"/>
                      </a:lnTo>
                      <a:lnTo>
                        <a:pt x="1334" y="120"/>
                      </a:lnTo>
                      <a:lnTo>
                        <a:pt x="1334" y="122"/>
                      </a:lnTo>
                      <a:lnTo>
                        <a:pt x="1333" y="123"/>
                      </a:lnTo>
                      <a:lnTo>
                        <a:pt x="1333" y="124"/>
                      </a:lnTo>
                      <a:lnTo>
                        <a:pt x="1332" y="124"/>
                      </a:lnTo>
                      <a:lnTo>
                        <a:pt x="1332" y="125"/>
                      </a:lnTo>
                      <a:lnTo>
                        <a:pt x="1331" y="126"/>
                      </a:lnTo>
                      <a:lnTo>
                        <a:pt x="1329" y="127"/>
                      </a:lnTo>
                      <a:lnTo>
                        <a:pt x="1328" y="129"/>
                      </a:lnTo>
                      <a:lnTo>
                        <a:pt x="1327" y="130"/>
                      </a:lnTo>
                      <a:lnTo>
                        <a:pt x="1327" y="131"/>
                      </a:lnTo>
                      <a:lnTo>
                        <a:pt x="1326" y="131"/>
                      </a:lnTo>
                      <a:lnTo>
                        <a:pt x="1325" y="132"/>
                      </a:lnTo>
                      <a:lnTo>
                        <a:pt x="1325" y="131"/>
                      </a:lnTo>
                      <a:lnTo>
                        <a:pt x="1325" y="130"/>
                      </a:lnTo>
                      <a:lnTo>
                        <a:pt x="1324" y="129"/>
                      </a:lnTo>
                      <a:lnTo>
                        <a:pt x="1324" y="127"/>
                      </a:lnTo>
                      <a:lnTo>
                        <a:pt x="1323" y="125"/>
                      </a:lnTo>
                      <a:lnTo>
                        <a:pt x="1323" y="124"/>
                      </a:lnTo>
                      <a:lnTo>
                        <a:pt x="1323" y="123"/>
                      </a:lnTo>
                      <a:lnTo>
                        <a:pt x="1321" y="122"/>
                      </a:lnTo>
                      <a:lnTo>
                        <a:pt x="1321" y="119"/>
                      </a:lnTo>
                      <a:lnTo>
                        <a:pt x="1321" y="118"/>
                      </a:lnTo>
                      <a:lnTo>
                        <a:pt x="1320" y="116"/>
                      </a:lnTo>
                      <a:lnTo>
                        <a:pt x="1320" y="115"/>
                      </a:lnTo>
                      <a:lnTo>
                        <a:pt x="1320" y="112"/>
                      </a:lnTo>
                      <a:lnTo>
                        <a:pt x="1319" y="111"/>
                      </a:lnTo>
                      <a:lnTo>
                        <a:pt x="1319" y="109"/>
                      </a:lnTo>
                      <a:lnTo>
                        <a:pt x="1319" y="108"/>
                      </a:lnTo>
                      <a:lnTo>
                        <a:pt x="1319" y="105"/>
                      </a:lnTo>
                      <a:lnTo>
                        <a:pt x="1318" y="103"/>
                      </a:lnTo>
                      <a:lnTo>
                        <a:pt x="1318" y="102"/>
                      </a:lnTo>
                      <a:lnTo>
                        <a:pt x="1318" y="100"/>
                      </a:lnTo>
                      <a:lnTo>
                        <a:pt x="1318" y="97"/>
                      </a:lnTo>
                      <a:lnTo>
                        <a:pt x="1318" y="95"/>
                      </a:lnTo>
                      <a:lnTo>
                        <a:pt x="1318" y="93"/>
                      </a:lnTo>
                      <a:lnTo>
                        <a:pt x="1318" y="90"/>
                      </a:lnTo>
                      <a:lnTo>
                        <a:pt x="1317" y="88"/>
                      </a:lnTo>
                      <a:lnTo>
                        <a:pt x="1317" y="86"/>
                      </a:lnTo>
                      <a:lnTo>
                        <a:pt x="1317" y="83"/>
                      </a:lnTo>
                      <a:lnTo>
                        <a:pt x="1318" y="81"/>
                      </a:lnTo>
                      <a:lnTo>
                        <a:pt x="1318" y="79"/>
                      </a:lnTo>
                      <a:lnTo>
                        <a:pt x="1318" y="77"/>
                      </a:lnTo>
                      <a:lnTo>
                        <a:pt x="1318" y="74"/>
                      </a:lnTo>
                      <a:lnTo>
                        <a:pt x="1318" y="72"/>
                      </a:lnTo>
                      <a:lnTo>
                        <a:pt x="1318" y="73"/>
                      </a:lnTo>
                      <a:lnTo>
                        <a:pt x="1319" y="74"/>
                      </a:lnTo>
                      <a:lnTo>
                        <a:pt x="1319" y="75"/>
                      </a:lnTo>
                      <a:lnTo>
                        <a:pt x="1319" y="77"/>
                      </a:lnTo>
                      <a:lnTo>
                        <a:pt x="1320" y="78"/>
                      </a:lnTo>
                      <a:lnTo>
                        <a:pt x="1320" y="79"/>
                      </a:lnTo>
                      <a:lnTo>
                        <a:pt x="1321" y="80"/>
                      </a:lnTo>
                      <a:lnTo>
                        <a:pt x="1323" y="81"/>
                      </a:lnTo>
                      <a:lnTo>
                        <a:pt x="1324" y="82"/>
                      </a:lnTo>
                      <a:lnTo>
                        <a:pt x="1325" y="82"/>
                      </a:lnTo>
                      <a:lnTo>
                        <a:pt x="1326" y="83"/>
                      </a:lnTo>
                      <a:lnTo>
                        <a:pt x="1327" y="83"/>
                      </a:lnTo>
                      <a:lnTo>
                        <a:pt x="1327" y="85"/>
                      </a:lnTo>
                      <a:lnTo>
                        <a:pt x="1328" y="85"/>
                      </a:lnTo>
                      <a:lnTo>
                        <a:pt x="1329" y="85"/>
                      </a:lnTo>
                      <a:lnTo>
                        <a:pt x="1331" y="86"/>
                      </a:lnTo>
                      <a:lnTo>
                        <a:pt x="1332" y="86"/>
                      </a:lnTo>
                      <a:lnTo>
                        <a:pt x="1333" y="86"/>
                      </a:lnTo>
                      <a:lnTo>
                        <a:pt x="1334" y="86"/>
                      </a:lnTo>
                      <a:lnTo>
                        <a:pt x="1335" y="87"/>
                      </a:lnTo>
                      <a:lnTo>
                        <a:pt x="1336" y="87"/>
                      </a:lnTo>
                      <a:lnTo>
                        <a:pt x="1338" y="87"/>
                      </a:lnTo>
                      <a:lnTo>
                        <a:pt x="1339" y="88"/>
                      </a:lnTo>
                      <a:lnTo>
                        <a:pt x="1340" y="88"/>
                      </a:lnTo>
                      <a:lnTo>
                        <a:pt x="1341" y="88"/>
                      </a:lnTo>
                      <a:lnTo>
                        <a:pt x="1342" y="88"/>
                      </a:lnTo>
                      <a:lnTo>
                        <a:pt x="1342" y="89"/>
                      </a:lnTo>
                      <a:lnTo>
                        <a:pt x="1343" y="89"/>
                      </a:lnTo>
                      <a:lnTo>
                        <a:pt x="1344" y="90"/>
                      </a:lnTo>
                      <a:lnTo>
                        <a:pt x="1346" y="89"/>
                      </a:lnTo>
                      <a:lnTo>
                        <a:pt x="1347" y="88"/>
                      </a:lnTo>
                      <a:lnTo>
                        <a:pt x="1348" y="88"/>
                      </a:lnTo>
                      <a:lnTo>
                        <a:pt x="1348" y="87"/>
                      </a:lnTo>
                      <a:lnTo>
                        <a:pt x="1349" y="86"/>
                      </a:lnTo>
                      <a:lnTo>
                        <a:pt x="1349" y="85"/>
                      </a:lnTo>
                      <a:lnTo>
                        <a:pt x="1350" y="85"/>
                      </a:lnTo>
                      <a:lnTo>
                        <a:pt x="1350" y="83"/>
                      </a:lnTo>
                      <a:lnTo>
                        <a:pt x="1350" y="82"/>
                      </a:lnTo>
                      <a:lnTo>
                        <a:pt x="1351" y="82"/>
                      </a:lnTo>
                      <a:lnTo>
                        <a:pt x="1351" y="81"/>
                      </a:lnTo>
                      <a:lnTo>
                        <a:pt x="1351" y="80"/>
                      </a:lnTo>
                      <a:lnTo>
                        <a:pt x="1353" y="80"/>
                      </a:lnTo>
                      <a:lnTo>
                        <a:pt x="1353" y="81"/>
                      </a:lnTo>
                      <a:lnTo>
                        <a:pt x="1354" y="81"/>
                      </a:lnTo>
                      <a:lnTo>
                        <a:pt x="1355" y="81"/>
                      </a:lnTo>
                      <a:lnTo>
                        <a:pt x="1356" y="81"/>
                      </a:lnTo>
                      <a:lnTo>
                        <a:pt x="1357" y="82"/>
                      </a:lnTo>
                      <a:lnTo>
                        <a:pt x="1358" y="82"/>
                      </a:lnTo>
                      <a:lnTo>
                        <a:pt x="1358" y="83"/>
                      </a:lnTo>
                      <a:lnTo>
                        <a:pt x="1359" y="83"/>
                      </a:lnTo>
                      <a:lnTo>
                        <a:pt x="1361" y="85"/>
                      </a:lnTo>
                      <a:lnTo>
                        <a:pt x="1362" y="86"/>
                      </a:lnTo>
                      <a:lnTo>
                        <a:pt x="1363" y="87"/>
                      </a:lnTo>
                      <a:lnTo>
                        <a:pt x="1363" y="88"/>
                      </a:lnTo>
                      <a:lnTo>
                        <a:pt x="1364" y="88"/>
                      </a:lnTo>
                      <a:lnTo>
                        <a:pt x="1364" y="89"/>
                      </a:lnTo>
                      <a:lnTo>
                        <a:pt x="1365" y="90"/>
                      </a:lnTo>
                      <a:lnTo>
                        <a:pt x="1366" y="92"/>
                      </a:lnTo>
                      <a:lnTo>
                        <a:pt x="1366" y="93"/>
                      </a:lnTo>
                      <a:lnTo>
                        <a:pt x="1368" y="93"/>
                      </a:lnTo>
                      <a:lnTo>
                        <a:pt x="1369" y="94"/>
                      </a:lnTo>
                      <a:lnTo>
                        <a:pt x="1370" y="95"/>
                      </a:lnTo>
                      <a:lnTo>
                        <a:pt x="1371" y="96"/>
                      </a:lnTo>
                      <a:lnTo>
                        <a:pt x="1372" y="96"/>
                      </a:lnTo>
                      <a:lnTo>
                        <a:pt x="1373" y="96"/>
                      </a:lnTo>
                      <a:lnTo>
                        <a:pt x="1375" y="97"/>
                      </a:lnTo>
                      <a:lnTo>
                        <a:pt x="1376" y="97"/>
                      </a:lnTo>
                      <a:lnTo>
                        <a:pt x="1378" y="97"/>
                      </a:lnTo>
                      <a:lnTo>
                        <a:pt x="1379" y="97"/>
                      </a:lnTo>
                      <a:lnTo>
                        <a:pt x="1381" y="99"/>
                      </a:lnTo>
                      <a:lnTo>
                        <a:pt x="1383" y="99"/>
                      </a:lnTo>
                      <a:lnTo>
                        <a:pt x="1384" y="99"/>
                      </a:lnTo>
                      <a:lnTo>
                        <a:pt x="1384" y="100"/>
                      </a:lnTo>
                      <a:lnTo>
                        <a:pt x="1385" y="100"/>
                      </a:lnTo>
                      <a:lnTo>
                        <a:pt x="1385" y="101"/>
                      </a:lnTo>
                      <a:lnTo>
                        <a:pt x="1386" y="101"/>
                      </a:lnTo>
                      <a:lnTo>
                        <a:pt x="1387" y="102"/>
                      </a:lnTo>
                      <a:lnTo>
                        <a:pt x="1388" y="103"/>
                      </a:lnTo>
                      <a:lnTo>
                        <a:pt x="1390" y="104"/>
                      </a:lnTo>
                      <a:lnTo>
                        <a:pt x="1391" y="104"/>
                      </a:lnTo>
                      <a:lnTo>
                        <a:pt x="1392" y="105"/>
                      </a:lnTo>
                      <a:lnTo>
                        <a:pt x="1393" y="105"/>
                      </a:lnTo>
                      <a:lnTo>
                        <a:pt x="1394" y="107"/>
                      </a:lnTo>
                      <a:lnTo>
                        <a:pt x="1395" y="107"/>
                      </a:lnTo>
                      <a:lnTo>
                        <a:pt x="1395" y="108"/>
                      </a:lnTo>
                      <a:lnTo>
                        <a:pt x="1396" y="108"/>
                      </a:lnTo>
                      <a:lnTo>
                        <a:pt x="1398" y="108"/>
                      </a:lnTo>
                      <a:lnTo>
                        <a:pt x="1399" y="109"/>
                      </a:lnTo>
                      <a:lnTo>
                        <a:pt x="1400" y="109"/>
                      </a:lnTo>
                      <a:lnTo>
                        <a:pt x="1401" y="109"/>
                      </a:lnTo>
                      <a:lnTo>
                        <a:pt x="1402" y="109"/>
                      </a:lnTo>
                      <a:lnTo>
                        <a:pt x="1401" y="109"/>
                      </a:lnTo>
                      <a:lnTo>
                        <a:pt x="1400" y="108"/>
                      </a:lnTo>
                      <a:lnTo>
                        <a:pt x="1399" y="107"/>
                      </a:lnTo>
                      <a:lnTo>
                        <a:pt x="1398" y="107"/>
                      </a:lnTo>
                      <a:lnTo>
                        <a:pt x="1396" y="105"/>
                      </a:lnTo>
                      <a:lnTo>
                        <a:pt x="1395" y="105"/>
                      </a:lnTo>
                      <a:lnTo>
                        <a:pt x="1394" y="104"/>
                      </a:lnTo>
                      <a:lnTo>
                        <a:pt x="1393" y="103"/>
                      </a:lnTo>
                      <a:lnTo>
                        <a:pt x="1392" y="102"/>
                      </a:lnTo>
                      <a:lnTo>
                        <a:pt x="1391" y="101"/>
                      </a:lnTo>
                      <a:lnTo>
                        <a:pt x="1391" y="100"/>
                      </a:lnTo>
                      <a:lnTo>
                        <a:pt x="1391" y="99"/>
                      </a:lnTo>
                      <a:lnTo>
                        <a:pt x="1392" y="99"/>
                      </a:lnTo>
                      <a:lnTo>
                        <a:pt x="1393" y="99"/>
                      </a:lnTo>
                      <a:lnTo>
                        <a:pt x="1394" y="99"/>
                      </a:lnTo>
                      <a:lnTo>
                        <a:pt x="1395" y="99"/>
                      </a:lnTo>
                      <a:lnTo>
                        <a:pt x="1396" y="99"/>
                      </a:lnTo>
                      <a:lnTo>
                        <a:pt x="1398" y="99"/>
                      </a:lnTo>
                      <a:lnTo>
                        <a:pt x="1399" y="99"/>
                      </a:lnTo>
                      <a:lnTo>
                        <a:pt x="1401" y="99"/>
                      </a:lnTo>
                      <a:lnTo>
                        <a:pt x="1403" y="97"/>
                      </a:lnTo>
                      <a:lnTo>
                        <a:pt x="1406" y="97"/>
                      </a:lnTo>
                      <a:lnTo>
                        <a:pt x="1407" y="97"/>
                      </a:lnTo>
                      <a:lnTo>
                        <a:pt x="1409" y="97"/>
                      </a:lnTo>
                      <a:lnTo>
                        <a:pt x="1413" y="97"/>
                      </a:lnTo>
                      <a:lnTo>
                        <a:pt x="1415" y="96"/>
                      </a:lnTo>
                      <a:lnTo>
                        <a:pt x="1417" y="96"/>
                      </a:lnTo>
                      <a:lnTo>
                        <a:pt x="1420" y="96"/>
                      </a:lnTo>
                      <a:lnTo>
                        <a:pt x="1422" y="96"/>
                      </a:lnTo>
                      <a:lnTo>
                        <a:pt x="1425" y="95"/>
                      </a:lnTo>
                      <a:lnTo>
                        <a:pt x="1428" y="95"/>
                      </a:lnTo>
                      <a:lnTo>
                        <a:pt x="1430" y="95"/>
                      </a:lnTo>
                      <a:lnTo>
                        <a:pt x="1432" y="95"/>
                      </a:lnTo>
                      <a:lnTo>
                        <a:pt x="1435" y="94"/>
                      </a:lnTo>
                      <a:lnTo>
                        <a:pt x="1437" y="94"/>
                      </a:lnTo>
                      <a:lnTo>
                        <a:pt x="1439" y="94"/>
                      </a:lnTo>
                      <a:lnTo>
                        <a:pt x="1440" y="94"/>
                      </a:lnTo>
                      <a:lnTo>
                        <a:pt x="1443" y="94"/>
                      </a:lnTo>
                      <a:lnTo>
                        <a:pt x="1444" y="94"/>
                      </a:lnTo>
                      <a:lnTo>
                        <a:pt x="1445" y="94"/>
                      </a:lnTo>
                      <a:lnTo>
                        <a:pt x="1446" y="94"/>
                      </a:lnTo>
                      <a:lnTo>
                        <a:pt x="1447" y="94"/>
                      </a:lnTo>
                      <a:lnTo>
                        <a:pt x="1448" y="94"/>
                      </a:lnTo>
                      <a:lnTo>
                        <a:pt x="1446" y="93"/>
                      </a:lnTo>
                      <a:lnTo>
                        <a:pt x="1445" y="92"/>
                      </a:lnTo>
                      <a:lnTo>
                        <a:pt x="1443" y="90"/>
                      </a:lnTo>
                      <a:lnTo>
                        <a:pt x="1442" y="90"/>
                      </a:lnTo>
                      <a:lnTo>
                        <a:pt x="1439" y="89"/>
                      </a:lnTo>
                      <a:lnTo>
                        <a:pt x="1437" y="88"/>
                      </a:lnTo>
                      <a:lnTo>
                        <a:pt x="1436" y="88"/>
                      </a:lnTo>
                      <a:lnTo>
                        <a:pt x="1433" y="87"/>
                      </a:lnTo>
                      <a:lnTo>
                        <a:pt x="1431" y="86"/>
                      </a:lnTo>
                      <a:lnTo>
                        <a:pt x="1429" y="86"/>
                      </a:lnTo>
                      <a:lnTo>
                        <a:pt x="1428" y="85"/>
                      </a:lnTo>
                      <a:lnTo>
                        <a:pt x="1425" y="83"/>
                      </a:lnTo>
                      <a:lnTo>
                        <a:pt x="1423" y="83"/>
                      </a:lnTo>
                      <a:lnTo>
                        <a:pt x="1422" y="82"/>
                      </a:lnTo>
                      <a:lnTo>
                        <a:pt x="1420" y="82"/>
                      </a:lnTo>
                      <a:lnTo>
                        <a:pt x="1417" y="81"/>
                      </a:lnTo>
                      <a:lnTo>
                        <a:pt x="1416" y="81"/>
                      </a:lnTo>
                      <a:lnTo>
                        <a:pt x="1414" y="80"/>
                      </a:lnTo>
                      <a:lnTo>
                        <a:pt x="1411" y="80"/>
                      </a:lnTo>
                      <a:lnTo>
                        <a:pt x="1410" y="79"/>
                      </a:lnTo>
                      <a:lnTo>
                        <a:pt x="1408" y="79"/>
                      </a:lnTo>
                      <a:lnTo>
                        <a:pt x="1407" y="78"/>
                      </a:lnTo>
                      <a:lnTo>
                        <a:pt x="1406" y="78"/>
                      </a:lnTo>
                      <a:lnTo>
                        <a:pt x="1403" y="78"/>
                      </a:lnTo>
                      <a:lnTo>
                        <a:pt x="1402" y="77"/>
                      </a:lnTo>
                      <a:lnTo>
                        <a:pt x="1401" y="77"/>
                      </a:lnTo>
                      <a:lnTo>
                        <a:pt x="1400" y="75"/>
                      </a:lnTo>
                      <a:lnTo>
                        <a:pt x="1398" y="75"/>
                      </a:lnTo>
                      <a:lnTo>
                        <a:pt x="1396" y="74"/>
                      </a:lnTo>
                      <a:lnTo>
                        <a:pt x="1395" y="74"/>
                      </a:lnTo>
                      <a:lnTo>
                        <a:pt x="1394" y="74"/>
                      </a:lnTo>
                      <a:lnTo>
                        <a:pt x="1393" y="73"/>
                      </a:lnTo>
                      <a:lnTo>
                        <a:pt x="1391" y="73"/>
                      </a:lnTo>
                      <a:lnTo>
                        <a:pt x="1390" y="73"/>
                      </a:lnTo>
                      <a:lnTo>
                        <a:pt x="1388" y="73"/>
                      </a:lnTo>
                      <a:lnTo>
                        <a:pt x="1387" y="73"/>
                      </a:lnTo>
                      <a:lnTo>
                        <a:pt x="1385" y="73"/>
                      </a:lnTo>
                      <a:lnTo>
                        <a:pt x="1384" y="73"/>
                      </a:lnTo>
                      <a:lnTo>
                        <a:pt x="1383" y="73"/>
                      </a:lnTo>
                      <a:lnTo>
                        <a:pt x="1380" y="73"/>
                      </a:lnTo>
                      <a:lnTo>
                        <a:pt x="1379" y="73"/>
                      </a:lnTo>
                      <a:lnTo>
                        <a:pt x="1378" y="73"/>
                      </a:lnTo>
                      <a:lnTo>
                        <a:pt x="1377" y="74"/>
                      </a:lnTo>
                      <a:lnTo>
                        <a:pt x="1376" y="74"/>
                      </a:lnTo>
                      <a:lnTo>
                        <a:pt x="1375" y="74"/>
                      </a:lnTo>
                      <a:lnTo>
                        <a:pt x="1373" y="74"/>
                      </a:lnTo>
                      <a:lnTo>
                        <a:pt x="1371" y="74"/>
                      </a:lnTo>
                      <a:lnTo>
                        <a:pt x="1370" y="74"/>
                      </a:lnTo>
                      <a:lnTo>
                        <a:pt x="1369" y="75"/>
                      </a:lnTo>
                      <a:lnTo>
                        <a:pt x="1368" y="75"/>
                      </a:lnTo>
                      <a:lnTo>
                        <a:pt x="1366" y="75"/>
                      </a:lnTo>
                      <a:lnTo>
                        <a:pt x="1365" y="77"/>
                      </a:lnTo>
                      <a:lnTo>
                        <a:pt x="1364" y="77"/>
                      </a:lnTo>
                      <a:lnTo>
                        <a:pt x="1363" y="77"/>
                      </a:lnTo>
                      <a:lnTo>
                        <a:pt x="1362" y="77"/>
                      </a:lnTo>
                      <a:lnTo>
                        <a:pt x="1362" y="78"/>
                      </a:lnTo>
                      <a:lnTo>
                        <a:pt x="1361" y="78"/>
                      </a:lnTo>
                      <a:lnTo>
                        <a:pt x="1359" y="79"/>
                      </a:lnTo>
                      <a:lnTo>
                        <a:pt x="1358" y="79"/>
                      </a:lnTo>
                      <a:lnTo>
                        <a:pt x="1358" y="80"/>
                      </a:lnTo>
                      <a:lnTo>
                        <a:pt x="1357" y="80"/>
                      </a:lnTo>
                      <a:lnTo>
                        <a:pt x="1356" y="80"/>
                      </a:lnTo>
                      <a:lnTo>
                        <a:pt x="1355" y="80"/>
                      </a:lnTo>
                      <a:lnTo>
                        <a:pt x="1354" y="80"/>
                      </a:lnTo>
                      <a:lnTo>
                        <a:pt x="1353" y="80"/>
                      </a:lnTo>
                      <a:lnTo>
                        <a:pt x="1353" y="79"/>
                      </a:lnTo>
                      <a:lnTo>
                        <a:pt x="1351" y="79"/>
                      </a:lnTo>
                      <a:lnTo>
                        <a:pt x="1351" y="78"/>
                      </a:lnTo>
                      <a:lnTo>
                        <a:pt x="1350" y="77"/>
                      </a:lnTo>
                      <a:lnTo>
                        <a:pt x="1349" y="75"/>
                      </a:lnTo>
                      <a:lnTo>
                        <a:pt x="1348" y="74"/>
                      </a:lnTo>
                      <a:lnTo>
                        <a:pt x="1348" y="73"/>
                      </a:lnTo>
                      <a:lnTo>
                        <a:pt x="1347" y="72"/>
                      </a:lnTo>
                      <a:lnTo>
                        <a:pt x="1346" y="71"/>
                      </a:lnTo>
                      <a:lnTo>
                        <a:pt x="1346" y="70"/>
                      </a:lnTo>
                      <a:lnTo>
                        <a:pt x="1344" y="68"/>
                      </a:lnTo>
                      <a:lnTo>
                        <a:pt x="1343" y="67"/>
                      </a:lnTo>
                      <a:lnTo>
                        <a:pt x="1342" y="66"/>
                      </a:lnTo>
                      <a:lnTo>
                        <a:pt x="1340" y="64"/>
                      </a:lnTo>
                      <a:lnTo>
                        <a:pt x="1339" y="63"/>
                      </a:lnTo>
                      <a:lnTo>
                        <a:pt x="1338" y="60"/>
                      </a:lnTo>
                      <a:lnTo>
                        <a:pt x="1335" y="59"/>
                      </a:lnTo>
                      <a:lnTo>
                        <a:pt x="1334" y="57"/>
                      </a:lnTo>
                      <a:lnTo>
                        <a:pt x="1332" y="55"/>
                      </a:lnTo>
                      <a:lnTo>
                        <a:pt x="1329" y="52"/>
                      </a:lnTo>
                      <a:lnTo>
                        <a:pt x="1327" y="50"/>
                      </a:lnTo>
                      <a:lnTo>
                        <a:pt x="1324" y="48"/>
                      </a:lnTo>
                      <a:lnTo>
                        <a:pt x="1321" y="45"/>
                      </a:lnTo>
                      <a:close/>
                      <a:moveTo>
                        <a:pt x="2034" y="115"/>
                      </a:moveTo>
                      <a:lnTo>
                        <a:pt x="2034" y="116"/>
                      </a:lnTo>
                      <a:lnTo>
                        <a:pt x="2033" y="117"/>
                      </a:lnTo>
                      <a:lnTo>
                        <a:pt x="2033" y="118"/>
                      </a:lnTo>
                      <a:lnTo>
                        <a:pt x="2033" y="119"/>
                      </a:lnTo>
                      <a:lnTo>
                        <a:pt x="2032" y="119"/>
                      </a:lnTo>
                      <a:lnTo>
                        <a:pt x="2032" y="120"/>
                      </a:lnTo>
                      <a:lnTo>
                        <a:pt x="2032" y="122"/>
                      </a:lnTo>
                      <a:lnTo>
                        <a:pt x="2031" y="122"/>
                      </a:lnTo>
                      <a:lnTo>
                        <a:pt x="2031" y="123"/>
                      </a:lnTo>
                      <a:lnTo>
                        <a:pt x="2030" y="124"/>
                      </a:lnTo>
                      <a:lnTo>
                        <a:pt x="2030" y="125"/>
                      </a:lnTo>
                      <a:lnTo>
                        <a:pt x="2029" y="125"/>
                      </a:lnTo>
                      <a:lnTo>
                        <a:pt x="2029" y="126"/>
                      </a:lnTo>
                      <a:lnTo>
                        <a:pt x="2027" y="127"/>
                      </a:lnTo>
                      <a:lnTo>
                        <a:pt x="2027" y="129"/>
                      </a:lnTo>
                      <a:lnTo>
                        <a:pt x="2026" y="130"/>
                      </a:lnTo>
                      <a:lnTo>
                        <a:pt x="2025" y="131"/>
                      </a:lnTo>
                      <a:lnTo>
                        <a:pt x="2026" y="130"/>
                      </a:lnTo>
                      <a:lnTo>
                        <a:pt x="2026" y="129"/>
                      </a:lnTo>
                      <a:lnTo>
                        <a:pt x="2025" y="129"/>
                      </a:lnTo>
                      <a:lnTo>
                        <a:pt x="2025" y="127"/>
                      </a:lnTo>
                      <a:lnTo>
                        <a:pt x="2025" y="126"/>
                      </a:lnTo>
                      <a:lnTo>
                        <a:pt x="2025" y="125"/>
                      </a:lnTo>
                      <a:lnTo>
                        <a:pt x="2025" y="124"/>
                      </a:lnTo>
                      <a:lnTo>
                        <a:pt x="2024" y="124"/>
                      </a:lnTo>
                      <a:lnTo>
                        <a:pt x="2024" y="123"/>
                      </a:lnTo>
                      <a:lnTo>
                        <a:pt x="2024" y="122"/>
                      </a:lnTo>
                      <a:lnTo>
                        <a:pt x="2024" y="120"/>
                      </a:lnTo>
                      <a:lnTo>
                        <a:pt x="2023" y="120"/>
                      </a:lnTo>
                      <a:lnTo>
                        <a:pt x="2023" y="119"/>
                      </a:lnTo>
                      <a:lnTo>
                        <a:pt x="2022" y="119"/>
                      </a:lnTo>
                      <a:lnTo>
                        <a:pt x="2022" y="118"/>
                      </a:lnTo>
                      <a:lnTo>
                        <a:pt x="2020" y="118"/>
                      </a:lnTo>
                      <a:lnTo>
                        <a:pt x="2019" y="118"/>
                      </a:lnTo>
                      <a:lnTo>
                        <a:pt x="2019" y="117"/>
                      </a:lnTo>
                      <a:lnTo>
                        <a:pt x="2018" y="117"/>
                      </a:lnTo>
                      <a:lnTo>
                        <a:pt x="2017" y="116"/>
                      </a:lnTo>
                      <a:lnTo>
                        <a:pt x="2016" y="116"/>
                      </a:lnTo>
                      <a:lnTo>
                        <a:pt x="2015" y="115"/>
                      </a:lnTo>
                      <a:lnTo>
                        <a:pt x="2013" y="115"/>
                      </a:lnTo>
                      <a:lnTo>
                        <a:pt x="2013" y="114"/>
                      </a:lnTo>
                      <a:lnTo>
                        <a:pt x="2012" y="114"/>
                      </a:lnTo>
                      <a:lnTo>
                        <a:pt x="2012" y="112"/>
                      </a:lnTo>
                      <a:lnTo>
                        <a:pt x="2011" y="112"/>
                      </a:lnTo>
                      <a:lnTo>
                        <a:pt x="2011" y="111"/>
                      </a:lnTo>
                      <a:lnTo>
                        <a:pt x="2012" y="111"/>
                      </a:lnTo>
                      <a:lnTo>
                        <a:pt x="2012" y="110"/>
                      </a:lnTo>
                      <a:lnTo>
                        <a:pt x="2013" y="109"/>
                      </a:lnTo>
                      <a:lnTo>
                        <a:pt x="2015" y="108"/>
                      </a:lnTo>
                      <a:lnTo>
                        <a:pt x="2015" y="107"/>
                      </a:lnTo>
                      <a:lnTo>
                        <a:pt x="2016" y="107"/>
                      </a:lnTo>
                      <a:lnTo>
                        <a:pt x="2016" y="105"/>
                      </a:lnTo>
                      <a:lnTo>
                        <a:pt x="2017" y="105"/>
                      </a:lnTo>
                      <a:lnTo>
                        <a:pt x="2017" y="104"/>
                      </a:lnTo>
                      <a:lnTo>
                        <a:pt x="2017" y="103"/>
                      </a:lnTo>
                      <a:lnTo>
                        <a:pt x="2018" y="103"/>
                      </a:lnTo>
                      <a:lnTo>
                        <a:pt x="2017" y="102"/>
                      </a:lnTo>
                      <a:lnTo>
                        <a:pt x="2017" y="101"/>
                      </a:lnTo>
                      <a:lnTo>
                        <a:pt x="2016" y="101"/>
                      </a:lnTo>
                      <a:lnTo>
                        <a:pt x="2016" y="100"/>
                      </a:lnTo>
                      <a:lnTo>
                        <a:pt x="2016" y="99"/>
                      </a:lnTo>
                      <a:lnTo>
                        <a:pt x="2015" y="99"/>
                      </a:lnTo>
                      <a:lnTo>
                        <a:pt x="2015" y="97"/>
                      </a:lnTo>
                      <a:lnTo>
                        <a:pt x="2013" y="97"/>
                      </a:lnTo>
                      <a:lnTo>
                        <a:pt x="2013" y="96"/>
                      </a:lnTo>
                      <a:lnTo>
                        <a:pt x="2013" y="95"/>
                      </a:lnTo>
                      <a:lnTo>
                        <a:pt x="2012" y="95"/>
                      </a:lnTo>
                      <a:lnTo>
                        <a:pt x="2012" y="94"/>
                      </a:lnTo>
                      <a:lnTo>
                        <a:pt x="2012" y="93"/>
                      </a:lnTo>
                      <a:lnTo>
                        <a:pt x="2011" y="93"/>
                      </a:lnTo>
                      <a:lnTo>
                        <a:pt x="2011" y="92"/>
                      </a:lnTo>
                      <a:lnTo>
                        <a:pt x="2010" y="90"/>
                      </a:lnTo>
                      <a:lnTo>
                        <a:pt x="2010" y="89"/>
                      </a:lnTo>
                      <a:lnTo>
                        <a:pt x="2009" y="89"/>
                      </a:lnTo>
                      <a:lnTo>
                        <a:pt x="2009" y="88"/>
                      </a:lnTo>
                      <a:lnTo>
                        <a:pt x="2010" y="88"/>
                      </a:lnTo>
                      <a:lnTo>
                        <a:pt x="2010" y="89"/>
                      </a:lnTo>
                      <a:lnTo>
                        <a:pt x="2011" y="89"/>
                      </a:lnTo>
                      <a:lnTo>
                        <a:pt x="2012" y="90"/>
                      </a:lnTo>
                      <a:lnTo>
                        <a:pt x="2013" y="92"/>
                      </a:lnTo>
                      <a:lnTo>
                        <a:pt x="2015" y="93"/>
                      </a:lnTo>
                      <a:lnTo>
                        <a:pt x="2016" y="94"/>
                      </a:lnTo>
                      <a:lnTo>
                        <a:pt x="2017" y="95"/>
                      </a:lnTo>
                      <a:lnTo>
                        <a:pt x="2018" y="95"/>
                      </a:lnTo>
                      <a:lnTo>
                        <a:pt x="2018" y="96"/>
                      </a:lnTo>
                      <a:lnTo>
                        <a:pt x="2019" y="97"/>
                      </a:lnTo>
                      <a:lnTo>
                        <a:pt x="2020" y="99"/>
                      </a:lnTo>
                      <a:lnTo>
                        <a:pt x="2022" y="99"/>
                      </a:lnTo>
                      <a:lnTo>
                        <a:pt x="2023" y="100"/>
                      </a:lnTo>
                      <a:lnTo>
                        <a:pt x="2023" y="101"/>
                      </a:lnTo>
                      <a:lnTo>
                        <a:pt x="2024" y="102"/>
                      </a:lnTo>
                      <a:lnTo>
                        <a:pt x="2025" y="103"/>
                      </a:lnTo>
                      <a:lnTo>
                        <a:pt x="2026" y="104"/>
                      </a:lnTo>
                      <a:lnTo>
                        <a:pt x="2027" y="105"/>
                      </a:lnTo>
                      <a:lnTo>
                        <a:pt x="2029" y="107"/>
                      </a:lnTo>
                      <a:lnTo>
                        <a:pt x="2030" y="108"/>
                      </a:lnTo>
                      <a:lnTo>
                        <a:pt x="2030" y="109"/>
                      </a:lnTo>
                      <a:lnTo>
                        <a:pt x="2031" y="109"/>
                      </a:lnTo>
                      <a:lnTo>
                        <a:pt x="2031" y="110"/>
                      </a:lnTo>
                      <a:lnTo>
                        <a:pt x="2032" y="111"/>
                      </a:lnTo>
                      <a:lnTo>
                        <a:pt x="2033" y="112"/>
                      </a:lnTo>
                      <a:lnTo>
                        <a:pt x="2034" y="114"/>
                      </a:lnTo>
                      <a:lnTo>
                        <a:pt x="2034" y="115"/>
                      </a:lnTo>
                      <a:close/>
                      <a:moveTo>
                        <a:pt x="2129" y="176"/>
                      </a:moveTo>
                      <a:lnTo>
                        <a:pt x="2130" y="176"/>
                      </a:lnTo>
                      <a:lnTo>
                        <a:pt x="2131" y="176"/>
                      </a:lnTo>
                      <a:lnTo>
                        <a:pt x="2132" y="176"/>
                      </a:lnTo>
                      <a:lnTo>
                        <a:pt x="2134" y="176"/>
                      </a:lnTo>
                      <a:lnTo>
                        <a:pt x="2135" y="176"/>
                      </a:lnTo>
                      <a:lnTo>
                        <a:pt x="2136" y="175"/>
                      </a:lnTo>
                      <a:lnTo>
                        <a:pt x="2137" y="175"/>
                      </a:lnTo>
                      <a:lnTo>
                        <a:pt x="2138" y="175"/>
                      </a:lnTo>
                      <a:lnTo>
                        <a:pt x="2139" y="175"/>
                      </a:lnTo>
                      <a:lnTo>
                        <a:pt x="2141" y="175"/>
                      </a:lnTo>
                      <a:lnTo>
                        <a:pt x="2141" y="174"/>
                      </a:lnTo>
                      <a:lnTo>
                        <a:pt x="2142" y="174"/>
                      </a:lnTo>
                      <a:lnTo>
                        <a:pt x="2143" y="174"/>
                      </a:lnTo>
                      <a:lnTo>
                        <a:pt x="2144" y="172"/>
                      </a:lnTo>
                      <a:lnTo>
                        <a:pt x="2145" y="172"/>
                      </a:lnTo>
                      <a:lnTo>
                        <a:pt x="2145" y="171"/>
                      </a:lnTo>
                      <a:lnTo>
                        <a:pt x="2146" y="171"/>
                      </a:lnTo>
                      <a:lnTo>
                        <a:pt x="2148" y="170"/>
                      </a:lnTo>
                      <a:lnTo>
                        <a:pt x="2149" y="170"/>
                      </a:lnTo>
                      <a:lnTo>
                        <a:pt x="2149" y="169"/>
                      </a:lnTo>
                      <a:lnTo>
                        <a:pt x="2150" y="169"/>
                      </a:lnTo>
                      <a:lnTo>
                        <a:pt x="2151" y="168"/>
                      </a:lnTo>
                      <a:lnTo>
                        <a:pt x="2152" y="167"/>
                      </a:lnTo>
                      <a:lnTo>
                        <a:pt x="2153" y="167"/>
                      </a:lnTo>
                      <a:lnTo>
                        <a:pt x="2154" y="166"/>
                      </a:lnTo>
                      <a:lnTo>
                        <a:pt x="2156" y="166"/>
                      </a:lnTo>
                      <a:lnTo>
                        <a:pt x="2158" y="166"/>
                      </a:lnTo>
                      <a:lnTo>
                        <a:pt x="2160" y="166"/>
                      </a:lnTo>
                      <a:lnTo>
                        <a:pt x="2163" y="166"/>
                      </a:lnTo>
                      <a:lnTo>
                        <a:pt x="2164" y="166"/>
                      </a:lnTo>
                      <a:lnTo>
                        <a:pt x="2166" y="166"/>
                      </a:lnTo>
                      <a:lnTo>
                        <a:pt x="2168" y="166"/>
                      </a:lnTo>
                      <a:lnTo>
                        <a:pt x="2169" y="166"/>
                      </a:lnTo>
                      <a:lnTo>
                        <a:pt x="2172" y="166"/>
                      </a:lnTo>
                      <a:lnTo>
                        <a:pt x="2174" y="167"/>
                      </a:lnTo>
                      <a:lnTo>
                        <a:pt x="2176" y="167"/>
                      </a:lnTo>
                      <a:lnTo>
                        <a:pt x="2178" y="167"/>
                      </a:lnTo>
                      <a:lnTo>
                        <a:pt x="2180" y="167"/>
                      </a:lnTo>
                      <a:lnTo>
                        <a:pt x="2182" y="168"/>
                      </a:lnTo>
                      <a:lnTo>
                        <a:pt x="2183" y="168"/>
                      </a:lnTo>
                      <a:lnTo>
                        <a:pt x="2186" y="168"/>
                      </a:lnTo>
                      <a:lnTo>
                        <a:pt x="2188" y="169"/>
                      </a:lnTo>
                      <a:lnTo>
                        <a:pt x="2189" y="169"/>
                      </a:lnTo>
                      <a:lnTo>
                        <a:pt x="2191" y="170"/>
                      </a:lnTo>
                      <a:lnTo>
                        <a:pt x="2194" y="170"/>
                      </a:lnTo>
                      <a:lnTo>
                        <a:pt x="2195" y="171"/>
                      </a:lnTo>
                      <a:lnTo>
                        <a:pt x="2197" y="172"/>
                      </a:lnTo>
                      <a:lnTo>
                        <a:pt x="2198" y="174"/>
                      </a:lnTo>
                      <a:lnTo>
                        <a:pt x="2201" y="175"/>
                      </a:lnTo>
                      <a:lnTo>
                        <a:pt x="2202" y="176"/>
                      </a:lnTo>
                      <a:lnTo>
                        <a:pt x="2204" y="177"/>
                      </a:lnTo>
                      <a:lnTo>
                        <a:pt x="2205" y="178"/>
                      </a:lnTo>
                      <a:lnTo>
                        <a:pt x="2208" y="179"/>
                      </a:lnTo>
                      <a:lnTo>
                        <a:pt x="2209" y="181"/>
                      </a:lnTo>
                      <a:lnTo>
                        <a:pt x="2211" y="183"/>
                      </a:lnTo>
                      <a:lnTo>
                        <a:pt x="2212" y="184"/>
                      </a:lnTo>
                      <a:lnTo>
                        <a:pt x="2215" y="186"/>
                      </a:lnTo>
                      <a:lnTo>
                        <a:pt x="2216" y="186"/>
                      </a:lnTo>
                      <a:lnTo>
                        <a:pt x="2217" y="186"/>
                      </a:lnTo>
                      <a:lnTo>
                        <a:pt x="2218" y="186"/>
                      </a:lnTo>
                      <a:lnTo>
                        <a:pt x="2219" y="186"/>
                      </a:lnTo>
                      <a:lnTo>
                        <a:pt x="2220" y="186"/>
                      </a:lnTo>
                      <a:lnTo>
                        <a:pt x="2221" y="186"/>
                      </a:lnTo>
                      <a:lnTo>
                        <a:pt x="2223" y="187"/>
                      </a:lnTo>
                      <a:lnTo>
                        <a:pt x="2224" y="187"/>
                      </a:lnTo>
                      <a:lnTo>
                        <a:pt x="2225" y="187"/>
                      </a:lnTo>
                      <a:lnTo>
                        <a:pt x="2226" y="187"/>
                      </a:lnTo>
                      <a:lnTo>
                        <a:pt x="2227" y="187"/>
                      </a:lnTo>
                      <a:lnTo>
                        <a:pt x="2228" y="189"/>
                      </a:lnTo>
                      <a:lnTo>
                        <a:pt x="2230" y="189"/>
                      </a:lnTo>
                      <a:lnTo>
                        <a:pt x="2231" y="189"/>
                      </a:lnTo>
                      <a:lnTo>
                        <a:pt x="2232" y="189"/>
                      </a:lnTo>
                      <a:lnTo>
                        <a:pt x="2233" y="190"/>
                      </a:lnTo>
                      <a:lnTo>
                        <a:pt x="2234" y="190"/>
                      </a:lnTo>
                      <a:lnTo>
                        <a:pt x="2235" y="190"/>
                      </a:lnTo>
                      <a:lnTo>
                        <a:pt x="2236" y="191"/>
                      </a:lnTo>
                      <a:lnTo>
                        <a:pt x="2238" y="191"/>
                      </a:lnTo>
                      <a:lnTo>
                        <a:pt x="2239" y="192"/>
                      </a:lnTo>
                      <a:lnTo>
                        <a:pt x="2240" y="192"/>
                      </a:lnTo>
                      <a:lnTo>
                        <a:pt x="2241" y="193"/>
                      </a:lnTo>
                      <a:lnTo>
                        <a:pt x="2242" y="193"/>
                      </a:lnTo>
                      <a:lnTo>
                        <a:pt x="2243" y="193"/>
                      </a:lnTo>
                      <a:lnTo>
                        <a:pt x="2243" y="194"/>
                      </a:lnTo>
                      <a:lnTo>
                        <a:pt x="2245" y="194"/>
                      </a:lnTo>
                      <a:lnTo>
                        <a:pt x="2246" y="196"/>
                      </a:lnTo>
                      <a:lnTo>
                        <a:pt x="2247" y="196"/>
                      </a:lnTo>
                      <a:lnTo>
                        <a:pt x="2248" y="197"/>
                      </a:lnTo>
                      <a:lnTo>
                        <a:pt x="2248" y="228"/>
                      </a:lnTo>
                      <a:lnTo>
                        <a:pt x="2246" y="229"/>
                      </a:lnTo>
                      <a:lnTo>
                        <a:pt x="2242" y="230"/>
                      </a:lnTo>
                      <a:lnTo>
                        <a:pt x="2240" y="233"/>
                      </a:lnTo>
                      <a:lnTo>
                        <a:pt x="2236" y="234"/>
                      </a:lnTo>
                      <a:lnTo>
                        <a:pt x="2234" y="235"/>
                      </a:lnTo>
                      <a:lnTo>
                        <a:pt x="2232" y="237"/>
                      </a:lnTo>
                      <a:lnTo>
                        <a:pt x="2228" y="238"/>
                      </a:lnTo>
                      <a:lnTo>
                        <a:pt x="2226" y="239"/>
                      </a:lnTo>
                      <a:lnTo>
                        <a:pt x="2223" y="242"/>
                      </a:lnTo>
                      <a:lnTo>
                        <a:pt x="2220" y="243"/>
                      </a:lnTo>
                      <a:lnTo>
                        <a:pt x="2218" y="245"/>
                      </a:lnTo>
                      <a:lnTo>
                        <a:pt x="2215" y="246"/>
                      </a:lnTo>
                      <a:lnTo>
                        <a:pt x="2212" y="249"/>
                      </a:lnTo>
                      <a:lnTo>
                        <a:pt x="2209" y="251"/>
                      </a:lnTo>
                      <a:lnTo>
                        <a:pt x="2206" y="252"/>
                      </a:lnTo>
                      <a:lnTo>
                        <a:pt x="2204" y="254"/>
                      </a:lnTo>
                      <a:lnTo>
                        <a:pt x="2201" y="257"/>
                      </a:lnTo>
                      <a:lnTo>
                        <a:pt x="2198" y="258"/>
                      </a:lnTo>
                      <a:lnTo>
                        <a:pt x="2196" y="260"/>
                      </a:lnTo>
                      <a:lnTo>
                        <a:pt x="2193" y="263"/>
                      </a:lnTo>
                      <a:lnTo>
                        <a:pt x="2190" y="265"/>
                      </a:lnTo>
                      <a:lnTo>
                        <a:pt x="2188" y="267"/>
                      </a:lnTo>
                      <a:lnTo>
                        <a:pt x="2186" y="269"/>
                      </a:lnTo>
                      <a:lnTo>
                        <a:pt x="2182" y="272"/>
                      </a:lnTo>
                      <a:lnTo>
                        <a:pt x="2180" y="274"/>
                      </a:lnTo>
                      <a:lnTo>
                        <a:pt x="2178" y="276"/>
                      </a:lnTo>
                      <a:lnTo>
                        <a:pt x="2175" y="279"/>
                      </a:lnTo>
                      <a:lnTo>
                        <a:pt x="2173" y="282"/>
                      </a:lnTo>
                      <a:lnTo>
                        <a:pt x="2169" y="284"/>
                      </a:lnTo>
                      <a:lnTo>
                        <a:pt x="2167" y="287"/>
                      </a:lnTo>
                      <a:lnTo>
                        <a:pt x="2165" y="290"/>
                      </a:lnTo>
                      <a:lnTo>
                        <a:pt x="2163" y="293"/>
                      </a:lnTo>
                      <a:lnTo>
                        <a:pt x="2161" y="291"/>
                      </a:lnTo>
                      <a:lnTo>
                        <a:pt x="2160" y="290"/>
                      </a:lnTo>
                      <a:lnTo>
                        <a:pt x="2160" y="289"/>
                      </a:lnTo>
                      <a:lnTo>
                        <a:pt x="2159" y="288"/>
                      </a:lnTo>
                      <a:lnTo>
                        <a:pt x="2158" y="287"/>
                      </a:lnTo>
                      <a:lnTo>
                        <a:pt x="2158" y="286"/>
                      </a:lnTo>
                      <a:lnTo>
                        <a:pt x="2157" y="284"/>
                      </a:lnTo>
                      <a:lnTo>
                        <a:pt x="2156" y="283"/>
                      </a:lnTo>
                      <a:lnTo>
                        <a:pt x="2154" y="282"/>
                      </a:lnTo>
                      <a:lnTo>
                        <a:pt x="2153" y="281"/>
                      </a:lnTo>
                      <a:lnTo>
                        <a:pt x="2153" y="279"/>
                      </a:lnTo>
                      <a:lnTo>
                        <a:pt x="2152" y="278"/>
                      </a:lnTo>
                      <a:lnTo>
                        <a:pt x="2151" y="276"/>
                      </a:lnTo>
                      <a:lnTo>
                        <a:pt x="2150" y="274"/>
                      </a:lnTo>
                      <a:lnTo>
                        <a:pt x="2149" y="273"/>
                      </a:lnTo>
                      <a:lnTo>
                        <a:pt x="2148" y="271"/>
                      </a:lnTo>
                      <a:lnTo>
                        <a:pt x="2146" y="269"/>
                      </a:lnTo>
                      <a:lnTo>
                        <a:pt x="2145" y="268"/>
                      </a:lnTo>
                      <a:lnTo>
                        <a:pt x="2144" y="266"/>
                      </a:lnTo>
                      <a:lnTo>
                        <a:pt x="2143" y="265"/>
                      </a:lnTo>
                      <a:lnTo>
                        <a:pt x="2142" y="263"/>
                      </a:lnTo>
                      <a:lnTo>
                        <a:pt x="2141" y="261"/>
                      </a:lnTo>
                      <a:lnTo>
                        <a:pt x="2139" y="260"/>
                      </a:lnTo>
                      <a:lnTo>
                        <a:pt x="2138" y="259"/>
                      </a:lnTo>
                      <a:lnTo>
                        <a:pt x="2138" y="257"/>
                      </a:lnTo>
                      <a:lnTo>
                        <a:pt x="2137" y="256"/>
                      </a:lnTo>
                      <a:lnTo>
                        <a:pt x="2136" y="254"/>
                      </a:lnTo>
                      <a:lnTo>
                        <a:pt x="2135" y="253"/>
                      </a:lnTo>
                      <a:lnTo>
                        <a:pt x="2134" y="252"/>
                      </a:lnTo>
                      <a:lnTo>
                        <a:pt x="2132" y="251"/>
                      </a:lnTo>
                      <a:lnTo>
                        <a:pt x="2131" y="250"/>
                      </a:lnTo>
                      <a:lnTo>
                        <a:pt x="2130" y="250"/>
                      </a:lnTo>
                      <a:lnTo>
                        <a:pt x="2129" y="250"/>
                      </a:lnTo>
                      <a:lnTo>
                        <a:pt x="2129" y="249"/>
                      </a:lnTo>
                      <a:lnTo>
                        <a:pt x="2128" y="249"/>
                      </a:lnTo>
                      <a:lnTo>
                        <a:pt x="2127" y="249"/>
                      </a:lnTo>
                      <a:lnTo>
                        <a:pt x="2126" y="249"/>
                      </a:lnTo>
                      <a:lnTo>
                        <a:pt x="2124" y="249"/>
                      </a:lnTo>
                      <a:lnTo>
                        <a:pt x="2124" y="248"/>
                      </a:lnTo>
                      <a:lnTo>
                        <a:pt x="2123" y="248"/>
                      </a:lnTo>
                      <a:lnTo>
                        <a:pt x="2122" y="248"/>
                      </a:lnTo>
                      <a:lnTo>
                        <a:pt x="2121" y="248"/>
                      </a:lnTo>
                      <a:lnTo>
                        <a:pt x="2120" y="248"/>
                      </a:lnTo>
                      <a:lnTo>
                        <a:pt x="2120" y="246"/>
                      </a:lnTo>
                      <a:lnTo>
                        <a:pt x="2119" y="246"/>
                      </a:lnTo>
                      <a:lnTo>
                        <a:pt x="2117" y="246"/>
                      </a:lnTo>
                      <a:lnTo>
                        <a:pt x="2116" y="246"/>
                      </a:lnTo>
                      <a:lnTo>
                        <a:pt x="2115" y="246"/>
                      </a:lnTo>
                      <a:lnTo>
                        <a:pt x="2114" y="246"/>
                      </a:lnTo>
                      <a:lnTo>
                        <a:pt x="2113" y="246"/>
                      </a:lnTo>
                      <a:lnTo>
                        <a:pt x="2112" y="246"/>
                      </a:lnTo>
                      <a:lnTo>
                        <a:pt x="2111" y="246"/>
                      </a:lnTo>
                      <a:lnTo>
                        <a:pt x="2109" y="248"/>
                      </a:lnTo>
                      <a:lnTo>
                        <a:pt x="2108" y="248"/>
                      </a:lnTo>
                      <a:lnTo>
                        <a:pt x="2107" y="248"/>
                      </a:lnTo>
                      <a:lnTo>
                        <a:pt x="2106" y="249"/>
                      </a:lnTo>
                      <a:lnTo>
                        <a:pt x="2105" y="249"/>
                      </a:lnTo>
                      <a:lnTo>
                        <a:pt x="2104" y="249"/>
                      </a:lnTo>
                      <a:lnTo>
                        <a:pt x="2102" y="250"/>
                      </a:lnTo>
                      <a:lnTo>
                        <a:pt x="2101" y="250"/>
                      </a:lnTo>
                      <a:lnTo>
                        <a:pt x="2100" y="250"/>
                      </a:lnTo>
                      <a:lnTo>
                        <a:pt x="2099" y="251"/>
                      </a:lnTo>
                      <a:lnTo>
                        <a:pt x="2098" y="251"/>
                      </a:lnTo>
                      <a:lnTo>
                        <a:pt x="2097" y="251"/>
                      </a:lnTo>
                      <a:lnTo>
                        <a:pt x="2096" y="252"/>
                      </a:lnTo>
                      <a:lnTo>
                        <a:pt x="2094" y="252"/>
                      </a:lnTo>
                      <a:lnTo>
                        <a:pt x="2092" y="252"/>
                      </a:lnTo>
                      <a:lnTo>
                        <a:pt x="2091" y="253"/>
                      </a:lnTo>
                      <a:lnTo>
                        <a:pt x="2090" y="253"/>
                      </a:lnTo>
                      <a:lnTo>
                        <a:pt x="2089" y="253"/>
                      </a:lnTo>
                      <a:lnTo>
                        <a:pt x="2087" y="254"/>
                      </a:lnTo>
                      <a:lnTo>
                        <a:pt x="2086" y="254"/>
                      </a:lnTo>
                      <a:lnTo>
                        <a:pt x="2085" y="254"/>
                      </a:lnTo>
                      <a:lnTo>
                        <a:pt x="2083" y="254"/>
                      </a:lnTo>
                      <a:lnTo>
                        <a:pt x="2086" y="253"/>
                      </a:lnTo>
                      <a:lnTo>
                        <a:pt x="2090" y="251"/>
                      </a:lnTo>
                      <a:lnTo>
                        <a:pt x="2093" y="249"/>
                      </a:lnTo>
                      <a:lnTo>
                        <a:pt x="2097" y="246"/>
                      </a:lnTo>
                      <a:lnTo>
                        <a:pt x="2099" y="244"/>
                      </a:lnTo>
                      <a:lnTo>
                        <a:pt x="2102" y="242"/>
                      </a:lnTo>
                      <a:lnTo>
                        <a:pt x="2105" y="239"/>
                      </a:lnTo>
                      <a:lnTo>
                        <a:pt x="2107" y="236"/>
                      </a:lnTo>
                      <a:lnTo>
                        <a:pt x="2109" y="234"/>
                      </a:lnTo>
                      <a:lnTo>
                        <a:pt x="2112" y="231"/>
                      </a:lnTo>
                      <a:lnTo>
                        <a:pt x="2114" y="228"/>
                      </a:lnTo>
                      <a:lnTo>
                        <a:pt x="2116" y="226"/>
                      </a:lnTo>
                      <a:lnTo>
                        <a:pt x="2117" y="223"/>
                      </a:lnTo>
                      <a:lnTo>
                        <a:pt x="2120" y="220"/>
                      </a:lnTo>
                      <a:lnTo>
                        <a:pt x="2121" y="217"/>
                      </a:lnTo>
                      <a:lnTo>
                        <a:pt x="2122" y="214"/>
                      </a:lnTo>
                      <a:lnTo>
                        <a:pt x="2123" y="212"/>
                      </a:lnTo>
                      <a:lnTo>
                        <a:pt x="2124" y="208"/>
                      </a:lnTo>
                      <a:lnTo>
                        <a:pt x="2126" y="206"/>
                      </a:lnTo>
                      <a:lnTo>
                        <a:pt x="2127" y="204"/>
                      </a:lnTo>
                      <a:lnTo>
                        <a:pt x="2128" y="200"/>
                      </a:lnTo>
                      <a:lnTo>
                        <a:pt x="2128" y="198"/>
                      </a:lnTo>
                      <a:lnTo>
                        <a:pt x="2129" y="196"/>
                      </a:lnTo>
                      <a:lnTo>
                        <a:pt x="2129" y="193"/>
                      </a:lnTo>
                      <a:lnTo>
                        <a:pt x="2129" y="190"/>
                      </a:lnTo>
                      <a:lnTo>
                        <a:pt x="2130" y="187"/>
                      </a:lnTo>
                      <a:lnTo>
                        <a:pt x="2130" y="185"/>
                      </a:lnTo>
                      <a:lnTo>
                        <a:pt x="2130" y="183"/>
                      </a:lnTo>
                      <a:lnTo>
                        <a:pt x="2130" y="182"/>
                      </a:lnTo>
                      <a:lnTo>
                        <a:pt x="2130" y="179"/>
                      </a:lnTo>
                      <a:lnTo>
                        <a:pt x="2129" y="177"/>
                      </a:lnTo>
                      <a:lnTo>
                        <a:pt x="2129" y="176"/>
                      </a:lnTo>
                      <a:close/>
                      <a:moveTo>
                        <a:pt x="235" y="26"/>
                      </a:moveTo>
                      <a:lnTo>
                        <a:pt x="236" y="25"/>
                      </a:lnTo>
                      <a:lnTo>
                        <a:pt x="238" y="25"/>
                      </a:lnTo>
                      <a:lnTo>
                        <a:pt x="240" y="25"/>
                      </a:lnTo>
                      <a:lnTo>
                        <a:pt x="241" y="25"/>
                      </a:lnTo>
                      <a:lnTo>
                        <a:pt x="242" y="23"/>
                      </a:lnTo>
                      <a:lnTo>
                        <a:pt x="244" y="23"/>
                      </a:lnTo>
                      <a:lnTo>
                        <a:pt x="246" y="22"/>
                      </a:lnTo>
                      <a:lnTo>
                        <a:pt x="248" y="22"/>
                      </a:lnTo>
                      <a:lnTo>
                        <a:pt x="249" y="21"/>
                      </a:lnTo>
                      <a:lnTo>
                        <a:pt x="251" y="21"/>
                      </a:lnTo>
                      <a:lnTo>
                        <a:pt x="254" y="20"/>
                      </a:lnTo>
                      <a:lnTo>
                        <a:pt x="255" y="19"/>
                      </a:lnTo>
                      <a:lnTo>
                        <a:pt x="257" y="18"/>
                      </a:lnTo>
                      <a:lnTo>
                        <a:pt x="259" y="18"/>
                      </a:lnTo>
                      <a:lnTo>
                        <a:pt x="261" y="16"/>
                      </a:lnTo>
                      <a:lnTo>
                        <a:pt x="263" y="15"/>
                      </a:lnTo>
                      <a:lnTo>
                        <a:pt x="264" y="14"/>
                      </a:lnTo>
                      <a:lnTo>
                        <a:pt x="266" y="13"/>
                      </a:lnTo>
                      <a:lnTo>
                        <a:pt x="269" y="13"/>
                      </a:lnTo>
                      <a:lnTo>
                        <a:pt x="270" y="12"/>
                      </a:lnTo>
                      <a:lnTo>
                        <a:pt x="272" y="11"/>
                      </a:lnTo>
                      <a:lnTo>
                        <a:pt x="273" y="10"/>
                      </a:lnTo>
                      <a:lnTo>
                        <a:pt x="276" y="8"/>
                      </a:lnTo>
                      <a:lnTo>
                        <a:pt x="277" y="7"/>
                      </a:lnTo>
                      <a:lnTo>
                        <a:pt x="279" y="6"/>
                      </a:lnTo>
                      <a:lnTo>
                        <a:pt x="280" y="6"/>
                      </a:lnTo>
                      <a:lnTo>
                        <a:pt x="281" y="5"/>
                      </a:lnTo>
                      <a:lnTo>
                        <a:pt x="284" y="4"/>
                      </a:lnTo>
                      <a:lnTo>
                        <a:pt x="285" y="3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0"/>
                      </a:lnTo>
                      <a:lnTo>
                        <a:pt x="288" y="1"/>
                      </a:lnTo>
                      <a:lnTo>
                        <a:pt x="288" y="3"/>
                      </a:lnTo>
                      <a:lnTo>
                        <a:pt x="287" y="3"/>
                      </a:lnTo>
                      <a:lnTo>
                        <a:pt x="287" y="4"/>
                      </a:lnTo>
                      <a:lnTo>
                        <a:pt x="287" y="5"/>
                      </a:lnTo>
                      <a:lnTo>
                        <a:pt x="286" y="6"/>
                      </a:lnTo>
                      <a:lnTo>
                        <a:pt x="286" y="7"/>
                      </a:lnTo>
                      <a:lnTo>
                        <a:pt x="286" y="8"/>
                      </a:lnTo>
                      <a:lnTo>
                        <a:pt x="285" y="8"/>
                      </a:lnTo>
                      <a:lnTo>
                        <a:pt x="285" y="10"/>
                      </a:lnTo>
                      <a:lnTo>
                        <a:pt x="285" y="11"/>
                      </a:lnTo>
                      <a:lnTo>
                        <a:pt x="284" y="11"/>
                      </a:lnTo>
                      <a:lnTo>
                        <a:pt x="284" y="12"/>
                      </a:lnTo>
                      <a:lnTo>
                        <a:pt x="284" y="13"/>
                      </a:lnTo>
                      <a:lnTo>
                        <a:pt x="283" y="14"/>
                      </a:lnTo>
                      <a:lnTo>
                        <a:pt x="283" y="15"/>
                      </a:lnTo>
                      <a:lnTo>
                        <a:pt x="281" y="16"/>
                      </a:lnTo>
                      <a:lnTo>
                        <a:pt x="281" y="18"/>
                      </a:lnTo>
                      <a:lnTo>
                        <a:pt x="281" y="19"/>
                      </a:lnTo>
                      <a:lnTo>
                        <a:pt x="280" y="20"/>
                      </a:lnTo>
                      <a:lnTo>
                        <a:pt x="279" y="21"/>
                      </a:lnTo>
                      <a:lnTo>
                        <a:pt x="279" y="22"/>
                      </a:lnTo>
                      <a:lnTo>
                        <a:pt x="278" y="22"/>
                      </a:lnTo>
                      <a:lnTo>
                        <a:pt x="278" y="23"/>
                      </a:lnTo>
                      <a:lnTo>
                        <a:pt x="277" y="25"/>
                      </a:lnTo>
                      <a:lnTo>
                        <a:pt x="276" y="25"/>
                      </a:lnTo>
                      <a:lnTo>
                        <a:pt x="276" y="26"/>
                      </a:lnTo>
                      <a:lnTo>
                        <a:pt x="275" y="27"/>
                      </a:lnTo>
                      <a:lnTo>
                        <a:pt x="273" y="28"/>
                      </a:lnTo>
                      <a:lnTo>
                        <a:pt x="272" y="29"/>
                      </a:lnTo>
                      <a:lnTo>
                        <a:pt x="271" y="30"/>
                      </a:lnTo>
                      <a:lnTo>
                        <a:pt x="270" y="32"/>
                      </a:lnTo>
                      <a:lnTo>
                        <a:pt x="269" y="33"/>
                      </a:lnTo>
                      <a:lnTo>
                        <a:pt x="268" y="34"/>
                      </a:lnTo>
                      <a:lnTo>
                        <a:pt x="268" y="35"/>
                      </a:lnTo>
                      <a:lnTo>
                        <a:pt x="266" y="35"/>
                      </a:lnTo>
                      <a:lnTo>
                        <a:pt x="266" y="36"/>
                      </a:lnTo>
                      <a:lnTo>
                        <a:pt x="265" y="37"/>
                      </a:lnTo>
                      <a:lnTo>
                        <a:pt x="265" y="38"/>
                      </a:lnTo>
                      <a:lnTo>
                        <a:pt x="265" y="41"/>
                      </a:lnTo>
                      <a:lnTo>
                        <a:pt x="265" y="43"/>
                      </a:lnTo>
                      <a:lnTo>
                        <a:pt x="264" y="45"/>
                      </a:lnTo>
                      <a:lnTo>
                        <a:pt x="264" y="47"/>
                      </a:lnTo>
                      <a:lnTo>
                        <a:pt x="263" y="49"/>
                      </a:lnTo>
                      <a:lnTo>
                        <a:pt x="263" y="50"/>
                      </a:lnTo>
                      <a:lnTo>
                        <a:pt x="262" y="50"/>
                      </a:lnTo>
                      <a:lnTo>
                        <a:pt x="261" y="51"/>
                      </a:lnTo>
                      <a:lnTo>
                        <a:pt x="259" y="51"/>
                      </a:lnTo>
                      <a:lnTo>
                        <a:pt x="258" y="51"/>
                      </a:lnTo>
                      <a:lnTo>
                        <a:pt x="257" y="50"/>
                      </a:lnTo>
                      <a:lnTo>
                        <a:pt x="256" y="50"/>
                      </a:lnTo>
                      <a:lnTo>
                        <a:pt x="255" y="49"/>
                      </a:lnTo>
                      <a:lnTo>
                        <a:pt x="254" y="48"/>
                      </a:lnTo>
                      <a:lnTo>
                        <a:pt x="253" y="47"/>
                      </a:lnTo>
                      <a:lnTo>
                        <a:pt x="251" y="45"/>
                      </a:lnTo>
                      <a:lnTo>
                        <a:pt x="250" y="44"/>
                      </a:lnTo>
                      <a:lnTo>
                        <a:pt x="249" y="43"/>
                      </a:lnTo>
                      <a:lnTo>
                        <a:pt x="248" y="42"/>
                      </a:lnTo>
                      <a:lnTo>
                        <a:pt x="247" y="41"/>
                      </a:lnTo>
                      <a:lnTo>
                        <a:pt x="246" y="38"/>
                      </a:lnTo>
                      <a:lnTo>
                        <a:pt x="244" y="37"/>
                      </a:lnTo>
                      <a:lnTo>
                        <a:pt x="243" y="36"/>
                      </a:lnTo>
                      <a:lnTo>
                        <a:pt x="242" y="34"/>
                      </a:lnTo>
                      <a:lnTo>
                        <a:pt x="241" y="33"/>
                      </a:lnTo>
                      <a:lnTo>
                        <a:pt x="240" y="32"/>
                      </a:lnTo>
                      <a:lnTo>
                        <a:pt x="239" y="29"/>
                      </a:lnTo>
                      <a:lnTo>
                        <a:pt x="238" y="28"/>
                      </a:lnTo>
                      <a:lnTo>
                        <a:pt x="236" y="27"/>
                      </a:lnTo>
                      <a:lnTo>
                        <a:pt x="235" y="26"/>
                      </a:lnTo>
                      <a:close/>
                      <a:moveTo>
                        <a:pt x="276" y="75"/>
                      </a:moveTo>
                      <a:lnTo>
                        <a:pt x="276" y="79"/>
                      </a:lnTo>
                      <a:lnTo>
                        <a:pt x="275" y="81"/>
                      </a:lnTo>
                      <a:lnTo>
                        <a:pt x="275" y="83"/>
                      </a:lnTo>
                      <a:lnTo>
                        <a:pt x="273" y="86"/>
                      </a:lnTo>
                      <a:lnTo>
                        <a:pt x="273" y="88"/>
                      </a:lnTo>
                      <a:lnTo>
                        <a:pt x="273" y="90"/>
                      </a:lnTo>
                      <a:lnTo>
                        <a:pt x="273" y="92"/>
                      </a:lnTo>
                      <a:lnTo>
                        <a:pt x="275" y="93"/>
                      </a:lnTo>
                      <a:lnTo>
                        <a:pt x="275" y="94"/>
                      </a:lnTo>
                      <a:lnTo>
                        <a:pt x="275" y="95"/>
                      </a:lnTo>
                      <a:lnTo>
                        <a:pt x="276" y="96"/>
                      </a:lnTo>
                      <a:lnTo>
                        <a:pt x="277" y="97"/>
                      </a:lnTo>
                      <a:lnTo>
                        <a:pt x="278" y="97"/>
                      </a:lnTo>
                      <a:lnTo>
                        <a:pt x="279" y="99"/>
                      </a:lnTo>
                      <a:lnTo>
                        <a:pt x="280" y="99"/>
                      </a:lnTo>
                      <a:lnTo>
                        <a:pt x="281" y="99"/>
                      </a:lnTo>
                      <a:lnTo>
                        <a:pt x="283" y="100"/>
                      </a:lnTo>
                      <a:lnTo>
                        <a:pt x="284" y="100"/>
                      </a:lnTo>
                      <a:lnTo>
                        <a:pt x="285" y="100"/>
                      </a:lnTo>
                      <a:lnTo>
                        <a:pt x="287" y="100"/>
                      </a:lnTo>
                      <a:lnTo>
                        <a:pt x="288" y="100"/>
                      </a:lnTo>
                      <a:lnTo>
                        <a:pt x="290" y="100"/>
                      </a:lnTo>
                      <a:lnTo>
                        <a:pt x="292" y="99"/>
                      </a:lnTo>
                      <a:lnTo>
                        <a:pt x="293" y="99"/>
                      </a:lnTo>
                      <a:lnTo>
                        <a:pt x="295" y="99"/>
                      </a:lnTo>
                      <a:lnTo>
                        <a:pt x="296" y="99"/>
                      </a:lnTo>
                      <a:lnTo>
                        <a:pt x="299" y="99"/>
                      </a:lnTo>
                      <a:lnTo>
                        <a:pt x="300" y="99"/>
                      </a:lnTo>
                      <a:lnTo>
                        <a:pt x="301" y="99"/>
                      </a:lnTo>
                      <a:lnTo>
                        <a:pt x="303" y="99"/>
                      </a:lnTo>
                      <a:lnTo>
                        <a:pt x="305" y="99"/>
                      </a:lnTo>
                      <a:lnTo>
                        <a:pt x="307" y="99"/>
                      </a:lnTo>
                      <a:lnTo>
                        <a:pt x="306" y="99"/>
                      </a:lnTo>
                      <a:lnTo>
                        <a:pt x="305" y="99"/>
                      </a:lnTo>
                      <a:lnTo>
                        <a:pt x="303" y="99"/>
                      </a:lnTo>
                      <a:lnTo>
                        <a:pt x="302" y="99"/>
                      </a:lnTo>
                      <a:lnTo>
                        <a:pt x="301" y="99"/>
                      </a:lnTo>
                      <a:lnTo>
                        <a:pt x="300" y="99"/>
                      </a:lnTo>
                      <a:lnTo>
                        <a:pt x="299" y="100"/>
                      </a:lnTo>
                      <a:lnTo>
                        <a:pt x="298" y="100"/>
                      </a:lnTo>
                      <a:lnTo>
                        <a:pt x="296" y="100"/>
                      </a:lnTo>
                      <a:lnTo>
                        <a:pt x="295" y="100"/>
                      </a:lnTo>
                      <a:lnTo>
                        <a:pt x="294" y="100"/>
                      </a:lnTo>
                      <a:lnTo>
                        <a:pt x="293" y="101"/>
                      </a:lnTo>
                      <a:lnTo>
                        <a:pt x="292" y="101"/>
                      </a:lnTo>
                      <a:lnTo>
                        <a:pt x="291" y="101"/>
                      </a:lnTo>
                      <a:lnTo>
                        <a:pt x="290" y="101"/>
                      </a:lnTo>
                      <a:lnTo>
                        <a:pt x="288" y="102"/>
                      </a:lnTo>
                      <a:lnTo>
                        <a:pt x="287" y="102"/>
                      </a:lnTo>
                      <a:lnTo>
                        <a:pt x="286" y="102"/>
                      </a:lnTo>
                      <a:lnTo>
                        <a:pt x="285" y="102"/>
                      </a:lnTo>
                      <a:lnTo>
                        <a:pt x="284" y="102"/>
                      </a:lnTo>
                      <a:lnTo>
                        <a:pt x="283" y="103"/>
                      </a:lnTo>
                      <a:lnTo>
                        <a:pt x="281" y="103"/>
                      </a:lnTo>
                      <a:lnTo>
                        <a:pt x="280" y="103"/>
                      </a:lnTo>
                      <a:lnTo>
                        <a:pt x="279" y="103"/>
                      </a:lnTo>
                      <a:lnTo>
                        <a:pt x="278" y="103"/>
                      </a:lnTo>
                      <a:lnTo>
                        <a:pt x="277" y="103"/>
                      </a:lnTo>
                      <a:lnTo>
                        <a:pt x="276" y="103"/>
                      </a:lnTo>
                      <a:lnTo>
                        <a:pt x="275" y="103"/>
                      </a:lnTo>
                      <a:lnTo>
                        <a:pt x="273" y="103"/>
                      </a:lnTo>
                      <a:lnTo>
                        <a:pt x="273" y="102"/>
                      </a:lnTo>
                      <a:lnTo>
                        <a:pt x="272" y="102"/>
                      </a:lnTo>
                      <a:lnTo>
                        <a:pt x="271" y="102"/>
                      </a:lnTo>
                      <a:lnTo>
                        <a:pt x="271" y="101"/>
                      </a:lnTo>
                      <a:lnTo>
                        <a:pt x="270" y="100"/>
                      </a:lnTo>
                      <a:lnTo>
                        <a:pt x="269" y="99"/>
                      </a:lnTo>
                      <a:lnTo>
                        <a:pt x="269" y="97"/>
                      </a:lnTo>
                      <a:lnTo>
                        <a:pt x="269" y="96"/>
                      </a:lnTo>
                      <a:lnTo>
                        <a:pt x="269" y="95"/>
                      </a:lnTo>
                      <a:lnTo>
                        <a:pt x="269" y="94"/>
                      </a:lnTo>
                      <a:lnTo>
                        <a:pt x="269" y="93"/>
                      </a:lnTo>
                      <a:lnTo>
                        <a:pt x="269" y="92"/>
                      </a:lnTo>
                      <a:lnTo>
                        <a:pt x="269" y="90"/>
                      </a:lnTo>
                      <a:lnTo>
                        <a:pt x="269" y="89"/>
                      </a:lnTo>
                      <a:lnTo>
                        <a:pt x="269" y="88"/>
                      </a:lnTo>
                      <a:lnTo>
                        <a:pt x="270" y="87"/>
                      </a:lnTo>
                      <a:lnTo>
                        <a:pt x="270" y="86"/>
                      </a:lnTo>
                      <a:lnTo>
                        <a:pt x="271" y="85"/>
                      </a:lnTo>
                      <a:lnTo>
                        <a:pt x="271" y="83"/>
                      </a:lnTo>
                      <a:lnTo>
                        <a:pt x="272" y="82"/>
                      </a:lnTo>
                      <a:lnTo>
                        <a:pt x="273" y="80"/>
                      </a:lnTo>
                      <a:lnTo>
                        <a:pt x="273" y="79"/>
                      </a:lnTo>
                      <a:lnTo>
                        <a:pt x="275" y="78"/>
                      </a:lnTo>
                      <a:lnTo>
                        <a:pt x="276" y="75"/>
                      </a:lnTo>
                      <a:close/>
                      <a:moveTo>
                        <a:pt x="264" y="125"/>
                      </a:moveTo>
                      <a:lnTo>
                        <a:pt x="265" y="125"/>
                      </a:lnTo>
                      <a:lnTo>
                        <a:pt x="266" y="125"/>
                      </a:lnTo>
                      <a:lnTo>
                        <a:pt x="268" y="125"/>
                      </a:lnTo>
                      <a:lnTo>
                        <a:pt x="269" y="125"/>
                      </a:lnTo>
                      <a:lnTo>
                        <a:pt x="270" y="125"/>
                      </a:lnTo>
                      <a:lnTo>
                        <a:pt x="271" y="124"/>
                      </a:lnTo>
                      <a:lnTo>
                        <a:pt x="272" y="124"/>
                      </a:lnTo>
                      <a:lnTo>
                        <a:pt x="273" y="124"/>
                      </a:lnTo>
                      <a:lnTo>
                        <a:pt x="273" y="125"/>
                      </a:lnTo>
                      <a:lnTo>
                        <a:pt x="275" y="125"/>
                      </a:lnTo>
                      <a:lnTo>
                        <a:pt x="276" y="125"/>
                      </a:lnTo>
                      <a:lnTo>
                        <a:pt x="276" y="126"/>
                      </a:lnTo>
                      <a:lnTo>
                        <a:pt x="276" y="127"/>
                      </a:lnTo>
                      <a:lnTo>
                        <a:pt x="275" y="129"/>
                      </a:lnTo>
                      <a:lnTo>
                        <a:pt x="273" y="129"/>
                      </a:lnTo>
                      <a:lnTo>
                        <a:pt x="272" y="130"/>
                      </a:lnTo>
                      <a:lnTo>
                        <a:pt x="271" y="130"/>
                      </a:lnTo>
                      <a:lnTo>
                        <a:pt x="270" y="130"/>
                      </a:lnTo>
                      <a:lnTo>
                        <a:pt x="269" y="131"/>
                      </a:lnTo>
                      <a:lnTo>
                        <a:pt x="268" y="131"/>
                      </a:lnTo>
                      <a:lnTo>
                        <a:pt x="266" y="131"/>
                      </a:lnTo>
                      <a:lnTo>
                        <a:pt x="265" y="131"/>
                      </a:lnTo>
                      <a:lnTo>
                        <a:pt x="264" y="131"/>
                      </a:lnTo>
                      <a:lnTo>
                        <a:pt x="263" y="132"/>
                      </a:lnTo>
                      <a:lnTo>
                        <a:pt x="262" y="132"/>
                      </a:lnTo>
                      <a:lnTo>
                        <a:pt x="261" y="132"/>
                      </a:lnTo>
                      <a:lnTo>
                        <a:pt x="259" y="132"/>
                      </a:lnTo>
                      <a:lnTo>
                        <a:pt x="258" y="132"/>
                      </a:lnTo>
                      <a:lnTo>
                        <a:pt x="258" y="133"/>
                      </a:lnTo>
                      <a:lnTo>
                        <a:pt x="257" y="133"/>
                      </a:lnTo>
                      <a:lnTo>
                        <a:pt x="256" y="133"/>
                      </a:lnTo>
                      <a:lnTo>
                        <a:pt x="255" y="133"/>
                      </a:lnTo>
                      <a:lnTo>
                        <a:pt x="254" y="134"/>
                      </a:lnTo>
                      <a:lnTo>
                        <a:pt x="253" y="135"/>
                      </a:lnTo>
                      <a:lnTo>
                        <a:pt x="251" y="135"/>
                      </a:lnTo>
                      <a:lnTo>
                        <a:pt x="250" y="137"/>
                      </a:lnTo>
                      <a:lnTo>
                        <a:pt x="249" y="138"/>
                      </a:lnTo>
                      <a:lnTo>
                        <a:pt x="249" y="137"/>
                      </a:lnTo>
                      <a:lnTo>
                        <a:pt x="250" y="137"/>
                      </a:lnTo>
                      <a:lnTo>
                        <a:pt x="250" y="135"/>
                      </a:lnTo>
                      <a:lnTo>
                        <a:pt x="250" y="134"/>
                      </a:lnTo>
                      <a:lnTo>
                        <a:pt x="251" y="134"/>
                      </a:lnTo>
                      <a:lnTo>
                        <a:pt x="251" y="133"/>
                      </a:lnTo>
                      <a:lnTo>
                        <a:pt x="253" y="133"/>
                      </a:lnTo>
                      <a:lnTo>
                        <a:pt x="253" y="132"/>
                      </a:lnTo>
                      <a:lnTo>
                        <a:pt x="254" y="132"/>
                      </a:lnTo>
                      <a:lnTo>
                        <a:pt x="254" y="131"/>
                      </a:lnTo>
                      <a:lnTo>
                        <a:pt x="255" y="131"/>
                      </a:lnTo>
                      <a:lnTo>
                        <a:pt x="256" y="131"/>
                      </a:lnTo>
                      <a:lnTo>
                        <a:pt x="256" y="130"/>
                      </a:lnTo>
                      <a:lnTo>
                        <a:pt x="257" y="130"/>
                      </a:lnTo>
                      <a:lnTo>
                        <a:pt x="258" y="130"/>
                      </a:lnTo>
                      <a:lnTo>
                        <a:pt x="258" y="129"/>
                      </a:lnTo>
                      <a:lnTo>
                        <a:pt x="259" y="129"/>
                      </a:lnTo>
                      <a:lnTo>
                        <a:pt x="261" y="129"/>
                      </a:lnTo>
                      <a:lnTo>
                        <a:pt x="261" y="127"/>
                      </a:lnTo>
                      <a:lnTo>
                        <a:pt x="262" y="127"/>
                      </a:lnTo>
                      <a:lnTo>
                        <a:pt x="262" y="126"/>
                      </a:lnTo>
                      <a:lnTo>
                        <a:pt x="263" y="126"/>
                      </a:lnTo>
                      <a:lnTo>
                        <a:pt x="264" y="125"/>
                      </a:lnTo>
                      <a:close/>
                      <a:moveTo>
                        <a:pt x="65" y="211"/>
                      </a:moveTo>
                      <a:lnTo>
                        <a:pt x="67" y="207"/>
                      </a:lnTo>
                      <a:lnTo>
                        <a:pt x="67" y="204"/>
                      </a:lnTo>
                      <a:lnTo>
                        <a:pt x="68" y="200"/>
                      </a:lnTo>
                      <a:lnTo>
                        <a:pt x="68" y="197"/>
                      </a:lnTo>
                      <a:lnTo>
                        <a:pt x="69" y="193"/>
                      </a:lnTo>
                      <a:lnTo>
                        <a:pt x="69" y="191"/>
                      </a:lnTo>
                      <a:lnTo>
                        <a:pt x="69" y="187"/>
                      </a:lnTo>
                      <a:lnTo>
                        <a:pt x="69" y="184"/>
                      </a:lnTo>
                      <a:lnTo>
                        <a:pt x="69" y="182"/>
                      </a:lnTo>
                      <a:lnTo>
                        <a:pt x="69" y="179"/>
                      </a:lnTo>
                      <a:lnTo>
                        <a:pt x="69" y="176"/>
                      </a:lnTo>
                      <a:lnTo>
                        <a:pt x="69" y="174"/>
                      </a:lnTo>
                      <a:lnTo>
                        <a:pt x="69" y="171"/>
                      </a:lnTo>
                      <a:lnTo>
                        <a:pt x="69" y="169"/>
                      </a:lnTo>
                      <a:lnTo>
                        <a:pt x="69" y="167"/>
                      </a:lnTo>
                      <a:lnTo>
                        <a:pt x="69" y="164"/>
                      </a:lnTo>
                      <a:lnTo>
                        <a:pt x="69" y="162"/>
                      </a:lnTo>
                      <a:lnTo>
                        <a:pt x="69" y="160"/>
                      </a:lnTo>
                      <a:lnTo>
                        <a:pt x="69" y="157"/>
                      </a:lnTo>
                      <a:lnTo>
                        <a:pt x="70" y="155"/>
                      </a:lnTo>
                      <a:lnTo>
                        <a:pt x="70" y="153"/>
                      </a:lnTo>
                      <a:lnTo>
                        <a:pt x="71" y="150"/>
                      </a:lnTo>
                      <a:lnTo>
                        <a:pt x="71" y="148"/>
                      </a:lnTo>
                      <a:lnTo>
                        <a:pt x="72" y="146"/>
                      </a:lnTo>
                      <a:lnTo>
                        <a:pt x="73" y="144"/>
                      </a:lnTo>
                      <a:lnTo>
                        <a:pt x="73" y="141"/>
                      </a:lnTo>
                      <a:lnTo>
                        <a:pt x="76" y="139"/>
                      </a:lnTo>
                      <a:lnTo>
                        <a:pt x="77" y="137"/>
                      </a:lnTo>
                      <a:lnTo>
                        <a:pt x="78" y="134"/>
                      </a:lnTo>
                      <a:lnTo>
                        <a:pt x="80" y="131"/>
                      </a:lnTo>
                      <a:lnTo>
                        <a:pt x="83" y="129"/>
                      </a:lnTo>
                      <a:lnTo>
                        <a:pt x="85" y="126"/>
                      </a:lnTo>
                      <a:lnTo>
                        <a:pt x="87" y="129"/>
                      </a:lnTo>
                      <a:lnTo>
                        <a:pt x="88" y="131"/>
                      </a:lnTo>
                      <a:lnTo>
                        <a:pt x="91" y="134"/>
                      </a:lnTo>
                      <a:lnTo>
                        <a:pt x="92" y="137"/>
                      </a:lnTo>
                      <a:lnTo>
                        <a:pt x="93" y="139"/>
                      </a:lnTo>
                      <a:lnTo>
                        <a:pt x="94" y="141"/>
                      </a:lnTo>
                      <a:lnTo>
                        <a:pt x="95" y="145"/>
                      </a:lnTo>
                      <a:lnTo>
                        <a:pt x="97" y="147"/>
                      </a:lnTo>
                      <a:lnTo>
                        <a:pt x="98" y="149"/>
                      </a:lnTo>
                      <a:lnTo>
                        <a:pt x="99" y="152"/>
                      </a:lnTo>
                      <a:lnTo>
                        <a:pt x="99" y="154"/>
                      </a:lnTo>
                      <a:lnTo>
                        <a:pt x="100" y="156"/>
                      </a:lnTo>
                      <a:lnTo>
                        <a:pt x="100" y="159"/>
                      </a:lnTo>
                      <a:lnTo>
                        <a:pt x="101" y="161"/>
                      </a:lnTo>
                      <a:lnTo>
                        <a:pt x="101" y="163"/>
                      </a:lnTo>
                      <a:lnTo>
                        <a:pt x="101" y="166"/>
                      </a:lnTo>
                      <a:lnTo>
                        <a:pt x="102" y="168"/>
                      </a:lnTo>
                      <a:lnTo>
                        <a:pt x="102" y="170"/>
                      </a:lnTo>
                      <a:lnTo>
                        <a:pt x="102" y="172"/>
                      </a:lnTo>
                      <a:lnTo>
                        <a:pt x="102" y="175"/>
                      </a:lnTo>
                      <a:lnTo>
                        <a:pt x="102" y="177"/>
                      </a:lnTo>
                      <a:lnTo>
                        <a:pt x="104" y="179"/>
                      </a:lnTo>
                      <a:lnTo>
                        <a:pt x="104" y="182"/>
                      </a:lnTo>
                      <a:lnTo>
                        <a:pt x="104" y="184"/>
                      </a:lnTo>
                      <a:lnTo>
                        <a:pt x="104" y="186"/>
                      </a:lnTo>
                      <a:lnTo>
                        <a:pt x="104" y="189"/>
                      </a:lnTo>
                      <a:lnTo>
                        <a:pt x="105" y="191"/>
                      </a:lnTo>
                      <a:lnTo>
                        <a:pt x="105" y="193"/>
                      </a:lnTo>
                      <a:lnTo>
                        <a:pt x="105" y="196"/>
                      </a:lnTo>
                      <a:lnTo>
                        <a:pt x="106" y="199"/>
                      </a:lnTo>
                      <a:lnTo>
                        <a:pt x="106" y="201"/>
                      </a:lnTo>
                      <a:lnTo>
                        <a:pt x="107" y="204"/>
                      </a:lnTo>
                      <a:lnTo>
                        <a:pt x="108" y="205"/>
                      </a:lnTo>
                      <a:lnTo>
                        <a:pt x="109" y="206"/>
                      </a:lnTo>
                      <a:lnTo>
                        <a:pt x="110" y="207"/>
                      </a:lnTo>
                      <a:lnTo>
                        <a:pt x="112" y="207"/>
                      </a:lnTo>
                      <a:lnTo>
                        <a:pt x="113" y="208"/>
                      </a:lnTo>
                      <a:lnTo>
                        <a:pt x="114" y="209"/>
                      </a:lnTo>
                      <a:lnTo>
                        <a:pt x="115" y="209"/>
                      </a:lnTo>
                      <a:lnTo>
                        <a:pt x="116" y="211"/>
                      </a:lnTo>
                      <a:lnTo>
                        <a:pt x="117" y="212"/>
                      </a:lnTo>
                      <a:lnTo>
                        <a:pt x="120" y="212"/>
                      </a:lnTo>
                      <a:lnTo>
                        <a:pt x="121" y="213"/>
                      </a:lnTo>
                      <a:lnTo>
                        <a:pt x="122" y="213"/>
                      </a:lnTo>
                      <a:lnTo>
                        <a:pt x="123" y="214"/>
                      </a:lnTo>
                      <a:lnTo>
                        <a:pt x="124" y="215"/>
                      </a:lnTo>
                      <a:lnTo>
                        <a:pt x="127" y="215"/>
                      </a:lnTo>
                      <a:lnTo>
                        <a:pt x="128" y="216"/>
                      </a:lnTo>
                      <a:lnTo>
                        <a:pt x="129" y="217"/>
                      </a:lnTo>
                      <a:lnTo>
                        <a:pt x="130" y="217"/>
                      </a:lnTo>
                      <a:lnTo>
                        <a:pt x="131" y="219"/>
                      </a:lnTo>
                      <a:lnTo>
                        <a:pt x="132" y="220"/>
                      </a:lnTo>
                      <a:lnTo>
                        <a:pt x="134" y="221"/>
                      </a:lnTo>
                      <a:lnTo>
                        <a:pt x="135" y="222"/>
                      </a:lnTo>
                      <a:lnTo>
                        <a:pt x="136" y="223"/>
                      </a:lnTo>
                      <a:lnTo>
                        <a:pt x="137" y="224"/>
                      </a:lnTo>
                      <a:lnTo>
                        <a:pt x="138" y="226"/>
                      </a:lnTo>
                      <a:lnTo>
                        <a:pt x="139" y="227"/>
                      </a:lnTo>
                      <a:lnTo>
                        <a:pt x="140" y="228"/>
                      </a:lnTo>
                      <a:lnTo>
                        <a:pt x="142" y="230"/>
                      </a:lnTo>
                      <a:lnTo>
                        <a:pt x="142" y="231"/>
                      </a:lnTo>
                      <a:lnTo>
                        <a:pt x="143" y="234"/>
                      </a:lnTo>
                      <a:lnTo>
                        <a:pt x="144" y="236"/>
                      </a:lnTo>
                      <a:lnTo>
                        <a:pt x="144" y="237"/>
                      </a:lnTo>
                      <a:lnTo>
                        <a:pt x="145" y="236"/>
                      </a:lnTo>
                      <a:lnTo>
                        <a:pt x="145" y="235"/>
                      </a:lnTo>
                      <a:lnTo>
                        <a:pt x="146" y="234"/>
                      </a:lnTo>
                      <a:lnTo>
                        <a:pt x="146" y="233"/>
                      </a:lnTo>
                      <a:lnTo>
                        <a:pt x="146" y="231"/>
                      </a:lnTo>
                      <a:lnTo>
                        <a:pt x="147" y="231"/>
                      </a:lnTo>
                      <a:lnTo>
                        <a:pt x="147" y="230"/>
                      </a:lnTo>
                      <a:lnTo>
                        <a:pt x="147" y="229"/>
                      </a:lnTo>
                      <a:lnTo>
                        <a:pt x="149" y="229"/>
                      </a:lnTo>
                      <a:lnTo>
                        <a:pt x="149" y="228"/>
                      </a:lnTo>
                      <a:lnTo>
                        <a:pt x="149" y="227"/>
                      </a:lnTo>
                      <a:lnTo>
                        <a:pt x="150" y="226"/>
                      </a:lnTo>
                      <a:lnTo>
                        <a:pt x="150" y="224"/>
                      </a:lnTo>
                      <a:lnTo>
                        <a:pt x="150" y="223"/>
                      </a:lnTo>
                      <a:lnTo>
                        <a:pt x="151" y="222"/>
                      </a:lnTo>
                      <a:lnTo>
                        <a:pt x="151" y="221"/>
                      </a:lnTo>
                      <a:lnTo>
                        <a:pt x="151" y="220"/>
                      </a:lnTo>
                      <a:lnTo>
                        <a:pt x="152" y="219"/>
                      </a:lnTo>
                      <a:lnTo>
                        <a:pt x="152" y="217"/>
                      </a:lnTo>
                      <a:lnTo>
                        <a:pt x="152" y="216"/>
                      </a:lnTo>
                      <a:lnTo>
                        <a:pt x="153" y="216"/>
                      </a:lnTo>
                      <a:lnTo>
                        <a:pt x="153" y="215"/>
                      </a:lnTo>
                      <a:lnTo>
                        <a:pt x="153" y="214"/>
                      </a:lnTo>
                      <a:lnTo>
                        <a:pt x="153" y="213"/>
                      </a:lnTo>
                      <a:lnTo>
                        <a:pt x="153" y="212"/>
                      </a:lnTo>
                      <a:lnTo>
                        <a:pt x="157" y="212"/>
                      </a:lnTo>
                      <a:lnTo>
                        <a:pt x="159" y="212"/>
                      </a:lnTo>
                      <a:lnTo>
                        <a:pt x="162" y="212"/>
                      </a:lnTo>
                      <a:lnTo>
                        <a:pt x="165" y="213"/>
                      </a:lnTo>
                      <a:lnTo>
                        <a:pt x="167" y="213"/>
                      </a:lnTo>
                      <a:lnTo>
                        <a:pt x="169" y="213"/>
                      </a:lnTo>
                      <a:lnTo>
                        <a:pt x="173" y="213"/>
                      </a:lnTo>
                      <a:lnTo>
                        <a:pt x="175" y="214"/>
                      </a:lnTo>
                      <a:lnTo>
                        <a:pt x="177" y="214"/>
                      </a:lnTo>
                      <a:lnTo>
                        <a:pt x="180" y="214"/>
                      </a:lnTo>
                      <a:lnTo>
                        <a:pt x="182" y="214"/>
                      </a:lnTo>
                      <a:lnTo>
                        <a:pt x="184" y="215"/>
                      </a:lnTo>
                      <a:lnTo>
                        <a:pt x="187" y="215"/>
                      </a:lnTo>
                      <a:lnTo>
                        <a:pt x="189" y="215"/>
                      </a:lnTo>
                      <a:lnTo>
                        <a:pt x="191" y="216"/>
                      </a:lnTo>
                      <a:lnTo>
                        <a:pt x="194" y="216"/>
                      </a:lnTo>
                      <a:lnTo>
                        <a:pt x="196" y="216"/>
                      </a:lnTo>
                      <a:lnTo>
                        <a:pt x="198" y="216"/>
                      </a:lnTo>
                      <a:lnTo>
                        <a:pt x="201" y="217"/>
                      </a:lnTo>
                      <a:lnTo>
                        <a:pt x="203" y="217"/>
                      </a:lnTo>
                      <a:lnTo>
                        <a:pt x="206" y="217"/>
                      </a:lnTo>
                      <a:lnTo>
                        <a:pt x="209" y="217"/>
                      </a:lnTo>
                      <a:lnTo>
                        <a:pt x="211" y="217"/>
                      </a:lnTo>
                      <a:lnTo>
                        <a:pt x="213" y="217"/>
                      </a:lnTo>
                      <a:lnTo>
                        <a:pt x="216" y="217"/>
                      </a:lnTo>
                      <a:lnTo>
                        <a:pt x="218" y="217"/>
                      </a:lnTo>
                      <a:lnTo>
                        <a:pt x="221" y="217"/>
                      </a:lnTo>
                      <a:lnTo>
                        <a:pt x="224" y="217"/>
                      </a:lnTo>
                      <a:lnTo>
                        <a:pt x="226" y="216"/>
                      </a:lnTo>
                      <a:lnTo>
                        <a:pt x="228" y="216"/>
                      </a:lnTo>
                      <a:lnTo>
                        <a:pt x="232" y="215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6" y="215"/>
                      </a:lnTo>
                      <a:lnTo>
                        <a:pt x="238" y="215"/>
                      </a:lnTo>
                      <a:lnTo>
                        <a:pt x="239" y="215"/>
                      </a:lnTo>
                      <a:lnTo>
                        <a:pt x="240" y="215"/>
                      </a:lnTo>
                      <a:lnTo>
                        <a:pt x="240" y="214"/>
                      </a:lnTo>
                      <a:lnTo>
                        <a:pt x="241" y="214"/>
                      </a:lnTo>
                      <a:lnTo>
                        <a:pt x="242" y="214"/>
                      </a:lnTo>
                      <a:lnTo>
                        <a:pt x="243" y="214"/>
                      </a:lnTo>
                      <a:lnTo>
                        <a:pt x="244" y="213"/>
                      </a:lnTo>
                      <a:lnTo>
                        <a:pt x="246" y="213"/>
                      </a:lnTo>
                      <a:lnTo>
                        <a:pt x="247" y="212"/>
                      </a:lnTo>
                      <a:lnTo>
                        <a:pt x="248" y="212"/>
                      </a:lnTo>
                      <a:lnTo>
                        <a:pt x="249" y="211"/>
                      </a:lnTo>
                      <a:lnTo>
                        <a:pt x="250" y="211"/>
                      </a:lnTo>
                      <a:lnTo>
                        <a:pt x="250" y="209"/>
                      </a:lnTo>
                      <a:lnTo>
                        <a:pt x="251" y="209"/>
                      </a:lnTo>
                      <a:lnTo>
                        <a:pt x="253" y="208"/>
                      </a:lnTo>
                      <a:lnTo>
                        <a:pt x="254" y="208"/>
                      </a:lnTo>
                      <a:lnTo>
                        <a:pt x="254" y="207"/>
                      </a:lnTo>
                      <a:lnTo>
                        <a:pt x="255" y="207"/>
                      </a:lnTo>
                      <a:lnTo>
                        <a:pt x="255" y="206"/>
                      </a:lnTo>
                      <a:lnTo>
                        <a:pt x="256" y="205"/>
                      </a:lnTo>
                      <a:lnTo>
                        <a:pt x="256" y="204"/>
                      </a:lnTo>
                      <a:lnTo>
                        <a:pt x="257" y="204"/>
                      </a:lnTo>
                      <a:lnTo>
                        <a:pt x="257" y="202"/>
                      </a:lnTo>
                      <a:lnTo>
                        <a:pt x="256" y="204"/>
                      </a:lnTo>
                      <a:lnTo>
                        <a:pt x="255" y="205"/>
                      </a:lnTo>
                      <a:lnTo>
                        <a:pt x="254" y="206"/>
                      </a:lnTo>
                      <a:lnTo>
                        <a:pt x="251" y="206"/>
                      </a:lnTo>
                      <a:lnTo>
                        <a:pt x="250" y="207"/>
                      </a:lnTo>
                      <a:lnTo>
                        <a:pt x="249" y="207"/>
                      </a:lnTo>
                      <a:lnTo>
                        <a:pt x="248" y="208"/>
                      </a:lnTo>
                      <a:lnTo>
                        <a:pt x="247" y="208"/>
                      </a:lnTo>
                      <a:lnTo>
                        <a:pt x="246" y="209"/>
                      </a:lnTo>
                      <a:lnTo>
                        <a:pt x="244" y="209"/>
                      </a:lnTo>
                      <a:lnTo>
                        <a:pt x="243" y="209"/>
                      </a:lnTo>
                      <a:lnTo>
                        <a:pt x="241" y="211"/>
                      </a:lnTo>
                      <a:lnTo>
                        <a:pt x="240" y="211"/>
                      </a:lnTo>
                      <a:lnTo>
                        <a:pt x="239" y="211"/>
                      </a:lnTo>
                      <a:lnTo>
                        <a:pt x="238" y="211"/>
                      </a:lnTo>
                      <a:lnTo>
                        <a:pt x="236" y="211"/>
                      </a:lnTo>
                      <a:lnTo>
                        <a:pt x="235" y="211"/>
                      </a:lnTo>
                      <a:lnTo>
                        <a:pt x="234" y="211"/>
                      </a:lnTo>
                      <a:lnTo>
                        <a:pt x="233" y="211"/>
                      </a:lnTo>
                      <a:lnTo>
                        <a:pt x="231" y="211"/>
                      </a:lnTo>
                      <a:lnTo>
                        <a:pt x="229" y="211"/>
                      </a:lnTo>
                      <a:lnTo>
                        <a:pt x="228" y="209"/>
                      </a:lnTo>
                      <a:lnTo>
                        <a:pt x="227" y="209"/>
                      </a:lnTo>
                      <a:lnTo>
                        <a:pt x="225" y="209"/>
                      </a:lnTo>
                      <a:lnTo>
                        <a:pt x="224" y="208"/>
                      </a:lnTo>
                      <a:lnTo>
                        <a:pt x="223" y="208"/>
                      </a:lnTo>
                      <a:lnTo>
                        <a:pt x="220" y="207"/>
                      </a:lnTo>
                      <a:lnTo>
                        <a:pt x="219" y="207"/>
                      </a:lnTo>
                      <a:lnTo>
                        <a:pt x="217" y="206"/>
                      </a:lnTo>
                      <a:lnTo>
                        <a:pt x="216" y="205"/>
                      </a:lnTo>
                      <a:lnTo>
                        <a:pt x="213" y="205"/>
                      </a:lnTo>
                      <a:lnTo>
                        <a:pt x="211" y="204"/>
                      </a:lnTo>
                      <a:lnTo>
                        <a:pt x="210" y="202"/>
                      </a:lnTo>
                      <a:lnTo>
                        <a:pt x="207" y="201"/>
                      </a:lnTo>
                      <a:lnTo>
                        <a:pt x="205" y="200"/>
                      </a:lnTo>
                      <a:lnTo>
                        <a:pt x="204" y="199"/>
                      </a:lnTo>
                      <a:lnTo>
                        <a:pt x="202" y="198"/>
                      </a:lnTo>
                      <a:lnTo>
                        <a:pt x="199" y="197"/>
                      </a:lnTo>
                      <a:lnTo>
                        <a:pt x="197" y="196"/>
                      </a:lnTo>
                      <a:lnTo>
                        <a:pt x="196" y="193"/>
                      </a:lnTo>
                      <a:lnTo>
                        <a:pt x="194" y="192"/>
                      </a:lnTo>
                      <a:lnTo>
                        <a:pt x="191" y="191"/>
                      </a:lnTo>
                      <a:lnTo>
                        <a:pt x="190" y="189"/>
                      </a:lnTo>
                      <a:lnTo>
                        <a:pt x="188" y="187"/>
                      </a:lnTo>
                      <a:lnTo>
                        <a:pt x="186" y="185"/>
                      </a:lnTo>
                      <a:lnTo>
                        <a:pt x="184" y="184"/>
                      </a:lnTo>
                      <a:lnTo>
                        <a:pt x="182" y="183"/>
                      </a:lnTo>
                      <a:lnTo>
                        <a:pt x="180" y="181"/>
                      </a:lnTo>
                      <a:lnTo>
                        <a:pt x="179" y="179"/>
                      </a:lnTo>
                      <a:lnTo>
                        <a:pt x="176" y="177"/>
                      </a:lnTo>
                      <a:lnTo>
                        <a:pt x="174" y="176"/>
                      </a:lnTo>
                      <a:lnTo>
                        <a:pt x="173" y="174"/>
                      </a:lnTo>
                      <a:lnTo>
                        <a:pt x="171" y="172"/>
                      </a:lnTo>
                      <a:lnTo>
                        <a:pt x="168" y="170"/>
                      </a:lnTo>
                      <a:lnTo>
                        <a:pt x="167" y="169"/>
                      </a:lnTo>
                      <a:lnTo>
                        <a:pt x="165" y="168"/>
                      </a:lnTo>
                      <a:lnTo>
                        <a:pt x="162" y="166"/>
                      </a:lnTo>
                      <a:lnTo>
                        <a:pt x="161" y="164"/>
                      </a:lnTo>
                      <a:lnTo>
                        <a:pt x="159" y="163"/>
                      </a:lnTo>
                      <a:lnTo>
                        <a:pt x="157" y="162"/>
                      </a:lnTo>
                      <a:lnTo>
                        <a:pt x="155" y="161"/>
                      </a:lnTo>
                      <a:lnTo>
                        <a:pt x="153" y="160"/>
                      </a:lnTo>
                      <a:lnTo>
                        <a:pt x="151" y="159"/>
                      </a:lnTo>
                      <a:lnTo>
                        <a:pt x="150" y="157"/>
                      </a:lnTo>
                      <a:lnTo>
                        <a:pt x="149" y="156"/>
                      </a:lnTo>
                      <a:lnTo>
                        <a:pt x="149" y="154"/>
                      </a:lnTo>
                      <a:lnTo>
                        <a:pt x="147" y="153"/>
                      </a:lnTo>
                      <a:lnTo>
                        <a:pt x="147" y="150"/>
                      </a:lnTo>
                      <a:lnTo>
                        <a:pt x="146" y="149"/>
                      </a:lnTo>
                      <a:lnTo>
                        <a:pt x="146" y="148"/>
                      </a:lnTo>
                      <a:lnTo>
                        <a:pt x="145" y="146"/>
                      </a:lnTo>
                      <a:lnTo>
                        <a:pt x="145" y="145"/>
                      </a:lnTo>
                      <a:lnTo>
                        <a:pt x="144" y="142"/>
                      </a:lnTo>
                      <a:lnTo>
                        <a:pt x="144" y="141"/>
                      </a:lnTo>
                      <a:lnTo>
                        <a:pt x="143" y="139"/>
                      </a:lnTo>
                      <a:lnTo>
                        <a:pt x="143" y="138"/>
                      </a:lnTo>
                      <a:lnTo>
                        <a:pt x="142" y="135"/>
                      </a:lnTo>
                      <a:lnTo>
                        <a:pt x="142" y="134"/>
                      </a:lnTo>
                      <a:lnTo>
                        <a:pt x="140" y="133"/>
                      </a:lnTo>
                      <a:lnTo>
                        <a:pt x="140" y="131"/>
                      </a:lnTo>
                      <a:lnTo>
                        <a:pt x="140" y="130"/>
                      </a:lnTo>
                      <a:lnTo>
                        <a:pt x="139" y="127"/>
                      </a:lnTo>
                      <a:lnTo>
                        <a:pt x="139" y="126"/>
                      </a:lnTo>
                      <a:lnTo>
                        <a:pt x="138" y="124"/>
                      </a:lnTo>
                      <a:lnTo>
                        <a:pt x="138" y="123"/>
                      </a:lnTo>
                      <a:lnTo>
                        <a:pt x="137" y="122"/>
                      </a:lnTo>
                      <a:lnTo>
                        <a:pt x="137" y="119"/>
                      </a:lnTo>
                      <a:lnTo>
                        <a:pt x="136" y="118"/>
                      </a:lnTo>
                      <a:lnTo>
                        <a:pt x="136" y="116"/>
                      </a:lnTo>
                      <a:lnTo>
                        <a:pt x="135" y="115"/>
                      </a:lnTo>
                      <a:lnTo>
                        <a:pt x="135" y="112"/>
                      </a:lnTo>
                      <a:lnTo>
                        <a:pt x="134" y="111"/>
                      </a:lnTo>
                      <a:lnTo>
                        <a:pt x="134" y="110"/>
                      </a:lnTo>
                      <a:lnTo>
                        <a:pt x="132" y="108"/>
                      </a:lnTo>
                      <a:lnTo>
                        <a:pt x="132" y="107"/>
                      </a:lnTo>
                      <a:lnTo>
                        <a:pt x="132" y="104"/>
                      </a:lnTo>
                      <a:lnTo>
                        <a:pt x="131" y="105"/>
                      </a:lnTo>
                      <a:lnTo>
                        <a:pt x="131" y="107"/>
                      </a:lnTo>
                      <a:lnTo>
                        <a:pt x="131" y="108"/>
                      </a:lnTo>
                      <a:lnTo>
                        <a:pt x="130" y="108"/>
                      </a:lnTo>
                      <a:lnTo>
                        <a:pt x="130" y="109"/>
                      </a:lnTo>
                      <a:lnTo>
                        <a:pt x="130" y="110"/>
                      </a:lnTo>
                      <a:lnTo>
                        <a:pt x="129" y="110"/>
                      </a:lnTo>
                      <a:lnTo>
                        <a:pt x="129" y="111"/>
                      </a:lnTo>
                      <a:lnTo>
                        <a:pt x="128" y="111"/>
                      </a:lnTo>
                      <a:lnTo>
                        <a:pt x="128" y="112"/>
                      </a:lnTo>
                      <a:lnTo>
                        <a:pt x="127" y="112"/>
                      </a:lnTo>
                      <a:lnTo>
                        <a:pt x="125" y="112"/>
                      </a:lnTo>
                      <a:lnTo>
                        <a:pt x="125" y="114"/>
                      </a:lnTo>
                      <a:lnTo>
                        <a:pt x="124" y="114"/>
                      </a:lnTo>
                      <a:lnTo>
                        <a:pt x="123" y="114"/>
                      </a:lnTo>
                      <a:lnTo>
                        <a:pt x="122" y="114"/>
                      </a:lnTo>
                      <a:lnTo>
                        <a:pt x="122" y="112"/>
                      </a:lnTo>
                      <a:lnTo>
                        <a:pt x="121" y="112"/>
                      </a:lnTo>
                      <a:lnTo>
                        <a:pt x="121" y="111"/>
                      </a:lnTo>
                      <a:lnTo>
                        <a:pt x="120" y="111"/>
                      </a:lnTo>
                      <a:lnTo>
                        <a:pt x="120" y="110"/>
                      </a:lnTo>
                      <a:lnTo>
                        <a:pt x="120" y="109"/>
                      </a:lnTo>
                      <a:lnTo>
                        <a:pt x="119" y="109"/>
                      </a:lnTo>
                      <a:lnTo>
                        <a:pt x="119" y="108"/>
                      </a:lnTo>
                      <a:lnTo>
                        <a:pt x="117" y="107"/>
                      </a:lnTo>
                      <a:lnTo>
                        <a:pt x="117" y="105"/>
                      </a:lnTo>
                      <a:lnTo>
                        <a:pt x="116" y="104"/>
                      </a:lnTo>
                      <a:lnTo>
                        <a:pt x="116" y="103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5" y="100"/>
                      </a:lnTo>
                      <a:lnTo>
                        <a:pt x="114" y="100"/>
                      </a:lnTo>
                      <a:lnTo>
                        <a:pt x="114" y="99"/>
                      </a:lnTo>
                      <a:lnTo>
                        <a:pt x="114" y="97"/>
                      </a:lnTo>
                      <a:lnTo>
                        <a:pt x="113" y="96"/>
                      </a:lnTo>
                      <a:lnTo>
                        <a:pt x="112" y="96"/>
                      </a:lnTo>
                      <a:lnTo>
                        <a:pt x="110" y="96"/>
                      </a:lnTo>
                      <a:lnTo>
                        <a:pt x="109" y="96"/>
                      </a:lnTo>
                      <a:lnTo>
                        <a:pt x="108" y="96"/>
                      </a:lnTo>
                      <a:lnTo>
                        <a:pt x="107" y="96"/>
                      </a:lnTo>
                      <a:lnTo>
                        <a:pt x="106" y="96"/>
                      </a:lnTo>
                      <a:lnTo>
                        <a:pt x="105" y="96"/>
                      </a:lnTo>
                      <a:lnTo>
                        <a:pt x="104" y="96"/>
                      </a:lnTo>
                      <a:lnTo>
                        <a:pt x="102" y="96"/>
                      </a:lnTo>
                      <a:lnTo>
                        <a:pt x="101" y="96"/>
                      </a:lnTo>
                      <a:lnTo>
                        <a:pt x="100" y="96"/>
                      </a:lnTo>
                      <a:lnTo>
                        <a:pt x="99" y="95"/>
                      </a:lnTo>
                      <a:lnTo>
                        <a:pt x="98" y="95"/>
                      </a:lnTo>
                      <a:lnTo>
                        <a:pt x="97" y="95"/>
                      </a:lnTo>
                      <a:lnTo>
                        <a:pt x="95" y="95"/>
                      </a:lnTo>
                      <a:lnTo>
                        <a:pt x="94" y="95"/>
                      </a:lnTo>
                      <a:lnTo>
                        <a:pt x="93" y="94"/>
                      </a:lnTo>
                      <a:lnTo>
                        <a:pt x="92" y="94"/>
                      </a:lnTo>
                      <a:lnTo>
                        <a:pt x="91" y="93"/>
                      </a:lnTo>
                      <a:lnTo>
                        <a:pt x="90" y="93"/>
                      </a:lnTo>
                      <a:lnTo>
                        <a:pt x="88" y="92"/>
                      </a:lnTo>
                      <a:lnTo>
                        <a:pt x="87" y="92"/>
                      </a:lnTo>
                      <a:lnTo>
                        <a:pt x="87" y="90"/>
                      </a:lnTo>
                      <a:lnTo>
                        <a:pt x="86" y="89"/>
                      </a:lnTo>
                      <a:lnTo>
                        <a:pt x="85" y="88"/>
                      </a:lnTo>
                      <a:lnTo>
                        <a:pt x="84" y="88"/>
                      </a:lnTo>
                      <a:lnTo>
                        <a:pt x="83" y="88"/>
                      </a:lnTo>
                      <a:lnTo>
                        <a:pt x="82" y="88"/>
                      </a:lnTo>
                      <a:lnTo>
                        <a:pt x="80" y="88"/>
                      </a:lnTo>
                      <a:lnTo>
                        <a:pt x="78" y="88"/>
                      </a:lnTo>
                      <a:lnTo>
                        <a:pt x="77" y="89"/>
                      </a:lnTo>
                      <a:lnTo>
                        <a:pt x="76" y="89"/>
                      </a:lnTo>
                      <a:lnTo>
                        <a:pt x="75" y="89"/>
                      </a:lnTo>
                      <a:lnTo>
                        <a:pt x="72" y="89"/>
                      </a:lnTo>
                      <a:lnTo>
                        <a:pt x="71" y="90"/>
                      </a:lnTo>
                      <a:lnTo>
                        <a:pt x="70" y="90"/>
                      </a:lnTo>
                      <a:lnTo>
                        <a:pt x="69" y="90"/>
                      </a:lnTo>
                      <a:lnTo>
                        <a:pt x="68" y="92"/>
                      </a:lnTo>
                      <a:lnTo>
                        <a:pt x="65" y="92"/>
                      </a:lnTo>
                      <a:lnTo>
                        <a:pt x="64" y="93"/>
                      </a:lnTo>
                      <a:lnTo>
                        <a:pt x="63" y="93"/>
                      </a:lnTo>
                      <a:lnTo>
                        <a:pt x="62" y="94"/>
                      </a:lnTo>
                      <a:lnTo>
                        <a:pt x="61" y="94"/>
                      </a:lnTo>
                      <a:lnTo>
                        <a:pt x="60" y="95"/>
                      </a:lnTo>
                      <a:lnTo>
                        <a:pt x="58" y="96"/>
                      </a:lnTo>
                      <a:lnTo>
                        <a:pt x="57" y="96"/>
                      </a:lnTo>
                      <a:lnTo>
                        <a:pt x="56" y="97"/>
                      </a:lnTo>
                      <a:lnTo>
                        <a:pt x="55" y="99"/>
                      </a:lnTo>
                      <a:lnTo>
                        <a:pt x="55" y="100"/>
                      </a:lnTo>
                      <a:lnTo>
                        <a:pt x="54" y="101"/>
                      </a:lnTo>
                      <a:lnTo>
                        <a:pt x="53" y="101"/>
                      </a:lnTo>
                      <a:lnTo>
                        <a:pt x="53" y="102"/>
                      </a:lnTo>
                      <a:lnTo>
                        <a:pt x="52" y="103"/>
                      </a:lnTo>
                      <a:lnTo>
                        <a:pt x="52" y="105"/>
                      </a:lnTo>
                      <a:lnTo>
                        <a:pt x="52" y="107"/>
                      </a:lnTo>
                      <a:lnTo>
                        <a:pt x="52" y="108"/>
                      </a:lnTo>
                      <a:lnTo>
                        <a:pt x="52" y="109"/>
                      </a:lnTo>
                      <a:lnTo>
                        <a:pt x="49" y="110"/>
                      </a:lnTo>
                      <a:lnTo>
                        <a:pt x="48" y="112"/>
                      </a:lnTo>
                      <a:lnTo>
                        <a:pt x="47" y="114"/>
                      </a:lnTo>
                      <a:lnTo>
                        <a:pt x="45" y="115"/>
                      </a:lnTo>
                      <a:lnTo>
                        <a:pt x="43" y="116"/>
                      </a:lnTo>
                      <a:lnTo>
                        <a:pt x="41" y="118"/>
                      </a:lnTo>
                      <a:lnTo>
                        <a:pt x="40" y="119"/>
                      </a:lnTo>
                      <a:lnTo>
                        <a:pt x="38" y="120"/>
                      </a:lnTo>
                      <a:lnTo>
                        <a:pt x="35" y="123"/>
                      </a:lnTo>
                      <a:lnTo>
                        <a:pt x="33" y="124"/>
                      </a:lnTo>
                      <a:lnTo>
                        <a:pt x="31" y="125"/>
                      </a:lnTo>
                      <a:lnTo>
                        <a:pt x="30" y="127"/>
                      </a:lnTo>
                      <a:lnTo>
                        <a:pt x="27" y="129"/>
                      </a:lnTo>
                      <a:lnTo>
                        <a:pt x="25" y="130"/>
                      </a:lnTo>
                      <a:lnTo>
                        <a:pt x="23" y="132"/>
                      </a:lnTo>
                      <a:lnTo>
                        <a:pt x="20" y="133"/>
                      </a:lnTo>
                      <a:lnTo>
                        <a:pt x="18" y="135"/>
                      </a:lnTo>
                      <a:lnTo>
                        <a:pt x="17" y="137"/>
                      </a:lnTo>
                      <a:lnTo>
                        <a:pt x="15" y="139"/>
                      </a:lnTo>
                      <a:lnTo>
                        <a:pt x="12" y="140"/>
                      </a:lnTo>
                      <a:lnTo>
                        <a:pt x="11" y="142"/>
                      </a:lnTo>
                      <a:lnTo>
                        <a:pt x="9" y="145"/>
                      </a:lnTo>
                      <a:lnTo>
                        <a:pt x="8" y="146"/>
                      </a:lnTo>
                      <a:lnTo>
                        <a:pt x="6" y="148"/>
                      </a:lnTo>
                      <a:lnTo>
                        <a:pt x="4" y="150"/>
                      </a:lnTo>
                      <a:lnTo>
                        <a:pt x="3" y="152"/>
                      </a:lnTo>
                      <a:lnTo>
                        <a:pt x="2" y="154"/>
                      </a:lnTo>
                      <a:lnTo>
                        <a:pt x="2" y="156"/>
                      </a:lnTo>
                      <a:lnTo>
                        <a:pt x="1" y="159"/>
                      </a:lnTo>
                      <a:lnTo>
                        <a:pt x="1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2" y="167"/>
                      </a:lnTo>
                      <a:lnTo>
                        <a:pt x="3" y="169"/>
                      </a:lnTo>
                      <a:lnTo>
                        <a:pt x="5" y="170"/>
                      </a:lnTo>
                      <a:lnTo>
                        <a:pt x="8" y="171"/>
                      </a:lnTo>
                      <a:lnTo>
                        <a:pt x="9" y="172"/>
                      </a:lnTo>
                      <a:lnTo>
                        <a:pt x="11" y="175"/>
                      </a:lnTo>
                      <a:lnTo>
                        <a:pt x="13" y="176"/>
                      </a:lnTo>
                      <a:lnTo>
                        <a:pt x="15" y="177"/>
                      </a:lnTo>
                      <a:lnTo>
                        <a:pt x="17" y="178"/>
                      </a:lnTo>
                      <a:lnTo>
                        <a:pt x="19" y="179"/>
                      </a:lnTo>
                      <a:lnTo>
                        <a:pt x="20" y="182"/>
                      </a:lnTo>
                      <a:lnTo>
                        <a:pt x="23" y="183"/>
                      </a:lnTo>
                      <a:lnTo>
                        <a:pt x="25" y="184"/>
                      </a:lnTo>
                      <a:lnTo>
                        <a:pt x="27" y="185"/>
                      </a:lnTo>
                      <a:lnTo>
                        <a:pt x="30" y="186"/>
                      </a:lnTo>
                      <a:lnTo>
                        <a:pt x="31" y="189"/>
                      </a:lnTo>
                      <a:lnTo>
                        <a:pt x="33" y="190"/>
                      </a:lnTo>
                      <a:lnTo>
                        <a:pt x="35" y="191"/>
                      </a:lnTo>
                      <a:lnTo>
                        <a:pt x="38" y="192"/>
                      </a:lnTo>
                      <a:lnTo>
                        <a:pt x="40" y="194"/>
                      </a:lnTo>
                      <a:lnTo>
                        <a:pt x="42" y="196"/>
                      </a:lnTo>
                      <a:lnTo>
                        <a:pt x="43" y="197"/>
                      </a:lnTo>
                      <a:lnTo>
                        <a:pt x="46" y="198"/>
                      </a:lnTo>
                      <a:lnTo>
                        <a:pt x="48" y="199"/>
                      </a:lnTo>
                      <a:lnTo>
                        <a:pt x="50" y="201"/>
                      </a:lnTo>
                      <a:lnTo>
                        <a:pt x="53" y="202"/>
                      </a:lnTo>
                      <a:lnTo>
                        <a:pt x="55" y="204"/>
                      </a:lnTo>
                      <a:lnTo>
                        <a:pt x="57" y="205"/>
                      </a:lnTo>
                      <a:lnTo>
                        <a:pt x="60" y="207"/>
                      </a:lnTo>
                      <a:lnTo>
                        <a:pt x="61" y="208"/>
                      </a:lnTo>
                      <a:lnTo>
                        <a:pt x="63" y="209"/>
                      </a:lnTo>
                      <a:lnTo>
                        <a:pt x="65" y="211"/>
                      </a:lnTo>
                      <a:close/>
                      <a:moveTo>
                        <a:pt x="607" y="171"/>
                      </a:moveTo>
                      <a:lnTo>
                        <a:pt x="604" y="170"/>
                      </a:lnTo>
                      <a:lnTo>
                        <a:pt x="600" y="169"/>
                      </a:lnTo>
                      <a:lnTo>
                        <a:pt x="598" y="168"/>
                      </a:lnTo>
                      <a:lnTo>
                        <a:pt x="596" y="166"/>
                      </a:lnTo>
                      <a:lnTo>
                        <a:pt x="593" y="164"/>
                      </a:lnTo>
                      <a:lnTo>
                        <a:pt x="591" y="162"/>
                      </a:lnTo>
                      <a:lnTo>
                        <a:pt x="589" y="161"/>
                      </a:lnTo>
                      <a:lnTo>
                        <a:pt x="588" y="159"/>
                      </a:lnTo>
                      <a:lnTo>
                        <a:pt x="585" y="156"/>
                      </a:lnTo>
                      <a:lnTo>
                        <a:pt x="584" y="154"/>
                      </a:lnTo>
                      <a:lnTo>
                        <a:pt x="583" y="152"/>
                      </a:lnTo>
                      <a:lnTo>
                        <a:pt x="582" y="149"/>
                      </a:lnTo>
                      <a:lnTo>
                        <a:pt x="581" y="147"/>
                      </a:lnTo>
                      <a:lnTo>
                        <a:pt x="580" y="144"/>
                      </a:lnTo>
                      <a:lnTo>
                        <a:pt x="578" y="141"/>
                      </a:lnTo>
                      <a:lnTo>
                        <a:pt x="577" y="139"/>
                      </a:lnTo>
                      <a:lnTo>
                        <a:pt x="576" y="137"/>
                      </a:lnTo>
                      <a:lnTo>
                        <a:pt x="576" y="134"/>
                      </a:lnTo>
                      <a:lnTo>
                        <a:pt x="575" y="132"/>
                      </a:lnTo>
                      <a:lnTo>
                        <a:pt x="574" y="130"/>
                      </a:lnTo>
                      <a:lnTo>
                        <a:pt x="574" y="127"/>
                      </a:lnTo>
                      <a:lnTo>
                        <a:pt x="573" y="126"/>
                      </a:lnTo>
                      <a:lnTo>
                        <a:pt x="573" y="124"/>
                      </a:lnTo>
                      <a:lnTo>
                        <a:pt x="571" y="123"/>
                      </a:lnTo>
                      <a:lnTo>
                        <a:pt x="571" y="122"/>
                      </a:lnTo>
                      <a:lnTo>
                        <a:pt x="570" y="120"/>
                      </a:lnTo>
                      <a:lnTo>
                        <a:pt x="569" y="119"/>
                      </a:lnTo>
                      <a:lnTo>
                        <a:pt x="568" y="118"/>
                      </a:lnTo>
                      <a:lnTo>
                        <a:pt x="567" y="117"/>
                      </a:lnTo>
                      <a:lnTo>
                        <a:pt x="566" y="117"/>
                      </a:lnTo>
                      <a:lnTo>
                        <a:pt x="565" y="118"/>
                      </a:lnTo>
                      <a:lnTo>
                        <a:pt x="565" y="120"/>
                      </a:lnTo>
                      <a:lnTo>
                        <a:pt x="565" y="122"/>
                      </a:lnTo>
                      <a:lnTo>
                        <a:pt x="566" y="124"/>
                      </a:lnTo>
                      <a:lnTo>
                        <a:pt x="566" y="125"/>
                      </a:lnTo>
                      <a:lnTo>
                        <a:pt x="565" y="127"/>
                      </a:lnTo>
                      <a:lnTo>
                        <a:pt x="565" y="129"/>
                      </a:lnTo>
                      <a:lnTo>
                        <a:pt x="563" y="130"/>
                      </a:lnTo>
                      <a:lnTo>
                        <a:pt x="562" y="131"/>
                      </a:lnTo>
                      <a:lnTo>
                        <a:pt x="561" y="132"/>
                      </a:lnTo>
                      <a:lnTo>
                        <a:pt x="560" y="132"/>
                      </a:lnTo>
                      <a:lnTo>
                        <a:pt x="559" y="132"/>
                      </a:lnTo>
                      <a:lnTo>
                        <a:pt x="558" y="132"/>
                      </a:lnTo>
                      <a:lnTo>
                        <a:pt x="555" y="132"/>
                      </a:lnTo>
                      <a:lnTo>
                        <a:pt x="554" y="132"/>
                      </a:lnTo>
                      <a:lnTo>
                        <a:pt x="552" y="132"/>
                      </a:lnTo>
                      <a:lnTo>
                        <a:pt x="551" y="132"/>
                      </a:lnTo>
                      <a:lnTo>
                        <a:pt x="548" y="131"/>
                      </a:lnTo>
                      <a:lnTo>
                        <a:pt x="547" y="131"/>
                      </a:lnTo>
                      <a:lnTo>
                        <a:pt x="545" y="130"/>
                      </a:lnTo>
                      <a:lnTo>
                        <a:pt x="543" y="130"/>
                      </a:lnTo>
                      <a:lnTo>
                        <a:pt x="540" y="129"/>
                      </a:lnTo>
                      <a:lnTo>
                        <a:pt x="539" y="127"/>
                      </a:lnTo>
                      <a:lnTo>
                        <a:pt x="537" y="127"/>
                      </a:lnTo>
                      <a:lnTo>
                        <a:pt x="534" y="126"/>
                      </a:lnTo>
                      <a:lnTo>
                        <a:pt x="532" y="125"/>
                      </a:lnTo>
                      <a:lnTo>
                        <a:pt x="531" y="124"/>
                      </a:lnTo>
                      <a:lnTo>
                        <a:pt x="529" y="123"/>
                      </a:lnTo>
                      <a:lnTo>
                        <a:pt x="526" y="122"/>
                      </a:lnTo>
                      <a:lnTo>
                        <a:pt x="525" y="122"/>
                      </a:lnTo>
                      <a:lnTo>
                        <a:pt x="523" y="120"/>
                      </a:lnTo>
                      <a:lnTo>
                        <a:pt x="522" y="119"/>
                      </a:lnTo>
                      <a:lnTo>
                        <a:pt x="521" y="118"/>
                      </a:lnTo>
                      <a:lnTo>
                        <a:pt x="521" y="117"/>
                      </a:lnTo>
                      <a:lnTo>
                        <a:pt x="519" y="117"/>
                      </a:lnTo>
                      <a:lnTo>
                        <a:pt x="519" y="116"/>
                      </a:lnTo>
                      <a:lnTo>
                        <a:pt x="519" y="115"/>
                      </a:lnTo>
                      <a:lnTo>
                        <a:pt x="518" y="115"/>
                      </a:lnTo>
                      <a:lnTo>
                        <a:pt x="518" y="114"/>
                      </a:lnTo>
                      <a:lnTo>
                        <a:pt x="518" y="112"/>
                      </a:lnTo>
                      <a:lnTo>
                        <a:pt x="517" y="112"/>
                      </a:lnTo>
                      <a:lnTo>
                        <a:pt x="517" y="111"/>
                      </a:lnTo>
                      <a:lnTo>
                        <a:pt x="517" y="110"/>
                      </a:lnTo>
                      <a:lnTo>
                        <a:pt x="516" y="109"/>
                      </a:lnTo>
                      <a:lnTo>
                        <a:pt x="516" y="108"/>
                      </a:lnTo>
                      <a:lnTo>
                        <a:pt x="515" y="108"/>
                      </a:lnTo>
                      <a:lnTo>
                        <a:pt x="515" y="107"/>
                      </a:lnTo>
                      <a:lnTo>
                        <a:pt x="515" y="105"/>
                      </a:lnTo>
                      <a:lnTo>
                        <a:pt x="514" y="105"/>
                      </a:lnTo>
                      <a:lnTo>
                        <a:pt x="514" y="104"/>
                      </a:lnTo>
                      <a:lnTo>
                        <a:pt x="513" y="103"/>
                      </a:lnTo>
                      <a:lnTo>
                        <a:pt x="513" y="104"/>
                      </a:lnTo>
                      <a:lnTo>
                        <a:pt x="513" y="107"/>
                      </a:lnTo>
                      <a:lnTo>
                        <a:pt x="513" y="108"/>
                      </a:lnTo>
                      <a:lnTo>
                        <a:pt x="513" y="109"/>
                      </a:lnTo>
                      <a:lnTo>
                        <a:pt x="513" y="110"/>
                      </a:lnTo>
                      <a:lnTo>
                        <a:pt x="513" y="111"/>
                      </a:lnTo>
                      <a:lnTo>
                        <a:pt x="513" y="112"/>
                      </a:lnTo>
                      <a:lnTo>
                        <a:pt x="513" y="114"/>
                      </a:lnTo>
                      <a:lnTo>
                        <a:pt x="513" y="115"/>
                      </a:lnTo>
                      <a:lnTo>
                        <a:pt x="513" y="117"/>
                      </a:lnTo>
                      <a:lnTo>
                        <a:pt x="513" y="118"/>
                      </a:lnTo>
                      <a:lnTo>
                        <a:pt x="513" y="119"/>
                      </a:lnTo>
                      <a:lnTo>
                        <a:pt x="513" y="120"/>
                      </a:lnTo>
                      <a:lnTo>
                        <a:pt x="513" y="122"/>
                      </a:lnTo>
                      <a:lnTo>
                        <a:pt x="513" y="123"/>
                      </a:lnTo>
                      <a:lnTo>
                        <a:pt x="513" y="124"/>
                      </a:lnTo>
                      <a:lnTo>
                        <a:pt x="513" y="125"/>
                      </a:lnTo>
                      <a:lnTo>
                        <a:pt x="513" y="127"/>
                      </a:lnTo>
                      <a:lnTo>
                        <a:pt x="513" y="129"/>
                      </a:lnTo>
                      <a:lnTo>
                        <a:pt x="513" y="130"/>
                      </a:lnTo>
                      <a:lnTo>
                        <a:pt x="513" y="131"/>
                      </a:lnTo>
                      <a:lnTo>
                        <a:pt x="513" y="132"/>
                      </a:lnTo>
                      <a:lnTo>
                        <a:pt x="513" y="133"/>
                      </a:lnTo>
                      <a:lnTo>
                        <a:pt x="513" y="134"/>
                      </a:lnTo>
                      <a:lnTo>
                        <a:pt x="513" y="135"/>
                      </a:lnTo>
                      <a:lnTo>
                        <a:pt x="513" y="137"/>
                      </a:lnTo>
                      <a:lnTo>
                        <a:pt x="513" y="139"/>
                      </a:lnTo>
                      <a:lnTo>
                        <a:pt x="513" y="140"/>
                      </a:lnTo>
                      <a:lnTo>
                        <a:pt x="513" y="141"/>
                      </a:lnTo>
                      <a:lnTo>
                        <a:pt x="513" y="142"/>
                      </a:lnTo>
                      <a:lnTo>
                        <a:pt x="513" y="144"/>
                      </a:lnTo>
                      <a:lnTo>
                        <a:pt x="513" y="145"/>
                      </a:lnTo>
                      <a:lnTo>
                        <a:pt x="515" y="147"/>
                      </a:lnTo>
                      <a:lnTo>
                        <a:pt x="516" y="148"/>
                      </a:lnTo>
                      <a:lnTo>
                        <a:pt x="518" y="150"/>
                      </a:lnTo>
                      <a:lnTo>
                        <a:pt x="519" y="153"/>
                      </a:lnTo>
                      <a:lnTo>
                        <a:pt x="522" y="154"/>
                      </a:lnTo>
                      <a:lnTo>
                        <a:pt x="523" y="156"/>
                      </a:lnTo>
                      <a:lnTo>
                        <a:pt x="525" y="159"/>
                      </a:lnTo>
                      <a:lnTo>
                        <a:pt x="528" y="161"/>
                      </a:lnTo>
                      <a:lnTo>
                        <a:pt x="530" y="162"/>
                      </a:lnTo>
                      <a:lnTo>
                        <a:pt x="532" y="164"/>
                      </a:lnTo>
                      <a:lnTo>
                        <a:pt x="533" y="167"/>
                      </a:lnTo>
                      <a:lnTo>
                        <a:pt x="536" y="168"/>
                      </a:lnTo>
                      <a:lnTo>
                        <a:pt x="538" y="170"/>
                      </a:lnTo>
                      <a:lnTo>
                        <a:pt x="540" y="172"/>
                      </a:lnTo>
                      <a:lnTo>
                        <a:pt x="543" y="174"/>
                      </a:lnTo>
                      <a:lnTo>
                        <a:pt x="545" y="176"/>
                      </a:lnTo>
                      <a:lnTo>
                        <a:pt x="547" y="178"/>
                      </a:lnTo>
                      <a:lnTo>
                        <a:pt x="550" y="179"/>
                      </a:lnTo>
                      <a:lnTo>
                        <a:pt x="551" y="182"/>
                      </a:lnTo>
                      <a:lnTo>
                        <a:pt x="553" y="184"/>
                      </a:lnTo>
                      <a:lnTo>
                        <a:pt x="555" y="185"/>
                      </a:lnTo>
                      <a:lnTo>
                        <a:pt x="558" y="187"/>
                      </a:lnTo>
                      <a:lnTo>
                        <a:pt x="560" y="190"/>
                      </a:lnTo>
                      <a:lnTo>
                        <a:pt x="562" y="191"/>
                      </a:lnTo>
                      <a:lnTo>
                        <a:pt x="563" y="193"/>
                      </a:lnTo>
                      <a:lnTo>
                        <a:pt x="566" y="196"/>
                      </a:lnTo>
                      <a:lnTo>
                        <a:pt x="568" y="197"/>
                      </a:lnTo>
                      <a:lnTo>
                        <a:pt x="569" y="199"/>
                      </a:lnTo>
                      <a:lnTo>
                        <a:pt x="571" y="201"/>
                      </a:lnTo>
                      <a:lnTo>
                        <a:pt x="574" y="202"/>
                      </a:lnTo>
                      <a:lnTo>
                        <a:pt x="575" y="205"/>
                      </a:lnTo>
                      <a:lnTo>
                        <a:pt x="576" y="207"/>
                      </a:lnTo>
                      <a:lnTo>
                        <a:pt x="577" y="206"/>
                      </a:lnTo>
                      <a:lnTo>
                        <a:pt x="578" y="205"/>
                      </a:lnTo>
                      <a:lnTo>
                        <a:pt x="580" y="204"/>
                      </a:lnTo>
                      <a:lnTo>
                        <a:pt x="581" y="202"/>
                      </a:lnTo>
                      <a:lnTo>
                        <a:pt x="582" y="201"/>
                      </a:lnTo>
                      <a:lnTo>
                        <a:pt x="582" y="200"/>
                      </a:lnTo>
                      <a:lnTo>
                        <a:pt x="583" y="199"/>
                      </a:lnTo>
                      <a:lnTo>
                        <a:pt x="584" y="198"/>
                      </a:lnTo>
                      <a:lnTo>
                        <a:pt x="585" y="197"/>
                      </a:lnTo>
                      <a:lnTo>
                        <a:pt x="586" y="196"/>
                      </a:lnTo>
                      <a:lnTo>
                        <a:pt x="588" y="194"/>
                      </a:lnTo>
                      <a:lnTo>
                        <a:pt x="588" y="193"/>
                      </a:lnTo>
                      <a:lnTo>
                        <a:pt x="589" y="192"/>
                      </a:lnTo>
                      <a:lnTo>
                        <a:pt x="590" y="191"/>
                      </a:lnTo>
                      <a:lnTo>
                        <a:pt x="591" y="190"/>
                      </a:lnTo>
                      <a:lnTo>
                        <a:pt x="592" y="189"/>
                      </a:lnTo>
                      <a:lnTo>
                        <a:pt x="592" y="187"/>
                      </a:lnTo>
                      <a:lnTo>
                        <a:pt x="593" y="186"/>
                      </a:lnTo>
                      <a:lnTo>
                        <a:pt x="595" y="185"/>
                      </a:lnTo>
                      <a:lnTo>
                        <a:pt x="596" y="184"/>
                      </a:lnTo>
                      <a:lnTo>
                        <a:pt x="597" y="183"/>
                      </a:lnTo>
                      <a:lnTo>
                        <a:pt x="597" y="182"/>
                      </a:lnTo>
                      <a:lnTo>
                        <a:pt x="598" y="181"/>
                      </a:lnTo>
                      <a:lnTo>
                        <a:pt x="599" y="179"/>
                      </a:lnTo>
                      <a:lnTo>
                        <a:pt x="600" y="178"/>
                      </a:lnTo>
                      <a:lnTo>
                        <a:pt x="602" y="177"/>
                      </a:lnTo>
                      <a:lnTo>
                        <a:pt x="602" y="176"/>
                      </a:lnTo>
                      <a:lnTo>
                        <a:pt x="603" y="175"/>
                      </a:lnTo>
                      <a:lnTo>
                        <a:pt x="604" y="174"/>
                      </a:lnTo>
                      <a:lnTo>
                        <a:pt x="605" y="174"/>
                      </a:lnTo>
                      <a:lnTo>
                        <a:pt x="606" y="172"/>
                      </a:lnTo>
                      <a:lnTo>
                        <a:pt x="607" y="171"/>
                      </a:lnTo>
                      <a:close/>
                      <a:moveTo>
                        <a:pt x="667" y="135"/>
                      </a:moveTo>
                      <a:lnTo>
                        <a:pt x="669" y="135"/>
                      </a:lnTo>
                      <a:lnTo>
                        <a:pt x="670" y="135"/>
                      </a:lnTo>
                      <a:lnTo>
                        <a:pt x="671" y="135"/>
                      </a:lnTo>
                      <a:lnTo>
                        <a:pt x="672" y="135"/>
                      </a:lnTo>
                      <a:lnTo>
                        <a:pt x="673" y="135"/>
                      </a:lnTo>
                      <a:lnTo>
                        <a:pt x="674" y="135"/>
                      </a:lnTo>
                      <a:lnTo>
                        <a:pt x="675" y="137"/>
                      </a:lnTo>
                      <a:lnTo>
                        <a:pt x="677" y="137"/>
                      </a:lnTo>
                      <a:lnTo>
                        <a:pt x="678" y="137"/>
                      </a:lnTo>
                      <a:lnTo>
                        <a:pt x="679" y="137"/>
                      </a:lnTo>
                      <a:lnTo>
                        <a:pt x="680" y="137"/>
                      </a:lnTo>
                      <a:lnTo>
                        <a:pt x="680" y="138"/>
                      </a:lnTo>
                      <a:lnTo>
                        <a:pt x="681" y="138"/>
                      </a:lnTo>
                      <a:lnTo>
                        <a:pt x="682" y="138"/>
                      </a:lnTo>
                      <a:lnTo>
                        <a:pt x="684" y="138"/>
                      </a:lnTo>
                      <a:lnTo>
                        <a:pt x="684" y="139"/>
                      </a:lnTo>
                      <a:lnTo>
                        <a:pt x="685" y="139"/>
                      </a:lnTo>
                      <a:lnTo>
                        <a:pt x="686" y="139"/>
                      </a:lnTo>
                      <a:lnTo>
                        <a:pt x="687" y="139"/>
                      </a:lnTo>
                      <a:lnTo>
                        <a:pt x="687" y="140"/>
                      </a:lnTo>
                      <a:lnTo>
                        <a:pt x="688" y="140"/>
                      </a:lnTo>
                      <a:lnTo>
                        <a:pt x="689" y="140"/>
                      </a:lnTo>
                      <a:lnTo>
                        <a:pt x="690" y="140"/>
                      </a:lnTo>
                      <a:lnTo>
                        <a:pt x="692" y="140"/>
                      </a:lnTo>
                      <a:lnTo>
                        <a:pt x="693" y="140"/>
                      </a:lnTo>
                      <a:lnTo>
                        <a:pt x="694" y="140"/>
                      </a:lnTo>
                      <a:lnTo>
                        <a:pt x="695" y="140"/>
                      </a:lnTo>
                      <a:lnTo>
                        <a:pt x="696" y="139"/>
                      </a:lnTo>
                      <a:lnTo>
                        <a:pt x="697" y="139"/>
                      </a:lnTo>
                      <a:lnTo>
                        <a:pt x="699" y="138"/>
                      </a:lnTo>
                      <a:lnTo>
                        <a:pt x="699" y="137"/>
                      </a:lnTo>
                      <a:lnTo>
                        <a:pt x="700" y="137"/>
                      </a:lnTo>
                      <a:lnTo>
                        <a:pt x="700" y="135"/>
                      </a:lnTo>
                      <a:lnTo>
                        <a:pt x="700" y="134"/>
                      </a:lnTo>
                      <a:lnTo>
                        <a:pt x="700" y="133"/>
                      </a:lnTo>
                      <a:lnTo>
                        <a:pt x="700" y="132"/>
                      </a:lnTo>
                      <a:lnTo>
                        <a:pt x="699" y="132"/>
                      </a:lnTo>
                      <a:lnTo>
                        <a:pt x="699" y="131"/>
                      </a:lnTo>
                      <a:lnTo>
                        <a:pt x="699" y="130"/>
                      </a:lnTo>
                      <a:lnTo>
                        <a:pt x="697" y="130"/>
                      </a:lnTo>
                      <a:lnTo>
                        <a:pt x="697" y="129"/>
                      </a:lnTo>
                      <a:lnTo>
                        <a:pt x="697" y="127"/>
                      </a:lnTo>
                      <a:lnTo>
                        <a:pt x="697" y="126"/>
                      </a:lnTo>
                      <a:lnTo>
                        <a:pt x="697" y="125"/>
                      </a:lnTo>
                      <a:lnTo>
                        <a:pt x="699" y="125"/>
                      </a:lnTo>
                      <a:lnTo>
                        <a:pt x="699" y="124"/>
                      </a:lnTo>
                      <a:lnTo>
                        <a:pt x="700" y="123"/>
                      </a:lnTo>
                      <a:lnTo>
                        <a:pt x="700" y="122"/>
                      </a:lnTo>
                      <a:lnTo>
                        <a:pt x="701" y="120"/>
                      </a:lnTo>
                      <a:lnTo>
                        <a:pt x="701" y="119"/>
                      </a:lnTo>
                      <a:lnTo>
                        <a:pt x="702" y="118"/>
                      </a:lnTo>
                      <a:lnTo>
                        <a:pt x="702" y="117"/>
                      </a:lnTo>
                      <a:lnTo>
                        <a:pt x="703" y="116"/>
                      </a:lnTo>
                      <a:lnTo>
                        <a:pt x="703" y="115"/>
                      </a:lnTo>
                      <a:lnTo>
                        <a:pt x="702" y="116"/>
                      </a:lnTo>
                      <a:lnTo>
                        <a:pt x="701" y="116"/>
                      </a:lnTo>
                      <a:lnTo>
                        <a:pt x="700" y="116"/>
                      </a:lnTo>
                      <a:lnTo>
                        <a:pt x="700" y="117"/>
                      </a:lnTo>
                      <a:lnTo>
                        <a:pt x="699" y="117"/>
                      </a:lnTo>
                      <a:lnTo>
                        <a:pt x="697" y="117"/>
                      </a:lnTo>
                      <a:lnTo>
                        <a:pt x="696" y="117"/>
                      </a:lnTo>
                      <a:lnTo>
                        <a:pt x="695" y="117"/>
                      </a:lnTo>
                      <a:lnTo>
                        <a:pt x="694" y="117"/>
                      </a:lnTo>
                      <a:lnTo>
                        <a:pt x="693" y="117"/>
                      </a:lnTo>
                      <a:lnTo>
                        <a:pt x="693" y="118"/>
                      </a:lnTo>
                      <a:lnTo>
                        <a:pt x="692" y="118"/>
                      </a:lnTo>
                      <a:lnTo>
                        <a:pt x="690" y="119"/>
                      </a:lnTo>
                      <a:lnTo>
                        <a:pt x="689" y="119"/>
                      </a:lnTo>
                      <a:lnTo>
                        <a:pt x="689" y="120"/>
                      </a:lnTo>
                      <a:lnTo>
                        <a:pt x="688" y="120"/>
                      </a:lnTo>
                      <a:lnTo>
                        <a:pt x="688" y="122"/>
                      </a:lnTo>
                      <a:lnTo>
                        <a:pt x="687" y="123"/>
                      </a:lnTo>
                      <a:lnTo>
                        <a:pt x="686" y="123"/>
                      </a:lnTo>
                      <a:lnTo>
                        <a:pt x="685" y="124"/>
                      </a:lnTo>
                      <a:lnTo>
                        <a:pt x="684" y="125"/>
                      </a:lnTo>
                      <a:lnTo>
                        <a:pt x="682" y="126"/>
                      </a:lnTo>
                      <a:lnTo>
                        <a:pt x="681" y="126"/>
                      </a:lnTo>
                      <a:lnTo>
                        <a:pt x="681" y="127"/>
                      </a:lnTo>
                      <a:lnTo>
                        <a:pt x="680" y="129"/>
                      </a:lnTo>
                      <a:lnTo>
                        <a:pt x="679" y="129"/>
                      </a:lnTo>
                      <a:lnTo>
                        <a:pt x="678" y="130"/>
                      </a:lnTo>
                      <a:lnTo>
                        <a:pt x="677" y="130"/>
                      </a:lnTo>
                      <a:lnTo>
                        <a:pt x="677" y="131"/>
                      </a:lnTo>
                      <a:lnTo>
                        <a:pt x="675" y="132"/>
                      </a:lnTo>
                      <a:lnTo>
                        <a:pt x="674" y="132"/>
                      </a:lnTo>
                      <a:lnTo>
                        <a:pt x="673" y="133"/>
                      </a:lnTo>
                      <a:lnTo>
                        <a:pt x="672" y="133"/>
                      </a:lnTo>
                      <a:lnTo>
                        <a:pt x="671" y="134"/>
                      </a:lnTo>
                      <a:lnTo>
                        <a:pt x="670" y="135"/>
                      </a:lnTo>
                      <a:lnTo>
                        <a:pt x="669" y="135"/>
                      </a:lnTo>
                      <a:lnTo>
                        <a:pt x="667" y="135"/>
                      </a:lnTo>
                      <a:close/>
                      <a:moveTo>
                        <a:pt x="679" y="109"/>
                      </a:moveTo>
                      <a:lnTo>
                        <a:pt x="680" y="109"/>
                      </a:lnTo>
                      <a:lnTo>
                        <a:pt x="681" y="109"/>
                      </a:lnTo>
                      <a:lnTo>
                        <a:pt x="682" y="109"/>
                      </a:lnTo>
                      <a:lnTo>
                        <a:pt x="684" y="108"/>
                      </a:lnTo>
                      <a:lnTo>
                        <a:pt x="685" y="108"/>
                      </a:lnTo>
                      <a:lnTo>
                        <a:pt x="686" y="108"/>
                      </a:lnTo>
                      <a:lnTo>
                        <a:pt x="687" y="108"/>
                      </a:lnTo>
                      <a:lnTo>
                        <a:pt x="687" y="107"/>
                      </a:lnTo>
                      <a:lnTo>
                        <a:pt x="688" y="107"/>
                      </a:lnTo>
                      <a:lnTo>
                        <a:pt x="689" y="107"/>
                      </a:lnTo>
                      <a:lnTo>
                        <a:pt x="690" y="107"/>
                      </a:lnTo>
                      <a:lnTo>
                        <a:pt x="690" y="105"/>
                      </a:lnTo>
                      <a:lnTo>
                        <a:pt x="692" y="105"/>
                      </a:lnTo>
                      <a:lnTo>
                        <a:pt x="693" y="105"/>
                      </a:lnTo>
                      <a:lnTo>
                        <a:pt x="694" y="104"/>
                      </a:lnTo>
                      <a:lnTo>
                        <a:pt x="695" y="104"/>
                      </a:lnTo>
                      <a:lnTo>
                        <a:pt x="696" y="104"/>
                      </a:lnTo>
                      <a:lnTo>
                        <a:pt x="697" y="103"/>
                      </a:lnTo>
                      <a:lnTo>
                        <a:pt x="699" y="103"/>
                      </a:lnTo>
                      <a:lnTo>
                        <a:pt x="700" y="103"/>
                      </a:lnTo>
                      <a:lnTo>
                        <a:pt x="700" y="102"/>
                      </a:lnTo>
                      <a:lnTo>
                        <a:pt x="701" y="102"/>
                      </a:lnTo>
                      <a:lnTo>
                        <a:pt x="699" y="103"/>
                      </a:lnTo>
                      <a:lnTo>
                        <a:pt x="697" y="103"/>
                      </a:lnTo>
                      <a:lnTo>
                        <a:pt x="696" y="103"/>
                      </a:lnTo>
                      <a:lnTo>
                        <a:pt x="694" y="103"/>
                      </a:lnTo>
                      <a:lnTo>
                        <a:pt x="693" y="103"/>
                      </a:lnTo>
                      <a:lnTo>
                        <a:pt x="692" y="103"/>
                      </a:lnTo>
                      <a:lnTo>
                        <a:pt x="690" y="103"/>
                      </a:lnTo>
                      <a:lnTo>
                        <a:pt x="689" y="103"/>
                      </a:lnTo>
                      <a:lnTo>
                        <a:pt x="688" y="103"/>
                      </a:lnTo>
                      <a:lnTo>
                        <a:pt x="687" y="102"/>
                      </a:lnTo>
                      <a:lnTo>
                        <a:pt x="686" y="102"/>
                      </a:lnTo>
                      <a:lnTo>
                        <a:pt x="686" y="101"/>
                      </a:lnTo>
                      <a:lnTo>
                        <a:pt x="685" y="101"/>
                      </a:lnTo>
                      <a:lnTo>
                        <a:pt x="685" y="100"/>
                      </a:lnTo>
                      <a:lnTo>
                        <a:pt x="684" y="99"/>
                      </a:lnTo>
                      <a:lnTo>
                        <a:pt x="684" y="97"/>
                      </a:lnTo>
                      <a:lnTo>
                        <a:pt x="684" y="96"/>
                      </a:lnTo>
                      <a:lnTo>
                        <a:pt x="684" y="95"/>
                      </a:lnTo>
                      <a:lnTo>
                        <a:pt x="685" y="95"/>
                      </a:lnTo>
                      <a:lnTo>
                        <a:pt x="685" y="94"/>
                      </a:lnTo>
                      <a:lnTo>
                        <a:pt x="685" y="93"/>
                      </a:lnTo>
                      <a:lnTo>
                        <a:pt x="686" y="92"/>
                      </a:lnTo>
                      <a:lnTo>
                        <a:pt x="687" y="90"/>
                      </a:lnTo>
                      <a:lnTo>
                        <a:pt x="686" y="92"/>
                      </a:lnTo>
                      <a:lnTo>
                        <a:pt x="685" y="92"/>
                      </a:lnTo>
                      <a:lnTo>
                        <a:pt x="684" y="93"/>
                      </a:lnTo>
                      <a:lnTo>
                        <a:pt x="682" y="94"/>
                      </a:lnTo>
                      <a:lnTo>
                        <a:pt x="681" y="95"/>
                      </a:lnTo>
                      <a:lnTo>
                        <a:pt x="680" y="96"/>
                      </a:lnTo>
                      <a:lnTo>
                        <a:pt x="679" y="97"/>
                      </a:lnTo>
                      <a:lnTo>
                        <a:pt x="679" y="99"/>
                      </a:lnTo>
                      <a:lnTo>
                        <a:pt x="679" y="100"/>
                      </a:lnTo>
                      <a:lnTo>
                        <a:pt x="678" y="100"/>
                      </a:lnTo>
                      <a:lnTo>
                        <a:pt x="678" y="101"/>
                      </a:lnTo>
                      <a:lnTo>
                        <a:pt x="678" y="102"/>
                      </a:lnTo>
                      <a:lnTo>
                        <a:pt x="678" y="103"/>
                      </a:lnTo>
                      <a:lnTo>
                        <a:pt x="678" y="104"/>
                      </a:lnTo>
                      <a:lnTo>
                        <a:pt x="678" y="105"/>
                      </a:lnTo>
                      <a:lnTo>
                        <a:pt x="679" y="107"/>
                      </a:lnTo>
                      <a:lnTo>
                        <a:pt x="679" y="108"/>
                      </a:lnTo>
                      <a:lnTo>
                        <a:pt x="679" y="109"/>
                      </a:lnTo>
                      <a:close/>
                      <a:moveTo>
                        <a:pt x="634" y="79"/>
                      </a:moveTo>
                      <a:lnTo>
                        <a:pt x="640" y="79"/>
                      </a:lnTo>
                      <a:lnTo>
                        <a:pt x="644" y="79"/>
                      </a:lnTo>
                      <a:lnTo>
                        <a:pt x="649" y="79"/>
                      </a:lnTo>
                      <a:lnTo>
                        <a:pt x="654" y="79"/>
                      </a:lnTo>
                      <a:lnTo>
                        <a:pt x="657" y="78"/>
                      </a:lnTo>
                      <a:lnTo>
                        <a:pt x="660" y="78"/>
                      </a:lnTo>
                      <a:lnTo>
                        <a:pt x="664" y="77"/>
                      </a:lnTo>
                      <a:lnTo>
                        <a:pt x="666" y="75"/>
                      </a:lnTo>
                      <a:lnTo>
                        <a:pt x="670" y="74"/>
                      </a:lnTo>
                      <a:lnTo>
                        <a:pt x="672" y="72"/>
                      </a:lnTo>
                      <a:lnTo>
                        <a:pt x="673" y="71"/>
                      </a:lnTo>
                      <a:lnTo>
                        <a:pt x="675" y="68"/>
                      </a:lnTo>
                      <a:lnTo>
                        <a:pt x="677" y="67"/>
                      </a:lnTo>
                      <a:lnTo>
                        <a:pt x="678" y="65"/>
                      </a:lnTo>
                      <a:lnTo>
                        <a:pt x="679" y="64"/>
                      </a:lnTo>
                      <a:lnTo>
                        <a:pt x="680" y="62"/>
                      </a:lnTo>
                      <a:lnTo>
                        <a:pt x="681" y="59"/>
                      </a:lnTo>
                      <a:lnTo>
                        <a:pt x="682" y="57"/>
                      </a:lnTo>
                      <a:lnTo>
                        <a:pt x="682" y="56"/>
                      </a:lnTo>
                      <a:lnTo>
                        <a:pt x="684" y="53"/>
                      </a:lnTo>
                      <a:lnTo>
                        <a:pt x="684" y="51"/>
                      </a:lnTo>
                      <a:lnTo>
                        <a:pt x="685" y="50"/>
                      </a:lnTo>
                      <a:lnTo>
                        <a:pt x="685" y="48"/>
                      </a:lnTo>
                      <a:lnTo>
                        <a:pt x="686" y="47"/>
                      </a:lnTo>
                      <a:lnTo>
                        <a:pt x="686" y="44"/>
                      </a:lnTo>
                      <a:lnTo>
                        <a:pt x="687" y="43"/>
                      </a:lnTo>
                      <a:lnTo>
                        <a:pt x="687" y="42"/>
                      </a:lnTo>
                      <a:lnTo>
                        <a:pt x="688" y="41"/>
                      </a:lnTo>
                      <a:lnTo>
                        <a:pt x="689" y="40"/>
                      </a:lnTo>
                      <a:lnTo>
                        <a:pt x="690" y="38"/>
                      </a:lnTo>
                      <a:lnTo>
                        <a:pt x="692" y="38"/>
                      </a:lnTo>
                      <a:lnTo>
                        <a:pt x="693" y="37"/>
                      </a:lnTo>
                      <a:lnTo>
                        <a:pt x="693" y="36"/>
                      </a:lnTo>
                      <a:lnTo>
                        <a:pt x="692" y="35"/>
                      </a:lnTo>
                      <a:lnTo>
                        <a:pt x="690" y="34"/>
                      </a:lnTo>
                      <a:lnTo>
                        <a:pt x="689" y="33"/>
                      </a:lnTo>
                      <a:lnTo>
                        <a:pt x="688" y="33"/>
                      </a:lnTo>
                      <a:lnTo>
                        <a:pt x="687" y="32"/>
                      </a:lnTo>
                      <a:lnTo>
                        <a:pt x="686" y="32"/>
                      </a:lnTo>
                      <a:lnTo>
                        <a:pt x="685" y="32"/>
                      </a:lnTo>
                      <a:lnTo>
                        <a:pt x="684" y="30"/>
                      </a:lnTo>
                      <a:lnTo>
                        <a:pt x="681" y="30"/>
                      </a:lnTo>
                      <a:lnTo>
                        <a:pt x="680" y="30"/>
                      </a:lnTo>
                      <a:lnTo>
                        <a:pt x="678" y="32"/>
                      </a:lnTo>
                      <a:lnTo>
                        <a:pt x="677" y="32"/>
                      </a:lnTo>
                      <a:lnTo>
                        <a:pt x="674" y="32"/>
                      </a:lnTo>
                      <a:lnTo>
                        <a:pt x="672" y="33"/>
                      </a:lnTo>
                      <a:lnTo>
                        <a:pt x="670" y="33"/>
                      </a:lnTo>
                      <a:lnTo>
                        <a:pt x="667" y="34"/>
                      </a:lnTo>
                      <a:lnTo>
                        <a:pt x="665" y="35"/>
                      </a:lnTo>
                      <a:lnTo>
                        <a:pt x="664" y="36"/>
                      </a:lnTo>
                      <a:lnTo>
                        <a:pt x="662" y="37"/>
                      </a:lnTo>
                      <a:lnTo>
                        <a:pt x="658" y="38"/>
                      </a:lnTo>
                      <a:lnTo>
                        <a:pt x="656" y="41"/>
                      </a:lnTo>
                      <a:lnTo>
                        <a:pt x="654" y="42"/>
                      </a:lnTo>
                      <a:lnTo>
                        <a:pt x="651" y="44"/>
                      </a:lnTo>
                      <a:lnTo>
                        <a:pt x="649" y="47"/>
                      </a:lnTo>
                      <a:lnTo>
                        <a:pt x="647" y="49"/>
                      </a:lnTo>
                      <a:lnTo>
                        <a:pt x="644" y="52"/>
                      </a:lnTo>
                      <a:lnTo>
                        <a:pt x="642" y="55"/>
                      </a:lnTo>
                      <a:lnTo>
                        <a:pt x="640" y="58"/>
                      </a:lnTo>
                      <a:lnTo>
                        <a:pt x="637" y="62"/>
                      </a:lnTo>
                      <a:lnTo>
                        <a:pt x="635" y="65"/>
                      </a:lnTo>
                      <a:lnTo>
                        <a:pt x="638" y="62"/>
                      </a:lnTo>
                      <a:lnTo>
                        <a:pt x="642" y="59"/>
                      </a:lnTo>
                      <a:lnTo>
                        <a:pt x="645" y="58"/>
                      </a:lnTo>
                      <a:lnTo>
                        <a:pt x="649" y="56"/>
                      </a:lnTo>
                      <a:lnTo>
                        <a:pt x="651" y="53"/>
                      </a:lnTo>
                      <a:lnTo>
                        <a:pt x="655" y="52"/>
                      </a:lnTo>
                      <a:lnTo>
                        <a:pt x="657" y="51"/>
                      </a:lnTo>
                      <a:lnTo>
                        <a:pt x="659" y="50"/>
                      </a:lnTo>
                      <a:lnTo>
                        <a:pt x="660" y="50"/>
                      </a:lnTo>
                      <a:lnTo>
                        <a:pt x="663" y="49"/>
                      </a:lnTo>
                      <a:lnTo>
                        <a:pt x="664" y="49"/>
                      </a:lnTo>
                      <a:lnTo>
                        <a:pt x="666" y="48"/>
                      </a:lnTo>
                      <a:lnTo>
                        <a:pt x="667" y="48"/>
                      </a:lnTo>
                      <a:lnTo>
                        <a:pt x="669" y="48"/>
                      </a:lnTo>
                      <a:lnTo>
                        <a:pt x="670" y="48"/>
                      </a:lnTo>
                      <a:lnTo>
                        <a:pt x="671" y="48"/>
                      </a:lnTo>
                      <a:lnTo>
                        <a:pt x="672" y="48"/>
                      </a:lnTo>
                      <a:lnTo>
                        <a:pt x="672" y="49"/>
                      </a:lnTo>
                      <a:lnTo>
                        <a:pt x="673" y="49"/>
                      </a:lnTo>
                      <a:lnTo>
                        <a:pt x="673" y="50"/>
                      </a:lnTo>
                      <a:lnTo>
                        <a:pt x="674" y="50"/>
                      </a:lnTo>
                      <a:lnTo>
                        <a:pt x="674" y="51"/>
                      </a:lnTo>
                      <a:lnTo>
                        <a:pt x="675" y="51"/>
                      </a:lnTo>
                      <a:lnTo>
                        <a:pt x="675" y="52"/>
                      </a:lnTo>
                      <a:lnTo>
                        <a:pt x="674" y="52"/>
                      </a:lnTo>
                      <a:lnTo>
                        <a:pt x="674" y="53"/>
                      </a:lnTo>
                      <a:lnTo>
                        <a:pt x="673" y="53"/>
                      </a:lnTo>
                      <a:lnTo>
                        <a:pt x="673" y="55"/>
                      </a:lnTo>
                      <a:lnTo>
                        <a:pt x="672" y="55"/>
                      </a:lnTo>
                      <a:lnTo>
                        <a:pt x="672" y="56"/>
                      </a:lnTo>
                      <a:lnTo>
                        <a:pt x="671" y="56"/>
                      </a:lnTo>
                      <a:lnTo>
                        <a:pt x="671" y="57"/>
                      </a:lnTo>
                      <a:lnTo>
                        <a:pt x="670" y="57"/>
                      </a:lnTo>
                      <a:lnTo>
                        <a:pt x="669" y="58"/>
                      </a:lnTo>
                      <a:lnTo>
                        <a:pt x="667" y="59"/>
                      </a:lnTo>
                      <a:lnTo>
                        <a:pt x="666" y="59"/>
                      </a:lnTo>
                      <a:lnTo>
                        <a:pt x="665" y="60"/>
                      </a:lnTo>
                      <a:lnTo>
                        <a:pt x="664" y="62"/>
                      </a:lnTo>
                      <a:lnTo>
                        <a:pt x="663" y="62"/>
                      </a:lnTo>
                      <a:lnTo>
                        <a:pt x="662" y="63"/>
                      </a:lnTo>
                      <a:lnTo>
                        <a:pt x="660" y="63"/>
                      </a:lnTo>
                      <a:lnTo>
                        <a:pt x="659" y="64"/>
                      </a:lnTo>
                      <a:lnTo>
                        <a:pt x="658" y="64"/>
                      </a:lnTo>
                      <a:lnTo>
                        <a:pt x="657" y="64"/>
                      </a:lnTo>
                      <a:lnTo>
                        <a:pt x="656" y="65"/>
                      </a:lnTo>
                      <a:lnTo>
                        <a:pt x="655" y="65"/>
                      </a:lnTo>
                      <a:lnTo>
                        <a:pt x="654" y="65"/>
                      </a:lnTo>
                      <a:lnTo>
                        <a:pt x="652" y="66"/>
                      </a:lnTo>
                      <a:lnTo>
                        <a:pt x="651" y="66"/>
                      </a:lnTo>
                      <a:lnTo>
                        <a:pt x="650" y="66"/>
                      </a:lnTo>
                      <a:lnTo>
                        <a:pt x="649" y="66"/>
                      </a:lnTo>
                      <a:lnTo>
                        <a:pt x="648" y="66"/>
                      </a:lnTo>
                      <a:lnTo>
                        <a:pt x="647" y="66"/>
                      </a:lnTo>
                      <a:lnTo>
                        <a:pt x="645" y="66"/>
                      </a:lnTo>
                      <a:lnTo>
                        <a:pt x="644" y="67"/>
                      </a:lnTo>
                      <a:lnTo>
                        <a:pt x="643" y="67"/>
                      </a:lnTo>
                      <a:lnTo>
                        <a:pt x="642" y="67"/>
                      </a:lnTo>
                      <a:lnTo>
                        <a:pt x="641" y="68"/>
                      </a:lnTo>
                      <a:lnTo>
                        <a:pt x="640" y="68"/>
                      </a:lnTo>
                      <a:lnTo>
                        <a:pt x="640" y="70"/>
                      </a:lnTo>
                      <a:lnTo>
                        <a:pt x="638" y="70"/>
                      </a:lnTo>
                      <a:lnTo>
                        <a:pt x="638" y="71"/>
                      </a:lnTo>
                      <a:lnTo>
                        <a:pt x="637" y="71"/>
                      </a:lnTo>
                      <a:lnTo>
                        <a:pt x="637" y="72"/>
                      </a:lnTo>
                      <a:lnTo>
                        <a:pt x="637" y="73"/>
                      </a:lnTo>
                      <a:lnTo>
                        <a:pt x="636" y="73"/>
                      </a:lnTo>
                      <a:lnTo>
                        <a:pt x="636" y="74"/>
                      </a:lnTo>
                      <a:lnTo>
                        <a:pt x="636" y="75"/>
                      </a:lnTo>
                      <a:lnTo>
                        <a:pt x="635" y="75"/>
                      </a:lnTo>
                      <a:lnTo>
                        <a:pt x="635" y="77"/>
                      </a:lnTo>
                      <a:lnTo>
                        <a:pt x="635" y="78"/>
                      </a:lnTo>
                      <a:lnTo>
                        <a:pt x="634" y="78"/>
                      </a:lnTo>
                      <a:lnTo>
                        <a:pt x="634" y="79"/>
                      </a:lnTo>
                      <a:close/>
                    </a:path>
                  </a:pathLst>
                </a:custGeom>
                <a:solidFill>
                  <a:srgbClr val="BF7A4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5" name="Freeform 351"/>
                <p:cNvSpPr>
                  <a:spLocks noEditPoints="1" noChangeArrowheads="1"/>
                </p:cNvSpPr>
                <p:nvPr/>
              </p:nvSpPr>
              <p:spPr bwMode="auto">
                <a:xfrm>
                  <a:off x="225" y="184"/>
                  <a:ext cx="529" cy="156"/>
                </a:xfrm>
                <a:custGeom>
                  <a:avLst/>
                  <a:gdLst>
                    <a:gd name="T0" fmla="*/ 522 w 1587"/>
                    <a:gd name="T1" fmla="*/ 106 h 466"/>
                    <a:gd name="T2" fmla="*/ 515 w 1587"/>
                    <a:gd name="T3" fmla="*/ 99 h 466"/>
                    <a:gd name="T4" fmla="*/ 374 w 1587"/>
                    <a:gd name="T5" fmla="*/ 97 h 466"/>
                    <a:gd name="T6" fmla="*/ 371 w 1587"/>
                    <a:gd name="T7" fmla="*/ 101 h 466"/>
                    <a:gd name="T8" fmla="*/ 162 w 1587"/>
                    <a:gd name="T9" fmla="*/ 74 h 466"/>
                    <a:gd name="T10" fmla="*/ 177 w 1587"/>
                    <a:gd name="T11" fmla="*/ 68 h 466"/>
                    <a:gd name="T12" fmla="*/ 199 w 1587"/>
                    <a:gd name="T13" fmla="*/ 69 h 466"/>
                    <a:gd name="T14" fmla="*/ 224 w 1587"/>
                    <a:gd name="T15" fmla="*/ 68 h 466"/>
                    <a:gd name="T16" fmla="*/ 230 w 1587"/>
                    <a:gd name="T17" fmla="*/ 64 h 466"/>
                    <a:gd name="T18" fmla="*/ 231 w 1587"/>
                    <a:gd name="T19" fmla="*/ 67 h 466"/>
                    <a:gd name="T20" fmla="*/ 240 w 1587"/>
                    <a:gd name="T21" fmla="*/ 70 h 466"/>
                    <a:gd name="T22" fmla="*/ 255 w 1587"/>
                    <a:gd name="T23" fmla="*/ 69 h 466"/>
                    <a:gd name="T24" fmla="*/ 253 w 1587"/>
                    <a:gd name="T25" fmla="*/ 78 h 466"/>
                    <a:gd name="T26" fmla="*/ 235 w 1587"/>
                    <a:gd name="T27" fmla="*/ 92 h 466"/>
                    <a:gd name="T28" fmla="*/ 202 w 1587"/>
                    <a:gd name="T29" fmla="*/ 92 h 466"/>
                    <a:gd name="T30" fmla="*/ 166 w 1587"/>
                    <a:gd name="T31" fmla="*/ 91 h 466"/>
                    <a:gd name="T32" fmla="*/ 160 w 1587"/>
                    <a:gd name="T33" fmla="*/ 83 h 466"/>
                    <a:gd name="T34" fmla="*/ 62 w 1587"/>
                    <a:gd name="T35" fmla="*/ 147 h 466"/>
                    <a:gd name="T36" fmla="*/ 66 w 1587"/>
                    <a:gd name="T37" fmla="*/ 146 h 466"/>
                    <a:gd name="T38" fmla="*/ 67 w 1587"/>
                    <a:gd name="T39" fmla="*/ 138 h 466"/>
                    <a:gd name="T40" fmla="*/ 67 w 1587"/>
                    <a:gd name="T41" fmla="*/ 131 h 466"/>
                    <a:gd name="T42" fmla="*/ 63 w 1587"/>
                    <a:gd name="T43" fmla="*/ 122 h 466"/>
                    <a:gd name="T44" fmla="*/ 115 w 1587"/>
                    <a:gd name="T45" fmla="*/ 119 h 466"/>
                    <a:gd name="T46" fmla="*/ 129 w 1587"/>
                    <a:gd name="T47" fmla="*/ 112 h 466"/>
                    <a:gd name="T48" fmla="*/ 142 w 1587"/>
                    <a:gd name="T49" fmla="*/ 111 h 466"/>
                    <a:gd name="T50" fmla="*/ 145 w 1587"/>
                    <a:gd name="T51" fmla="*/ 112 h 466"/>
                    <a:gd name="T52" fmla="*/ 144 w 1587"/>
                    <a:gd name="T53" fmla="*/ 121 h 466"/>
                    <a:gd name="T54" fmla="*/ 95 w 1587"/>
                    <a:gd name="T55" fmla="*/ 155 h 466"/>
                    <a:gd name="T56" fmla="*/ 69 w 1587"/>
                    <a:gd name="T57" fmla="*/ 152 h 466"/>
                    <a:gd name="T58" fmla="*/ 62 w 1587"/>
                    <a:gd name="T59" fmla="*/ 149 h 466"/>
                    <a:gd name="T60" fmla="*/ 5 w 1587"/>
                    <a:gd name="T61" fmla="*/ 146 h 466"/>
                    <a:gd name="T62" fmla="*/ 13 w 1587"/>
                    <a:gd name="T63" fmla="*/ 142 h 466"/>
                    <a:gd name="T64" fmla="*/ 20 w 1587"/>
                    <a:gd name="T65" fmla="*/ 141 h 466"/>
                    <a:gd name="T66" fmla="*/ 28 w 1587"/>
                    <a:gd name="T67" fmla="*/ 138 h 466"/>
                    <a:gd name="T68" fmla="*/ 35 w 1587"/>
                    <a:gd name="T69" fmla="*/ 142 h 466"/>
                    <a:gd name="T70" fmla="*/ 40 w 1587"/>
                    <a:gd name="T71" fmla="*/ 146 h 466"/>
                    <a:gd name="T72" fmla="*/ 42 w 1587"/>
                    <a:gd name="T73" fmla="*/ 151 h 466"/>
                    <a:gd name="T74" fmla="*/ 33 w 1587"/>
                    <a:gd name="T75" fmla="*/ 151 h 466"/>
                    <a:gd name="T76" fmla="*/ 21 w 1587"/>
                    <a:gd name="T77" fmla="*/ 150 h 466"/>
                    <a:gd name="T78" fmla="*/ 10 w 1587"/>
                    <a:gd name="T79" fmla="*/ 148 h 466"/>
                    <a:gd name="T80" fmla="*/ 49 w 1587"/>
                    <a:gd name="T81" fmla="*/ 152 h 466"/>
                    <a:gd name="T82" fmla="*/ 50 w 1587"/>
                    <a:gd name="T83" fmla="*/ 146 h 466"/>
                    <a:gd name="T84" fmla="*/ 48 w 1587"/>
                    <a:gd name="T85" fmla="*/ 140 h 466"/>
                    <a:gd name="T86" fmla="*/ 51 w 1587"/>
                    <a:gd name="T87" fmla="*/ 142 h 466"/>
                    <a:gd name="T88" fmla="*/ 53 w 1587"/>
                    <a:gd name="T89" fmla="*/ 151 h 466"/>
                    <a:gd name="T90" fmla="*/ 278 w 1587"/>
                    <a:gd name="T91" fmla="*/ 18 h 466"/>
                    <a:gd name="T92" fmla="*/ 280 w 1587"/>
                    <a:gd name="T93" fmla="*/ 31 h 466"/>
                    <a:gd name="T94" fmla="*/ 283 w 1587"/>
                    <a:gd name="T95" fmla="*/ 41 h 466"/>
                    <a:gd name="T96" fmla="*/ 285 w 1587"/>
                    <a:gd name="T97" fmla="*/ 51 h 466"/>
                    <a:gd name="T98" fmla="*/ 358 w 1587"/>
                    <a:gd name="T99" fmla="*/ 44 h 466"/>
                    <a:gd name="T100" fmla="*/ 367 w 1587"/>
                    <a:gd name="T101" fmla="*/ 45 h 466"/>
                    <a:gd name="T102" fmla="*/ 369 w 1587"/>
                    <a:gd name="T103" fmla="*/ 40 h 466"/>
                    <a:gd name="T104" fmla="*/ 375 w 1587"/>
                    <a:gd name="T105" fmla="*/ 29 h 466"/>
                    <a:gd name="T106" fmla="*/ 374 w 1587"/>
                    <a:gd name="T107" fmla="*/ 14 h 466"/>
                    <a:gd name="T108" fmla="*/ 369 w 1587"/>
                    <a:gd name="T109" fmla="*/ 2 h 466"/>
                    <a:gd name="T110" fmla="*/ 340 w 1587"/>
                    <a:gd name="T111" fmla="*/ 9 h 466"/>
                    <a:gd name="T112" fmla="*/ 314 w 1587"/>
                    <a:gd name="T113" fmla="*/ 13 h 466"/>
                    <a:gd name="T114" fmla="*/ 290 w 1587"/>
                    <a:gd name="T115" fmla="*/ 12 h 466"/>
                    <a:gd name="T116" fmla="*/ 263 w 1587"/>
                    <a:gd name="T117" fmla="*/ 55 h 466"/>
                    <a:gd name="T118" fmla="*/ 276 w 1587"/>
                    <a:gd name="T119" fmla="*/ 51 h 466"/>
                    <a:gd name="T120" fmla="*/ 285 w 1587"/>
                    <a:gd name="T121" fmla="*/ 48 h 466"/>
                    <a:gd name="T122" fmla="*/ 359 w 1587"/>
                    <a:gd name="T123" fmla="*/ 51 h 466"/>
                    <a:gd name="T124" fmla="*/ 365 w 1587"/>
                    <a:gd name="T125" fmla="*/ 55 h 46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587"/>
                    <a:gd name="T190" fmla="*/ 0 h 466"/>
                    <a:gd name="T191" fmla="*/ 1587 w 1587"/>
                    <a:gd name="T192" fmla="*/ 466 h 46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587" h="466">
                      <a:moveTo>
                        <a:pt x="1535" y="368"/>
                      </a:moveTo>
                      <a:lnTo>
                        <a:pt x="1587" y="334"/>
                      </a:lnTo>
                      <a:lnTo>
                        <a:pt x="1586" y="333"/>
                      </a:lnTo>
                      <a:lnTo>
                        <a:pt x="1585" y="333"/>
                      </a:lnTo>
                      <a:lnTo>
                        <a:pt x="1584" y="332"/>
                      </a:lnTo>
                      <a:lnTo>
                        <a:pt x="1583" y="331"/>
                      </a:lnTo>
                      <a:lnTo>
                        <a:pt x="1582" y="330"/>
                      </a:lnTo>
                      <a:lnTo>
                        <a:pt x="1580" y="328"/>
                      </a:lnTo>
                      <a:lnTo>
                        <a:pt x="1578" y="327"/>
                      </a:lnTo>
                      <a:lnTo>
                        <a:pt x="1577" y="326"/>
                      </a:lnTo>
                      <a:lnTo>
                        <a:pt x="1576" y="325"/>
                      </a:lnTo>
                      <a:lnTo>
                        <a:pt x="1575" y="324"/>
                      </a:lnTo>
                      <a:lnTo>
                        <a:pt x="1572" y="323"/>
                      </a:lnTo>
                      <a:lnTo>
                        <a:pt x="1571" y="321"/>
                      </a:lnTo>
                      <a:lnTo>
                        <a:pt x="1570" y="320"/>
                      </a:lnTo>
                      <a:lnTo>
                        <a:pt x="1569" y="319"/>
                      </a:lnTo>
                      <a:lnTo>
                        <a:pt x="1567" y="318"/>
                      </a:lnTo>
                      <a:lnTo>
                        <a:pt x="1565" y="317"/>
                      </a:lnTo>
                      <a:lnTo>
                        <a:pt x="1564" y="316"/>
                      </a:lnTo>
                      <a:lnTo>
                        <a:pt x="1562" y="315"/>
                      </a:lnTo>
                      <a:lnTo>
                        <a:pt x="1561" y="312"/>
                      </a:lnTo>
                      <a:lnTo>
                        <a:pt x="1560" y="311"/>
                      </a:lnTo>
                      <a:lnTo>
                        <a:pt x="1559" y="310"/>
                      </a:lnTo>
                      <a:lnTo>
                        <a:pt x="1556" y="309"/>
                      </a:lnTo>
                      <a:lnTo>
                        <a:pt x="1555" y="308"/>
                      </a:lnTo>
                      <a:lnTo>
                        <a:pt x="1554" y="306"/>
                      </a:lnTo>
                      <a:lnTo>
                        <a:pt x="1553" y="305"/>
                      </a:lnTo>
                      <a:lnTo>
                        <a:pt x="1552" y="304"/>
                      </a:lnTo>
                      <a:lnTo>
                        <a:pt x="1549" y="303"/>
                      </a:lnTo>
                      <a:lnTo>
                        <a:pt x="1548" y="302"/>
                      </a:lnTo>
                      <a:lnTo>
                        <a:pt x="1547" y="301"/>
                      </a:lnTo>
                      <a:lnTo>
                        <a:pt x="1546" y="300"/>
                      </a:lnTo>
                      <a:lnTo>
                        <a:pt x="1545" y="298"/>
                      </a:lnTo>
                      <a:lnTo>
                        <a:pt x="1545" y="297"/>
                      </a:lnTo>
                      <a:lnTo>
                        <a:pt x="1228" y="254"/>
                      </a:lnTo>
                      <a:lnTo>
                        <a:pt x="1141" y="289"/>
                      </a:lnTo>
                      <a:lnTo>
                        <a:pt x="1140" y="289"/>
                      </a:lnTo>
                      <a:lnTo>
                        <a:pt x="1139" y="289"/>
                      </a:lnTo>
                      <a:lnTo>
                        <a:pt x="1138" y="289"/>
                      </a:lnTo>
                      <a:lnTo>
                        <a:pt x="1137" y="289"/>
                      </a:lnTo>
                      <a:lnTo>
                        <a:pt x="1134" y="289"/>
                      </a:lnTo>
                      <a:lnTo>
                        <a:pt x="1133" y="289"/>
                      </a:lnTo>
                      <a:lnTo>
                        <a:pt x="1132" y="289"/>
                      </a:lnTo>
                      <a:lnTo>
                        <a:pt x="1131" y="289"/>
                      </a:lnTo>
                      <a:lnTo>
                        <a:pt x="1129" y="289"/>
                      </a:lnTo>
                      <a:lnTo>
                        <a:pt x="1128" y="289"/>
                      </a:lnTo>
                      <a:lnTo>
                        <a:pt x="1126" y="289"/>
                      </a:lnTo>
                      <a:lnTo>
                        <a:pt x="1125" y="289"/>
                      </a:lnTo>
                      <a:lnTo>
                        <a:pt x="1123" y="289"/>
                      </a:lnTo>
                      <a:lnTo>
                        <a:pt x="1122" y="289"/>
                      </a:lnTo>
                      <a:lnTo>
                        <a:pt x="1121" y="289"/>
                      </a:lnTo>
                      <a:lnTo>
                        <a:pt x="1119" y="289"/>
                      </a:lnTo>
                      <a:lnTo>
                        <a:pt x="1117" y="289"/>
                      </a:lnTo>
                      <a:lnTo>
                        <a:pt x="1116" y="289"/>
                      </a:lnTo>
                      <a:lnTo>
                        <a:pt x="1115" y="289"/>
                      </a:lnTo>
                      <a:lnTo>
                        <a:pt x="1114" y="288"/>
                      </a:lnTo>
                      <a:lnTo>
                        <a:pt x="1113" y="288"/>
                      </a:lnTo>
                      <a:lnTo>
                        <a:pt x="1110" y="288"/>
                      </a:lnTo>
                      <a:lnTo>
                        <a:pt x="1109" y="288"/>
                      </a:lnTo>
                      <a:lnTo>
                        <a:pt x="1108" y="288"/>
                      </a:lnTo>
                      <a:lnTo>
                        <a:pt x="1107" y="288"/>
                      </a:lnTo>
                      <a:lnTo>
                        <a:pt x="1106" y="288"/>
                      </a:lnTo>
                      <a:lnTo>
                        <a:pt x="1104" y="287"/>
                      </a:lnTo>
                      <a:lnTo>
                        <a:pt x="1103" y="287"/>
                      </a:lnTo>
                      <a:lnTo>
                        <a:pt x="1102" y="287"/>
                      </a:lnTo>
                      <a:lnTo>
                        <a:pt x="1101" y="286"/>
                      </a:lnTo>
                      <a:lnTo>
                        <a:pt x="1100" y="286"/>
                      </a:lnTo>
                      <a:lnTo>
                        <a:pt x="1113" y="301"/>
                      </a:lnTo>
                      <a:lnTo>
                        <a:pt x="1100" y="306"/>
                      </a:lnTo>
                      <a:lnTo>
                        <a:pt x="1100" y="311"/>
                      </a:lnTo>
                      <a:lnTo>
                        <a:pt x="1535" y="368"/>
                      </a:lnTo>
                      <a:close/>
                      <a:moveTo>
                        <a:pt x="456" y="220"/>
                      </a:moveTo>
                      <a:lnTo>
                        <a:pt x="457" y="221"/>
                      </a:lnTo>
                      <a:lnTo>
                        <a:pt x="460" y="222"/>
                      </a:lnTo>
                      <a:lnTo>
                        <a:pt x="462" y="222"/>
                      </a:lnTo>
                      <a:lnTo>
                        <a:pt x="464" y="223"/>
                      </a:lnTo>
                      <a:lnTo>
                        <a:pt x="465" y="223"/>
                      </a:lnTo>
                      <a:lnTo>
                        <a:pt x="468" y="223"/>
                      </a:lnTo>
                      <a:lnTo>
                        <a:pt x="470" y="223"/>
                      </a:lnTo>
                      <a:lnTo>
                        <a:pt x="472" y="223"/>
                      </a:lnTo>
                      <a:lnTo>
                        <a:pt x="475" y="222"/>
                      </a:lnTo>
                      <a:lnTo>
                        <a:pt x="477" y="222"/>
                      </a:lnTo>
                      <a:lnTo>
                        <a:pt x="480" y="222"/>
                      </a:lnTo>
                      <a:lnTo>
                        <a:pt x="483" y="221"/>
                      </a:lnTo>
                      <a:lnTo>
                        <a:pt x="485" y="220"/>
                      </a:lnTo>
                      <a:lnTo>
                        <a:pt x="487" y="220"/>
                      </a:lnTo>
                      <a:lnTo>
                        <a:pt x="491" y="219"/>
                      </a:lnTo>
                      <a:lnTo>
                        <a:pt x="493" y="218"/>
                      </a:lnTo>
                      <a:lnTo>
                        <a:pt x="495" y="216"/>
                      </a:lnTo>
                      <a:lnTo>
                        <a:pt x="499" y="216"/>
                      </a:lnTo>
                      <a:lnTo>
                        <a:pt x="501" y="215"/>
                      </a:lnTo>
                      <a:lnTo>
                        <a:pt x="504" y="214"/>
                      </a:lnTo>
                      <a:lnTo>
                        <a:pt x="507" y="213"/>
                      </a:lnTo>
                      <a:lnTo>
                        <a:pt x="509" y="212"/>
                      </a:lnTo>
                      <a:lnTo>
                        <a:pt x="512" y="211"/>
                      </a:lnTo>
                      <a:lnTo>
                        <a:pt x="515" y="209"/>
                      </a:lnTo>
                      <a:lnTo>
                        <a:pt x="517" y="208"/>
                      </a:lnTo>
                      <a:lnTo>
                        <a:pt x="520" y="207"/>
                      </a:lnTo>
                      <a:lnTo>
                        <a:pt x="522" y="206"/>
                      </a:lnTo>
                      <a:lnTo>
                        <a:pt x="526" y="205"/>
                      </a:lnTo>
                      <a:lnTo>
                        <a:pt x="528" y="204"/>
                      </a:lnTo>
                      <a:lnTo>
                        <a:pt x="530" y="202"/>
                      </a:lnTo>
                      <a:lnTo>
                        <a:pt x="532" y="202"/>
                      </a:lnTo>
                      <a:lnTo>
                        <a:pt x="535" y="201"/>
                      </a:lnTo>
                      <a:lnTo>
                        <a:pt x="537" y="200"/>
                      </a:lnTo>
                      <a:lnTo>
                        <a:pt x="539" y="200"/>
                      </a:lnTo>
                      <a:lnTo>
                        <a:pt x="543" y="200"/>
                      </a:lnTo>
                      <a:lnTo>
                        <a:pt x="546" y="200"/>
                      </a:lnTo>
                      <a:lnTo>
                        <a:pt x="550" y="200"/>
                      </a:lnTo>
                      <a:lnTo>
                        <a:pt x="553" y="200"/>
                      </a:lnTo>
                      <a:lnTo>
                        <a:pt x="558" y="200"/>
                      </a:lnTo>
                      <a:lnTo>
                        <a:pt x="563" y="201"/>
                      </a:lnTo>
                      <a:lnTo>
                        <a:pt x="567" y="201"/>
                      </a:lnTo>
                      <a:lnTo>
                        <a:pt x="572" y="202"/>
                      </a:lnTo>
                      <a:lnTo>
                        <a:pt x="578" y="202"/>
                      </a:lnTo>
                      <a:lnTo>
                        <a:pt x="582" y="204"/>
                      </a:lnTo>
                      <a:lnTo>
                        <a:pt x="588" y="204"/>
                      </a:lnTo>
                      <a:lnTo>
                        <a:pt x="594" y="205"/>
                      </a:lnTo>
                      <a:lnTo>
                        <a:pt x="598" y="206"/>
                      </a:lnTo>
                      <a:lnTo>
                        <a:pt x="604" y="206"/>
                      </a:lnTo>
                      <a:lnTo>
                        <a:pt x="610" y="207"/>
                      </a:lnTo>
                      <a:lnTo>
                        <a:pt x="616" y="207"/>
                      </a:lnTo>
                      <a:lnTo>
                        <a:pt x="620" y="208"/>
                      </a:lnTo>
                      <a:lnTo>
                        <a:pt x="626" y="208"/>
                      </a:lnTo>
                      <a:lnTo>
                        <a:pt x="631" y="209"/>
                      </a:lnTo>
                      <a:lnTo>
                        <a:pt x="636" y="209"/>
                      </a:lnTo>
                      <a:lnTo>
                        <a:pt x="641" y="209"/>
                      </a:lnTo>
                      <a:lnTo>
                        <a:pt x="646" y="209"/>
                      </a:lnTo>
                      <a:lnTo>
                        <a:pt x="650" y="209"/>
                      </a:lnTo>
                      <a:lnTo>
                        <a:pt x="654" y="209"/>
                      </a:lnTo>
                      <a:lnTo>
                        <a:pt x="658" y="208"/>
                      </a:lnTo>
                      <a:lnTo>
                        <a:pt x="662" y="208"/>
                      </a:lnTo>
                      <a:lnTo>
                        <a:pt x="664" y="207"/>
                      </a:lnTo>
                      <a:lnTo>
                        <a:pt x="668" y="206"/>
                      </a:lnTo>
                      <a:lnTo>
                        <a:pt x="670" y="205"/>
                      </a:lnTo>
                      <a:lnTo>
                        <a:pt x="671" y="204"/>
                      </a:lnTo>
                      <a:lnTo>
                        <a:pt x="672" y="204"/>
                      </a:lnTo>
                      <a:lnTo>
                        <a:pt x="673" y="202"/>
                      </a:lnTo>
                      <a:lnTo>
                        <a:pt x="675" y="202"/>
                      </a:lnTo>
                      <a:lnTo>
                        <a:pt x="676" y="201"/>
                      </a:lnTo>
                      <a:lnTo>
                        <a:pt x="677" y="201"/>
                      </a:lnTo>
                      <a:lnTo>
                        <a:pt x="677" y="200"/>
                      </a:lnTo>
                      <a:lnTo>
                        <a:pt x="678" y="200"/>
                      </a:lnTo>
                      <a:lnTo>
                        <a:pt x="679" y="199"/>
                      </a:lnTo>
                      <a:lnTo>
                        <a:pt x="680" y="198"/>
                      </a:lnTo>
                      <a:lnTo>
                        <a:pt x="682" y="198"/>
                      </a:lnTo>
                      <a:lnTo>
                        <a:pt x="683" y="197"/>
                      </a:lnTo>
                      <a:lnTo>
                        <a:pt x="684" y="196"/>
                      </a:lnTo>
                      <a:lnTo>
                        <a:pt x="685" y="194"/>
                      </a:lnTo>
                      <a:lnTo>
                        <a:pt x="686" y="193"/>
                      </a:lnTo>
                      <a:lnTo>
                        <a:pt x="687" y="192"/>
                      </a:lnTo>
                      <a:lnTo>
                        <a:pt x="688" y="191"/>
                      </a:lnTo>
                      <a:lnTo>
                        <a:pt x="690" y="190"/>
                      </a:lnTo>
                      <a:lnTo>
                        <a:pt x="690" y="189"/>
                      </a:lnTo>
                      <a:lnTo>
                        <a:pt x="691" y="189"/>
                      </a:lnTo>
                      <a:lnTo>
                        <a:pt x="691" y="187"/>
                      </a:lnTo>
                      <a:lnTo>
                        <a:pt x="692" y="187"/>
                      </a:lnTo>
                      <a:lnTo>
                        <a:pt x="692" y="189"/>
                      </a:lnTo>
                      <a:lnTo>
                        <a:pt x="692" y="190"/>
                      </a:lnTo>
                      <a:lnTo>
                        <a:pt x="693" y="190"/>
                      </a:lnTo>
                      <a:lnTo>
                        <a:pt x="693" y="191"/>
                      </a:lnTo>
                      <a:lnTo>
                        <a:pt x="693" y="192"/>
                      </a:lnTo>
                      <a:lnTo>
                        <a:pt x="693" y="193"/>
                      </a:lnTo>
                      <a:lnTo>
                        <a:pt x="693" y="194"/>
                      </a:lnTo>
                      <a:lnTo>
                        <a:pt x="693" y="196"/>
                      </a:lnTo>
                      <a:lnTo>
                        <a:pt x="693" y="197"/>
                      </a:lnTo>
                      <a:lnTo>
                        <a:pt x="693" y="198"/>
                      </a:lnTo>
                      <a:lnTo>
                        <a:pt x="693" y="199"/>
                      </a:lnTo>
                      <a:lnTo>
                        <a:pt x="693" y="200"/>
                      </a:lnTo>
                      <a:lnTo>
                        <a:pt x="693" y="201"/>
                      </a:lnTo>
                      <a:lnTo>
                        <a:pt x="692" y="202"/>
                      </a:lnTo>
                      <a:lnTo>
                        <a:pt x="692" y="204"/>
                      </a:lnTo>
                      <a:lnTo>
                        <a:pt x="692" y="205"/>
                      </a:lnTo>
                      <a:lnTo>
                        <a:pt x="692" y="206"/>
                      </a:lnTo>
                      <a:lnTo>
                        <a:pt x="692" y="207"/>
                      </a:lnTo>
                      <a:lnTo>
                        <a:pt x="691" y="208"/>
                      </a:lnTo>
                      <a:lnTo>
                        <a:pt x="691" y="209"/>
                      </a:lnTo>
                      <a:lnTo>
                        <a:pt x="694" y="209"/>
                      </a:lnTo>
                      <a:lnTo>
                        <a:pt x="697" y="209"/>
                      </a:lnTo>
                      <a:lnTo>
                        <a:pt x="700" y="209"/>
                      </a:lnTo>
                      <a:lnTo>
                        <a:pt x="702" y="209"/>
                      </a:lnTo>
                      <a:lnTo>
                        <a:pt x="705" y="209"/>
                      </a:lnTo>
                      <a:lnTo>
                        <a:pt x="708" y="209"/>
                      </a:lnTo>
                      <a:lnTo>
                        <a:pt x="710" y="209"/>
                      </a:lnTo>
                      <a:lnTo>
                        <a:pt x="714" y="209"/>
                      </a:lnTo>
                      <a:lnTo>
                        <a:pt x="716" y="209"/>
                      </a:lnTo>
                      <a:lnTo>
                        <a:pt x="720" y="209"/>
                      </a:lnTo>
                      <a:lnTo>
                        <a:pt x="722" y="209"/>
                      </a:lnTo>
                      <a:lnTo>
                        <a:pt x="725" y="209"/>
                      </a:lnTo>
                      <a:lnTo>
                        <a:pt x="728" y="209"/>
                      </a:lnTo>
                      <a:lnTo>
                        <a:pt x="730" y="209"/>
                      </a:lnTo>
                      <a:lnTo>
                        <a:pt x="734" y="209"/>
                      </a:lnTo>
                      <a:lnTo>
                        <a:pt x="736" y="209"/>
                      </a:lnTo>
                      <a:lnTo>
                        <a:pt x="739" y="209"/>
                      </a:lnTo>
                      <a:lnTo>
                        <a:pt x="742" y="209"/>
                      </a:lnTo>
                      <a:lnTo>
                        <a:pt x="744" y="209"/>
                      </a:lnTo>
                      <a:lnTo>
                        <a:pt x="747" y="209"/>
                      </a:lnTo>
                      <a:lnTo>
                        <a:pt x="750" y="208"/>
                      </a:lnTo>
                      <a:lnTo>
                        <a:pt x="752" y="208"/>
                      </a:lnTo>
                      <a:lnTo>
                        <a:pt x="755" y="208"/>
                      </a:lnTo>
                      <a:lnTo>
                        <a:pt x="758" y="208"/>
                      </a:lnTo>
                      <a:lnTo>
                        <a:pt x="760" y="207"/>
                      </a:lnTo>
                      <a:lnTo>
                        <a:pt x="764" y="207"/>
                      </a:lnTo>
                      <a:lnTo>
                        <a:pt x="766" y="206"/>
                      </a:lnTo>
                      <a:lnTo>
                        <a:pt x="768" y="206"/>
                      </a:lnTo>
                      <a:lnTo>
                        <a:pt x="772" y="205"/>
                      </a:lnTo>
                      <a:lnTo>
                        <a:pt x="774" y="205"/>
                      </a:lnTo>
                      <a:lnTo>
                        <a:pt x="776" y="204"/>
                      </a:lnTo>
                      <a:lnTo>
                        <a:pt x="779" y="202"/>
                      </a:lnTo>
                      <a:lnTo>
                        <a:pt x="780" y="205"/>
                      </a:lnTo>
                      <a:lnTo>
                        <a:pt x="779" y="207"/>
                      </a:lnTo>
                      <a:lnTo>
                        <a:pt x="779" y="209"/>
                      </a:lnTo>
                      <a:lnTo>
                        <a:pt x="777" y="212"/>
                      </a:lnTo>
                      <a:lnTo>
                        <a:pt x="776" y="214"/>
                      </a:lnTo>
                      <a:lnTo>
                        <a:pt x="774" y="218"/>
                      </a:lnTo>
                      <a:lnTo>
                        <a:pt x="773" y="220"/>
                      </a:lnTo>
                      <a:lnTo>
                        <a:pt x="770" y="222"/>
                      </a:lnTo>
                      <a:lnTo>
                        <a:pt x="768" y="224"/>
                      </a:lnTo>
                      <a:lnTo>
                        <a:pt x="766" y="228"/>
                      </a:lnTo>
                      <a:lnTo>
                        <a:pt x="764" y="230"/>
                      </a:lnTo>
                      <a:lnTo>
                        <a:pt x="760" y="233"/>
                      </a:lnTo>
                      <a:lnTo>
                        <a:pt x="758" y="236"/>
                      </a:lnTo>
                      <a:lnTo>
                        <a:pt x="754" y="238"/>
                      </a:lnTo>
                      <a:lnTo>
                        <a:pt x="751" y="242"/>
                      </a:lnTo>
                      <a:lnTo>
                        <a:pt x="749" y="244"/>
                      </a:lnTo>
                      <a:lnTo>
                        <a:pt x="745" y="246"/>
                      </a:lnTo>
                      <a:lnTo>
                        <a:pt x="742" y="250"/>
                      </a:lnTo>
                      <a:lnTo>
                        <a:pt x="738" y="252"/>
                      </a:lnTo>
                      <a:lnTo>
                        <a:pt x="735" y="254"/>
                      </a:lnTo>
                      <a:lnTo>
                        <a:pt x="731" y="257"/>
                      </a:lnTo>
                      <a:lnTo>
                        <a:pt x="728" y="260"/>
                      </a:lnTo>
                      <a:lnTo>
                        <a:pt x="724" y="263"/>
                      </a:lnTo>
                      <a:lnTo>
                        <a:pt x="721" y="265"/>
                      </a:lnTo>
                      <a:lnTo>
                        <a:pt x="717" y="267"/>
                      </a:lnTo>
                      <a:lnTo>
                        <a:pt x="714" y="269"/>
                      </a:lnTo>
                      <a:lnTo>
                        <a:pt x="710" y="272"/>
                      </a:lnTo>
                      <a:lnTo>
                        <a:pt x="708" y="273"/>
                      </a:lnTo>
                      <a:lnTo>
                        <a:pt x="705" y="275"/>
                      </a:lnTo>
                      <a:lnTo>
                        <a:pt x="702" y="278"/>
                      </a:lnTo>
                      <a:lnTo>
                        <a:pt x="700" y="279"/>
                      </a:lnTo>
                      <a:lnTo>
                        <a:pt x="698" y="281"/>
                      </a:lnTo>
                      <a:lnTo>
                        <a:pt x="691" y="281"/>
                      </a:lnTo>
                      <a:lnTo>
                        <a:pt x="684" y="280"/>
                      </a:lnTo>
                      <a:lnTo>
                        <a:pt x="678" y="280"/>
                      </a:lnTo>
                      <a:lnTo>
                        <a:pt x="671" y="280"/>
                      </a:lnTo>
                      <a:lnTo>
                        <a:pt x="665" y="279"/>
                      </a:lnTo>
                      <a:lnTo>
                        <a:pt x="658" y="279"/>
                      </a:lnTo>
                      <a:lnTo>
                        <a:pt x="651" y="279"/>
                      </a:lnTo>
                      <a:lnTo>
                        <a:pt x="646" y="279"/>
                      </a:lnTo>
                      <a:lnTo>
                        <a:pt x="639" y="278"/>
                      </a:lnTo>
                      <a:lnTo>
                        <a:pt x="633" y="278"/>
                      </a:lnTo>
                      <a:lnTo>
                        <a:pt x="626" y="278"/>
                      </a:lnTo>
                      <a:lnTo>
                        <a:pt x="619" y="276"/>
                      </a:lnTo>
                      <a:lnTo>
                        <a:pt x="613" y="276"/>
                      </a:lnTo>
                      <a:lnTo>
                        <a:pt x="606" y="276"/>
                      </a:lnTo>
                      <a:lnTo>
                        <a:pt x="601" y="276"/>
                      </a:lnTo>
                      <a:lnTo>
                        <a:pt x="594" y="275"/>
                      </a:lnTo>
                      <a:lnTo>
                        <a:pt x="587" y="275"/>
                      </a:lnTo>
                      <a:lnTo>
                        <a:pt x="581" y="275"/>
                      </a:lnTo>
                      <a:lnTo>
                        <a:pt x="574" y="275"/>
                      </a:lnTo>
                      <a:lnTo>
                        <a:pt x="568" y="274"/>
                      </a:lnTo>
                      <a:lnTo>
                        <a:pt x="561" y="274"/>
                      </a:lnTo>
                      <a:lnTo>
                        <a:pt x="554" y="274"/>
                      </a:lnTo>
                      <a:lnTo>
                        <a:pt x="549" y="273"/>
                      </a:lnTo>
                      <a:lnTo>
                        <a:pt x="542" y="273"/>
                      </a:lnTo>
                      <a:lnTo>
                        <a:pt x="535" y="273"/>
                      </a:lnTo>
                      <a:lnTo>
                        <a:pt x="529" y="273"/>
                      </a:lnTo>
                      <a:lnTo>
                        <a:pt x="522" y="272"/>
                      </a:lnTo>
                      <a:lnTo>
                        <a:pt x="516" y="272"/>
                      </a:lnTo>
                      <a:lnTo>
                        <a:pt x="509" y="272"/>
                      </a:lnTo>
                      <a:lnTo>
                        <a:pt x="502" y="272"/>
                      </a:lnTo>
                      <a:lnTo>
                        <a:pt x="497" y="271"/>
                      </a:lnTo>
                      <a:lnTo>
                        <a:pt x="490" y="271"/>
                      </a:lnTo>
                      <a:lnTo>
                        <a:pt x="490" y="269"/>
                      </a:lnTo>
                      <a:lnTo>
                        <a:pt x="490" y="267"/>
                      </a:lnTo>
                      <a:lnTo>
                        <a:pt x="490" y="266"/>
                      </a:lnTo>
                      <a:lnTo>
                        <a:pt x="490" y="265"/>
                      </a:lnTo>
                      <a:lnTo>
                        <a:pt x="489" y="263"/>
                      </a:lnTo>
                      <a:lnTo>
                        <a:pt x="489" y="261"/>
                      </a:lnTo>
                      <a:lnTo>
                        <a:pt x="489" y="260"/>
                      </a:lnTo>
                      <a:lnTo>
                        <a:pt x="487" y="259"/>
                      </a:lnTo>
                      <a:lnTo>
                        <a:pt x="487" y="258"/>
                      </a:lnTo>
                      <a:lnTo>
                        <a:pt x="486" y="256"/>
                      </a:lnTo>
                      <a:lnTo>
                        <a:pt x="485" y="254"/>
                      </a:lnTo>
                      <a:lnTo>
                        <a:pt x="485" y="253"/>
                      </a:lnTo>
                      <a:lnTo>
                        <a:pt x="484" y="252"/>
                      </a:lnTo>
                      <a:lnTo>
                        <a:pt x="483" y="251"/>
                      </a:lnTo>
                      <a:lnTo>
                        <a:pt x="482" y="250"/>
                      </a:lnTo>
                      <a:lnTo>
                        <a:pt x="480" y="249"/>
                      </a:lnTo>
                      <a:lnTo>
                        <a:pt x="479" y="246"/>
                      </a:lnTo>
                      <a:lnTo>
                        <a:pt x="478" y="245"/>
                      </a:lnTo>
                      <a:lnTo>
                        <a:pt x="477" y="244"/>
                      </a:lnTo>
                      <a:lnTo>
                        <a:pt x="476" y="243"/>
                      </a:lnTo>
                      <a:lnTo>
                        <a:pt x="475" y="241"/>
                      </a:lnTo>
                      <a:lnTo>
                        <a:pt x="474" y="239"/>
                      </a:lnTo>
                      <a:lnTo>
                        <a:pt x="471" y="238"/>
                      </a:lnTo>
                      <a:lnTo>
                        <a:pt x="470" y="236"/>
                      </a:lnTo>
                      <a:lnTo>
                        <a:pt x="469" y="235"/>
                      </a:lnTo>
                      <a:lnTo>
                        <a:pt x="467" y="233"/>
                      </a:lnTo>
                      <a:lnTo>
                        <a:pt x="465" y="231"/>
                      </a:lnTo>
                      <a:lnTo>
                        <a:pt x="463" y="229"/>
                      </a:lnTo>
                      <a:lnTo>
                        <a:pt x="462" y="227"/>
                      </a:lnTo>
                      <a:lnTo>
                        <a:pt x="460" y="224"/>
                      </a:lnTo>
                      <a:lnTo>
                        <a:pt x="459" y="222"/>
                      </a:lnTo>
                      <a:lnTo>
                        <a:pt x="456" y="220"/>
                      </a:lnTo>
                      <a:close/>
                      <a:moveTo>
                        <a:pt x="185" y="440"/>
                      </a:moveTo>
                      <a:lnTo>
                        <a:pt x="186" y="442"/>
                      </a:lnTo>
                      <a:lnTo>
                        <a:pt x="187" y="443"/>
                      </a:lnTo>
                      <a:lnTo>
                        <a:pt x="188" y="443"/>
                      </a:lnTo>
                      <a:lnTo>
                        <a:pt x="189" y="444"/>
                      </a:lnTo>
                      <a:lnTo>
                        <a:pt x="190" y="444"/>
                      </a:lnTo>
                      <a:lnTo>
                        <a:pt x="192" y="444"/>
                      </a:lnTo>
                      <a:lnTo>
                        <a:pt x="193" y="444"/>
                      </a:lnTo>
                      <a:lnTo>
                        <a:pt x="194" y="444"/>
                      </a:lnTo>
                      <a:lnTo>
                        <a:pt x="195" y="443"/>
                      </a:lnTo>
                      <a:lnTo>
                        <a:pt x="196" y="443"/>
                      </a:lnTo>
                      <a:lnTo>
                        <a:pt x="196" y="442"/>
                      </a:lnTo>
                      <a:lnTo>
                        <a:pt x="197" y="440"/>
                      </a:lnTo>
                      <a:lnTo>
                        <a:pt x="197" y="439"/>
                      </a:lnTo>
                      <a:lnTo>
                        <a:pt x="199" y="438"/>
                      </a:lnTo>
                      <a:lnTo>
                        <a:pt x="199" y="437"/>
                      </a:lnTo>
                      <a:lnTo>
                        <a:pt x="199" y="436"/>
                      </a:lnTo>
                      <a:lnTo>
                        <a:pt x="199" y="435"/>
                      </a:lnTo>
                      <a:lnTo>
                        <a:pt x="199" y="434"/>
                      </a:lnTo>
                      <a:lnTo>
                        <a:pt x="199" y="432"/>
                      </a:lnTo>
                      <a:lnTo>
                        <a:pt x="199" y="431"/>
                      </a:lnTo>
                      <a:lnTo>
                        <a:pt x="199" y="429"/>
                      </a:lnTo>
                      <a:lnTo>
                        <a:pt x="199" y="428"/>
                      </a:lnTo>
                      <a:lnTo>
                        <a:pt x="199" y="427"/>
                      </a:lnTo>
                      <a:lnTo>
                        <a:pt x="199" y="425"/>
                      </a:lnTo>
                      <a:lnTo>
                        <a:pt x="199" y="424"/>
                      </a:lnTo>
                      <a:lnTo>
                        <a:pt x="200" y="423"/>
                      </a:lnTo>
                      <a:lnTo>
                        <a:pt x="200" y="422"/>
                      </a:lnTo>
                      <a:lnTo>
                        <a:pt x="200" y="420"/>
                      </a:lnTo>
                      <a:lnTo>
                        <a:pt x="200" y="419"/>
                      </a:lnTo>
                      <a:lnTo>
                        <a:pt x="200" y="417"/>
                      </a:lnTo>
                      <a:lnTo>
                        <a:pt x="200" y="416"/>
                      </a:lnTo>
                      <a:lnTo>
                        <a:pt x="200" y="415"/>
                      </a:lnTo>
                      <a:lnTo>
                        <a:pt x="200" y="414"/>
                      </a:lnTo>
                      <a:lnTo>
                        <a:pt x="200" y="413"/>
                      </a:lnTo>
                      <a:lnTo>
                        <a:pt x="201" y="412"/>
                      </a:lnTo>
                      <a:lnTo>
                        <a:pt x="201" y="409"/>
                      </a:lnTo>
                      <a:lnTo>
                        <a:pt x="201" y="408"/>
                      </a:lnTo>
                      <a:lnTo>
                        <a:pt x="201" y="407"/>
                      </a:lnTo>
                      <a:lnTo>
                        <a:pt x="201" y="406"/>
                      </a:lnTo>
                      <a:lnTo>
                        <a:pt x="201" y="405"/>
                      </a:lnTo>
                      <a:lnTo>
                        <a:pt x="201" y="403"/>
                      </a:lnTo>
                      <a:lnTo>
                        <a:pt x="201" y="402"/>
                      </a:lnTo>
                      <a:lnTo>
                        <a:pt x="201" y="401"/>
                      </a:lnTo>
                      <a:lnTo>
                        <a:pt x="202" y="400"/>
                      </a:lnTo>
                      <a:lnTo>
                        <a:pt x="202" y="399"/>
                      </a:lnTo>
                      <a:lnTo>
                        <a:pt x="202" y="398"/>
                      </a:lnTo>
                      <a:lnTo>
                        <a:pt x="202" y="397"/>
                      </a:lnTo>
                      <a:lnTo>
                        <a:pt x="202" y="395"/>
                      </a:lnTo>
                      <a:lnTo>
                        <a:pt x="202" y="394"/>
                      </a:lnTo>
                      <a:lnTo>
                        <a:pt x="202" y="393"/>
                      </a:lnTo>
                      <a:lnTo>
                        <a:pt x="202" y="392"/>
                      </a:lnTo>
                      <a:lnTo>
                        <a:pt x="201" y="390"/>
                      </a:lnTo>
                      <a:lnTo>
                        <a:pt x="200" y="387"/>
                      </a:lnTo>
                      <a:lnTo>
                        <a:pt x="199" y="385"/>
                      </a:lnTo>
                      <a:lnTo>
                        <a:pt x="199" y="383"/>
                      </a:lnTo>
                      <a:lnTo>
                        <a:pt x="197" y="382"/>
                      </a:lnTo>
                      <a:lnTo>
                        <a:pt x="196" y="379"/>
                      </a:lnTo>
                      <a:lnTo>
                        <a:pt x="196" y="377"/>
                      </a:lnTo>
                      <a:lnTo>
                        <a:pt x="195" y="376"/>
                      </a:lnTo>
                      <a:lnTo>
                        <a:pt x="195" y="375"/>
                      </a:lnTo>
                      <a:lnTo>
                        <a:pt x="194" y="372"/>
                      </a:lnTo>
                      <a:lnTo>
                        <a:pt x="194" y="371"/>
                      </a:lnTo>
                      <a:lnTo>
                        <a:pt x="193" y="370"/>
                      </a:lnTo>
                      <a:lnTo>
                        <a:pt x="193" y="369"/>
                      </a:lnTo>
                      <a:lnTo>
                        <a:pt x="192" y="368"/>
                      </a:lnTo>
                      <a:lnTo>
                        <a:pt x="192" y="367"/>
                      </a:lnTo>
                      <a:lnTo>
                        <a:pt x="192" y="365"/>
                      </a:lnTo>
                      <a:lnTo>
                        <a:pt x="190" y="364"/>
                      </a:lnTo>
                      <a:lnTo>
                        <a:pt x="190" y="363"/>
                      </a:lnTo>
                      <a:lnTo>
                        <a:pt x="190" y="362"/>
                      </a:lnTo>
                      <a:lnTo>
                        <a:pt x="189" y="361"/>
                      </a:lnTo>
                      <a:lnTo>
                        <a:pt x="189" y="360"/>
                      </a:lnTo>
                      <a:lnTo>
                        <a:pt x="188" y="358"/>
                      </a:lnTo>
                      <a:lnTo>
                        <a:pt x="188" y="357"/>
                      </a:lnTo>
                      <a:lnTo>
                        <a:pt x="188" y="356"/>
                      </a:lnTo>
                      <a:lnTo>
                        <a:pt x="187" y="355"/>
                      </a:lnTo>
                      <a:lnTo>
                        <a:pt x="187" y="354"/>
                      </a:lnTo>
                      <a:lnTo>
                        <a:pt x="186" y="353"/>
                      </a:lnTo>
                      <a:lnTo>
                        <a:pt x="186" y="352"/>
                      </a:lnTo>
                      <a:lnTo>
                        <a:pt x="333" y="356"/>
                      </a:lnTo>
                      <a:lnTo>
                        <a:pt x="336" y="356"/>
                      </a:lnTo>
                      <a:lnTo>
                        <a:pt x="338" y="356"/>
                      </a:lnTo>
                      <a:lnTo>
                        <a:pt x="342" y="356"/>
                      </a:lnTo>
                      <a:lnTo>
                        <a:pt x="344" y="356"/>
                      </a:lnTo>
                      <a:lnTo>
                        <a:pt x="346" y="355"/>
                      </a:lnTo>
                      <a:lnTo>
                        <a:pt x="349" y="355"/>
                      </a:lnTo>
                      <a:lnTo>
                        <a:pt x="352" y="354"/>
                      </a:lnTo>
                      <a:lnTo>
                        <a:pt x="355" y="354"/>
                      </a:lnTo>
                      <a:lnTo>
                        <a:pt x="357" y="353"/>
                      </a:lnTo>
                      <a:lnTo>
                        <a:pt x="359" y="353"/>
                      </a:lnTo>
                      <a:lnTo>
                        <a:pt x="361" y="352"/>
                      </a:lnTo>
                      <a:lnTo>
                        <a:pt x="364" y="350"/>
                      </a:lnTo>
                      <a:lnTo>
                        <a:pt x="366" y="349"/>
                      </a:lnTo>
                      <a:lnTo>
                        <a:pt x="368" y="348"/>
                      </a:lnTo>
                      <a:lnTo>
                        <a:pt x="371" y="347"/>
                      </a:lnTo>
                      <a:lnTo>
                        <a:pt x="373" y="346"/>
                      </a:lnTo>
                      <a:lnTo>
                        <a:pt x="375" y="345"/>
                      </a:lnTo>
                      <a:lnTo>
                        <a:pt x="378" y="343"/>
                      </a:lnTo>
                      <a:lnTo>
                        <a:pt x="380" y="342"/>
                      </a:lnTo>
                      <a:lnTo>
                        <a:pt x="382" y="340"/>
                      </a:lnTo>
                      <a:lnTo>
                        <a:pt x="385" y="339"/>
                      </a:lnTo>
                      <a:lnTo>
                        <a:pt x="387" y="336"/>
                      </a:lnTo>
                      <a:lnTo>
                        <a:pt x="389" y="335"/>
                      </a:lnTo>
                      <a:lnTo>
                        <a:pt x="391" y="333"/>
                      </a:lnTo>
                      <a:lnTo>
                        <a:pt x="393" y="332"/>
                      </a:lnTo>
                      <a:lnTo>
                        <a:pt x="395" y="330"/>
                      </a:lnTo>
                      <a:lnTo>
                        <a:pt x="397" y="327"/>
                      </a:lnTo>
                      <a:lnTo>
                        <a:pt x="400" y="325"/>
                      </a:lnTo>
                      <a:lnTo>
                        <a:pt x="402" y="324"/>
                      </a:lnTo>
                      <a:lnTo>
                        <a:pt x="403" y="321"/>
                      </a:lnTo>
                      <a:lnTo>
                        <a:pt x="405" y="319"/>
                      </a:lnTo>
                      <a:lnTo>
                        <a:pt x="408" y="317"/>
                      </a:lnTo>
                      <a:lnTo>
                        <a:pt x="420" y="332"/>
                      </a:lnTo>
                      <a:lnTo>
                        <a:pt x="422" y="332"/>
                      </a:lnTo>
                      <a:lnTo>
                        <a:pt x="423" y="332"/>
                      </a:lnTo>
                      <a:lnTo>
                        <a:pt x="423" y="331"/>
                      </a:lnTo>
                      <a:lnTo>
                        <a:pt x="424" y="331"/>
                      </a:lnTo>
                      <a:lnTo>
                        <a:pt x="425" y="331"/>
                      </a:lnTo>
                      <a:lnTo>
                        <a:pt x="426" y="331"/>
                      </a:lnTo>
                      <a:lnTo>
                        <a:pt x="426" y="330"/>
                      </a:lnTo>
                      <a:lnTo>
                        <a:pt x="427" y="330"/>
                      </a:lnTo>
                      <a:lnTo>
                        <a:pt x="428" y="330"/>
                      </a:lnTo>
                      <a:lnTo>
                        <a:pt x="428" y="328"/>
                      </a:lnTo>
                      <a:lnTo>
                        <a:pt x="430" y="328"/>
                      </a:lnTo>
                      <a:lnTo>
                        <a:pt x="431" y="328"/>
                      </a:lnTo>
                      <a:lnTo>
                        <a:pt x="431" y="327"/>
                      </a:lnTo>
                      <a:lnTo>
                        <a:pt x="432" y="327"/>
                      </a:lnTo>
                      <a:lnTo>
                        <a:pt x="433" y="327"/>
                      </a:lnTo>
                      <a:lnTo>
                        <a:pt x="434" y="328"/>
                      </a:lnTo>
                      <a:lnTo>
                        <a:pt x="434" y="330"/>
                      </a:lnTo>
                      <a:lnTo>
                        <a:pt x="434" y="331"/>
                      </a:lnTo>
                      <a:lnTo>
                        <a:pt x="434" y="332"/>
                      </a:lnTo>
                      <a:lnTo>
                        <a:pt x="435" y="333"/>
                      </a:lnTo>
                      <a:lnTo>
                        <a:pt x="435" y="334"/>
                      </a:lnTo>
                      <a:lnTo>
                        <a:pt x="435" y="335"/>
                      </a:lnTo>
                      <a:lnTo>
                        <a:pt x="435" y="336"/>
                      </a:lnTo>
                      <a:lnTo>
                        <a:pt x="435" y="339"/>
                      </a:lnTo>
                      <a:lnTo>
                        <a:pt x="435" y="340"/>
                      </a:lnTo>
                      <a:lnTo>
                        <a:pt x="435" y="341"/>
                      </a:lnTo>
                      <a:lnTo>
                        <a:pt x="435" y="342"/>
                      </a:lnTo>
                      <a:lnTo>
                        <a:pt x="434" y="343"/>
                      </a:lnTo>
                      <a:lnTo>
                        <a:pt x="434" y="345"/>
                      </a:lnTo>
                      <a:lnTo>
                        <a:pt x="434" y="347"/>
                      </a:lnTo>
                      <a:lnTo>
                        <a:pt x="434" y="348"/>
                      </a:lnTo>
                      <a:lnTo>
                        <a:pt x="434" y="349"/>
                      </a:lnTo>
                      <a:lnTo>
                        <a:pt x="434" y="350"/>
                      </a:lnTo>
                      <a:lnTo>
                        <a:pt x="433" y="352"/>
                      </a:lnTo>
                      <a:lnTo>
                        <a:pt x="433" y="353"/>
                      </a:lnTo>
                      <a:lnTo>
                        <a:pt x="433" y="355"/>
                      </a:lnTo>
                      <a:lnTo>
                        <a:pt x="433" y="356"/>
                      </a:lnTo>
                      <a:lnTo>
                        <a:pt x="432" y="357"/>
                      </a:lnTo>
                      <a:lnTo>
                        <a:pt x="432" y="358"/>
                      </a:lnTo>
                      <a:lnTo>
                        <a:pt x="432" y="360"/>
                      </a:lnTo>
                      <a:lnTo>
                        <a:pt x="432" y="361"/>
                      </a:lnTo>
                      <a:lnTo>
                        <a:pt x="431" y="362"/>
                      </a:lnTo>
                      <a:lnTo>
                        <a:pt x="431" y="363"/>
                      </a:lnTo>
                      <a:lnTo>
                        <a:pt x="431" y="364"/>
                      </a:lnTo>
                      <a:lnTo>
                        <a:pt x="430" y="365"/>
                      </a:lnTo>
                      <a:lnTo>
                        <a:pt x="430" y="367"/>
                      </a:lnTo>
                      <a:lnTo>
                        <a:pt x="457" y="372"/>
                      </a:lnTo>
                      <a:lnTo>
                        <a:pt x="324" y="466"/>
                      </a:lnTo>
                      <a:lnTo>
                        <a:pt x="320" y="465"/>
                      </a:lnTo>
                      <a:lnTo>
                        <a:pt x="316" y="465"/>
                      </a:lnTo>
                      <a:lnTo>
                        <a:pt x="312" y="465"/>
                      </a:lnTo>
                      <a:lnTo>
                        <a:pt x="308" y="465"/>
                      </a:lnTo>
                      <a:lnTo>
                        <a:pt x="304" y="465"/>
                      </a:lnTo>
                      <a:lnTo>
                        <a:pt x="299" y="464"/>
                      </a:lnTo>
                      <a:lnTo>
                        <a:pt x="296" y="464"/>
                      </a:lnTo>
                      <a:lnTo>
                        <a:pt x="291" y="464"/>
                      </a:lnTo>
                      <a:lnTo>
                        <a:pt x="286" y="462"/>
                      </a:lnTo>
                      <a:lnTo>
                        <a:pt x="282" y="462"/>
                      </a:lnTo>
                      <a:lnTo>
                        <a:pt x="277" y="462"/>
                      </a:lnTo>
                      <a:lnTo>
                        <a:pt x="272" y="461"/>
                      </a:lnTo>
                      <a:lnTo>
                        <a:pt x="268" y="461"/>
                      </a:lnTo>
                      <a:lnTo>
                        <a:pt x="263" y="460"/>
                      </a:lnTo>
                      <a:lnTo>
                        <a:pt x="259" y="460"/>
                      </a:lnTo>
                      <a:lnTo>
                        <a:pt x="254" y="460"/>
                      </a:lnTo>
                      <a:lnTo>
                        <a:pt x="249" y="459"/>
                      </a:lnTo>
                      <a:lnTo>
                        <a:pt x="245" y="459"/>
                      </a:lnTo>
                      <a:lnTo>
                        <a:pt x="240" y="458"/>
                      </a:lnTo>
                      <a:lnTo>
                        <a:pt x="236" y="458"/>
                      </a:lnTo>
                      <a:lnTo>
                        <a:pt x="230" y="457"/>
                      </a:lnTo>
                      <a:lnTo>
                        <a:pt x="225" y="457"/>
                      </a:lnTo>
                      <a:lnTo>
                        <a:pt x="220" y="457"/>
                      </a:lnTo>
                      <a:lnTo>
                        <a:pt x="216" y="455"/>
                      </a:lnTo>
                      <a:lnTo>
                        <a:pt x="211" y="455"/>
                      </a:lnTo>
                      <a:lnTo>
                        <a:pt x="207" y="455"/>
                      </a:lnTo>
                      <a:lnTo>
                        <a:pt x="202" y="454"/>
                      </a:lnTo>
                      <a:lnTo>
                        <a:pt x="197" y="454"/>
                      </a:lnTo>
                      <a:lnTo>
                        <a:pt x="194" y="454"/>
                      </a:lnTo>
                      <a:lnTo>
                        <a:pt x="189" y="454"/>
                      </a:lnTo>
                      <a:lnTo>
                        <a:pt x="185" y="454"/>
                      </a:lnTo>
                      <a:lnTo>
                        <a:pt x="180" y="453"/>
                      </a:lnTo>
                      <a:lnTo>
                        <a:pt x="181" y="453"/>
                      </a:lnTo>
                      <a:lnTo>
                        <a:pt x="181" y="452"/>
                      </a:lnTo>
                      <a:lnTo>
                        <a:pt x="182" y="452"/>
                      </a:lnTo>
                      <a:lnTo>
                        <a:pt x="182" y="451"/>
                      </a:lnTo>
                      <a:lnTo>
                        <a:pt x="182" y="450"/>
                      </a:lnTo>
                      <a:lnTo>
                        <a:pt x="184" y="450"/>
                      </a:lnTo>
                      <a:lnTo>
                        <a:pt x="184" y="449"/>
                      </a:lnTo>
                      <a:lnTo>
                        <a:pt x="184" y="447"/>
                      </a:lnTo>
                      <a:lnTo>
                        <a:pt x="184" y="446"/>
                      </a:lnTo>
                      <a:lnTo>
                        <a:pt x="185" y="446"/>
                      </a:lnTo>
                      <a:lnTo>
                        <a:pt x="185" y="445"/>
                      </a:lnTo>
                      <a:lnTo>
                        <a:pt x="185" y="444"/>
                      </a:lnTo>
                      <a:lnTo>
                        <a:pt x="185" y="443"/>
                      </a:lnTo>
                      <a:lnTo>
                        <a:pt x="185" y="442"/>
                      </a:lnTo>
                      <a:lnTo>
                        <a:pt x="185" y="440"/>
                      </a:lnTo>
                      <a:close/>
                      <a:moveTo>
                        <a:pt x="0" y="438"/>
                      </a:moveTo>
                      <a:lnTo>
                        <a:pt x="2" y="438"/>
                      </a:lnTo>
                      <a:lnTo>
                        <a:pt x="3" y="438"/>
                      </a:lnTo>
                      <a:lnTo>
                        <a:pt x="4" y="438"/>
                      </a:lnTo>
                      <a:lnTo>
                        <a:pt x="6" y="437"/>
                      </a:lnTo>
                      <a:lnTo>
                        <a:pt x="7" y="437"/>
                      </a:lnTo>
                      <a:lnTo>
                        <a:pt x="8" y="437"/>
                      </a:lnTo>
                      <a:lnTo>
                        <a:pt x="9" y="437"/>
                      </a:lnTo>
                      <a:lnTo>
                        <a:pt x="10" y="436"/>
                      </a:lnTo>
                      <a:lnTo>
                        <a:pt x="11" y="436"/>
                      </a:lnTo>
                      <a:lnTo>
                        <a:pt x="13" y="436"/>
                      </a:lnTo>
                      <a:lnTo>
                        <a:pt x="15" y="435"/>
                      </a:lnTo>
                      <a:lnTo>
                        <a:pt x="16" y="435"/>
                      </a:lnTo>
                      <a:lnTo>
                        <a:pt x="17" y="434"/>
                      </a:lnTo>
                      <a:lnTo>
                        <a:pt x="18" y="434"/>
                      </a:lnTo>
                      <a:lnTo>
                        <a:pt x="19" y="434"/>
                      </a:lnTo>
                      <a:lnTo>
                        <a:pt x="21" y="432"/>
                      </a:lnTo>
                      <a:lnTo>
                        <a:pt x="22" y="432"/>
                      </a:lnTo>
                      <a:lnTo>
                        <a:pt x="23" y="431"/>
                      </a:lnTo>
                      <a:lnTo>
                        <a:pt x="25" y="431"/>
                      </a:lnTo>
                      <a:lnTo>
                        <a:pt x="26" y="430"/>
                      </a:lnTo>
                      <a:lnTo>
                        <a:pt x="28" y="429"/>
                      </a:lnTo>
                      <a:lnTo>
                        <a:pt x="29" y="429"/>
                      </a:lnTo>
                      <a:lnTo>
                        <a:pt x="30" y="428"/>
                      </a:lnTo>
                      <a:lnTo>
                        <a:pt x="32" y="427"/>
                      </a:lnTo>
                      <a:lnTo>
                        <a:pt x="33" y="427"/>
                      </a:lnTo>
                      <a:lnTo>
                        <a:pt x="34" y="425"/>
                      </a:lnTo>
                      <a:lnTo>
                        <a:pt x="36" y="424"/>
                      </a:lnTo>
                      <a:lnTo>
                        <a:pt x="38" y="423"/>
                      </a:lnTo>
                      <a:lnTo>
                        <a:pt x="39" y="423"/>
                      </a:lnTo>
                      <a:lnTo>
                        <a:pt x="40" y="422"/>
                      </a:lnTo>
                      <a:lnTo>
                        <a:pt x="43" y="421"/>
                      </a:lnTo>
                      <a:lnTo>
                        <a:pt x="44" y="420"/>
                      </a:lnTo>
                      <a:lnTo>
                        <a:pt x="45" y="420"/>
                      </a:lnTo>
                      <a:lnTo>
                        <a:pt x="45" y="421"/>
                      </a:lnTo>
                      <a:lnTo>
                        <a:pt x="46" y="421"/>
                      </a:lnTo>
                      <a:lnTo>
                        <a:pt x="47" y="421"/>
                      </a:lnTo>
                      <a:lnTo>
                        <a:pt x="48" y="421"/>
                      </a:lnTo>
                      <a:lnTo>
                        <a:pt x="49" y="421"/>
                      </a:lnTo>
                      <a:lnTo>
                        <a:pt x="51" y="421"/>
                      </a:lnTo>
                      <a:lnTo>
                        <a:pt x="52" y="422"/>
                      </a:lnTo>
                      <a:lnTo>
                        <a:pt x="53" y="422"/>
                      </a:lnTo>
                      <a:lnTo>
                        <a:pt x="54" y="422"/>
                      </a:lnTo>
                      <a:lnTo>
                        <a:pt x="55" y="422"/>
                      </a:lnTo>
                      <a:lnTo>
                        <a:pt x="58" y="422"/>
                      </a:lnTo>
                      <a:lnTo>
                        <a:pt x="59" y="421"/>
                      </a:lnTo>
                      <a:lnTo>
                        <a:pt x="60" y="421"/>
                      </a:lnTo>
                      <a:lnTo>
                        <a:pt x="62" y="421"/>
                      </a:lnTo>
                      <a:lnTo>
                        <a:pt x="63" y="421"/>
                      </a:lnTo>
                      <a:lnTo>
                        <a:pt x="64" y="421"/>
                      </a:lnTo>
                      <a:lnTo>
                        <a:pt x="67" y="421"/>
                      </a:lnTo>
                      <a:lnTo>
                        <a:pt x="68" y="420"/>
                      </a:lnTo>
                      <a:lnTo>
                        <a:pt x="69" y="420"/>
                      </a:lnTo>
                      <a:lnTo>
                        <a:pt x="71" y="420"/>
                      </a:lnTo>
                      <a:lnTo>
                        <a:pt x="73" y="419"/>
                      </a:lnTo>
                      <a:lnTo>
                        <a:pt x="74" y="419"/>
                      </a:lnTo>
                      <a:lnTo>
                        <a:pt x="75" y="417"/>
                      </a:lnTo>
                      <a:lnTo>
                        <a:pt x="76" y="417"/>
                      </a:lnTo>
                      <a:lnTo>
                        <a:pt x="77" y="416"/>
                      </a:lnTo>
                      <a:lnTo>
                        <a:pt x="78" y="416"/>
                      </a:lnTo>
                      <a:lnTo>
                        <a:pt x="80" y="415"/>
                      </a:lnTo>
                      <a:lnTo>
                        <a:pt x="81" y="415"/>
                      </a:lnTo>
                      <a:lnTo>
                        <a:pt x="82" y="414"/>
                      </a:lnTo>
                      <a:lnTo>
                        <a:pt x="83" y="413"/>
                      </a:lnTo>
                      <a:lnTo>
                        <a:pt x="84" y="414"/>
                      </a:lnTo>
                      <a:lnTo>
                        <a:pt x="84" y="415"/>
                      </a:lnTo>
                      <a:lnTo>
                        <a:pt x="85" y="416"/>
                      </a:lnTo>
                      <a:lnTo>
                        <a:pt x="86" y="416"/>
                      </a:lnTo>
                      <a:lnTo>
                        <a:pt x="88" y="417"/>
                      </a:lnTo>
                      <a:lnTo>
                        <a:pt x="88" y="419"/>
                      </a:lnTo>
                      <a:lnTo>
                        <a:pt x="89" y="419"/>
                      </a:lnTo>
                      <a:lnTo>
                        <a:pt x="91" y="420"/>
                      </a:lnTo>
                      <a:lnTo>
                        <a:pt x="92" y="420"/>
                      </a:lnTo>
                      <a:lnTo>
                        <a:pt x="93" y="421"/>
                      </a:lnTo>
                      <a:lnTo>
                        <a:pt x="95" y="422"/>
                      </a:lnTo>
                      <a:lnTo>
                        <a:pt x="96" y="422"/>
                      </a:lnTo>
                      <a:lnTo>
                        <a:pt x="98" y="423"/>
                      </a:lnTo>
                      <a:lnTo>
                        <a:pt x="99" y="423"/>
                      </a:lnTo>
                      <a:lnTo>
                        <a:pt x="100" y="424"/>
                      </a:lnTo>
                      <a:lnTo>
                        <a:pt x="101" y="424"/>
                      </a:lnTo>
                      <a:lnTo>
                        <a:pt x="104" y="425"/>
                      </a:lnTo>
                      <a:lnTo>
                        <a:pt x="105" y="425"/>
                      </a:lnTo>
                      <a:lnTo>
                        <a:pt x="106" y="425"/>
                      </a:lnTo>
                      <a:lnTo>
                        <a:pt x="107" y="427"/>
                      </a:lnTo>
                      <a:lnTo>
                        <a:pt x="108" y="427"/>
                      </a:lnTo>
                      <a:lnTo>
                        <a:pt x="110" y="427"/>
                      </a:lnTo>
                      <a:lnTo>
                        <a:pt x="111" y="428"/>
                      </a:lnTo>
                      <a:lnTo>
                        <a:pt x="112" y="428"/>
                      </a:lnTo>
                      <a:lnTo>
                        <a:pt x="113" y="428"/>
                      </a:lnTo>
                      <a:lnTo>
                        <a:pt x="114" y="428"/>
                      </a:lnTo>
                      <a:lnTo>
                        <a:pt x="115" y="428"/>
                      </a:lnTo>
                      <a:lnTo>
                        <a:pt x="116" y="429"/>
                      </a:lnTo>
                      <a:lnTo>
                        <a:pt x="116" y="430"/>
                      </a:lnTo>
                      <a:lnTo>
                        <a:pt x="116" y="431"/>
                      </a:lnTo>
                      <a:lnTo>
                        <a:pt x="118" y="432"/>
                      </a:lnTo>
                      <a:lnTo>
                        <a:pt x="118" y="434"/>
                      </a:lnTo>
                      <a:lnTo>
                        <a:pt x="118" y="435"/>
                      </a:lnTo>
                      <a:lnTo>
                        <a:pt x="119" y="435"/>
                      </a:lnTo>
                      <a:lnTo>
                        <a:pt x="119" y="436"/>
                      </a:lnTo>
                      <a:lnTo>
                        <a:pt x="119" y="437"/>
                      </a:lnTo>
                      <a:lnTo>
                        <a:pt x="120" y="438"/>
                      </a:lnTo>
                      <a:lnTo>
                        <a:pt x="120" y="439"/>
                      </a:lnTo>
                      <a:lnTo>
                        <a:pt x="120" y="440"/>
                      </a:lnTo>
                      <a:lnTo>
                        <a:pt x="121" y="440"/>
                      </a:lnTo>
                      <a:lnTo>
                        <a:pt x="121" y="442"/>
                      </a:lnTo>
                      <a:lnTo>
                        <a:pt x="121" y="443"/>
                      </a:lnTo>
                      <a:lnTo>
                        <a:pt x="122" y="444"/>
                      </a:lnTo>
                      <a:lnTo>
                        <a:pt x="122" y="445"/>
                      </a:lnTo>
                      <a:lnTo>
                        <a:pt x="123" y="446"/>
                      </a:lnTo>
                      <a:lnTo>
                        <a:pt x="123" y="447"/>
                      </a:lnTo>
                      <a:lnTo>
                        <a:pt x="125" y="447"/>
                      </a:lnTo>
                      <a:lnTo>
                        <a:pt x="125" y="449"/>
                      </a:lnTo>
                      <a:lnTo>
                        <a:pt x="125" y="450"/>
                      </a:lnTo>
                      <a:lnTo>
                        <a:pt x="126" y="450"/>
                      </a:lnTo>
                      <a:lnTo>
                        <a:pt x="126" y="451"/>
                      </a:lnTo>
                      <a:lnTo>
                        <a:pt x="127" y="452"/>
                      </a:lnTo>
                      <a:lnTo>
                        <a:pt x="127" y="453"/>
                      </a:lnTo>
                      <a:lnTo>
                        <a:pt x="128" y="453"/>
                      </a:lnTo>
                      <a:lnTo>
                        <a:pt x="126" y="453"/>
                      </a:lnTo>
                      <a:lnTo>
                        <a:pt x="125" y="453"/>
                      </a:lnTo>
                      <a:lnTo>
                        <a:pt x="122" y="453"/>
                      </a:lnTo>
                      <a:lnTo>
                        <a:pt x="120" y="453"/>
                      </a:lnTo>
                      <a:lnTo>
                        <a:pt x="118" y="452"/>
                      </a:lnTo>
                      <a:lnTo>
                        <a:pt x="116" y="452"/>
                      </a:lnTo>
                      <a:lnTo>
                        <a:pt x="114" y="452"/>
                      </a:lnTo>
                      <a:lnTo>
                        <a:pt x="112" y="452"/>
                      </a:lnTo>
                      <a:lnTo>
                        <a:pt x="110" y="452"/>
                      </a:lnTo>
                      <a:lnTo>
                        <a:pt x="108" y="451"/>
                      </a:lnTo>
                      <a:lnTo>
                        <a:pt x="106" y="451"/>
                      </a:lnTo>
                      <a:lnTo>
                        <a:pt x="104" y="451"/>
                      </a:lnTo>
                      <a:lnTo>
                        <a:pt x="101" y="451"/>
                      </a:lnTo>
                      <a:lnTo>
                        <a:pt x="99" y="451"/>
                      </a:lnTo>
                      <a:lnTo>
                        <a:pt x="98" y="450"/>
                      </a:lnTo>
                      <a:lnTo>
                        <a:pt x="96" y="450"/>
                      </a:lnTo>
                      <a:lnTo>
                        <a:pt x="93" y="450"/>
                      </a:lnTo>
                      <a:lnTo>
                        <a:pt x="91" y="450"/>
                      </a:lnTo>
                      <a:lnTo>
                        <a:pt x="90" y="450"/>
                      </a:lnTo>
                      <a:lnTo>
                        <a:pt x="88" y="450"/>
                      </a:lnTo>
                      <a:lnTo>
                        <a:pt x="85" y="449"/>
                      </a:lnTo>
                      <a:lnTo>
                        <a:pt x="83" y="449"/>
                      </a:lnTo>
                      <a:lnTo>
                        <a:pt x="81" y="449"/>
                      </a:lnTo>
                      <a:lnTo>
                        <a:pt x="80" y="449"/>
                      </a:lnTo>
                      <a:lnTo>
                        <a:pt x="77" y="449"/>
                      </a:lnTo>
                      <a:lnTo>
                        <a:pt x="75" y="449"/>
                      </a:lnTo>
                      <a:lnTo>
                        <a:pt x="73" y="447"/>
                      </a:lnTo>
                      <a:lnTo>
                        <a:pt x="71" y="447"/>
                      </a:lnTo>
                      <a:lnTo>
                        <a:pt x="69" y="447"/>
                      </a:lnTo>
                      <a:lnTo>
                        <a:pt x="67" y="447"/>
                      </a:lnTo>
                      <a:lnTo>
                        <a:pt x="64" y="447"/>
                      </a:lnTo>
                      <a:lnTo>
                        <a:pt x="63" y="446"/>
                      </a:lnTo>
                      <a:lnTo>
                        <a:pt x="61" y="446"/>
                      </a:lnTo>
                      <a:lnTo>
                        <a:pt x="59" y="446"/>
                      </a:lnTo>
                      <a:lnTo>
                        <a:pt x="56" y="446"/>
                      </a:lnTo>
                      <a:lnTo>
                        <a:pt x="55" y="446"/>
                      </a:lnTo>
                      <a:lnTo>
                        <a:pt x="53" y="445"/>
                      </a:lnTo>
                      <a:lnTo>
                        <a:pt x="51" y="445"/>
                      </a:lnTo>
                      <a:lnTo>
                        <a:pt x="49" y="445"/>
                      </a:lnTo>
                      <a:lnTo>
                        <a:pt x="47" y="445"/>
                      </a:lnTo>
                      <a:lnTo>
                        <a:pt x="45" y="444"/>
                      </a:lnTo>
                      <a:lnTo>
                        <a:pt x="44" y="444"/>
                      </a:lnTo>
                      <a:lnTo>
                        <a:pt x="41" y="444"/>
                      </a:lnTo>
                      <a:lnTo>
                        <a:pt x="39" y="444"/>
                      </a:lnTo>
                      <a:lnTo>
                        <a:pt x="38" y="443"/>
                      </a:lnTo>
                      <a:lnTo>
                        <a:pt x="36" y="443"/>
                      </a:lnTo>
                      <a:lnTo>
                        <a:pt x="33" y="443"/>
                      </a:lnTo>
                      <a:lnTo>
                        <a:pt x="31" y="443"/>
                      </a:lnTo>
                      <a:lnTo>
                        <a:pt x="30" y="443"/>
                      </a:lnTo>
                      <a:lnTo>
                        <a:pt x="28" y="442"/>
                      </a:lnTo>
                      <a:lnTo>
                        <a:pt x="25" y="442"/>
                      </a:lnTo>
                      <a:lnTo>
                        <a:pt x="24" y="442"/>
                      </a:lnTo>
                      <a:lnTo>
                        <a:pt x="22" y="442"/>
                      </a:lnTo>
                      <a:lnTo>
                        <a:pt x="19" y="440"/>
                      </a:lnTo>
                      <a:lnTo>
                        <a:pt x="18" y="440"/>
                      </a:lnTo>
                      <a:lnTo>
                        <a:pt x="16" y="440"/>
                      </a:lnTo>
                      <a:lnTo>
                        <a:pt x="14" y="440"/>
                      </a:lnTo>
                      <a:lnTo>
                        <a:pt x="13" y="439"/>
                      </a:lnTo>
                      <a:lnTo>
                        <a:pt x="10" y="439"/>
                      </a:lnTo>
                      <a:lnTo>
                        <a:pt x="8" y="439"/>
                      </a:lnTo>
                      <a:lnTo>
                        <a:pt x="7" y="439"/>
                      </a:lnTo>
                      <a:lnTo>
                        <a:pt x="4" y="439"/>
                      </a:lnTo>
                      <a:lnTo>
                        <a:pt x="2" y="438"/>
                      </a:lnTo>
                      <a:lnTo>
                        <a:pt x="0" y="438"/>
                      </a:lnTo>
                      <a:close/>
                      <a:moveTo>
                        <a:pt x="148" y="454"/>
                      </a:moveTo>
                      <a:lnTo>
                        <a:pt x="148" y="453"/>
                      </a:lnTo>
                      <a:lnTo>
                        <a:pt x="148" y="452"/>
                      </a:lnTo>
                      <a:lnTo>
                        <a:pt x="148" y="451"/>
                      </a:lnTo>
                      <a:lnTo>
                        <a:pt x="148" y="450"/>
                      </a:lnTo>
                      <a:lnTo>
                        <a:pt x="148" y="449"/>
                      </a:lnTo>
                      <a:lnTo>
                        <a:pt x="148" y="447"/>
                      </a:lnTo>
                      <a:lnTo>
                        <a:pt x="148" y="446"/>
                      </a:lnTo>
                      <a:lnTo>
                        <a:pt x="149" y="446"/>
                      </a:lnTo>
                      <a:lnTo>
                        <a:pt x="149" y="445"/>
                      </a:lnTo>
                      <a:lnTo>
                        <a:pt x="149" y="444"/>
                      </a:lnTo>
                      <a:lnTo>
                        <a:pt x="149" y="443"/>
                      </a:lnTo>
                      <a:lnTo>
                        <a:pt x="149" y="442"/>
                      </a:lnTo>
                      <a:lnTo>
                        <a:pt x="149" y="440"/>
                      </a:lnTo>
                      <a:lnTo>
                        <a:pt x="149" y="439"/>
                      </a:lnTo>
                      <a:lnTo>
                        <a:pt x="149" y="438"/>
                      </a:lnTo>
                      <a:lnTo>
                        <a:pt x="149" y="437"/>
                      </a:lnTo>
                      <a:lnTo>
                        <a:pt x="149" y="436"/>
                      </a:lnTo>
                      <a:lnTo>
                        <a:pt x="149" y="435"/>
                      </a:lnTo>
                      <a:lnTo>
                        <a:pt x="149" y="434"/>
                      </a:lnTo>
                      <a:lnTo>
                        <a:pt x="149" y="432"/>
                      </a:lnTo>
                      <a:lnTo>
                        <a:pt x="149" y="431"/>
                      </a:lnTo>
                      <a:lnTo>
                        <a:pt x="149" y="430"/>
                      </a:lnTo>
                      <a:lnTo>
                        <a:pt x="149" y="429"/>
                      </a:lnTo>
                      <a:lnTo>
                        <a:pt x="148" y="429"/>
                      </a:lnTo>
                      <a:lnTo>
                        <a:pt x="148" y="428"/>
                      </a:lnTo>
                      <a:lnTo>
                        <a:pt x="148" y="427"/>
                      </a:lnTo>
                      <a:lnTo>
                        <a:pt x="148" y="425"/>
                      </a:lnTo>
                      <a:lnTo>
                        <a:pt x="148" y="424"/>
                      </a:lnTo>
                      <a:lnTo>
                        <a:pt x="147" y="423"/>
                      </a:lnTo>
                      <a:lnTo>
                        <a:pt x="147" y="422"/>
                      </a:lnTo>
                      <a:lnTo>
                        <a:pt x="147" y="421"/>
                      </a:lnTo>
                      <a:lnTo>
                        <a:pt x="147" y="420"/>
                      </a:lnTo>
                      <a:lnTo>
                        <a:pt x="145" y="420"/>
                      </a:lnTo>
                      <a:lnTo>
                        <a:pt x="145" y="419"/>
                      </a:lnTo>
                      <a:lnTo>
                        <a:pt x="145" y="417"/>
                      </a:lnTo>
                      <a:lnTo>
                        <a:pt x="145" y="416"/>
                      </a:lnTo>
                      <a:lnTo>
                        <a:pt x="144" y="415"/>
                      </a:lnTo>
                      <a:lnTo>
                        <a:pt x="144" y="414"/>
                      </a:lnTo>
                      <a:lnTo>
                        <a:pt x="145" y="415"/>
                      </a:lnTo>
                      <a:lnTo>
                        <a:pt x="147" y="415"/>
                      </a:lnTo>
                      <a:lnTo>
                        <a:pt x="148" y="415"/>
                      </a:lnTo>
                      <a:lnTo>
                        <a:pt x="149" y="416"/>
                      </a:lnTo>
                      <a:lnTo>
                        <a:pt x="150" y="416"/>
                      </a:lnTo>
                      <a:lnTo>
                        <a:pt x="151" y="416"/>
                      </a:lnTo>
                      <a:lnTo>
                        <a:pt x="151" y="417"/>
                      </a:lnTo>
                      <a:lnTo>
                        <a:pt x="151" y="419"/>
                      </a:lnTo>
                      <a:lnTo>
                        <a:pt x="152" y="420"/>
                      </a:lnTo>
                      <a:lnTo>
                        <a:pt x="152" y="421"/>
                      </a:lnTo>
                      <a:lnTo>
                        <a:pt x="152" y="422"/>
                      </a:lnTo>
                      <a:lnTo>
                        <a:pt x="152" y="423"/>
                      </a:lnTo>
                      <a:lnTo>
                        <a:pt x="152" y="424"/>
                      </a:lnTo>
                      <a:lnTo>
                        <a:pt x="152" y="425"/>
                      </a:lnTo>
                      <a:lnTo>
                        <a:pt x="153" y="427"/>
                      </a:lnTo>
                      <a:lnTo>
                        <a:pt x="153" y="429"/>
                      </a:lnTo>
                      <a:lnTo>
                        <a:pt x="153" y="430"/>
                      </a:lnTo>
                      <a:lnTo>
                        <a:pt x="153" y="431"/>
                      </a:lnTo>
                      <a:lnTo>
                        <a:pt x="153" y="434"/>
                      </a:lnTo>
                      <a:lnTo>
                        <a:pt x="153" y="435"/>
                      </a:lnTo>
                      <a:lnTo>
                        <a:pt x="155" y="436"/>
                      </a:lnTo>
                      <a:lnTo>
                        <a:pt x="155" y="438"/>
                      </a:lnTo>
                      <a:lnTo>
                        <a:pt x="155" y="439"/>
                      </a:lnTo>
                      <a:lnTo>
                        <a:pt x="155" y="442"/>
                      </a:lnTo>
                      <a:lnTo>
                        <a:pt x="156" y="443"/>
                      </a:lnTo>
                      <a:lnTo>
                        <a:pt x="156" y="444"/>
                      </a:lnTo>
                      <a:lnTo>
                        <a:pt x="157" y="445"/>
                      </a:lnTo>
                      <a:lnTo>
                        <a:pt x="157" y="447"/>
                      </a:lnTo>
                      <a:lnTo>
                        <a:pt x="157" y="449"/>
                      </a:lnTo>
                      <a:lnTo>
                        <a:pt x="158" y="450"/>
                      </a:lnTo>
                      <a:lnTo>
                        <a:pt x="158" y="451"/>
                      </a:lnTo>
                      <a:lnTo>
                        <a:pt x="159" y="452"/>
                      </a:lnTo>
                      <a:lnTo>
                        <a:pt x="159" y="453"/>
                      </a:lnTo>
                      <a:lnTo>
                        <a:pt x="160" y="454"/>
                      </a:lnTo>
                      <a:lnTo>
                        <a:pt x="162" y="455"/>
                      </a:lnTo>
                      <a:lnTo>
                        <a:pt x="148" y="454"/>
                      </a:lnTo>
                      <a:close/>
                      <a:moveTo>
                        <a:pt x="831" y="33"/>
                      </a:moveTo>
                      <a:lnTo>
                        <a:pt x="831" y="34"/>
                      </a:lnTo>
                      <a:lnTo>
                        <a:pt x="831" y="36"/>
                      </a:lnTo>
                      <a:lnTo>
                        <a:pt x="831" y="38"/>
                      </a:lnTo>
                      <a:lnTo>
                        <a:pt x="832" y="41"/>
                      </a:lnTo>
                      <a:lnTo>
                        <a:pt x="832" y="43"/>
                      </a:lnTo>
                      <a:lnTo>
                        <a:pt x="832" y="44"/>
                      </a:lnTo>
                      <a:lnTo>
                        <a:pt x="832" y="47"/>
                      </a:lnTo>
                      <a:lnTo>
                        <a:pt x="832" y="49"/>
                      </a:lnTo>
                      <a:lnTo>
                        <a:pt x="833" y="51"/>
                      </a:lnTo>
                      <a:lnTo>
                        <a:pt x="833" y="53"/>
                      </a:lnTo>
                      <a:lnTo>
                        <a:pt x="833" y="56"/>
                      </a:lnTo>
                      <a:lnTo>
                        <a:pt x="834" y="59"/>
                      </a:lnTo>
                      <a:lnTo>
                        <a:pt x="834" y="62"/>
                      </a:lnTo>
                      <a:lnTo>
                        <a:pt x="834" y="64"/>
                      </a:lnTo>
                      <a:lnTo>
                        <a:pt x="834" y="66"/>
                      </a:lnTo>
                      <a:lnTo>
                        <a:pt x="835" y="68"/>
                      </a:lnTo>
                      <a:lnTo>
                        <a:pt x="835" y="71"/>
                      </a:lnTo>
                      <a:lnTo>
                        <a:pt x="836" y="73"/>
                      </a:lnTo>
                      <a:lnTo>
                        <a:pt x="836" y="75"/>
                      </a:lnTo>
                      <a:lnTo>
                        <a:pt x="836" y="78"/>
                      </a:lnTo>
                      <a:lnTo>
                        <a:pt x="836" y="80"/>
                      </a:lnTo>
                      <a:lnTo>
                        <a:pt x="838" y="82"/>
                      </a:lnTo>
                      <a:lnTo>
                        <a:pt x="838" y="85"/>
                      </a:lnTo>
                      <a:lnTo>
                        <a:pt x="838" y="87"/>
                      </a:lnTo>
                      <a:lnTo>
                        <a:pt x="839" y="89"/>
                      </a:lnTo>
                      <a:lnTo>
                        <a:pt x="839" y="92"/>
                      </a:lnTo>
                      <a:lnTo>
                        <a:pt x="839" y="94"/>
                      </a:lnTo>
                      <a:lnTo>
                        <a:pt x="839" y="96"/>
                      </a:lnTo>
                      <a:lnTo>
                        <a:pt x="839" y="99"/>
                      </a:lnTo>
                      <a:lnTo>
                        <a:pt x="839" y="101"/>
                      </a:lnTo>
                      <a:lnTo>
                        <a:pt x="839" y="103"/>
                      </a:lnTo>
                      <a:lnTo>
                        <a:pt x="839" y="104"/>
                      </a:lnTo>
                      <a:lnTo>
                        <a:pt x="840" y="105"/>
                      </a:lnTo>
                      <a:lnTo>
                        <a:pt x="841" y="107"/>
                      </a:lnTo>
                      <a:lnTo>
                        <a:pt x="841" y="108"/>
                      </a:lnTo>
                      <a:lnTo>
                        <a:pt x="842" y="109"/>
                      </a:lnTo>
                      <a:lnTo>
                        <a:pt x="843" y="110"/>
                      </a:lnTo>
                      <a:lnTo>
                        <a:pt x="843" y="112"/>
                      </a:lnTo>
                      <a:lnTo>
                        <a:pt x="844" y="114"/>
                      </a:lnTo>
                      <a:lnTo>
                        <a:pt x="846" y="115"/>
                      </a:lnTo>
                      <a:lnTo>
                        <a:pt x="846" y="116"/>
                      </a:lnTo>
                      <a:lnTo>
                        <a:pt x="847" y="118"/>
                      </a:lnTo>
                      <a:lnTo>
                        <a:pt x="848" y="119"/>
                      </a:lnTo>
                      <a:lnTo>
                        <a:pt x="848" y="122"/>
                      </a:lnTo>
                      <a:lnTo>
                        <a:pt x="849" y="123"/>
                      </a:lnTo>
                      <a:lnTo>
                        <a:pt x="849" y="125"/>
                      </a:lnTo>
                      <a:lnTo>
                        <a:pt x="850" y="126"/>
                      </a:lnTo>
                      <a:lnTo>
                        <a:pt x="850" y="129"/>
                      </a:lnTo>
                      <a:lnTo>
                        <a:pt x="851" y="130"/>
                      </a:lnTo>
                      <a:lnTo>
                        <a:pt x="851" y="132"/>
                      </a:lnTo>
                      <a:lnTo>
                        <a:pt x="853" y="134"/>
                      </a:lnTo>
                      <a:lnTo>
                        <a:pt x="853" y="135"/>
                      </a:lnTo>
                      <a:lnTo>
                        <a:pt x="854" y="138"/>
                      </a:lnTo>
                      <a:lnTo>
                        <a:pt x="854" y="139"/>
                      </a:lnTo>
                      <a:lnTo>
                        <a:pt x="855" y="141"/>
                      </a:lnTo>
                      <a:lnTo>
                        <a:pt x="855" y="144"/>
                      </a:lnTo>
                      <a:lnTo>
                        <a:pt x="855" y="145"/>
                      </a:lnTo>
                      <a:lnTo>
                        <a:pt x="855" y="147"/>
                      </a:lnTo>
                      <a:lnTo>
                        <a:pt x="856" y="148"/>
                      </a:lnTo>
                      <a:lnTo>
                        <a:pt x="856" y="151"/>
                      </a:lnTo>
                      <a:lnTo>
                        <a:pt x="856" y="152"/>
                      </a:lnTo>
                      <a:lnTo>
                        <a:pt x="856" y="153"/>
                      </a:lnTo>
                      <a:lnTo>
                        <a:pt x="856" y="155"/>
                      </a:lnTo>
                      <a:lnTo>
                        <a:pt x="856" y="156"/>
                      </a:lnTo>
                      <a:lnTo>
                        <a:pt x="1071" y="146"/>
                      </a:lnTo>
                      <a:lnTo>
                        <a:pt x="1071" y="144"/>
                      </a:lnTo>
                      <a:lnTo>
                        <a:pt x="1070" y="142"/>
                      </a:lnTo>
                      <a:lnTo>
                        <a:pt x="1070" y="140"/>
                      </a:lnTo>
                      <a:lnTo>
                        <a:pt x="1070" y="139"/>
                      </a:lnTo>
                      <a:lnTo>
                        <a:pt x="1070" y="138"/>
                      </a:lnTo>
                      <a:lnTo>
                        <a:pt x="1070" y="137"/>
                      </a:lnTo>
                      <a:lnTo>
                        <a:pt x="1070" y="135"/>
                      </a:lnTo>
                      <a:lnTo>
                        <a:pt x="1070" y="134"/>
                      </a:lnTo>
                      <a:lnTo>
                        <a:pt x="1071" y="133"/>
                      </a:lnTo>
                      <a:lnTo>
                        <a:pt x="1071" y="132"/>
                      </a:lnTo>
                      <a:lnTo>
                        <a:pt x="1072" y="131"/>
                      </a:lnTo>
                      <a:lnTo>
                        <a:pt x="1073" y="131"/>
                      </a:lnTo>
                      <a:lnTo>
                        <a:pt x="1074" y="131"/>
                      </a:lnTo>
                      <a:lnTo>
                        <a:pt x="1076" y="130"/>
                      </a:lnTo>
                      <a:lnTo>
                        <a:pt x="1077" y="130"/>
                      </a:lnTo>
                      <a:lnTo>
                        <a:pt x="1078" y="130"/>
                      </a:lnTo>
                      <a:lnTo>
                        <a:pt x="1080" y="130"/>
                      </a:lnTo>
                      <a:lnTo>
                        <a:pt x="1081" y="129"/>
                      </a:lnTo>
                      <a:lnTo>
                        <a:pt x="1082" y="130"/>
                      </a:lnTo>
                      <a:lnTo>
                        <a:pt x="1085" y="130"/>
                      </a:lnTo>
                      <a:lnTo>
                        <a:pt x="1086" y="130"/>
                      </a:lnTo>
                      <a:lnTo>
                        <a:pt x="1088" y="130"/>
                      </a:lnTo>
                      <a:lnTo>
                        <a:pt x="1089" y="130"/>
                      </a:lnTo>
                      <a:lnTo>
                        <a:pt x="1092" y="131"/>
                      </a:lnTo>
                      <a:lnTo>
                        <a:pt x="1093" y="131"/>
                      </a:lnTo>
                      <a:lnTo>
                        <a:pt x="1095" y="131"/>
                      </a:lnTo>
                      <a:lnTo>
                        <a:pt x="1096" y="132"/>
                      </a:lnTo>
                      <a:lnTo>
                        <a:pt x="1099" y="132"/>
                      </a:lnTo>
                      <a:lnTo>
                        <a:pt x="1100" y="133"/>
                      </a:lnTo>
                      <a:lnTo>
                        <a:pt x="1102" y="134"/>
                      </a:lnTo>
                      <a:lnTo>
                        <a:pt x="1103" y="134"/>
                      </a:lnTo>
                      <a:lnTo>
                        <a:pt x="1104" y="135"/>
                      </a:lnTo>
                      <a:lnTo>
                        <a:pt x="1104" y="134"/>
                      </a:lnTo>
                      <a:lnTo>
                        <a:pt x="1104" y="133"/>
                      </a:lnTo>
                      <a:lnTo>
                        <a:pt x="1104" y="132"/>
                      </a:lnTo>
                      <a:lnTo>
                        <a:pt x="1104" y="131"/>
                      </a:lnTo>
                      <a:lnTo>
                        <a:pt x="1104" y="130"/>
                      </a:lnTo>
                      <a:lnTo>
                        <a:pt x="1103" y="130"/>
                      </a:lnTo>
                      <a:lnTo>
                        <a:pt x="1103" y="129"/>
                      </a:lnTo>
                      <a:lnTo>
                        <a:pt x="1104" y="127"/>
                      </a:lnTo>
                      <a:lnTo>
                        <a:pt x="1104" y="126"/>
                      </a:lnTo>
                      <a:lnTo>
                        <a:pt x="1104" y="125"/>
                      </a:lnTo>
                      <a:lnTo>
                        <a:pt x="1104" y="124"/>
                      </a:lnTo>
                      <a:lnTo>
                        <a:pt x="1104" y="123"/>
                      </a:lnTo>
                      <a:lnTo>
                        <a:pt x="1106" y="122"/>
                      </a:lnTo>
                      <a:lnTo>
                        <a:pt x="1106" y="120"/>
                      </a:lnTo>
                      <a:lnTo>
                        <a:pt x="1107" y="119"/>
                      </a:lnTo>
                      <a:lnTo>
                        <a:pt x="1108" y="118"/>
                      </a:lnTo>
                      <a:lnTo>
                        <a:pt x="1109" y="117"/>
                      </a:lnTo>
                      <a:lnTo>
                        <a:pt x="1110" y="117"/>
                      </a:lnTo>
                      <a:lnTo>
                        <a:pt x="1111" y="116"/>
                      </a:lnTo>
                      <a:lnTo>
                        <a:pt x="1113" y="116"/>
                      </a:lnTo>
                      <a:lnTo>
                        <a:pt x="1114" y="115"/>
                      </a:lnTo>
                      <a:lnTo>
                        <a:pt x="1115" y="115"/>
                      </a:lnTo>
                      <a:lnTo>
                        <a:pt x="1116" y="115"/>
                      </a:lnTo>
                      <a:lnTo>
                        <a:pt x="1117" y="115"/>
                      </a:lnTo>
                      <a:lnTo>
                        <a:pt x="1119" y="115"/>
                      </a:lnTo>
                      <a:lnTo>
                        <a:pt x="1121" y="115"/>
                      </a:lnTo>
                      <a:lnTo>
                        <a:pt x="1123" y="115"/>
                      </a:lnTo>
                      <a:lnTo>
                        <a:pt x="1124" y="115"/>
                      </a:lnTo>
                      <a:lnTo>
                        <a:pt x="1126" y="115"/>
                      </a:lnTo>
                      <a:lnTo>
                        <a:pt x="1129" y="115"/>
                      </a:lnTo>
                      <a:lnTo>
                        <a:pt x="1126" y="89"/>
                      </a:lnTo>
                      <a:lnTo>
                        <a:pt x="1126" y="87"/>
                      </a:lnTo>
                      <a:lnTo>
                        <a:pt x="1126" y="86"/>
                      </a:lnTo>
                      <a:lnTo>
                        <a:pt x="1125" y="84"/>
                      </a:lnTo>
                      <a:lnTo>
                        <a:pt x="1125" y="81"/>
                      </a:lnTo>
                      <a:lnTo>
                        <a:pt x="1125" y="79"/>
                      </a:lnTo>
                      <a:lnTo>
                        <a:pt x="1125" y="77"/>
                      </a:lnTo>
                      <a:lnTo>
                        <a:pt x="1125" y="74"/>
                      </a:lnTo>
                      <a:lnTo>
                        <a:pt x="1125" y="72"/>
                      </a:lnTo>
                      <a:lnTo>
                        <a:pt x="1125" y="70"/>
                      </a:lnTo>
                      <a:lnTo>
                        <a:pt x="1125" y="67"/>
                      </a:lnTo>
                      <a:lnTo>
                        <a:pt x="1125" y="64"/>
                      </a:lnTo>
                      <a:lnTo>
                        <a:pt x="1124" y="62"/>
                      </a:lnTo>
                      <a:lnTo>
                        <a:pt x="1124" y="58"/>
                      </a:lnTo>
                      <a:lnTo>
                        <a:pt x="1124" y="56"/>
                      </a:lnTo>
                      <a:lnTo>
                        <a:pt x="1124" y="52"/>
                      </a:lnTo>
                      <a:lnTo>
                        <a:pt x="1124" y="50"/>
                      </a:lnTo>
                      <a:lnTo>
                        <a:pt x="1123" y="47"/>
                      </a:lnTo>
                      <a:lnTo>
                        <a:pt x="1123" y="43"/>
                      </a:lnTo>
                      <a:lnTo>
                        <a:pt x="1123" y="41"/>
                      </a:lnTo>
                      <a:lnTo>
                        <a:pt x="1123" y="37"/>
                      </a:lnTo>
                      <a:lnTo>
                        <a:pt x="1122" y="34"/>
                      </a:lnTo>
                      <a:lnTo>
                        <a:pt x="1122" y="30"/>
                      </a:lnTo>
                      <a:lnTo>
                        <a:pt x="1122" y="28"/>
                      </a:lnTo>
                      <a:lnTo>
                        <a:pt x="1122" y="25"/>
                      </a:lnTo>
                      <a:lnTo>
                        <a:pt x="1121" y="21"/>
                      </a:lnTo>
                      <a:lnTo>
                        <a:pt x="1121" y="18"/>
                      </a:lnTo>
                      <a:lnTo>
                        <a:pt x="1119" y="15"/>
                      </a:lnTo>
                      <a:lnTo>
                        <a:pt x="1119" y="12"/>
                      </a:lnTo>
                      <a:lnTo>
                        <a:pt x="1118" y="8"/>
                      </a:lnTo>
                      <a:lnTo>
                        <a:pt x="1118" y="6"/>
                      </a:lnTo>
                      <a:lnTo>
                        <a:pt x="1117" y="3"/>
                      </a:lnTo>
                      <a:lnTo>
                        <a:pt x="1117" y="0"/>
                      </a:lnTo>
                      <a:lnTo>
                        <a:pt x="1114" y="1"/>
                      </a:lnTo>
                      <a:lnTo>
                        <a:pt x="1110" y="4"/>
                      </a:lnTo>
                      <a:lnTo>
                        <a:pt x="1107" y="5"/>
                      </a:lnTo>
                      <a:lnTo>
                        <a:pt x="1103" y="7"/>
                      </a:lnTo>
                      <a:lnTo>
                        <a:pt x="1099" y="8"/>
                      </a:lnTo>
                      <a:lnTo>
                        <a:pt x="1094" y="10"/>
                      </a:lnTo>
                      <a:lnTo>
                        <a:pt x="1091" y="12"/>
                      </a:lnTo>
                      <a:lnTo>
                        <a:pt x="1086" y="13"/>
                      </a:lnTo>
                      <a:lnTo>
                        <a:pt x="1080" y="14"/>
                      </a:lnTo>
                      <a:lnTo>
                        <a:pt x="1076" y="17"/>
                      </a:lnTo>
                      <a:lnTo>
                        <a:pt x="1071" y="18"/>
                      </a:lnTo>
                      <a:lnTo>
                        <a:pt x="1065" y="19"/>
                      </a:lnTo>
                      <a:lnTo>
                        <a:pt x="1061" y="20"/>
                      </a:lnTo>
                      <a:lnTo>
                        <a:pt x="1055" y="21"/>
                      </a:lnTo>
                      <a:lnTo>
                        <a:pt x="1049" y="22"/>
                      </a:lnTo>
                      <a:lnTo>
                        <a:pt x="1043" y="25"/>
                      </a:lnTo>
                      <a:lnTo>
                        <a:pt x="1039" y="26"/>
                      </a:lnTo>
                      <a:lnTo>
                        <a:pt x="1033" y="26"/>
                      </a:lnTo>
                      <a:lnTo>
                        <a:pt x="1027" y="27"/>
                      </a:lnTo>
                      <a:lnTo>
                        <a:pt x="1021" y="28"/>
                      </a:lnTo>
                      <a:lnTo>
                        <a:pt x="1015" y="29"/>
                      </a:lnTo>
                      <a:lnTo>
                        <a:pt x="1010" y="30"/>
                      </a:lnTo>
                      <a:lnTo>
                        <a:pt x="1004" y="32"/>
                      </a:lnTo>
                      <a:lnTo>
                        <a:pt x="999" y="33"/>
                      </a:lnTo>
                      <a:lnTo>
                        <a:pt x="993" y="33"/>
                      </a:lnTo>
                      <a:lnTo>
                        <a:pt x="988" y="34"/>
                      </a:lnTo>
                      <a:lnTo>
                        <a:pt x="983" y="35"/>
                      </a:lnTo>
                      <a:lnTo>
                        <a:pt x="977" y="35"/>
                      </a:lnTo>
                      <a:lnTo>
                        <a:pt x="973" y="36"/>
                      </a:lnTo>
                      <a:lnTo>
                        <a:pt x="968" y="36"/>
                      </a:lnTo>
                      <a:lnTo>
                        <a:pt x="963" y="37"/>
                      </a:lnTo>
                      <a:lnTo>
                        <a:pt x="959" y="37"/>
                      </a:lnTo>
                      <a:lnTo>
                        <a:pt x="955" y="38"/>
                      </a:lnTo>
                      <a:lnTo>
                        <a:pt x="952" y="38"/>
                      </a:lnTo>
                      <a:lnTo>
                        <a:pt x="948" y="38"/>
                      </a:lnTo>
                      <a:lnTo>
                        <a:pt x="945" y="38"/>
                      </a:lnTo>
                      <a:lnTo>
                        <a:pt x="941" y="38"/>
                      </a:lnTo>
                      <a:lnTo>
                        <a:pt x="938" y="38"/>
                      </a:lnTo>
                      <a:lnTo>
                        <a:pt x="933" y="38"/>
                      </a:lnTo>
                      <a:lnTo>
                        <a:pt x="930" y="38"/>
                      </a:lnTo>
                      <a:lnTo>
                        <a:pt x="925" y="38"/>
                      </a:lnTo>
                      <a:lnTo>
                        <a:pt x="922" y="38"/>
                      </a:lnTo>
                      <a:lnTo>
                        <a:pt x="917" y="38"/>
                      </a:lnTo>
                      <a:lnTo>
                        <a:pt x="914" y="38"/>
                      </a:lnTo>
                      <a:lnTo>
                        <a:pt x="909" y="37"/>
                      </a:lnTo>
                      <a:lnTo>
                        <a:pt x="905" y="37"/>
                      </a:lnTo>
                      <a:lnTo>
                        <a:pt x="901" y="37"/>
                      </a:lnTo>
                      <a:lnTo>
                        <a:pt x="896" y="37"/>
                      </a:lnTo>
                      <a:lnTo>
                        <a:pt x="892" y="36"/>
                      </a:lnTo>
                      <a:lnTo>
                        <a:pt x="888" y="36"/>
                      </a:lnTo>
                      <a:lnTo>
                        <a:pt x="884" y="36"/>
                      </a:lnTo>
                      <a:lnTo>
                        <a:pt x="879" y="35"/>
                      </a:lnTo>
                      <a:lnTo>
                        <a:pt x="874" y="35"/>
                      </a:lnTo>
                      <a:lnTo>
                        <a:pt x="871" y="35"/>
                      </a:lnTo>
                      <a:lnTo>
                        <a:pt x="866" y="34"/>
                      </a:lnTo>
                      <a:lnTo>
                        <a:pt x="862" y="34"/>
                      </a:lnTo>
                      <a:lnTo>
                        <a:pt x="858" y="34"/>
                      </a:lnTo>
                      <a:lnTo>
                        <a:pt x="854" y="33"/>
                      </a:lnTo>
                      <a:lnTo>
                        <a:pt x="850" y="33"/>
                      </a:lnTo>
                      <a:lnTo>
                        <a:pt x="846" y="33"/>
                      </a:lnTo>
                      <a:lnTo>
                        <a:pt x="842" y="33"/>
                      </a:lnTo>
                      <a:lnTo>
                        <a:pt x="839" y="33"/>
                      </a:lnTo>
                      <a:lnTo>
                        <a:pt x="834" y="33"/>
                      </a:lnTo>
                      <a:lnTo>
                        <a:pt x="831" y="33"/>
                      </a:lnTo>
                      <a:close/>
                      <a:moveTo>
                        <a:pt x="1100" y="171"/>
                      </a:moveTo>
                      <a:lnTo>
                        <a:pt x="1079" y="187"/>
                      </a:lnTo>
                      <a:lnTo>
                        <a:pt x="783" y="177"/>
                      </a:lnTo>
                      <a:lnTo>
                        <a:pt x="783" y="167"/>
                      </a:lnTo>
                      <a:lnTo>
                        <a:pt x="786" y="166"/>
                      </a:lnTo>
                      <a:lnTo>
                        <a:pt x="788" y="164"/>
                      </a:lnTo>
                      <a:lnTo>
                        <a:pt x="790" y="164"/>
                      </a:lnTo>
                      <a:lnTo>
                        <a:pt x="792" y="163"/>
                      </a:lnTo>
                      <a:lnTo>
                        <a:pt x="795" y="162"/>
                      </a:lnTo>
                      <a:lnTo>
                        <a:pt x="797" y="161"/>
                      </a:lnTo>
                      <a:lnTo>
                        <a:pt x="798" y="161"/>
                      </a:lnTo>
                      <a:lnTo>
                        <a:pt x="801" y="160"/>
                      </a:lnTo>
                      <a:lnTo>
                        <a:pt x="803" y="159"/>
                      </a:lnTo>
                      <a:lnTo>
                        <a:pt x="805" y="159"/>
                      </a:lnTo>
                      <a:lnTo>
                        <a:pt x="807" y="157"/>
                      </a:lnTo>
                      <a:lnTo>
                        <a:pt x="810" y="156"/>
                      </a:lnTo>
                      <a:lnTo>
                        <a:pt x="812" y="156"/>
                      </a:lnTo>
                      <a:lnTo>
                        <a:pt x="813" y="155"/>
                      </a:lnTo>
                      <a:lnTo>
                        <a:pt x="816" y="154"/>
                      </a:lnTo>
                      <a:lnTo>
                        <a:pt x="818" y="153"/>
                      </a:lnTo>
                      <a:lnTo>
                        <a:pt x="820" y="153"/>
                      </a:lnTo>
                      <a:lnTo>
                        <a:pt x="822" y="152"/>
                      </a:lnTo>
                      <a:lnTo>
                        <a:pt x="825" y="151"/>
                      </a:lnTo>
                      <a:lnTo>
                        <a:pt x="827" y="151"/>
                      </a:lnTo>
                      <a:lnTo>
                        <a:pt x="828" y="149"/>
                      </a:lnTo>
                      <a:lnTo>
                        <a:pt x="831" y="148"/>
                      </a:lnTo>
                      <a:lnTo>
                        <a:pt x="833" y="147"/>
                      </a:lnTo>
                      <a:lnTo>
                        <a:pt x="835" y="147"/>
                      </a:lnTo>
                      <a:lnTo>
                        <a:pt x="838" y="146"/>
                      </a:lnTo>
                      <a:lnTo>
                        <a:pt x="840" y="145"/>
                      </a:lnTo>
                      <a:lnTo>
                        <a:pt x="842" y="145"/>
                      </a:lnTo>
                      <a:lnTo>
                        <a:pt x="843" y="144"/>
                      </a:lnTo>
                      <a:lnTo>
                        <a:pt x="846" y="142"/>
                      </a:lnTo>
                      <a:lnTo>
                        <a:pt x="848" y="142"/>
                      </a:lnTo>
                      <a:lnTo>
                        <a:pt x="850" y="141"/>
                      </a:lnTo>
                      <a:lnTo>
                        <a:pt x="853" y="140"/>
                      </a:lnTo>
                      <a:lnTo>
                        <a:pt x="854" y="140"/>
                      </a:lnTo>
                      <a:lnTo>
                        <a:pt x="855" y="140"/>
                      </a:lnTo>
                      <a:lnTo>
                        <a:pt x="855" y="141"/>
                      </a:lnTo>
                      <a:lnTo>
                        <a:pt x="855" y="142"/>
                      </a:lnTo>
                      <a:lnTo>
                        <a:pt x="855" y="144"/>
                      </a:lnTo>
                      <a:lnTo>
                        <a:pt x="855" y="145"/>
                      </a:lnTo>
                      <a:lnTo>
                        <a:pt x="855" y="146"/>
                      </a:lnTo>
                      <a:lnTo>
                        <a:pt x="856" y="147"/>
                      </a:lnTo>
                      <a:lnTo>
                        <a:pt x="856" y="148"/>
                      </a:lnTo>
                      <a:lnTo>
                        <a:pt x="856" y="149"/>
                      </a:lnTo>
                      <a:lnTo>
                        <a:pt x="856" y="151"/>
                      </a:lnTo>
                      <a:lnTo>
                        <a:pt x="856" y="152"/>
                      </a:lnTo>
                      <a:lnTo>
                        <a:pt x="856" y="153"/>
                      </a:lnTo>
                      <a:lnTo>
                        <a:pt x="856" y="154"/>
                      </a:lnTo>
                      <a:lnTo>
                        <a:pt x="856" y="155"/>
                      </a:lnTo>
                      <a:lnTo>
                        <a:pt x="856" y="156"/>
                      </a:lnTo>
                      <a:lnTo>
                        <a:pt x="1071" y="147"/>
                      </a:lnTo>
                      <a:lnTo>
                        <a:pt x="1072" y="148"/>
                      </a:lnTo>
                      <a:lnTo>
                        <a:pt x="1073" y="149"/>
                      </a:lnTo>
                      <a:lnTo>
                        <a:pt x="1074" y="149"/>
                      </a:lnTo>
                      <a:lnTo>
                        <a:pt x="1074" y="151"/>
                      </a:lnTo>
                      <a:lnTo>
                        <a:pt x="1076" y="151"/>
                      </a:lnTo>
                      <a:lnTo>
                        <a:pt x="1077" y="152"/>
                      </a:lnTo>
                      <a:lnTo>
                        <a:pt x="1078" y="153"/>
                      </a:lnTo>
                      <a:lnTo>
                        <a:pt x="1079" y="153"/>
                      </a:lnTo>
                      <a:lnTo>
                        <a:pt x="1080" y="154"/>
                      </a:lnTo>
                      <a:lnTo>
                        <a:pt x="1080" y="155"/>
                      </a:lnTo>
                      <a:lnTo>
                        <a:pt x="1081" y="155"/>
                      </a:lnTo>
                      <a:lnTo>
                        <a:pt x="1082" y="156"/>
                      </a:lnTo>
                      <a:lnTo>
                        <a:pt x="1084" y="156"/>
                      </a:lnTo>
                      <a:lnTo>
                        <a:pt x="1085" y="157"/>
                      </a:lnTo>
                      <a:lnTo>
                        <a:pt x="1086" y="159"/>
                      </a:lnTo>
                      <a:lnTo>
                        <a:pt x="1087" y="159"/>
                      </a:lnTo>
                      <a:lnTo>
                        <a:pt x="1088" y="160"/>
                      </a:lnTo>
                      <a:lnTo>
                        <a:pt x="1089" y="161"/>
                      </a:lnTo>
                      <a:lnTo>
                        <a:pt x="1091" y="161"/>
                      </a:lnTo>
                      <a:lnTo>
                        <a:pt x="1092" y="162"/>
                      </a:lnTo>
                      <a:lnTo>
                        <a:pt x="1093" y="163"/>
                      </a:lnTo>
                      <a:lnTo>
                        <a:pt x="1094" y="163"/>
                      </a:lnTo>
                      <a:lnTo>
                        <a:pt x="1095" y="164"/>
                      </a:lnTo>
                      <a:lnTo>
                        <a:pt x="1096" y="164"/>
                      </a:lnTo>
                      <a:lnTo>
                        <a:pt x="1096" y="166"/>
                      </a:lnTo>
                      <a:lnTo>
                        <a:pt x="1097" y="166"/>
                      </a:lnTo>
                      <a:lnTo>
                        <a:pt x="1099" y="167"/>
                      </a:lnTo>
                      <a:lnTo>
                        <a:pt x="1100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6" name="Freeform 352"/>
                <p:cNvSpPr>
                  <a:spLocks noChangeArrowheads="1"/>
                </p:cNvSpPr>
                <p:nvPr/>
              </p:nvSpPr>
              <p:spPr bwMode="auto">
                <a:xfrm>
                  <a:off x="592" y="269"/>
                  <a:ext cx="162" cy="38"/>
                </a:xfrm>
                <a:custGeom>
                  <a:avLst/>
                  <a:gdLst>
                    <a:gd name="T0" fmla="*/ 145 w 487"/>
                    <a:gd name="T1" fmla="*/ 38 h 114"/>
                    <a:gd name="T2" fmla="*/ 162 w 487"/>
                    <a:gd name="T3" fmla="*/ 27 h 114"/>
                    <a:gd name="T4" fmla="*/ 161 w 487"/>
                    <a:gd name="T5" fmla="*/ 26 h 114"/>
                    <a:gd name="T6" fmla="*/ 159 w 487"/>
                    <a:gd name="T7" fmla="*/ 24 h 114"/>
                    <a:gd name="T8" fmla="*/ 157 w 487"/>
                    <a:gd name="T9" fmla="*/ 22 h 114"/>
                    <a:gd name="T10" fmla="*/ 155 w 487"/>
                    <a:gd name="T11" fmla="*/ 21 h 114"/>
                    <a:gd name="T12" fmla="*/ 153 w 487"/>
                    <a:gd name="T13" fmla="*/ 19 h 114"/>
                    <a:gd name="T14" fmla="*/ 151 w 487"/>
                    <a:gd name="T15" fmla="*/ 17 h 114"/>
                    <a:gd name="T16" fmla="*/ 149 w 487"/>
                    <a:gd name="T17" fmla="*/ 16 h 114"/>
                    <a:gd name="T18" fmla="*/ 148 w 487"/>
                    <a:gd name="T19" fmla="*/ 14 h 114"/>
                    <a:gd name="T20" fmla="*/ 43 w 487"/>
                    <a:gd name="T21" fmla="*/ 0 h 114"/>
                    <a:gd name="T22" fmla="*/ 14 w 487"/>
                    <a:gd name="T23" fmla="*/ 12 h 114"/>
                    <a:gd name="T24" fmla="*/ 12 w 487"/>
                    <a:gd name="T25" fmla="*/ 12 h 114"/>
                    <a:gd name="T26" fmla="*/ 10 w 487"/>
                    <a:gd name="T27" fmla="*/ 12 h 114"/>
                    <a:gd name="T28" fmla="*/ 8 w 487"/>
                    <a:gd name="T29" fmla="*/ 12 h 114"/>
                    <a:gd name="T30" fmla="*/ 6 w 487"/>
                    <a:gd name="T31" fmla="*/ 12 h 114"/>
                    <a:gd name="T32" fmla="*/ 5 w 487"/>
                    <a:gd name="T33" fmla="*/ 11 h 114"/>
                    <a:gd name="T34" fmla="*/ 3 w 487"/>
                    <a:gd name="T35" fmla="*/ 11 h 114"/>
                    <a:gd name="T36" fmla="*/ 1 w 487"/>
                    <a:gd name="T37" fmla="*/ 11 h 114"/>
                    <a:gd name="T38" fmla="*/ 0 w 487"/>
                    <a:gd name="T39" fmla="*/ 11 h 114"/>
                    <a:gd name="T40" fmla="*/ 4 w 487"/>
                    <a:gd name="T41" fmla="*/ 16 h 114"/>
                    <a:gd name="T42" fmla="*/ 0 w 487"/>
                    <a:gd name="T43" fmla="*/ 17 h 114"/>
                    <a:gd name="T44" fmla="*/ 0 w 487"/>
                    <a:gd name="T45" fmla="*/ 19 h 114"/>
                    <a:gd name="T46" fmla="*/ 145 w 487"/>
                    <a:gd name="T47" fmla="*/ 38 h 1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7"/>
                    <a:gd name="T73" fmla="*/ 0 h 114"/>
                    <a:gd name="T74" fmla="*/ 487 w 487"/>
                    <a:gd name="T75" fmla="*/ 114 h 1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7" h="114">
                      <a:moveTo>
                        <a:pt x="435" y="114"/>
                      </a:moveTo>
                      <a:lnTo>
                        <a:pt x="487" y="80"/>
                      </a:lnTo>
                      <a:lnTo>
                        <a:pt x="483" y="77"/>
                      </a:lnTo>
                      <a:lnTo>
                        <a:pt x="477" y="72"/>
                      </a:lnTo>
                      <a:lnTo>
                        <a:pt x="471" y="67"/>
                      </a:lnTo>
                      <a:lnTo>
                        <a:pt x="465" y="63"/>
                      </a:lnTo>
                      <a:lnTo>
                        <a:pt x="460" y="57"/>
                      </a:lnTo>
                      <a:lnTo>
                        <a:pt x="454" y="52"/>
                      </a:lnTo>
                      <a:lnTo>
                        <a:pt x="448" y="48"/>
                      </a:lnTo>
                      <a:lnTo>
                        <a:pt x="445" y="43"/>
                      </a:lnTo>
                      <a:lnTo>
                        <a:pt x="128" y="0"/>
                      </a:lnTo>
                      <a:lnTo>
                        <a:pt x="41" y="35"/>
                      </a:lnTo>
                      <a:lnTo>
                        <a:pt x="37" y="35"/>
                      </a:lnTo>
                      <a:lnTo>
                        <a:pt x="31" y="35"/>
                      </a:lnTo>
                      <a:lnTo>
                        <a:pt x="25" y="35"/>
                      </a:lnTo>
                      <a:lnTo>
                        <a:pt x="19" y="35"/>
                      </a:lnTo>
                      <a:lnTo>
                        <a:pt x="14" y="34"/>
                      </a:lnTo>
                      <a:lnTo>
                        <a:pt x="8" y="34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3" y="47"/>
                      </a:lnTo>
                      <a:lnTo>
                        <a:pt x="0" y="52"/>
                      </a:lnTo>
                      <a:lnTo>
                        <a:pt x="0" y="57"/>
                      </a:lnTo>
                      <a:lnTo>
                        <a:pt x="435" y="1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7" name="Freeform 353"/>
                <p:cNvSpPr>
                  <a:spLocks noChangeArrowheads="1"/>
                </p:cNvSpPr>
                <p:nvPr/>
              </p:nvSpPr>
              <p:spPr bwMode="auto">
                <a:xfrm>
                  <a:off x="377" y="247"/>
                  <a:ext cx="108" cy="31"/>
                </a:xfrm>
                <a:custGeom>
                  <a:avLst/>
                  <a:gdLst>
                    <a:gd name="T0" fmla="*/ 3 w 323"/>
                    <a:gd name="T1" fmla="*/ 12 h 94"/>
                    <a:gd name="T2" fmla="*/ 9 w 323"/>
                    <a:gd name="T3" fmla="*/ 11 h 94"/>
                    <a:gd name="T4" fmla="*/ 16 w 323"/>
                    <a:gd name="T5" fmla="*/ 9 h 94"/>
                    <a:gd name="T6" fmla="*/ 23 w 323"/>
                    <a:gd name="T7" fmla="*/ 6 h 94"/>
                    <a:gd name="T8" fmla="*/ 30 w 323"/>
                    <a:gd name="T9" fmla="*/ 4 h 94"/>
                    <a:gd name="T10" fmla="*/ 42 w 323"/>
                    <a:gd name="T11" fmla="*/ 6 h 94"/>
                    <a:gd name="T12" fmla="*/ 57 w 323"/>
                    <a:gd name="T13" fmla="*/ 7 h 94"/>
                    <a:gd name="T14" fmla="*/ 69 w 323"/>
                    <a:gd name="T15" fmla="*/ 7 h 94"/>
                    <a:gd name="T16" fmla="*/ 74 w 323"/>
                    <a:gd name="T17" fmla="*/ 4 h 94"/>
                    <a:gd name="T18" fmla="*/ 78 w 323"/>
                    <a:gd name="T19" fmla="*/ 1 h 94"/>
                    <a:gd name="T20" fmla="*/ 79 w 323"/>
                    <a:gd name="T21" fmla="*/ 2 h 94"/>
                    <a:gd name="T22" fmla="*/ 79 w 323"/>
                    <a:gd name="T23" fmla="*/ 6 h 94"/>
                    <a:gd name="T24" fmla="*/ 82 w 323"/>
                    <a:gd name="T25" fmla="*/ 7 h 94"/>
                    <a:gd name="T26" fmla="*/ 90 w 323"/>
                    <a:gd name="T27" fmla="*/ 7 h 94"/>
                    <a:gd name="T28" fmla="*/ 97 w 323"/>
                    <a:gd name="T29" fmla="*/ 7 h 94"/>
                    <a:gd name="T30" fmla="*/ 104 w 323"/>
                    <a:gd name="T31" fmla="*/ 6 h 94"/>
                    <a:gd name="T32" fmla="*/ 107 w 323"/>
                    <a:gd name="T33" fmla="*/ 8 h 94"/>
                    <a:gd name="T34" fmla="*/ 102 w 323"/>
                    <a:gd name="T35" fmla="*/ 15 h 94"/>
                    <a:gd name="T36" fmla="*/ 93 w 323"/>
                    <a:gd name="T37" fmla="*/ 22 h 94"/>
                    <a:gd name="T38" fmla="*/ 84 w 323"/>
                    <a:gd name="T39" fmla="*/ 28 h 94"/>
                    <a:gd name="T40" fmla="*/ 76 w 323"/>
                    <a:gd name="T41" fmla="*/ 31 h 94"/>
                    <a:gd name="T42" fmla="*/ 68 w 323"/>
                    <a:gd name="T43" fmla="*/ 30 h 94"/>
                    <a:gd name="T44" fmla="*/ 59 w 323"/>
                    <a:gd name="T45" fmla="*/ 30 h 94"/>
                    <a:gd name="T46" fmla="*/ 50 w 323"/>
                    <a:gd name="T47" fmla="*/ 29 h 94"/>
                    <a:gd name="T48" fmla="*/ 42 w 323"/>
                    <a:gd name="T49" fmla="*/ 29 h 94"/>
                    <a:gd name="T50" fmla="*/ 33 w 323"/>
                    <a:gd name="T51" fmla="*/ 29 h 94"/>
                    <a:gd name="T52" fmla="*/ 24 w 323"/>
                    <a:gd name="T53" fmla="*/ 28 h 94"/>
                    <a:gd name="T54" fmla="*/ 15 w 323"/>
                    <a:gd name="T55" fmla="*/ 28 h 94"/>
                    <a:gd name="T56" fmla="*/ 11 w 323"/>
                    <a:gd name="T57" fmla="*/ 26 h 94"/>
                    <a:gd name="T58" fmla="*/ 10 w 323"/>
                    <a:gd name="T59" fmla="*/ 22 h 94"/>
                    <a:gd name="T60" fmla="*/ 7 w 323"/>
                    <a:gd name="T61" fmla="*/ 18 h 94"/>
                    <a:gd name="T62" fmla="*/ 2 w 323"/>
                    <a:gd name="T63" fmla="*/ 14 h 9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3"/>
                    <a:gd name="T97" fmla="*/ 0 h 94"/>
                    <a:gd name="T98" fmla="*/ 323 w 323"/>
                    <a:gd name="T99" fmla="*/ 94 h 9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3" h="94">
                      <a:moveTo>
                        <a:pt x="0" y="33"/>
                      </a:moveTo>
                      <a:lnTo>
                        <a:pt x="8" y="36"/>
                      </a:lnTo>
                      <a:lnTo>
                        <a:pt x="16" y="36"/>
                      </a:lnTo>
                      <a:lnTo>
                        <a:pt x="27" y="34"/>
                      </a:lnTo>
                      <a:lnTo>
                        <a:pt x="37" y="31"/>
                      </a:lnTo>
                      <a:lnTo>
                        <a:pt x="48" y="27"/>
                      </a:lnTo>
                      <a:lnTo>
                        <a:pt x="59" y="22"/>
                      </a:lnTo>
                      <a:lnTo>
                        <a:pt x="70" y="18"/>
                      </a:lnTo>
                      <a:lnTo>
                        <a:pt x="79" y="14"/>
                      </a:lnTo>
                      <a:lnTo>
                        <a:pt x="90" y="13"/>
                      </a:lnTo>
                      <a:lnTo>
                        <a:pt x="107" y="14"/>
                      </a:lnTo>
                      <a:lnTo>
                        <a:pt x="126" y="17"/>
                      </a:lnTo>
                      <a:lnTo>
                        <a:pt x="148" y="19"/>
                      </a:lnTo>
                      <a:lnTo>
                        <a:pt x="170" y="21"/>
                      </a:lnTo>
                      <a:lnTo>
                        <a:pt x="190" y="22"/>
                      </a:lnTo>
                      <a:lnTo>
                        <a:pt x="206" y="21"/>
                      </a:lnTo>
                      <a:lnTo>
                        <a:pt x="215" y="17"/>
                      </a:lnTo>
                      <a:lnTo>
                        <a:pt x="222" y="13"/>
                      </a:lnTo>
                      <a:lnTo>
                        <a:pt x="228" y="9"/>
                      </a:lnTo>
                      <a:lnTo>
                        <a:pt x="232" y="4"/>
                      </a:lnTo>
                      <a:lnTo>
                        <a:pt x="236" y="0"/>
                      </a:lnTo>
                      <a:lnTo>
                        <a:pt x="237" y="5"/>
                      </a:lnTo>
                      <a:lnTo>
                        <a:pt x="237" y="11"/>
                      </a:lnTo>
                      <a:lnTo>
                        <a:pt x="236" y="17"/>
                      </a:lnTo>
                      <a:lnTo>
                        <a:pt x="235" y="22"/>
                      </a:lnTo>
                      <a:lnTo>
                        <a:pt x="246" y="22"/>
                      </a:lnTo>
                      <a:lnTo>
                        <a:pt x="258" y="22"/>
                      </a:lnTo>
                      <a:lnTo>
                        <a:pt x="269" y="22"/>
                      </a:lnTo>
                      <a:lnTo>
                        <a:pt x="280" y="22"/>
                      </a:lnTo>
                      <a:lnTo>
                        <a:pt x="291" y="22"/>
                      </a:lnTo>
                      <a:lnTo>
                        <a:pt x="302" y="21"/>
                      </a:lnTo>
                      <a:lnTo>
                        <a:pt x="312" y="19"/>
                      </a:lnTo>
                      <a:lnTo>
                        <a:pt x="323" y="15"/>
                      </a:lnTo>
                      <a:lnTo>
                        <a:pt x="321" y="25"/>
                      </a:lnTo>
                      <a:lnTo>
                        <a:pt x="314" y="35"/>
                      </a:lnTo>
                      <a:lnTo>
                        <a:pt x="304" y="46"/>
                      </a:lnTo>
                      <a:lnTo>
                        <a:pt x="293" y="57"/>
                      </a:lnTo>
                      <a:lnTo>
                        <a:pt x="279" y="67"/>
                      </a:lnTo>
                      <a:lnTo>
                        <a:pt x="265" y="78"/>
                      </a:lnTo>
                      <a:lnTo>
                        <a:pt x="252" y="86"/>
                      </a:lnTo>
                      <a:lnTo>
                        <a:pt x="242" y="94"/>
                      </a:lnTo>
                      <a:lnTo>
                        <a:pt x="228" y="93"/>
                      </a:lnTo>
                      <a:lnTo>
                        <a:pt x="215" y="93"/>
                      </a:lnTo>
                      <a:lnTo>
                        <a:pt x="202" y="92"/>
                      </a:lnTo>
                      <a:lnTo>
                        <a:pt x="190" y="92"/>
                      </a:lnTo>
                      <a:lnTo>
                        <a:pt x="177" y="91"/>
                      </a:lnTo>
                      <a:lnTo>
                        <a:pt x="163" y="89"/>
                      </a:lnTo>
                      <a:lnTo>
                        <a:pt x="150" y="89"/>
                      </a:lnTo>
                      <a:lnTo>
                        <a:pt x="138" y="88"/>
                      </a:lnTo>
                      <a:lnTo>
                        <a:pt x="125" y="88"/>
                      </a:lnTo>
                      <a:lnTo>
                        <a:pt x="112" y="87"/>
                      </a:lnTo>
                      <a:lnTo>
                        <a:pt x="98" y="87"/>
                      </a:lnTo>
                      <a:lnTo>
                        <a:pt x="86" y="86"/>
                      </a:lnTo>
                      <a:lnTo>
                        <a:pt x="73" y="86"/>
                      </a:lnTo>
                      <a:lnTo>
                        <a:pt x="60" y="85"/>
                      </a:lnTo>
                      <a:lnTo>
                        <a:pt x="46" y="85"/>
                      </a:lnTo>
                      <a:lnTo>
                        <a:pt x="34" y="84"/>
                      </a:lnTo>
                      <a:lnTo>
                        <a:pt x="34" y="78"/>
                      </a:lnTo>
                      <a:lnTo>
                        <a:pt x="31" y="72"/>
                      </a:lnTo>
                      <a:lnTo>
                        <a:pt x="29" y="66"/>
                      </a:lnTo>
                      <a:lnTo>
                        <a:pt x="24" y="62"/>
                      </a:lnTo>
                      <a:lnTo>
                        <a:pt x="20" y="56"/>
                      </a:lnTo>
                      <a:lnTo>
                        <a:pt x="14" y="49"/>
                      </a:lnTo>
                      <a:lnTo>
                        <a:pt x="7" y="42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8" name="Freeform 354"/>
                <p:cNvSpPr>
                  <a:spLocks noChangeArrowheads="1"/>
                </p:cNvSpPr>
                <p:nvPr/>
              </p:nvSpPr>
              <p:spPr bwMode="auto">
                <a:xfrm>
                  <a:off x="285" y="290"/>
                  <a:ext cx="92" cy="50"/>
                </a:xfrm>
                <a:custGeom>
                  <a:avLst/>
                  <a:gdLst>
                    <a:gd name="T0" fmla="*/ 2 w 277"/>
                    <a:gd name="T1" fmla="*/ 41 h 149"/>
                    <a:gd name="T2" fmla="*/ 3 w 277"/>
                    <a:gd name="T3" fmla="*/ 42 h 149"/>
                    <a:gd name="T4" fmla="*/ 4 w 277"/>
                    <a:gd name="T5" fmla="*/ 43 h 149"/>
                    <a:gd name="T6" fmla="*/ 6 w 277"/>
                    <a:gd name="T7" fmla="*/ 41 h 149"/>
                    <a:gd name="T8" fmla="*/ 6 w 277"/>
                    <a:gd name="T9" fmla="*/ 38 h 149"/>
                    <a:gd name="T10" fmla="*/ 6 w 277"/>
                    <a:gd name="T11" fmla="*/ 36 h 149"/>
                    <a:gd name="T12" fmla="*/ 7 w 277"/>
                    <a:gd name="T13" fmla="*/ 35 h 149"/>
                    <a:gd name="T14" fmla="*/ 7 w 277"/>
                    <a:gd name="T15" fmla="*/ 33 h 149"/>
                    <a:gd name="T16" fmla="*/ 7 w 277"/>
                    <a:gd name="T17" fmla="*/ 31 h 149"/>
                    <a:gd name="T18" fmla="*/ 7 w 277"/>
                    <a:gd name="T19" fmla="*/ 30 h 149"/>
                    <a:gd name="T20" fmla="*/ 7 w 277"/>
                    <a:gd name="T21" fmla="*/ 28 h 149"/>
                    <a:gd name="T22" fmla="*/ 7 w 277"/>
                    <a:gd name="T23" fmla="*/ 26 h 149"/>
                    <a:gd name="T24" fmla="*/ 7 w 277"/>
                    <a:gd name="T25" fmla="*/ 25 h 149"/>
                    <a:gd name="T26" fmla="*/ 6 w 277"/>
                    <a:gd name="T27" fmla="*/ 22 h 149"/>
                    <a:gd name="T28" fmla="*/ 5 w 277"/>
                    <a:gd name="T29" fmla="*/ 20 h 149"/>
                    <a:gd name="T30" fmla="*/ 4 w 277"/>
                    <a:gd name="T31" fmla="*/ 18 h 149"/>
                    <a:gd name="T32" fmla="*/ 4 w 277"/>
                    <a:gd name="T33" fmla="*/ 16 h 149"/>
                    <a:gd name="T34" fmla="*/ 3 w 277"/>
                    <a:gd name="T35" fmla="*/ 15 h 149"/>
                    <a:gd name="T36" fmla="*/ 3 w 277"/>
                    <a:gd name="T37" fmla="*/ 13 h 149"/>
                    <a:gd name="T38" fmla="*/ 2 w 277"/>
                    <a:gd name="T39" fmla="*/ 13 h 149"/>
                    <a:gd name="T40" fmla="*/ 2 w 277"/>
                    <a:gd name="T41" fmla="*/ 12 h 149"/>
                    <a:gd name="T42" fmla="*/ 51 w 277"/>
                    <a:gd name="T43" fmla="*/ 13 h 149"/>
                    <a:gd name="T44" fmla="*/ 54 w 277"/>
                    <a:gd name="T45" fmla="*/ 13 h 149"/>
                    <a:gd name="T46" fmla="*/ 58 w 277"/>
                    <a:gd name="T47" fmla="*/ 12 h 149"/>
                    <a:gd name="T48" fmla="*/ 61 w 277"/>
                    <a:gd name="T49" fmla="*/ 11 h 149"/>
                    <a:gd name="T50" fmla="*/ 64 w 277"/>
                    <a:gd name="T51" fmla="*/ 10 h 149"/>
                    <a:gd name="T52" fmla="*/ 67 w 277"/>
                    <a:gd name="T53" fmla="*/ 8 h 149"/>
                    <a:gd name="T54" fmla="*/ 70 w 277"/>
                    <a:gd name="T55" fmla="*/ 5 h 149"/>
                    <a:gd name="T56" fmla="*/ 73 w 277"/>
                    <a:gd name="T57" fmla="*/ 3 h 149"/>
                    <a:gd name="T58" fmla="*/ 76 w 277"/>
                    <a:gd name="T59" fmla="*/ 0 h 149"/>
                    <a:gd name="T60" fmla="*/ 80 w 277"/>
                    <a:gd name="T61" fmla="*/ 5 h 149"/>
                    <a:gd name="T62" fmla="*/ 81 w 277"/>
                    <a:gd name="T63" fmla="*/ 5 h 149"/>
                    <a:gd name="T64" fmla="*/ 82 w 277"/>
                    <a:gd name="T65" fmla="*/ 4 h 149"/>
                    <a:gd name="T66" fmla="*/ 83 w 277"/>
                    <a:gd name="T67" fmla="*/ 4 h 149"/>
                    <a:gd name="T68" fmla="*/ 84 w 277"/>
                    <a:gd name="T69" fmla="*/ 3 h 149"/>
                    <a:gd name="T70" fmla="*/ 84 w 277"/>
                    <a:gd name="T71" fmla="*/ 5 h 149"/>
                    <a:gd name="T72" fmla="*/ 85 w 277"/>
                    <a:gd name="T73" fmla="*/ 6 h 149"/>
                    <a:gd name="T74" fmla="*/ 85 w 277"/>
                    <a:gd name="T75" fmla="*/ 8 h 149"/>
                    <a:gd name="T76" fmla="*/ 84 w 277"/>
                    <a:gd name="T77" fmla="*/ 10 h 149"/>
                    <a:gd name="T78" fmla="*/ 84 w 277"/>
                    <a:gd name="T79" fmla="*/ 12 h 149"/>
                    <a:gd name="T80" fmla="*/ 84 w 277"/>
                    <a:gd name="T81" fmla="*/ 13 h 149"/>
                    <a:gd name="T82" fmla="*/ 83 w 277"/>
                    <a:gd name="T83" fmla="*/ 15 h 149"/>
                    <a:gd name="T84" fmla="*/ 83 w 277"/>
                    <a:gd name="T85" fmla="*/ 17 h 149"/>
                    <a:gd name="T86" fmla="*/ 92 w 277"/>
                    <a:gd name="T87" fmla="*/ 18 h 149"/>
                    <a:gd name="T88" fmla="*/ 48 w 277"/>
                    <a:gd name="T89" fmla="*/ 50 h 149"/>
                    <a:gd name="T90" fmla="*/ 43 w 277"/>
                    <a:gd name="T91" fmla="*/ 50 h 149"/>
                    <a:gd name="T92" fmla="*/ 37 w 277"/>
                    <a:gd name="T93" fmla="*/ 49 h 149"/>
                    <a:gd name="T94" fmla="*/ 31 w 277"/>
                    <a:gd name="T95" fmla="*/ 48 h 149"/>
                    <a:gd name="T96" fmla="*/ 25 w 277"/>
                    <a:gd name="T97" fmla="*/ 48 h 149"/>
                    <a:gd name="T98" fmla="*/ 19 w 277"/>
                    <a:gd name="T99" fmla="*/ 47 h 149"/>
                    <a:gd name="T100" fmla="*/ 12 w 277"/>
                    <a:gd name="T101" fmla="*/ 46 h 149"/>
                    <a:gd name="T102" fmla="*/ 6 w 277"/>
                    <a:gd name="T103" fmla="*/ 46 h 149"/>
                    <a:gd name="T104" fmla="*/ 0 w 277"/>
                    <a:gd name="T105" fmla="*/ 46 h 149"/>
                    <a:gd name="T106" fmla="*/ 1 w 277"/>
                    <a:gd name="T107" fmla="*/ 45 h 149"/>
                    <a:gd name="T108" fmla="*/ 1 w 277"/>
                    <a:gd name="T109" fmla="*/ 44 h 149"/>
                    <a:gd name="T110" fmla="*/ 2 w 277"/>
                    <a:gd name="T111" fmla="*/ 43 h 149"/>
                    <a:gd name="T112" fmla="*/ 2 w 277"/>
                    <a:gd name="T113" fmla="*/ 41 h 14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77"/>
                    <a:gd name="T172" fmla="*/ 0 h 149"/>
                    <a:gd name="T173" fmla="*/ 277 w 277"/>
                    <a:gd name="T174" fmla="*/ 149 h 14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77" h="149">
                      <a:moveTo>
                        <a:pt x="5" y="123"/>
                      </a:moveTo>
                      <a:lnTo>
                        <a:pt x="8" y="126"/>
                      </a:lnTo>
                      <a:lnTo>
                        <a:pt x="13" y="127"/>
                      </a:lnTo>
                      <a:lnTo>
                        <a:pt x="17" y="123"/>
                      </a:lnTo>
                      <a:lnTo>
                        <a:pt x="19" y="114"/>
                      </a:lnTo>
                      <a:lnTo>
                        <a:pt x="19" y="108"/>
                      </a:lnTo>
                      <a:lnTo>
                        <a:pt x="20" y="103"/>
                      </a:lnTo>
                      <a:lnTo>
                        <a:pt x="20" y="98"/>
                      </a:lnTo>
                      <a:lnTo>
                        <a:pt x="21" y="92"/>
                      </a:lnTo>
                      <a:lnTo>
                        <a:pt x="21" y="88"/>
                      </a:lnTo>
                      <a:lnTo>
                        <a:pt x="22" y="83"/>
                      </a:lnTo>
                      <a:lnTo>
                        <a:pt x="22" y="78"/>
                      </a:lnTo>
                      <a:lnTo>
                        <a:pt x="22" y="75"/>
                      </a:lnTo>
                      <a:lnTo>
                        <a:pt x="19" y="66"/>
                      </a:lnTo>
                      <a:lnTo>
                        <a:pt x="15" y="59"/>
                      </a:lnTo>
                      <a:lnTo>
                        <a:pt x="13" y="53"/>
                      </a:lnTo>
                      <a:lnTo>
                        <a:pt x="12" y="48"/>
                      </a:lnTo>
                      <a:lnTo>
                        <a:pt x="9" y="44"/>
                      </a:lnTo>
                      <a:lnTo>
                        <a:pt x="8" y="40"/>
                      </a:lnTo>
                      <a:lnTo>
                        <a:pt x="7" y="38"/>
                      </a:lnTo>
                      <a:lnTo>
                        <a:pt x="6" y="35"/>
                      </a:lnTo>
                      <a:lnTo>
                        <a:pt x="153" y="39"/>
                      </a:lnTo>
                      <a:lnTo>
                        <a:pt x="164" y="39"/>
                      </a:lnTo>
                      <a:lnTo>
                        <a:pt x="175" y="37"/>
                      </a:lnTo>
                      <a:lnTo>
                        <a:pt x="184" y="33"/>
                      </a:lnTo>
                      <a:lnTo>
                        <a:pt x="193" y="29"/>
                      </a:lnTo>
                      <a:lnTo>
                        <a:pt x="202" y="23"/>
                      </a:lnTo>
                      <a:lnTo>
                        <a:pt x="211" y="16"/>
                      </a:lnTo>
                      <a:lnTo>
                        <a:pt x="220" y="8"/>
                      </a:lnTo>
                      <a:lnTo>
                        <a:pt x="228" y="0"/>
                      </a:lnTo>
                      <a:lnTo>
                        <a:pt x="240" y="15"/>
                      </a:lnTo>
                      <a:lnTo>
                        <a:pt x="244" y="14"/>
                      </a:lnTo>
                      <a:lnTo>
                        <a:pt x="247" y="13"/>
                      </a:lnTo>
                      <a:lnTo>
                        <a:pt x="251" y="11"/>
                      </a:lnTo>
                      <a:lnTo>
                        <a:pt x="253" y="10"/>
                      </a:lnTo>
                      <a:lnTo>
                        <a:pt x="254" y="14"/>
                      </a:lnTo>
                      <a:lnTo>
                        <a:pt x="255" y="18"/>
                      </a:lnTo>
                      <a:lnTo>
                        <a:pt x="255" y="24"/>
                      </a:lnTo>
                      <a:lnTo>
                        <a:pt x="254" y="30"/>
                      </a:lnTo>
                      <a:lnTo>
                        <a:pt x="253" y="35"/>
                      </a:lnTo>
                      <a:lnTo>
                        <a:pt x="252" y="40"/>
                      </a:lnTo>
                      <a:lnTo>
                        <a:pt x="251" y="45"/>
                      </a:lnTo>
                      <a:lnTo>
                        <a:pt x="250" y="50"/>
                      </a:lnTo>
                      <a:lnTo>
                        <a:pt x="277" y="55"/>
                      </a:lnTo>
                      <a:lnTo>
                        <a:pt x="144" y="149"/>
                      </a:lnTo>
                      <a:lnTo>
                        <a:pt x="128" y="148"/>
                      </a:lnTo>
                      <a:lnTo>
                        <a:pt x="111" y="147"/>
                      </a:lnTo>
                      <a:lnTo>
                        <a:pt x="92" y="144"/>
                      </a:lnTo>
                      <a:lnTo>
                        <a:pt x="74" y="143"/>
                      </a:lnTo>
                      <a:lnTo>
                        <a:pt x="56" y="141"/>
                      </a:lnTo>
                      <a:lnTo>
                        <a:pt x="36" y="138"/>
                      </a:lnTo>
                      <a:lnTo>
                        <a:pt x="17" y="137"/>
                      </a:lnTo>
                      <a:lnTo>
                        <a:pt x="0" y="136"/>
                      </a:lnTo>
                      <a:lnTo>
                        <a:pt x="2" y="134"/>
                      </a:lnTo>
                      <a:lnTo>
                        <a:pt x="4" y="132"/>
                      </a:lnTo>
                      <a:lnTo>
                        <a:pt x="5" y="128"/>
                      </a:lnTo>
                      <a:lnTo>
                        <a:pt x="5" y="1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39" name="Freeform 355"/>
                <p:cNvSpPr>
                  <a:spLocks noChangeArrowheads="1"/>
                </p:cNvSpPr>
                <p:nvPr/>
              </p:nvSpPr>
              <p:spPr bwMode="auto">
                <a:xfrm>
                  <a:off x="225" y="322"/>
                  <a:ext cx="43" cy="13"/>
                </a:xfrm>
                <a:custGeom>
                  <a:avLst/>
                  <a:gdLst>
                    <a:gd name="T0" fmla="*/ 0 w 128"/>
                    <a:gd name="T1" fmla="*/ 8 h 40"/>
                    <a:gd name="T2" fmla="*/ 2 w 128"/>
                    <a:gd name="T3" fmla="*/ 8 h 40"/>
                    <a:gd name="T4" fmla="*/ 3 w 128"/>
                    <a:gd name="T5" fmla="*/ 7 h 40"/>
                    <a:gd name="T6" fmla="*/ 5 w 128"/>
                    <a:gd name="T7" fmla="*/ 7 h 40"/>
                    <a:gd name="T8" fmla="*/ 7 w 128"/>
                    <a:gd name="T9" fmla="*/ 6 h 40"/>
                    <a:gd name="T10" fmla="*/ 9 w 128"/>
                    <a:gd name="T11" fmla="*/ 6 h 40"/>
                    <a:gd name="T12" fmla="*/ 11 w 128"/>
                    <a:gd name="T13" fmla="*/ 5 h 40"/>
                    <a:gd name="T14" fmla="*/ 13 w 128"/>
                    <a:gd name="T15" fmla="*/ 3 h 40"/>
                    <a:gd name="T16" fmla="*/ 15 w 128"/>
                    <a:gd name="T17" fmla="*/ 2 h 40"/>
                    <a:gd name="T18" fmla="*/ 16 w 128"/>
                    <a:gd name="T19" fmla="*/ 3 h 40"/>
                    <a:gd name="T20" fmla="*/ 17 w 128"/>
                    <a:gd name="T21" fmla="*/ 3 h 40"/>
                    <a:gd name="T22" fmla="*/ 19 w 128"/>
                    <a:gd name="T23" fmla="*/ 3 h 40"/>
                    <a:gd name="T24" fmla="*/ 21 w 128"/>
                    <a:gd name="T25" fmla="*/ 3 h 40"/>
                    <a:gd name="T26" fmla="*/ 23 w 128"/>
                    <a:gd name="T27" fmla="*/ 2 h 40"/>
                    <a:gd name="T28" fmla="*/ 25 w 128"/>
                    <a:gd name="T29" fmla="*/ 1 h 40"/>
                    <a:gd name="T30" fmla="*/ 27 w 128"/>
                    <a:gd name="T31" fmla="*/ 1 h 40"/>
                    <a:gd name="T32" fmla="*/ 28 w 128"/>
                    <a:gd name="T33" fmla="*/ 0 h 40"/>
                    <a:gd name="T34" fmla="*/ 30 w 128"/>
                    <a:gd name="T35" fmla="*/ 2 h 40"/>
                    <a:gd name="T36" fmla="*/ 33 w 128"/>
                    <a:gd name="T37" fmla="*/ 3 h 40"/>
                    <a:gd name="T38" fmla="*/ 37 w 128"/>
                    <a:gd name="T39" fmla="*/ 5 h 40"/>
                    <a:gd name="T40" fmla="*/ 39 w 128"/>
                    <a:gd name="T41" fmla="*/ 5 h 40"/>
                    <a:gd name="T42" fmla="*/ 40 w 128"/>
                    <a:gd name="T43" fmla="*/ 7 h 40"/>
                    <a:gd name="T44" fmla="*/ 41 w 128"/>
                    <a:gd name="T45" fmla="*/ 10 h 40"/>
                    <a:gd name="T46" fmla="*/ 42 w 128"/>
                    <a:gd name="T47" fmla="*/ 12 h 40"/>
                    <a:gd name="T48" fmla="*/ 43 w 128"/>
                    <a:gd name="T49" fmla="*/ 13 h 40"/>
                    <a:gd name="T50" fmla="*/ 40 w 128"/>
                    <a:gd name="T51" fmla="*/ 13 h 40"/>
                    <a:gd name="T52" fmla="*/ 38 w 128"/>
                    <a:gd name="T53" fmla="*/ 13 h 40"/>
                    <a:gd name="T54" fmla="*/ 35 w 128"/>
                    <a:gd name="T55" fmla="*/ 12 h 40"/>
                    <a:gd name="T56" fmla="*/ 32 w 128"/>
                    <a:gd name="T57" fmla="*/ 12 h 40"/>
                    <a:gd name="T58" fmla="*/ 30 w 128"/>
                    <a:gd name="T59" fmla="*/ 12 h 40"/>
                    <a:gd name="T60" fmla="*/ 27 w 128"/>
                    <a:gd name="T61" fmla="*/ 12 h 40"/>
                    <a:gd name="T62" fmla="*/ 24 w 128"/>
                    <a:gd name="T63" fmla="*/ 11 h 40"/>
                    <a:gd name="T64" fmla="*/ 21 w 128"/>
                    <a:gd name="T65" fmla="*/ 11 h 40"/>
                    <a:gd name="T66" fmla="*/ 18 w 128"/>
                    <a:gd name="T67" fmla="*/ 11 h 40"/>
                    <a:gd name="T68" fmla="*/ 16 w 128"/>
                    <a:gd name="T69" fmla="*/ 10 h 40"/>
                    <a:gd name="T70" fmla="*/ 13 w 128"/>
                    <a:gd name="T71" fmla="*/ 10 h 40"/>
                    <a:gd name="T72" fmla="*/ 10 w 128"/>
                    <a:gd name="T73" fmla="*/ 10 h 40"/>
                    <a:gd name="T74" fmla="*/ 8 w 128"/>
                    <a:gd name="T75" fmla="*/ 9 h 40"/>
                    <a:gd name="T76" fmla="*/ 5 w 128"/>
                    <a:gd name="T77" fmla="*/ 9 h 40"/>
                    <a:gd name="T78" fmla="*/ 3 w 128"/>
                    <a:gd name="T79" fmla="*/ 8 h 40"/>
                    <a:gd name="T80" fmla="*/ 0 w 128"/>
                    <a:gd name="T81" fmla="*/ 8 h 4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40"/>
                    <a:gd name="T125" fmla="*/ 128 w 128"/>
                    <a:gd name="T126" fmla="*/ 40 h 4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40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0" y="23"/>
                      </a:lnTo>
                      <a:lnTo>
                        <a:pt x="16" y="22"/>
                      </a:lnTo>
                      <a:lnTo>
                        <a:pt x="21" y="19"/>
                      </a:lnTo>
                      <a:lnTo>
                        <a:pt x="26" y="17"/>
                      </a:lnTo>
                      <a:lnTo>
                        <a:pt x="32" y="14"/>
                      </a:lnTo>
                      <a:lnTo>
                        <a:pt x="38" y="10"/>
                      </a:lnTo>
                      <a:lnTo>
                        <a:pt x="44" y="7"/>
                      </a:lnTo>
                      <a:lnTo>
                        <a:pt x="47" y="8"/>
                      </a:lnTo>
                      <a:lnTo>
                        <a:pt x="52" y="9"/>
                      </a:lnTo>
                      <a:lnTo>
                        <a:pt x="58" y="9"/>
                      </a:lnTo>
                      <a:lnTo>
                        <a:pt x="63" y="8"/>
                      </a:lnTo>
                      <a:lnTo>
                        <a:pt x="69" y="7"/>
                      </a:lnTo>
                      <a:lnTo>
                        <a:pt x="75" y="4"/>
                      </a:lnTo>
                      <a:lnTo>
                        <a:pt x="80" y="2"/>
                      </a:lnTo>
                      <a:lnTo>
                        <a:pt x="83" y="0"/>
                      </a:lnTo>
                      <a:lnTo>
                        <a:pt x="88" y="6"/>
                      </a:lnTo>
                      <a:lnTo>
                        <a:pt x="99" y="10"/>
                      </a:lnTo>
                      <a:lnTo>
                        <a:pt x="110" y="14"/>
                      </a:lnTo>
                      <a:lnTo>
                        <a:pt x="115" y="15"/>
                      </a:lnTo>
                      <a:lnTo>
                        <a:pt x="119" y="23"/>
                      </a:lnTo>
                      <a:lnTo>
                        <a:pt x="122" y="31"/>
                      </a:lnTo>
                      <a:lnTo>
                        <a:pt x="125" y="37"/>
                      </a:lnTo>
                      <a:lnTo>
                        <a:pt x="128" y="40"/>
                      </a:lnTo>
                      <a:lnTo>
                        <a:pt x="120" y="40"/>
                      </a:lnTo>
                      <a:lnTo>
                        <a:pt x="112" y="39"/>
                      </a:lnTo>
                      <a:lnTo>
                        <a:pt x="104" y="38"/>
                      </a:lnTo>
                      <a:lnTo>
                        <a:pt x="96" y="37"/>
                      </a:lnTo>
                      <a:lnTo>
                        <a:pt x="88" y="37"/>
                      </a:lnTo>
                      <a:lnTo>
                        <a:pt x="80" y="36"/>
                      </a:lnTo>
                      <a:lnTo>
                        <a:pt x="71" y="34"/>
                      </a:lnTo>
                      <a:lnTo>
                        <a:pt x="63" y="33"/>
                      </a:lnTo>
                      <a:lnTo>
                        <a:pt x="55" y="33"/>
                      </a:lnTo>
                      <a:lnTo>
                        <a:pt x="47" y="32"/>
                      </a:lnTo>
                      <a:lnTo>
                        <a:pt x="39" y="31"/>
                      </a:lnTo>
                      <a:lnTo>
                        <a:pt x="31" y="30"/>
                      </a:lnTo>
                      <a:lnTo>
                        <a:pt x="24" y="29"/>
                      </a:lnTo>
                      <a:lnTo>
                        <a:pt x="16" y="27"/>
                      </a:lnTo>
                      <a:lnTo>
                        <a:pt x="8" y="26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0" name="Freeform 356"/>
                <p:cNvSpPr>
                  <a:spLocks noChangeArrowheads="1"/>
                </p:cNvSpPr>
                <p:nvPr/>
              </p:nvSpPr>
              <p:spPr bwMode="auto">
                <a:xfrm>
                  <a:off x="273" y="322"/>
                  <a:ext cx="6" cy="14"/>
                </a:xfrm>
                <a:custGeom>
                  <a:avLst/>
                  <a:gdLst>
                    <a:gd name="T0" fmla="*/ 1 w 18"/>
                    <a:gd name="T1" fmla="*/ 14 h 41"/>
                    <a:gd name="T2" fmla="*/ 1 w 18"/>
                    <a:gd name="T3" fmla="*/ 12 h 41"/>
                    <a:gd name="T4" fmla="*/ 2 w 18"/>
                    <a:gd name="T5" fmla="*/ 11 h 41"/>
                    <a:gd name="T6" fmla="*/ 2 w 18"/>
                    <a:gd name="T7" fmla="*/ 8 h 41"/>
                    <a:gd name="T8" fmla="*/ 2 w 18"/>
                    <a:gd name="T9" fmla="*/ 6 h 41"/>
                    <a:gd name="T10" fmla="*/ 1 w 18"/>
                    <a:gd name="T11" fmla="*/ 4 h 41"/>
                    <a:gd name="T12" fmla="*/ 1 w 18"/>
                    <a:gd name="T13" fmla="*/ 2 h 41"/>
                    <a:gd name="T14" fmla="*/ 0 w 18"/>
                    <a:gd name="T15" fmla="*/ 1 h 41"/>
                    <a:gd name="T16" fmla="*/ 0 w 18"/>
                    <a:gd name="T17" fmla="*/ 0 h 41"/>
                    <a:gd name="T18" fmla="*/ 1 w 18"/>
                    <a:gd name="T19" fmla="*/ 0 h 41"/>
                    <a:gd name="T20" fmla="*/ 1 w 18"/>
                    <a:gd name="T21" fmla="*/ 0 h 41"/>
                    <a:gd name="T22" fmla="*/ 2 w 18"/>
                    <a:gd name="T23" fmla="*/ 1 h 41"/>
                    <a:gd name="T24" fmla="*/ 2 w 18"/>
                    <a:gd name="T25" fmla="*/ 1 h 41"/>
                    <a:gd name="T26" fmla="*/ 2 w 18"/>
                    <a:gd name="T27" fmla="*/ 2 h 41"/>
                    <a:gd name="T28" fmla="*/ 3 w 18"/>
                    <a:gd name="T29" fmla="*/ 3 h 41"/>
                    <a:gd name="T30" fmla="*/ 3 w 18"/>
                    <a:gd name="T31" fmla="*/ 4 h 41"/>
                    <a:gd name="T32" fmla="*/ 3 w 18"/>
                    <a:gd name="T33" fmla="*/ 7 h 41"/>
                    <a:gd name="T34" fmla="*/ 4 w 18"/>
                    <a:gd name="T35" fmla="*/ 9 h 41"/>
                    <a:gd name="T36" fmla="*/ 4 w 18"/>
                    <a:gd name="T37" fmla="*/ 11 h 41"/>
                    <a:gd name="T38" fmla="*/ 5 w 18"/>
                    <a:gd name="T39" fmla="*/ 13 h 41"/>
                    <a:gd name="T40" fmla="*/ 6 w 18"/>
                    <a:gd name="T41" fmla="*/ 14 h 41"/>
                    <a:gd name="T42" fmla="*/ 1 w 18"/>
                    <a:gd name="T43" fmla="*/ 14 h 4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41"/>
                    <a:gd name="T68" fmla="*/ 18 w 18"/>
                    <a:gd name="T69" fmla="*/ 41 h 4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41">
                      <a:moveTo>
                        <a:pt x="4" y="40"/>
                      </a:moveTo>
                      <a:lnTo>
                        <a:pt x="4" y="36"/>
                      </a:lnTo>
                      <a:lnTo>
                        <a:pt x="5" y="31"/>
                      </a:lnTo>
                      <a:lnTo>
                        <a:pt x="5" y="24"/>
                      </a:lnTo>
                      <a:lnTo>
                        <a:pt x="5" y="18"/>
                      </a:lnTo>
                      <a:lnTo>
                        <a:pt x="4" y="13"/>
                      </a:lnTo>
                      <a:lnTo>
                        <a:pt x="3" y="7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8" y="8"/>
                      </a:lnTo>
                      <a:lnTo>
                        <a:pt x="9" y="13"/>
                      </a:lnTo>
                      <a:lnTo>
                        <a:pt x="9" y="20"/>
                      </a:lnTo>
                      <a:lnTo>
                        <a:pt x="11" y="25"/>
                      </a:lnTo>
                      <a:lnTo>
                        <a:pt x="13" y="31"/>
                      </a:lnTo>
                      <a:lnTo>
                        <a:pt x="14" y="37"/>
                      </a:lnTo>
                      <a:lnTo>
                        <a:pt x="18" y="41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1" name="Freeform 357"/>
                <p:cNvSpPr>
                  <a:spLocks noChangeArrowheads="1"/>
                </p:cNvSpPr>
                <p:nvPr/>
              </p:nvSpPr>
              <p:spPr bwMode="auto">
                <a:xfrm>
                  <a:off x="502" y="184"/>
                  <a:ext cx="99" cy="52"/>
                </a:xfrm>
                <a:custGeom>
                  <a:avLst/>
                  <a:gdLst>
                    <a:gd name="T0" fmla="*/ 0 w 298"/>
                    <a:gd name="T1" fmla="*/ 11 h 156"/>
                    <a:gd name="T2" fmla="*/ 0 w 298"/>
                    <a:gd name="T3" fmla="*/ 14 h 156"/>
                    <a:gd name="T4" fmla="*/ 0 w 298"/>
                    <a:gd name="T5" fmla="*/ 16 h 156"/>
                    <a:gd name="T6" fmla="*/ 1 w 298"/>
                    <a:gd name="T7" fmla="*/ 20 h 156"/>
                    <a:gd name="T8" fmla="*/ 1 w 298"/>
                    <a:gd name="T9" fmla="*/ 23 h 156"/>
                    <a:gd name="T10" fmla="*/ 2 w 298"/>
                    <a:gd name="T11" fmla="*/ 26 h 156"/>
                    <a:gd name="T12" fmla="*/ 2 w 298"/>
                    <a:gd name="T13" fmla="*/ 29 h 156"/>
                    <a:gd name="T14" fmla="*/ 3 w 298"/>
                    <a:gd name="T15" fmla="*/ 32 h 156"/>
                    <a:gd name="T16" fmla="*/ 3 w 298"/>
                    <a:gd name="T17" fmla="*/ 35 h 156"/>
                    <a:gd name="T18" fmla="*/ 4 w 298"/>
                    <a:gd name="T19" fmla="*/ 36 h 156"/>
                    <a:gd name="T20" fmla="*/ 5 w 298"/>
                    <a:gd name="T21" fmla="*/ 38 h 156"/>
                    <a:gd name="T22" fmla="*/ 6 w 298"/>
                    <a:gd name="T23" fmla="*/ 41 h 156"/>
                    <a:gd name="T24" fmla="*/ 6 w 298"/>
                    <a:gd name="T25" fmla="*/ 43 h 156"/>
                    <a:gd name="T26" fmla="*/ 7 w 298"/>
                    <a:gd name="T27" fmla="*/ 45 h 156"/>
                    <a:gd name="T28" fmla="*/ 8 w 298"/>
                    <a:gd name="T29" fmla="*/ 48 h 156"/>
                    <a:gd name="T30" fmla="*/ 8 w 298"/>
                    <a:gd name="T31" fmla="*/ 50 h 156"/>
                    <a:gd name="T32" fmla="*/ 8 w 298"/>
                    <a:gd name="T33" fmla="*/ 52 h 156"/>
                    <a:gd name="T34" fmla="*/ 80 w 298"/>
                    <a:gd name="T35" fmla="*/ 49 h 156"/>
                    <a:gd name="T36" fmla="*/ 79 w 298"/>
                    <a:gd name="T37" fmla="*/ 46 h 156"/>
                    <a:gd name="T38" fmla="*/ 79 w 298"/>
                    <a:gd name="T39" fmla="*/ 45 h 156"/>
                    <a:gd name="T40" fmla="*/ 80 w 298"/>
                    <a:gd name="T41" fmla="*/ 44 h 156"/>
                    <a:gd name="T42" fmla="*/ 82 w 298"/>
                    <a:gd name="T43" fmla="*/ 43 h 156"/>
                    <a:gd name="T44" fmla="*/ 84 w 298"/>
                    <a:gd name="T45" fmla="*/ 43 h 156"/>
                    <a:gd name="T46" fmla="*/ 87 w 298"/>
                    <a:gd name="T47" fmla="*/ 44 h 156"/>
                    <a:gd name="T48" fmla="*/ 89 w 298"/>
                    <a:gd name="T49" fmla="*/ 44 h 156"/>
                    <a:gd name="T50" fmla="*/ 91 w 298"/>
                    <a:gd name="T51" fmla="*/ 45 h 156"/>
                    <a:gd name="T52" fmla="*/ 91 w 298"/>
                    <a:gd name="T53" fmla="*/ 42 h 156"/>
                    <a:gd name="T54" fmla="*/ 92 w 298"/>
                    <a:gd name="T55" fmla="*/ 40 h 156"/>
                    <a:gd name="T56" fmla="*/ 94 w 298"/>
                    <a:gd name="T57" fmla="*/ 38 h 156"/>
                    <a:gd name="T58" fmla="*/ 99 w 298"/>
                    <a:gd name="T59" fmla="*/ 38 h 156"/>
                    <a:gd name="T60" fmla="*/ 98 w 298"/>
                    <a:gd name="T61" fmla="*/ 30 h 156"/>
                    <a:gd name="T62" fmla="*/ 98 w 298"/>
                    <a:gd name="T63" fmla="*/ 27 h 156"/>
                    <a:gd name="T64" fmla="*/ 98 w 298"/>
                    <a:gd name="T65" fmla="*/ 24 h 156"/>
                    <a:gd name="T66" fmla="*/ 97 w 298"/>
                    <a:gd name="T67" fmla="*/ 21 h 156"/>
                    <a:gd name="T68" fmla="*/ 97 w 298"/>
                    <a:gd name="T69" fmla="*/ 17 h 156"/>
                    <a:gd name="T70" fmla="*/ 97 w 298"/>
                    <a:gd name="T71" fmla="*/ 12 h 156"/>
                    <a:gd name="T72" fmla="*/ 97 w 298"/>
                    <a:gd name="T73" fmla="*/ 8 h 156"/>
                    <a:gd name="T74" fmla="*/ 96 w 298"/>
                    <a:gd name="T75" fmla="*/ 4 h 156"/>
                    <a:gd name="T76" fmla="*/ 95 w 298"/>
                    <a:gd name="T77" fmla="*/ 0 h 156"/>
                    <a:gd name="T78" fmla="*/ 90 w 298"/>
                    <a:gd name="T79" fmla="*/ 2 h 156"/>
                    <a:gd name="T80" fmla="*/ 85 w 298"/>
                    <a:gd name="T81" fmla="*/ 4 h 156"/>
                    <a:gd name="T82" fmla="*/ 78 w 298"/>
                    <a:gd name="T83" fmla="*/ 6 h 156"/>
                    <a:gd name="T84" fmla="*/ 70 w 298"/>
                    <a:gd name="T85" fmla="*/ 8 h 156"/>
                    <a:gd name="T86" fmla="*/ 63 w 298"/>
                    <a:gd name="T87" fmla="*/ 9 h 156"/>
                    <a:gd name="T88" fmla="*/ 56 w 298"/>
                    <a:gd name="T89" fmla="*/ 11 h 156"/>
                    <a:gd name="T90" fmla="*/ 49 w 298"/>
                    <a:gd name="T91" fmla="*/ 12 h 156"/>
                    <a:gd name="T92" fmla="*/ 43 w 298"/>
                    <a:gd name="T93" fmla="*/ 12 h 156"/>
                    <a:gd name="T94" fmla="*/ 38 w 298"/>
                    <a:gd name="T95" fmla="*/ 13 h 156"/>
                    <a:gd name="T96" fmla="*/ 33 w 298"/>
                    <a:gd name="T97" fmla="*/ 13 h 156"/>
                    <a:gd name="T98" fmla="*/ 28 w 298"/>
                    <a:gd name="T99" fmla="*/ 13 h 156"/>
                    <a:gd name="T100" fmla="*/ 22 w 298"/>
                    <a:gd name="T101" fmla="*/ 12 h 156"/>
                    <a:gd name="T102" fmla="*/ 16 w 298"/>
                    <a:gd name="T103" fmla="*/ 12 h 156"/>
                    <a:gd name="T104" fmla="*/ 10 w 298"/>
                    <a:gd name="T105" fmla="*/ 11 h 156"/>
                    <a:gd name="T106" fmla="*/ 5 w 298"/>
                    <a:gd name="T107" fmla="*/ 11 h 156"/>
                    <a:gd name="T108" fmla="*/ 0 w 298"/>
                    <a:gd name="T109" fmla="*/ 11 h 15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98"/>
                    <a:gd name="T166" fmla="*/ 0 h 156"/>
                    <a:gd name="T167" fmla="*/ 298 w 298"/>
                    <a:gd name="T168" fmla="*/ 156 h 15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98" h="156">
                      <a:moveTo>
                        <a:pt x="0" y="33"/>
                      </a:moveTo>
                      <a:lnTo>
                        <a:pt x="1" y="41"/>
                      </a:lnTo>
                      <a:lnTo>
                        <a:pt x="1" y="49"/>
                      </a:lnTo>
                      <a:lnTo>
                        <a:pt x="3" y="59"/>
                      </a:lnTo>
                      <a:lnTo>
                        <a:pt x="4" y="68"/>
                      </a:lnTo>
                      <a:lnTo>
                        <a:pt x="5" y="78"/>
                      </a:lnTo>
                      <a:lnTo>
                        <a:pt x="7" y="87"/>
                      </a:lnTo>
                      <a:lnTo>
                        <a:pt x="8" y="96"/>
                      </a:lnTo>
                      <a:lnTo>
                        <a:pt x="8" y="104"/>
                      </a:lnTo>
                      <a:lnTo>
                        <a:pt x="11" y="109"/>
                      </a:lnTo>
                      <a:lnTo>
                        <a:pt x="15" y="115"/>
                      </a:lnTo>
                      <a:lnTo>
                        <a:pt x="17" y="122"/>
                      </a:lnTo>
                      <a:lnTo>
                        <a:pt x="19" y="129"/>
                      </a:lnTo>
                      <a:lnTo>
                        <a:pt x="22" y="135"/>
                      </a:lnTo>
                      <a:lnTo>
                        <a:pt x="24" y="144"/>
                      </a:lnTo>
                      <a:lnTo>
                        <a:pt x="25" y="151"/>
                      </a:lnTo>
                      <a:lnTo>
                        <a:pt x="25" y="156"/>
                      </a:lnTo>
                      <a:lnTo>
                        <a:pt x="240" y="146"/>
                      </a:lnTo>
                      <a:lnTo>
                        <a:pt x="239" y="139"/>
                      </a:lnTo>
                      <a:lnTo>
                        <a:pt x="239" y="134"/>
                      </a:lnTo>
                      <a:lnTo>
                        <a:pt x="242" y="131"/>
                      </a:lnTo>
                      <a:lnTo>
                        <a:pt x="247" y="130"/>
                      </a:lnTo>
                      <a:lnTo>
                        <a:pt x="254" y="130"/>
                      </a:lnTo>
                      <a:lnTo>
                        <a:pt x="261" y="131"/>
                      </a:lnTo>
                      <a:lnTo>
                        <a:pt x="268" y="132"/>
                      </a:lnTo>
                      <a:lnTo>
                        <a:pt x="273" y="135"/>
                      </a:lnTo>
                      <a:lnTo>
                        <a:pt x="273" y="127"/>
                      </a:lnTo>
                      <a:lnTo>
                        <a:pt x="276" y="119"/>
                      </a:lnTo>
                      <a:lnTo>
                        <a:pt x="284" y="115"/>
                      </a:lnTo>
                      <a:lnTo>
                        <a:pt x="298" y="115"/>
                      </a:lnTo>
                      <a:lnTo>
                        <a:pt x="295" y="89"/>
                      </a:lnTo>
                      <a:lnTo>
                        <a:pt x="294" y="81"/>
                      </a:lnTo>
                      <a:lnTo>
                        <a:pt x="294" y="72"/>
                      </a:lnTo>
                      <a:lnTo>
                        <a:pt x="293" y="62"/>
                      </a:lnTo>
                      <a:lnTo>
                        <a:pt x="293" y="50"/>
                      </a:lnTo>
                      <a:lnTo>
                        <a:pt x="292" y="37"/>
                      </a:lnTo>
                      <a:lnTo>
                        <a:pt x="291" y="25"/>
                      </a:lnTo>
                      <a:lnTo>
                        <a:pt x="288" y="12"/>
                      </a:lnTo>
                      <a:lnTo>
                        <a:pt x="286" y="0"/>
                      </a:lnTo>
                      <a:lnTo>
                        <a:pt x="272" y="7"/>
                      </a:lnTo>
                      <a:lnTo>
                        <a:pt x="255" y="13"/>
                      </a:lnTo>
                      <a:lnTo>
                        <a:pt x="234" y="19"/>
                      </a:lnTo>
                      <a:lnTo>
                        <a:pt x="212" y="25"/>
                      </a:lnTo>
                      <a:lnTo>
                        <a:pt x="190" y="28"/>
                      </a:lnTo>
                      <a:lnTo>
                        <a:pt x="168" y="33"/>
                      </a:lnTo>
                      <a:lnTo>
                        <a:pt x="146" y="35"/>
                      </a:lnTo>
                      <a:lnTo>
                        <a:pt x="128" y="37"/>
                      </a:lnTo>
                      <a:lnTo>
                        <a:pt x="114" y="38"/>
                      </a:lnTo>
                      <a:lnTo>
                        <a:pt x="99" y="38"/>
                      </a:lnTo>
                      <a:lnTo>
                        <a:pt x="83" y="38"/>
                      </a:lnTo>
                      <a:lnTo>
                        <a:pt x="65" y="37"/>
                      </a:lnTo>
                      <a:lnTo>
                        <a:pt x="48" y="35"/>
                      </a:lnTo>
                      <a:lnTo>
                        <a:pt x="31" y="34"/>
                      </a:lnTo>
                      <a:lnTo>
                        <a:pt x="15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2" name="Freeform 358"/>
                <p:cNvSpPr>
                  <a:spLocks noChangeArrowheads="1"/>
                </p:cNvSpPr>
                <p:nvPr/>
              </p:nvSpPr>
              <p:spPr bwMode="auto">
                <a:xfrm>
                  <a:off x="486" y="231"/>
                  <a:ext cx="106" cy="16"/>
                </a:xfrm>
                <a:custGeom>
                  <a:avLst/>
                  <a:gdLst>
                    <a:gd name="T0" fmla="*/ 106 w 317"/>
                    <a:gd name="T1" fmla="*/ 11 h 47"/>
                    <a:gd name="T2" fmla="*/ 99 w 317"/>
                    <a:gd name="T3" fmla="*/ 16 h 47"/>
                    <a:gd name="T4" fmla="*/ 0 w 317"/>
                    <a:gd name="T5" fmla="*/ 13 h 47"/>
                    <a:gd name="T6" fmla="*/ 0 w 317"/>
                    <a:gd name="T7" fmla="*/ 9 h 47"/>
                    <a:gd name="T8" fmla="*/ 3 w 317"/>
                    <a:gd name="T9" fmla="*/ 8 h 47"/>
                    <a:gd name="T10" fmla="*/ 6 w 317"/>
                    <a:gd name="T11" fmla="*/ 7 h 47"/>
                    <a:gd name="T12" fmla="*/ 9 w 317"/>
                    <a:gd name="T13" fmla="*/ 5 h 47"/>
                    <a:gd name="T14" fmla="*/ 12 w 317"/>
                    <a:gd name="T15" fmla="*/ 4 h 47"/>
                    <a:gd name="T16" fmla="*/ 15 w 317"/>
                    <a:gd name="T17" fmla="*/ 4 h 47"/>
                    <a:gd name="T18" fmla="*/ 17 w 317"/>
                    <a:gd name="T19" fmla="*/ 2 h 47"/>
                    <a:gd name="T20" fmla="*/ 20 w 317"/>
                    <a:gd name="T21" fmla="*/ 1 h 47"/>
                    <a:gd name="T22" fmla="*/ 23 w 317"/>
                    <a:gd name="T23" fmla="*/ 0 h 47"/>
                    <a:gd name="T24" fmla="*/ 24 w 317"/>
                    <a:gd name="T25" fmla="*/ 0 h 47"/>
                    <a:gd name="T26" fmla="*/ 24 w 317"/>
                    <a:gd name="T27" fmla="*/ 0 h 47"/>
                    <a:gd name="T28" fmla="*/ 24 w 317"/>
                    <a:gd name="T29" fmla="*/ 2 h 47"/>
                    <a:gd name="T30" fmla="*/ 24 w 317"/>
                    <a:gd name="T31" fmla="*/ 3 h 47"/>
                    <a:gd name="T32" fmla="*/ 24 w 317"/>
                    <a:gd name="T33" fmla="*/ 4 h 47"/>
                    <a:gd name="T34" fmla="*/ 24 w 317"/>
                    <a:gd name="T35" fmla="*/ 5 h 47"/>
                    <a:gd name="T36" fmla="*/ 96 w 317"/>
                    <a:gd name="T37" fmla="*/ 2 h 47"/>
                    <a:gd name="T38" fmla="*/ 98 w 317"/>
                    <a:gd name="T39" fmla="*/ 4 h 47"/>
                    <a:gd name="T40" fmla="*/ 101 w 317"/>
                    <a:gd name="T41" fmla="*/ 5 h 47"/>
                    <a:gd name="T42" fmla="*/ 103 w 317"/>
                    <a:gd name="T43" fmla="*/ 7 h 47"/>
                    <a:gd name="T44" fmla="*/ 106 w 317"/>
                    <a:gd name="T45" fmla="*/ 9 h 47"/>
                    <a:gd name="T46" fmla="*/ 106 w 317"/>
                    <a:gd name="T47" fmla="*/ 11 h 4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7"/>
                    <a:gd name="T73" fmla="*/ 0 h 47"/>
                    <a:gd name="T74" fmla="*/ 317 w 317"/>
                    <a:gd name="T75" fmla="*/ 47 h 4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7" h="47">
                      <a:moveTo>
                        <a:pt x="317" y="31"/>
                      </a:moveTo>
                      <a:lnTo>
                        <a:pt x="296" y="47"/>
                      </a:lnTo>
                      <a:lnTo>
                        <a:pt x="0" y="37"/>
                      </a:lnTo>
                      <a:lnTo>
                        <a:pt x="0" y="27"/>
                      </a:lnTo>
                      <a:lnTo>
                        <a:pt x="9" y="23"/>
                      </a:lnTo>
                      <a:lnTo>
                        <a:pt x="18" y="20"/>
                      </a:lnTo>
                      <a:lnTo>
                        <a:pt x="27" y="16"/>
                      </a:lnTo>
                      <a:lnTo>
                        <a:pt x="35" y="13"/>
                      </a:lnTo>
                      <a:lnTo>
                        <a:pt x="44" y="11"/>
                      </a:lnTo>
                      <a:lnTo>
                        <a:pt x="52" y="7"/>
                      </a:lnTo>
                      <a:lnTo>
                        <a:pt x="60" y="4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5"/>
                      </a:lnTo>
                      <a:lnTo>
                        <a:pt x="73" y="8"/>
                      </a:lnTo>
                      <a:lnTo>
                        <a:pt x="73" y="13"/>
                      </a:lnTo>
                      <a:lnTo>
                        <a:pt x="73" y="16"/>
                      </a:lnTo>
                      <a:lnTo>
                        <a:pt x="288" y="7"/>
                      </a:lnTo>
                      <a:lnTo>
                        <a:pt x="294" y="12"/>
                      </a:lnTo>
                      <a:lnTo>
                        <a:pt x="301" y="16"/>
                      </a:lnTo>
                      <a:lnTo>
                        <a:pt x="309" y="22"/>
                      </a:lnTo>
                      <a:lnTo>
                        <a:pt x="316" y="27"/>
                      </a:lnTo>
                      <a:lnTo>
                        <a:pt x="317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3" name="Freeform 359"/>
                <p:cNvSpPr>
                  <a:spLocks noChangeArrowheads="1"/>
                </p:cNvSpPr>
                <p:nvPr/>
              </p:nvSpPr>
              <p:spPr bwMode="auto">
                <a:xfrm>
                  <a:off x="188" y="254"/>
                  <a:ext cx="30" cy="35"/>
                </a:xfrm>
                <a:custGeom>
                  <a:avLst/>
                  <a:gdLst>
                    <a:gd name="T0" fmla="*/ 6 w 88"/>
                    <a:gd name="T1" fmla="*/ 0 h 105"/>
                    <a:gd name="T2" fmla="*/ 30 w 88"/>
                    <a:gd name="T3" fmla="*/ 24 h 105"/>
                    <a:gd name="T4" fmla="*/ 0 w 88"/>
                    <a:gd name="T5" fmla="*/ 35 h 105"/>
                    <a:gd name="T6" fmla="*/ 0 w 88"/>
                    <a:gd name="T7" fmla="*/ 35 h 105"/>
                    <a:gd name="T8" fmla="*/ 0 w 88"/>
                    <a:gd name="T9" fmla="*/ 34 h 105"/>
                    <a:gd name="T10" fmla="*/ 0 w 88"/>
                    <a:gd name="T11" fmla="*/ 34 h 105"/>
                    <a:gd name="T12" fmla="*/ 0 w 88"/>
                    <a:gd name="T13" fmla="*/ 33 h 105"/>
                    <a:gd name="T14" fmla="*/ 0 w 88"/>
                    <a:gd name="T15" fmla="*/ 32 h 105"/>
                    <a:gd name="T16" fmla="*/ 0 w 88"/>
                    <a:gd name="T17" fmla="*/ 32 h 105"/>
                    <a:gd name="T18" fmla="*/ 0 w 88"/>
                    <a:gd name="T19" fmla="*/ 32 h 105"/>
                    <a:gd name="T20" fmla="*/ 0 w 88"/>
                    <a:gd name="T21" fmla="*/ 31 h 105"/>
                    <a:gd name="T22" fmla="*/ 1 w 88"/>
                    <a:gd name="T23" fmla="*/ 31 h 105"/>
                    <a:gd name="T24" fmla="*/ 1 w 88"/>
                    <a:gd name="T25" fmla="*/ 30 h 105"/>
                    <a:gd name="T26" fmla="*/ 1 w 88"/>
                    <a:gd name="T27" fmla="*/ 30 h 105"/>
                    <a:gd name="T28" fmla="*/ 1 w 88"/>
                    <a:gd name="T29" fmla="*/ 29 h 105"/>
                    <a:gd name="T30" fmla="*/ 1 w 88"/>
                    <a:gd name="T31" fmla="*/ 29 h 105"/>
                    <a:gd name="T32" fmla="*/ 2 w 88"/>
                    <a:gd name="T33" fmla="*/ 28 h 105"/>
                    <a:gd name="T34" fmla="*/ 2 w 88"/>
                    <a:gd name="T35" fmla="*/ 28 h 105"/>
                    <a:gd name="T36" fmla="*/ 2 w 88"/>
                    <a:gd name="T37" fmla="*/ 27 h 105"/>
                    <a:gd name="T38" fmla="*/ 2 w 88"/>
                    <a:gd name="T39" fmla="*/ 27 h 105"/>
                    <a:gd name="T40" fmla="*/ 2 w 88"/>
                    <a:gd name="T41" fmla="*/ 26 h 105"/>
                    <a:gd name="T42" fmla="*/ 2 w 88"/>
                    <a:gd name="T43" fmla="*/ 26 h 105"/>
                    <a:gd name="T44" fmla="*/ 3 w 88"/>
                    <a:gd name="T45" fmla="*/ 25 h 105"/>
                    <a:gd name="T46" fmla="*/ 3 w 88"/>
                    <a:gd name="T47" fmla="*/ 25 h 105"/>
                    <a:gd name="T48" fmla="*/ 3 w 88"/>
                    <a:gd name="T49" fmla="*/ 24 h 105"/>
                    <a:gd name="T50" fmla="*/ 3 w 88"/>
                    <a:gd name="T51" fmla="*/ 24 h 105"/>
                    <a:gd name="T52" fmla="*/ 4 w 88"/>
                    <a:gd name="T53" fmla="*/ 24 h 105"/>
                    <a:gd name="T54" fmla="*/ 4 w 88"/>
                    <a:gd name="T55" fmla="*/ 23 h 105"/>
                    <a:gd name="T56" fmla="*/ 4 w 88"/>
                    <a:gd name="T57" fmla="*/ 23 h 105"/>
                    <a:gd name="T58" fmla="*/ 5 w 88"/>
                    <a:gd name="T59" fmla="*/ 22 h 105"/>
                    <a:gd name="T60" fmla="*/ 5 w 88"/>
                    <a:gd name="T61" fmla="*/ 22 h 105"/>
                    <a:gd name="T62" fmla="*/ 5 w 88"/>
                    <a:gd name="T63" fmla="*/ 22 h 105"/>
                    <a:gd name="T64" fmla="*/ 5 w 88"/>
                    <a:gd name="T65" fmla="*/ 21 h 105"/>
                    <a:gd name="T66" fmla="*/ 5 w 88"/>
                    <a:gd name="T67" fmla="*/ 21 h 105"/>
                    <a:gd name="T68" fmla="*/ 6 w 88"/>
                    <a:gd name="T69" fmla="*/ 20 h 105"/>
                    <a:gd name="T70" fmla="*/ 6 w 88"/>
                    <a:gd name="T71" fmla="*/ 0 h 10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8"/>
                    <a:gd name="T109" fmla="*/ 0 h 105"/>
                    <a:gd name="T110" fmla="*/ 88 w 88"/>
                    <a:gd name="T111" fmla="*/ 105 h 10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8" h="105">
                      <a:moveTo>
                        <a:pt x="17" y="0"/>
                      </a:moveTo>
                      <a:lnTo>
                        <a:pt x="88" y="71"/>
                      </a:lnTo>
                      <a:lnTo>
                        <a:pt x="0" y="105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0" y="101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6"/>
                      </a:lnTo>
                      <a:lnTo>
                        <a:pt x="1" y="95"/>
                      </a:lnTo>
                      <a:lnTo>
                        <a:pt x="1" y="94"/>
                      </a:lnTo>
                      <a:lnTo>
                        <a:pt x="2" y="92"/>
                      </a:lnTo>
                      <a:lnTo>
                        <a:pt x="2" y="90"/>
                      </a:lnTo>
                      <a:lnTo>
                        <a:pt x="2" y="89"/>
                      </a:lnTo>
                      <a:lnTo>
                        <a:pt x="3" y="87"/>
                      </a:lnTo>
                      <a:lnTo>
                        <a:pt x="3" y="86"/>
                      </a:lnTo>
                      <a:lnTo>
                        <a:pt x="5" y="85"/>
                      </a:lnTo>
                      <a:lnTo>
                        <a:pt x="5" y="83"/>
                      </a:lnTo>
                      <a:lnTo>
                        <a:pt x="6" y="81"/>
                      </a:lnTo>
                      <a:lnTo>
                        <a:pt x="6" y="80"/>
                      </a:lnTo>
                      <a:lnTo>
                        <a:pt x="7" y="79"/>
                      </a:lnTo>
                      <a:lnTo>
                        <a:pt x="7" y="78"/>
                      </a:lnTo>
                      <a:lnTo>
                        <a:pt x="8" y="75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10" y="72"/>
                      </a:lnTo>
                      <a:lnTo>
                        <a:pt x="12" y="71"/>
                      </a:lnTo>
                      <a:lnTo>
                        <a:pt x="12" y="70"/>
                      </a:lnTo>
                      <a:lnTo>
                        <a:pt x="13" y="68"/>
                      </a:lnTo>
                      <a:lnTo>
                        <a:pt x="14" y="67"/>
                      </a:lnTo>
                      <a:lnTo>
                        <a:pt x="14" y="66"/>
                      </a:lnTo>
                      <a:lnTo>
                        <a:pt x="15" y="65"/>
                      </a:lnTo>
                      <a:lnTo>
                        <a:pt x="16" y="64"/>
                      </a:lnTo>
                      <a:lnTo>
                        <a:pt x="16" y="63"/>
                      </a:lnTo>
                      <a:lnTo>
                        <a:pt x="17" y="6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4" name="Freeform 360"/>
                <p:cNvSpPr>
                  <a:spLocks noChangeArrowheads="1"/>
                </p:cNvSpPr>
                <p:nvPr/>
              </p:nvSpPr>
              <p:spPr bwMode="auto">
                <a:xfrm>
                  <a:off x="188" y="254"/>
                  <a:ext cx="30" cy="35"/>
                </a:xfrm>
                <a:custGeom>
                  <a:avLst/>
                  <a:gdLst>
                    <a:gd name="T0" fmla="*/ 6 w 88"/>
                    <a:gd name="T1" fmla="*/ 0 h 105"/>
                    <a:gd name="T2" fmla="*/ 30 w 88"/>
                    <a:gd name="T3" fmla="*/ 24 h 105"/>
                    <a:gd name="T4" fmla="*/ 0 w 88"/>
                    <a:gd name="T5" fmla="*/ 35 h 105"/>
                    <a:gd name="T6" fmla="*/ 0 w 88"/>
                    <a:gd name="T7" fmla="*/ 33 h 105"/>
                    <a:gd name="T8" fmla="*/ 0 w 88"/>
                    <a:gd name="T9" fmla="*/ 31 h 105"/>
                    <a:gd name="T10" fmla="*/ 1 w 88"/>
                    <a:gd name="T11" fmla="*/ 29 h 105"/>
                    <a:gd name="T12" fmla="*/ 2 w 88"/>
                    <a:gd name="T13" fmla="*/ 27 h 105"/>
                    <a:gd name="T14" fmla="*/ 3 w 88"/>
                    <a:gd name="T15" fmla="*/ 25 h 105"/>
                    <a:gd name="T16" fmla="*/ 4 w 88"/>
                    <a:gd name="T17" fmla="*/ 24 h 105"/>
                    <a:gd name="T18" fmla="*/ 5 w 88"/>
                    <a:gd name="T19" fmla="*/ 22 h 105"/>
                    <a:gd name="T20" fmla="*/ 6 w 88"/>
                    <a:gd name="T21" fmla="*/ 20 h 105"/>
                    <a:gd name="T22" fmla="*/ 6 w 88"/>
                    <a:gd name="T23" fmla="*/ 0 h 1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8"/>
                    <a:gd name="T37" fmla="*/ 0 h 105"/>
                    <a:gd name="T38" fmla="*/ 88 w 88"/>
                    <a:gd name="T39" fmla="*/ 105 h 1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8" h="105">
                      <a:moveTo>
                        <a:pt x="17" y="0"/>
                      </a:moveTo>
                      <a:lnTo>
                        <a:pt x="88" y="71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4"/>
                      </a:lnTo>
                      <a:lnTo>
                        <a:pt x="3" y="87"/>
                      </a:lnTo>
                      <a:lnTo>
                        <a:pt x="6" y="81"/>
                      </a:lnTo>
                      <a:lnTo>
                        <a:pt x="8" y="75"/>
                      </a:lnTo>
                      <a:lnTo>
                        <a:pt x="12" y="71"/>
                      </a:lnTo>
                      <a:lnTo>
                        <a:pt x="14" y="66"/>
                      </a:lnTo>
                      <a:lnTo>
                        <a:pt x="17" y="61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5" name="Freeform 361"/>
                <p:cNvSpPr>
                  <a:spLocks noChangeArrowheads="1"/>
                </p:cNvSpPr>
                <p:nvPr/>
              </p:nvSpPr>
              <p:spPr bwMode="auto">
                <a:xfrm>
                  <a:off x="178" y="277"/>
                  <a:ext cx="76" cy="16"/>
                </a:xfrm>
                <a:custGeom>
                  <a:avLst/>
                  <a:gdLst>
                    <a:gd name="T0" fmla="*/ 40 w 228"/>
                    <a:gd name="T1" fmla="*/ 0 h 47"/>
                    <a:gd name="T2" fmla="*/ 75 w 228"/>
                    <a:gd name="T3" fmla="*/ 1 h 47"/>
                    <a:gd name="T4" fmla="*/ 72 w 228"/>
                    <a:gd name="T5" fmla="*/ 2 h 47"/>
                    <a:gd name="T6" fmla="*/ 70 w 228"/>
                    <a:gd name="T7" fmla="*/ 3 h 47"/>
                    <a:gd name="T8" fmla="*/ 67 w 228"/>
                    <a:gd name="T9" fmla="*/ 4 h 47"/>
                    <a:gd name="T10" fmla="*/ 64 w 228"/>
                    <a:gd name="T11" fmla="*/ 5 h 47"/>
                    <a:gd name="T12" fmla="*/ 61 w 228"/>
                    <a:gd name="T13" fmla="*/ 6 h 47"/>
                    <a:gd name="T14" fmla="*/ 58 w 228"/>
                    <a:gd name="T15" fmla="*/ 6 h 47"/>
                    <a:gd name="T16" fmla="*/ 55 w 228"/>
                    <a:gd name="T17" fmla="*/ 7 h 47"/>
                    <a:gd name="T18" fmla="*/ 52 w 228"/>
                    <a:gd name="T19" fmla="*/ 8 h 47"/>
                    <a:gd name="T20" fmla="*/ 49 w 228"/>
                    <a:gd name="T21" fmla="*/ 9 h 47"/>
                    <a:gd name="T22" fmla="*/ 46 w 228"/>
                    <a:gd name="T23" fmla="*/ 9 h 47"/>
                    <a:gd name="T24" fmla="*/ 43 w 228"/>
                    <a:gd name="T25" fmla="*/ 10 h 47"/>
                    <a:gd name="T26" fmla="*/ 40 w 228"/>
                    <a:gd name="T27" fmla="*/ 11 h 47"/>
                    <a:gd name="T28" fmla="*/ 37 w 228"/>
                    <a:gd name="T29" fmla="*/ 12 h 47"/>
                    <a:gd name="T30" fmla="*/ 35 w 228"/>
                    <a:gd name="T31" fmla="*/ 13 h 47"/>
                    <a:gd name="T32" fmla="*/ 32 w 228"/>
                    <a:gd name="T33" fmla="*/ 14 h 47"/>
                    <a:gd name="T34" fmla="*/ 30 w 228"/>
                    <a:gd name="T35" fmla="*/ 14 h 47"/>
                    <a:gd name="T36" fmla="*/ 28 w 228"/>
                    <a:gd name="T37" fmla="*/ 14 h 47"/>
                    <a:gd name="T38" fmla="*/ 26 w 228"/>
                    <a:gd name="T39" fmla="*/ 14 h 47"/>
                    <a:gd name="T40" fmla="*/ 24 w 228"/>
                    <a:gd name="T41" fmla="*/ 14 h 47"/>
                    <a:gd name="T42" fmla="*/ 22 w 228"/>
                    <a:gd name="T43" fmla="*/ 14 h 47"/>
                    <a:gd name="T44" fmla="*/ 20 w 228"/>
                    <a:gd name="T45" fmla="*/ 14 h 47"/>
                    <a:gd name="T46" fmla="*/ 18 w 228"/>
                    <a:gd name="T47" fmla="*/ 14 h 47"/>
                    <a:gd name="T48" fmla="*/ 16 w 228"/>
                    <a:gd name="T49" fmla="*/ 14 h 47"/>
                    <a:gd name="T50" fmla="*/ 15 w 228"/>
                    <a:gd name="T51" fmla="*/ 14 h 47"/>
                    <a:gd name="T52" fmla="*/ 13 w 228"/>
                    <a:gd name="T53" fmla="*/ 15 h 47"/>
                    <a:gd name="T54" fmla="*/ 11 w 228"/>
                    <a:gd name="T55" fmla="*/ 15 h 47"/>
                    <a:gd name="T56" fmla="*/ 9 w 228"/>
                    <a:gd name="T57" fmla="*/ 15 h 47"/>
                    <a:gd name="T58" fmla="*/ 7 w 228"/>
                    <a:gd name="T59" fmla="*/ 15 h 47"/>
                    <a:gd name="T60" fmla="*/ 5 w 228"/>
                    <a:gd name="T61" fmla="*/ 16 h 47"/>
                    <a:gd name="T62" fmla="*/ 3 w 228"/>
                    <a:gd name="T63" fmla="*/ 16 h 47"/>
                    <a:gd name="T64" fmla="*/ 1 w 228"/>
                    <a:gd name="T65" fmla="*/ 1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8"/>
                    <a:gd name="T100" fmla="*/ 0 h 47"/>
                    <a:gd name="T101" fmla="*/ 228 w 228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8" h="47">
                      <a:moveTo>
                        <a:pt x="0" y="47"/>
                      </a:moveTo>
                      <a:lnTo>
                        <a:pt x="121" y="0"/>
                      </a:lnTo>
                      <a:lnTo>
                        <a:pt x="228" y="1"/>
                      </a:lnTo>
                      <a:lnTo>
                        <a:pt x="225" y="3"/>
                      </a:lnTo>
                      <a:lnTo>
                        <a:pt x="222" y="4"/>
                      </a:lnTo>
                      <a:lnTo>
                        <a:pt x="217" y="7"/>
                      </a:lnTo>
                      <a:lnTo>
                        <a:pt x="213" y="8"/>
                      </a:lnTo>
                      <a:lnTo>
                        <a:pt x="209" y="9"/>
                      </a:lnTo>
                      <a:lnTo>
                        <a:pt x="205" y="11"/>
                      </a:lnTo>
                      <a:lnTo>
                        <a:pt x="201" y="12"/>
                      </a:lnTo>
                      <a:lnTo>
                        <a:pt x="196" y="14"/>
                      </a:lnTo>
                      <a:lnTo>
                        <a:pt x="193" y="15"/>
                      </a:lnTo>
                      <a:lnTo>
                        <a:pt x="188" y="16"/>
                      </a:lnTo>
                      <a:lnTo>
                        <a:pt x="183" y="17"/>
                      </a:lnTo>
                      <a:lnTo>
                        <a:pt x="179" y="18"/>
                      </a:lnTo>
                      <a:lnTo>
                        <a:pt x="174" y="18"/>
                      </a:lnTo>
                      <a:lnTo>
                        <a:pt x="170" y="19"/>
                      </a:lnTo>
                      <a:lnTo>
                        <a:pt x="165" y="21"/>
                      </a:lnTo>
                      <a:lnTo>
                        <a:pt x="160" y="22"/>
                      </a:lnTo>
                      <a:lnTo>
                        <a:pt x="156" y="23"/>
                      </a:lnTo>
                      <a:lnTo>
                        <a:pt x="151" y="24"/>
                      </a:lnTo>
                      <a:lnTo>
                        <a:pt x="146" y="25"/>
                      </a:lnTo>
                      <a:lnTo>
                        <a:pt x="142" y="25"/>
                      </a:lnTo>
                      <a:lnTo>
                        <a:pt x="138" y="26"/>
                      </a:lnTo>
                      <a:lnTo>
                        <a:pt x="134" y="27"/>
                      </a:lnTo>
                      <a:lnTo>
                        <a:pt x="129" y="29"/>
                      </a:lnTo>
                      <a:lnTo>
                        <a:pt x="124" y="30"/>
                      </a:lnTo>
                      <a:lnTo>
                        <a:pt x="120" y="31"/>
                      </a:lnTo>
                      <a:lnTo>
                        <a:pt x="116" y="32"/>
                      </a:lnTo>
                      <a:lnTo>
                        <a:pt x="112" y="34"/>
                      </a:lnTo>
                      <a:lnTo>
                        <a:pt x="108" y="36"/>
                      </a:lnTo>
                      <a:lnTo>
                        <a:pt x="104" y="37"/>
                      </a:lnTo>
                      <a:lnTo>
                        <a:pt x="100" y="39"/>
                      </a:lnTo>
                      <a:lnTo>
                        <a:pt x="96" y="40"/>
                      </a:lnTo>
                      <a:lnTo>
                        <a:pt x="92" y="42"/>
                      </a:lnTo>
                      <a:lnTo>
                        <a:pt x="90" y="41"/>
                      </a:lnTo>
                      <a:lnTo>
                        <a:pt x="86" y="41"/>
                      </a:lnTo>
                      <a:lnTo>
                        <a:pt x="83" y="41"/>
                      </a:lnTo>
                      <a:lnTo>
                        <a:pt x="81" y="41"/>
                      </a:lnTo>
                      <a:lnTo>
                        <a:pt x="77" y="41"/>
                      </a:lnTo>
                      <a:lnTo>
                        <a:pt x="75" y="41"/>
                      </a:lnTo>
                      <a:lnTo>
                        <a:pt x="71" y="41"/>
                      </a:lnTo>
                      <a:lnTo>
                        <a:pt x="69" y="41"/>
                      </a:lnTo>
                      <a:lnTo>
                        <a:pt x="66" y="41"/>
                      </a:lnTo>
                      <a:lnTo>
                        <a:pt x="63" y="41"/>
                      </a:lnTo>
                      <a:lnTo>
                        <a:pt x="60" y="41"/>
                      </a:lnTo>
                      <a:lnTo>
                        <a:pt x="57" y="41"/>
                      </a:lnTo>
                      <a:lnTo>
                        <a:pt x="54" y="41"/>
                      </a:lnTo>
                      <a:lnTo>
                        <a:pt x="52" y="42"/>
                      </a:lnTo>
                      <a:lnTo>
                        <a:pt x="49" y="42"/>
                      </a:lnTo>
                      <a:lnTo>
                        <a:pt x="46" y="42"/>
                      </a:lnTo>
                      <a:lnTo>
                        <a:pt x="44" y="42"/>
                      </a:lnTo>
                      <a:lnTo>
                        <a:pt x="40" y="42"/>
                      </a:lnTo>
                      <a:lnTo>
                        <a:pt x="38" y="44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30" y="45"/>
                      </a:lnTo>
                      <a:lnTo>
                        <a:pt x="26" y="45"/>
                      </a:lnTo>
                      <a:lnTo>
                        <a:pt x="24" y="45"/>
                      </a:lnTo>
                      <a:lnTo>
                        <a:pt x="20" y="45"/>
                      </a:lnTo>
                      <a:lnTo>
                        <a:pt x="18" y="46"/>
                      </a:lnTo>
                      <a:lnTo>
                        <a:pt x="15" y="46"/>
                      </a:lnTo>
                      <a:lnTo>
                        <a:pt x="12" y="46"/>
                      </a:lnTo>
                      <a:lnTo>
                        <a:pt x="9" y="46"/>
                      </a:lnTo>
                      <a:lnTo>
                        <a:pt x="5" y="47"/>
                      </a:lnTo>
                      <a:lnTo>
                        <a:pt x="3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6" name="Freeform 362"/>
                <p:cNvSpPr>
                  <a:spLocks noChangeArrowheads="1"/>
                </p:cNvSpPr>
                <p:nvPr/>
              </p:nvSpPr>
              <p:spPr bwMode="auto">
                <a:xfrm>
                  <a:off x="178" y="277"/>
                  <a:ext cx="76" cy="16"/>
                </a:xfrm>
                <a:custGeom>
                  <a:avLst/>
                  <a:gdLst>
                    <a:gd name="T0" fmla="*/ 0 w 228"/>
                    <a:gd name="T1" fmla="*/ 16 h 47"/>
                    <a:gd name="T2" fmla="*/ 40 w 228"/>
                    <a:gd name="T3" fmla="*/ 0 h 47"/>
                    <a:gd name="T4" fmla="*/ 76 w 228"/>
                    <a:gd name="T5" fmla="*/ 0 h 47"/>
                    <a:gd name="T6" fmla="*/ 71 w 228"/>
                    <a:gd name="T7" fmla="*/ 3 h 47"/>
                    <a:gd name="T8" fmla="*/ 65 w 228"/>
                    <a:gd name="T9" fmla="*/ 5 h 47"/>
                    <a:gd name="T10" fmla="*/ 60 w 228"/>
                    <a:gd name="T11" fmla="*/ 6 h 47"/>
                    <a:gd name="T12" fmla="*/ 53 w 228"/>
                    <a:gd name="T13" fmla="*/ 7 h 47"/>
                    <a:gd name="T14" fmla="*/ 47 w 228"/>
                    <a:gd name="T15" fmla="*/ 9 h 47"/>
                    <a:gd name="T16" fmla="*/ 41 w 228"/>
                    <a:gd name="T17" fmla="*/ 10 h 47"/>
                    <a:gd name="T18" fmla="*/ 36 w 228"/>
                    <a:gd name="T19" fmla="*/ 12 h 47"/>
                    <a:gd name="T20" fmla="*/ 31 w 228"/>
                    <a:gd name="T21" fmla="*/ 14 h 47"/>
                    <a:gd name="T22" fmla="*/ 27 w 228"/>
                    <a:gd name="T23" fmla="*/ 14 h 47"/>
                    <a:gd name="T24" fmla="*/ 23 w 228"/>
                    <a:gd name="T25" fmla="*/ 14 h 47"/>
                    <a:gd name="T26" fmla="*/ 19 w 228"/>
                    <a:gd name="T27" fmla="*/ 14 h 47"/>
                    <a:gd name="T28" fmla="*/ 15 w 228"/>
                    <a:gd name="T29" fmla="*/ 14 h 47"/>
                    <a:gd name="T30" fmla="*/ 11 w 228"/>
                    <a:gd name="T31" fmla="*/ 15 h 47"/>
                    <a:gd name="T32" fmla="*/ 8 w 228"/>
                    <a:gd name="T33" fmla="*/ 15 h 47"/>
                    <a:gd name="T34" fmla="*/ 4 w 228"/>
                    <a:gd name="T35" fmla="*/ 16 h 47"/>
                    <a:gd name="T36" fmla="*/ 0 w 228"/>
                    <a:gd name="T37" fmla="*/ 16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8"/>
                    <a:gd name="T58" fmla="*/ 0 h 47"/>
                    <a:gd name="T59" fmla="*/ 228 w 228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8" h="47">
                      <a:moveTo>
                        <a:pt x="0" y="47"/>
                      </a:moveTo>
                      <a:lnTo>
                        <a:pt x="121" y="0"/>
                      </a:lnTo>
                      <a:lnTo>
                        <a:pt x="228" y="1"/>
                      </a:lnTo>
                      <a:lnTo>
                        <a:pt x="213" y="8"/>
                      </a:lnTo>
                      <a:lnTo>
                        <a:pt x="196" y="14"/>
                      </a:lnTo>
                      <a:lnTo>
                        <a:pt x="179" y="18"/>
                      </a:lnTo>
                      <a:lnTo>
                        <a:pt x="160" y="22"/>
                      </a:lnTo>
                      <a:lnTo>
                        <a:pt x="142" y="25"/>
                      </a:lnTo>
                      <a:lnTo>
                        <a:pt x="124" y="30"/>
                      </a:lnTo>
                      <a:lnTo>
                        <a:pt x="108" y="36"/>
                      </a:lnTo>
                      <a:lnTo>
                        <a:pt x="92" y="42"/>
                      </a:lnTo>
                      <a:lnTo>
                        <a:pt x="81" y="41"/>
                      </a:lnTo>
                      <a:lnTo>
                        <a:pt x="69" y="41"/>
                      </a:lnTo>
                      <a:lnTo>
                        <a:pt x="57" y="41"/>
                      </a:lnTo>
                      <a:lnTo>
                        <a:pt x="46" y="42"/>
                      </a:lnTo>
                      <a:lnTo>
                        <a:pt x="34" y="44"/>
                      </a:lnTo>
                      <a:lnTo>
                        <a:pt x="24" y="45"/>
                      </a:lnTo>
                      <a:lnTo>
                        <a:pt x="12" y="46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7" name="Freeform 363"/>
                <p:cNvSpPr>
                  <a:spLocks noChangeArrowheads="1"/>
                </p:cNvSpPr>
                <p:nvPr/>
              </p:nvSpPr>
              <p:spPr bwMode="auto">
                <a:xfrm>
                  <a:off x="265" y="283"/>
                  <a:ext cx="72" cy="20"/>
                </a:xfrm>
                <a:custGeom>
                  <a:avLst/>
                  <a:gdLst>
                    <a:gd name="T0" fmla="*/ 1 w 215"/>
                    <a:gd name="T1" fmla="*/ 1 h 60"/>
                    <a:gd name="T2" fmla="*/ 2 w 215"/>
                    <a:gd name="T3" fmla="*/ 2 h 60"/>
                    <a:gd name="T4" fmla="*/ 3 w 215"/>
                    <a:gd name="T5" fmla="*/ 3 h 60"/>
                    <a:gd name="T6" fmla="*/ 5 w 215"/>
                    <a:gd name="T7" fmla="*/ 4 h 60"/>
                    <a:gd name="T8" fmla="*/ 7 w 215"/>
                    <a:gd name="T9" fmla="*/ 5 h 60"/>
                    <a:gd name="T10" fmla="*/ 8 w 215"/>
                    <a:gd name="T11" fmla="*/ 6 h 60"/>
                    <a:gd name="T12" fmla="*/ 10 w 215"/>
                    <a:gd name="T13" fmla="*/ 7 h 60"/>
                    <a:gd name="T14" fmla="*/ 11 w 215"/>
                    <a:gd name="T15" fmla="*/ 7 h 60"/>
                    <a:gd name="T16" fmla="*/ 13 w 215"/>
                    <a:gd name="T17" fmla="*/ 8 h 60"/>
                    <a:gd name="T18" fmla="*/ 14 w 215"/>
                    <a:gd name="T19" fmla="*/ 9 h 60"/>
                    <a:gd name="T20" fmla="*/ 16 w 215"/>
                    <a:gd name="T21" fmla="*/ 10 h 60"/>
                    <a:gd name="T22" fmla="*/ 17 w 215"/>
                    <a:gd name="T23" fmla="*/ 11 h 60"/>
                    <a:gd name="T24" fmla="*/ 18 w 215"/>
                    <a:gd name="T25" fmla="*/ 12 h 60"/>
                    <a:gd name="T26" fmla="*/ 19 w 215"/>
                    <a:gd name="T27" fmla="*/ 13 h 60"/>
                    <a:gd name="T28" fmla="*/ 20 w 215"/>
                    <a:gd name="T29" fmla="*/ 15 h 60"/>
                    <a:gd name="T30" fmla="*/ 21 w 215"/>
                    <a:gd name="T31" fmla="*/ 17 h 60"/>
                    <a:gd name="T32" fmla="*/ 72 w 215"/>
                    <a:gd name="T33" fmla="*/ 20 h 60"/>
                    <a:gd name="T34" fmla="*/ 72 w 215"/>
                    <a:gd name="T35" fmla="*/ 20 h 60"/>
                    <a:gd name="T36" fmla="*/ 71 w 215"/>
                    <a:gd name="T37" fmla="*/ 19 h 60"/>
                    <a:gd name="T38" fmla="*/ 70 w 215"/>
                    <a:gd name="T39" fmla="*/ 19 h 60"/>
                    <a:gd name="T40" fmla="*/ 70 w 215"/>
                    <a:gd name="T41" fmla="*/ 19 h 60"/>
                    <a:gd name="T42" fmla="*/ 69 w 215"/>
                    <a:gd name="T43" fmla="*/ 18 h 60"/>
                    <a:gd name="T44" fmla="*/ 68 w 215"/>
                    <a:gd name="T45" fmla="*/ 18 h 60"/>
                    <a:gd name="T46" fmla="*/ 67 w 215"/>
                    <a:gd name="T47" fmla="*/ 18 h 60"/>
                    <a:gd name="T48" fmla="*/ 67 w 215"/>
                    <a:gd name="T49" fmla="*/ 18 h 60"/>
                    <a:gd name="T50" fmla="*/ 66 w 215"/>
                    <a:gd name="T51" fmla="*/ 17 h 60"/>
                    <a:gd name="T52" fmla="*/ 65 w 215"/>
                    <a:gd name="T53" fmla="*/ 17 h 60"/>
                    <a:gd name="T54" fmla="*/ 64 w 215"/>
                    <a:gd name="T55" fmla="*/ 17 h 60"/>
                    <a:gd name="T56" fmla="*/ 63 w 215"/>
                    <a:gd name="T57" fmla="*/ 17 h 60"/>
                    <a:gd name="T58" fmla="*/ 62 w 215"/>
                    <a:gd name="T59" fmla="*/ 17 h 60"/>
                    <a:gd name="T60" fmla="*/ 61 w 215"/>
                    <a:gd name="T61" fmla="*/ 17 h 60"/>
                    <a:gd name="T62" fmla="*/ 59 w 215"/>
                    <a:gd name="T63" fmla="*/ 16 h 60"/>
                    <a:gd name="T64" fmla="*/ 57 w 215"/>
                    <a:gd name="T65" fmla="*/ 13 h 60"/>
                    <a:gd name="T66" fmla="*/ 54 w 215"/>
                    <a:gd name="T67" fmla="*/ 12 h 60"/>
                    <a:gd name="T68" fmla="*/ 51 w 215"/>
                    <a:gd name="T69" fmla="*/ 10 h 60"/>
                    <a:gd name="T70" fmla="*/ 48 w 215"/>
                    <a:gd name="T71" fmla="*/ 9 h 60"/>
                    <a:gd name="T72" fmla="*/ 44 w 215"/>
                    <a:gd name="T73" fmla="*/ 8 h 60"/>
                    <a:gd name="T74" fmla="*/ 40 w 215"/>
                    <a:gd name="T75" fmla="*/ 7 h 60"/>
                    <a:gd name="T76" fmla="*/ 37 w 215"/>
                    <a:gd name="T77" fmla="*/ 7 h 60"/>
                    <a:gd name="T78" fmla="*/ 32 w 215"/>
                    <a:gd name="T79" fmla="*/ 6 h 60"/>
                    <a:gd name="T80" fmla="*/ 28 w 215"/>
                    <a:gd name="T81" fmla="*/ 6 h 60"/>
                    <a:gd name="T82" fmla="*/ 25 w 215"/>
                    <a:gd name="T83" fmla="*/ 5 h 60"/>
                    <a:gd name="T84" fmla="*/ 21 w 215"/>
                    <a:gd name="T85" fmla="*/ 5 h 60"/>
                    <a:gd name="T86" fmla="*/ 17 w 215"/>
                    <a:gd name="T87" fmla="*/ 5 h 60"/>
                    <a:gd name="T88" fmla="*/ 13 w 215"/>
                    <a:gd name="T89" fmla="*/ 5 h 60"/>
                    <a:gd name="T90" fmla="*/ 10 w 215"/>
                    <a:gd name="T91" fmla="*/ 4 h 60"/>
                    <a:gd name="T92" fmla="*/ 7 w 215"/>
                    <a:gd name="T93" fmla="*/ 3 h 60"/>
                    <a:gd name="T94" fmla="*/ 6 w 215"/>
                    <a:gd name="T95" fmla="*/ 3 h 60"/>
                    <a:gd name="T96" fmla="*/ 5 w 215"/>
                    <a:gd name="T97" fmla="*/ 3 h 60"/>
                    <a:gd name="T98" fmla="*/ 5 w 215"/>
                    <a:gd name="T99" fmla="*/ 3 h 60"/>
                    <a:gd name="T100" fmla="*/ 4 w 215"/>
                    <a:gd name="T101" fmla="*/ 3 h 60"/>
                    <a:gd name="T102" fmla="*/ 3 w 215"/>
                    <a:gd name="T103" fmla="*/ 2 h 60"/>
                    <a:gd name="T104" fmla="*/ 3 w 215"/>
                    <a:gd name="T105" fmla="*/ 2 h 60"/>
                    <a:gd name="T106" fmla="*/ 3 w 215"/>
                    <a:gd name="T107" fmla="*/ 2 h 60"/>
                    <a:gd name="T108" fmla="*/ 2 w 215"/>
                    <a:gd name="T109" fmla="*/ 1 h 60"/>
                    <a:gd name="T110" fmla="*/ 1 w 215"/>
                    <a:gd name="T111" fmla="*/ 0 h 60"/>
                    <a:gd name="T112" fmla="*/ 0 w 215"/>
                    <a:gd name="T113" fmla="*/ 0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15"/>
                    <a:gd name="T172" fmla="*/ 0 h 60"/>
                    <a:gd name="T173" fmla="*/ 215 w 215"/>
                    <a:gd name="T174" fmla="*/ 60 h 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15" h="60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5"/>
                      </a:lnTo>
                      <a:lnTo>
                        <a:pt x="7" y="7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5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9" y="20"/>
                      </a:lnTo>
                      <a:lnTo>
                        <a:pt x="31" y="21"/>
                      </a:lnTo>
                      <a:lnTo>
                        <a:pt x="33" y="22"/>
                      </a:lnTo>
                      <a:lnTo>
                        <a:pt x="36" y="23"/>
                      </a:lnTo>
                      <a:lnTo>
                        <a:pt x="38" y="24"/>
                      </a:lnTo>
                      <a:lnTo>
                        <a:pt x="40" y="25"/>
                      </a:lnTo>
                      <a:lnTo>
                        <a:pt x="43" y="27"/>
                      </a:lnTo>
                      <a:lnTo>
                        <a:pt x="45" y="28"/>
                      </a:lnTo>
                      <a:lnTo>
                        <a:pt x="47" y="29"/>
                      </a:lnTo>
                      <a:lnTo>
                        <a:pt x="48" y="30"/>
                      </a:lnTo>
                      <a:lnTo>
                        <a:pt x="51" y="32"/>
                      </a:lnTo>
                      <a:lnTo>
                        <a:pt x="53" y="34"/>
                      </a:lnTo>
                      <a:lnTo>
                        <a:pt x="54" y="36"/>
                      </a:lnTo>
                      <a:lnTo>
                        <a:pt x="57" y="38"/>
                      </a:lnTo>
                      <a:lnTo>
                        <a:pt x="58" y="40"/>
                      </a:lnTo>
                      <a:lnTo>
                        <a:pt x="60" y="43"/>
                      </a:lnTo>
                      <a:lnTo>
                        <a:pt x="61" y="45"/>
                      </a:lnTo>
                      <a:lnTo>
                        <a:pt x="62" y="49"/>
                      </a:lnTo>
                      <a:lnTo>
                        <a:pt x="64" y="52"/>
                      </a:lnTo>
                      <a:lnTo>
                        <a:pt x="65" y="56"/>
                      </a:lnTo>
                      <a:lnTo>
                        <a:pt x="215" y="60"/>
                      </a:lnTo>
                      <a:lnTo>
                        <a:pt x="215" y="59"/>
                      </a:lnTo>
                      <a:lnTo>
                        <a:pt x="214" y="59"/>
                      </a:lnTo>
                      <a:lnTo>
                        <a:pt x="213" y="59"/>
                      </a:lnTo>
                      <a:lnTo>
                        <a:pt x="213" y="58"/>
                      </a:lnTo>
                      <a:lnTo>
                        <a:pt x="211" y="58"/>
                      </a:lnTo>
                      <a:lnTo>
                        <a:pt x="210" y="57"/>
                      </a:lnTo>
                      <a:lnTo>
                        <a:pt x="209" y="57"/>
                      </a:lnTo>
                      <a:lnTo>
                        <a:pt x="208" y="56"/>
                      </a:lnTo>
                      <a:lnTo>
                        <a:pt x="207" y="56"/>
                      </a:lnTo>
                      <a:lnTo>
                        <a:pt x="206" y="54"/>
                      </a:lnTo>
                      <a:lnTo>
                        <a:pt x="204" y="54"/>
                      </a:lnTo>
                      <a:lnTo>
                        <a:pt x="203" y="54"/>
                      </a:lnTo>
                      <a:lnTo>
                        <a:pt x="202" y="54"/>
                      </a:lnTo>
                      <a:lnTo>
                        <a:pt x="201" y="53"/>
                      </a:lnTo>
                      <a:lnTo>
                        <a:pt x="200" y="53"/>
                      </a:lnTo>
                      <a:lnTo>
                        <a:pt x="199" y="53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93" y="52"/>
                      </a:lnTo>
                      <a:lnTo>
                        <a:pt x="192" y="52"/>
                      </a:lnTo>
                      <a:lnTo>
                        <a:pt x="191" y="52"/>
                      </a:lnTo>
                      <a:lnTo>
                        <a:pt x="189" y="52"/>
                      </a:lnTo>
                      <a:lnTo>
                        <a:pt x="188" y="51"/>
                      </a:lnTo>
                      <a:lnTo>
                        <a:pt x="187" y="51"/>
                      </a:lnTo>
                      <a:lnTo>
                        <a:pt x="185" y="51"/>
                      </a:lnTo>
                      <a:lnTo>
                        <a:pt x="184" y="51"/>
                      </a:lnTo>
                      <a:lnTo>
                        <a:pt x="183" y="51"/>
                      </a:lnTo>
                      <a:lnTo>
                        <a:pt x="180" y="51"/>
                      </a:lnTo>
                      <a:lnTo>
                        <a:pt x="177" y="47"/>
                      </a:lnTo>
                      <a:lnTo>
                        <a:pt x="173" y="44"/>
                      </a:lnTo>
                      <a:lnTo>
                        <a:pt x="170" y="40"/>
                      </a:lnTo>
                      <a:lnTo>
                        <a:pt x="165" y="38"/>
                      </a:lnTo>
                      <a:lnTo>
                        <a:pt x="161" y="36"/>
                      </a:lnTo>
                      <a:lnTo>
                        <a:pt x="156" y="32"/>
                      </a:lnTo>
                      <a:lnTo>
                        <a:pt x="151" y="31"/>
                      </a:lnTo>
                      <a:lnTo>
                        <a:pt x="147" y="29"/>
                      </a:lnTo>
                      <a:lnTo>
                        <a:pt x="142" y="27"/>
                      </a:lnTo>
                      <a:lnTo>
                        <a:pt x="136" y="25"/>
                      </a:lnTo>
                      <a:lnTo>
                        <a:pt x="131" y="24"/>
                      </a:lnTo>
                      <a:lnTo>
                        <a:pt x="126" y="23"/>
                      </a:lnTo>
                      <a:lnTo>
                        <a:pt x="120" y="22"/>
                      </a:lnTo>
                      <a:lnTo>
                        <a:pt x="114" y="21"/>
                      </a:lnTo>
                      <a:lnTo>
                        <a:pt x="109" y="20"/>
                      </a:lnTo>
                      <a:lnTo>
                        <a:pt x="103" y="19"/>
                      </a:lnTo>
                      <a:lnTo>
                        <a:pt x="97" y="19"/>
                      </a:ln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80" y="16"/>
                      </a:lnTo>
                      <a:lnTo>
                        <a:pt x="74" y="16"/>
                      </a:lnTo>
                      <a:lnTo>
                        <a:pt x="68" y="16"/>
                      </a:lnTo>
                      <a:lnTo>
                        <a:pt x="62" y="15"/>
                      </a:lnTo>
                      <a:lnTo>
                        <a:pt x="57" y="15"/>
                      </a:lnTo>
                      <a:lnTo>
                        <a:pt x="51" y="15"/>
                      </a:lnTo>
                      <a:lnTo>
                        <a:pt x="46" y="14"/>
                      </a:lnTo>
                      <a:lnTo>
                        <a:pt x="40" y="14"/>
                      </a:lnTo>
                      <a:lnTo>
                        <a:pt x="36" y="13"/>
                      </a:lnTo>
                      <a:lnTo>
                        <a:pt x="31" y="13"/>
                      </a:lnTo>
                      <a:lnTo>
                        <a:pt x="27" y="12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8" name="Freeform 364"/>
                <p:cNvSpPr>
                  <a:spLocks noChangeArrowheads="1"/>
                </p:cNvSpPr>
                <p:nvPr/>
              </p:nvSpPr>
              <p:spPr bwMode="auto">
                <a:xfrm>
                  <a:off x="265" y="283"/>
                  <a:ext cx="72" cy="20"/>
                </a:xfrm>
                <a:custGeom>
                  <a:avLst/>
                  <a:gdLst>
                    <a:gd name="T0" fmla="*/ 0 w 215"/>
                    <a:gd name="T1" fmla="*/ 0 h 60"/>
                    <a:gd name="T2" fmla="*/ 3 w 215"/>
                    <a:gd name="T3" fmla="*/ 3 h 60"/>
                    <a:gd name="T4" fmla="*/ 6 w 215"/>
                    <a:gd name="T5" fmla="*/ 5 h 60"/>
                    <a:gd name="T6" fmla="*/ 9 w 215"/>
                    <a:gd name="T7" fmla="*/ 7 h 60"/>
                    <a:gd name="T8" fmla="*/ 12 w 215"/>
                    <a:gd name="T9" fmla="*/ 8 h 60"/>
                    <a:gd name="T10" fmla="*/ 15 w 215"/>
                    <a:gd name="T11" fmla="*/ 9 h 60"/>
                    <a:gd name="T12" fmla="*/ 18 w 215"/>
                    <a:gd name="T13" fmla="*/ 11 h 60"/>
                    <a:gd name="T14" fmla="*/ 20 w 215"/>
                    <a:gd name="T15" fmla="*/ 14 h 60"/>
                    <a:gd name="T16" fmla="*/ 22 w 215"/>
                    <a:gd name="T17" fmla="*/ 19 h 60"/>
                    <a:gd name="T18" fmla="*/ 72 w 215"/>
                    <a:gd name="T19" fmla="*/ 20 h 60"/>
                    <a:gd name="T20" fmla="*/ 71 w 215"/>
                    <a:gd name="T21" fmla="*/ 19 h 60"/>
                    <a:gd name="T22" fmla="*/ 70 w 215"/>
                    <a:gd name="T23" fmla="*/ 19 h 60"/>
                    <a:gd name="T24" fmla="*/ 69 w 215"/>
                    <a:gd name="T25" fmla="*/ 18 h 60"/>
                    <a:gd name="T26" fmla="*/ 67 w 215"/>
                    <a:gd name="T27" fmla="*/ 18 h 60"/>
                    <a:gd name="T28" fmla="*/ 66 w 215"/>
                    <a:gd name="T29" fmla="*/ 17 h 60"/>
                    <a:gd name="T30" fmla="*/ 64 w 215"/>
                    <a:gd name="T31" fmla="*/ 17 h 60"/>
                    <a:gd name="T32" fmla="*/ 63 w 215"/>
                    <a:gd name="T33" fmla="*/ 17 h 60"/>
                    <a:gd name="T34" fmla="*/ 60 w 215"/>
                    <a:gd name="T35" fmla="*/ 17 h 60"/>
                    <a:gd name="T36" fmla="*/ 55 w 215"/>
                    <a:gd name="T37" fmla="*/ 13 h 60"/>
                    <a:gd name="T38" fmla="*/ 49 w 215"/>
                    <a:gd name="T39" fmla="*/ 10 h 60"/>
                    <a:gd name="T40" fmla="*/ 42 w 215"/>
                    <a:gd name="T41" fmla="*/ 8 h 60"/>
                    <a:gd name="T42" fmla="*/ 34 w 215"/>
                    <a:gd name="T43" fmla="*/ 6 h 60"/>
                    <a:gd name="T44" fmla="*/ 27 w 215"/>
                    <a:gd name="T45" fmla="*/ 5 h 60"/>
                    <a:gd name="T46" fmla="*/ 19 w 215"/>
                    <a:gd name="T47" fmla="*/ 5 h 60"/>
                    <a:gd name="T48" fmla="*/ 12 w 215"/>
                    <a:gd name="T49" fmla="*/ 4 h 60"/>
                    <a:gd name="T50" fmla="*/ 6 w 215"/>
                    <a:gd name="T51" fmla="*/ 3 h 60"/>
                    <a:gd name="T52" fmla="*/ 5 w 215"/>
                    <a:gd name="T53" fmla="*/ 3 h 60"/>
                    <a:gd name="T54" fmla="*/ 3 w 215"/>
                    <a:gd name="T55" fmla="*/ 2 h 60"/>
                    <a:gd name="T56" fmla="*/ 2 w 215"/>
                    <a:gd name="T57" fmla="*/ 1 h 60"/>
                    <a:gd name="T58" fmla="*/ 0 w 215"/>
                    <a:gd name="T59" fmla="*/ 0 h 6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15"/>
                    <a:gd name="T91" fmla="*/ 0 h 60"/>
                    <a:gd name="T92" fmla="*/ 215 w 215"/>
                    <a:gd name="T93" fmla="*/ 60 h 6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15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7" y="15"/>
                      </a:lnTo>
                      <a:lnTo>
                        <a:pt x="27" y="20"/>
                      </a:lnTo>
                      <a:lnTo>
                        <a:pt x="36" y="23"/>
                      </a:lnTo>
                      <a:lnTo>
                        <a:pt x="45" y="28"/>
                      </a:lnTo>
                      <a:lnTo>
                        <a:pt x="53" y="34"/>
                      </a:lnTo>
                      <a:lnTo>
                        <a:pt x="60" y="43"/>
                      </a:lnTo>
                      <a:lnTo>
                        <a:pt x="65" y="56"/>
                      </a:lnTo>
                      <a:lnTo>
                        <a:pt x="215" y="60"/>
                      </a:lnTo>
                      <a:lnTo>
                        <a:pt x="213" y="58"/>
                      </a:lnTo>
                      <a:lnTo>
                        <a:pt x="209" y="57"/>
                      </a:lnTo>
                      <a:lnTo>
                        <a:pt x="206" y="54"/>
                      </a:lnTo>
                      <a:lnTo>
                        <a:pt x="201" y="53"/>
                      </a:lnTo>
                      <a:lnTo>
                        <a:pt x="198" y="52"/>
                      </a:lnTo>
                      <a:lnTo>
                        <a:pt x="192" y="52"/>
                      </a:lnTo>
                      <a:lnTo>
                        <a:pt x="187" y="51"/>
                      </a:lnTo>
                      <a:lnTo>
                        <a:pt x="180" y="51"/>
                      </a:lnTo>
                      <a:lnTo>
                        <a:pt x="165" y="38"/>
                      </a:lnTo>
                      <a:lnTo>
                        <a:pt x="147" y="29"/>
                      </a:lnTo>
                      <a:lnTo>
                        <a:pt x="126" y="23"/>
                      </a:lnTo>
                      <a:lnTo>
                        <a:pt x="103" y="19"/>
                      </a:lnTo>
                      <a:lnTo>
                        <a:pt x="80" y="16"/>
                      </a:lnTo>
                      <a:lnTo>
                        <a:pt x="57" y="15"/>
                      </a:lnTo>
                      <a:lnTo>
                        <a:pt x="36" y="13"/>
                      </a:lnTo>
                      <a:lnTo>
                        <a:pt x="18" y="10"/>
                      </a:lnTo>
                      <a:lnTo>
                        <a:pt x="15" y="9"/>
                      </a:lnTo>
                      <a:lnTo>
                        <a:pt x="10" y="7"/>
                      </a:lnTo>
                      <a:lnTo>
                        <a:pt x="6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49" name="Freeform 365"/>
                <p:cNvSpPr>
                  <a:spLocks noChangeArrowheads="1"/>
                </p:cNvSpPr>
                <p:nvPr/>
              </p:nvSpPr>
              <p:spPr bwMode="auto">
                <a:xfrm>
                  <a:off x="0" y="224"/>
                  <a:ext cx="832" cy="178"/>
                </a:xfrm>
                <a:custGeom>
                  <a:avLst/>
                  <a:gdLst>
                    <a:gd name="T0" fmla="*/ 21 w 2494"/>
                    <a:gd name="T1" fmla="*/ 128 h 533"/>
                    <a:gd name="T2" fmla="*/ 44 w 2494"/>
                    <a:gd name="T3" fmla="*/ 125 h 533"/>
                    <a:gd name="T4" fmla="*/ 74 w 2494"/>
                    <a:gd name="T5" fmla="*/ 125 h 533"/>
                    <a:gd name="T6" fmla="*/ 103 w 2494"/>
                    <a:gd name="T7" fmla="*/ 127 h 533"/>
                    <a:gd name="T8" fmla="*/ 136 w 2494"/>
                    <a:gd name="T9" fmla="*/ 131 h 533"/>
                    <a:gd name="T10" fmla="*/ 176 w 2494"/>
                    <a:gd name="T11" fmla="*/ 124 h 533"/>
                    <a:gd name="T12" fmla="*/ 250 w 2494"/>
                    <a:gd name="T13" fmla="*/ 121 h 533"/>
                    <a:gd name="T14" fmla="*/ 297 w 2494"/>
                    <a:gd name="T15" fmla="*/ 113 h 533"/>
                    <a:gd name="T16" fmla="*/ 323 w 2494"/>
                    <a:gd name="T17" fmla="*/ 116 h 533"/>
                    <a:gd name="T18" fmla="*/ 344 w 2494"/>
                    <a:gd name="T19" fmla="*/ 108 h 533"/>
                    <a:gd name="T20" fmla="*/ 371 w 2494"/>
                    <a:gd name="T21" fmla="*/ 89 h 533"/>
                    <a:gd name="T22" fmla="*/ 373 w 2494"/>
                    <a:gd name="T23" fmla="*/ 81 h 533"/>
                    <a:gd name="T24" fmla="*/ 377 w 2494"/>
                    <a:gd name="T25" fmla="*/ 79 h 533"/>
                    <a:gd name="T26" fmla="*/ 388 w 2494"/>
                    <a:gd name="T27" fmla="*/ 71 h 533"/>
                    <a:gd name="T28" fmla="*/ 392 w 2494"/>
                    <a:gd name="T29" fmla="*/ 61 h 533"/>
                    <a:gd name="T30" fmla="*/ 391 w 2494"/>
                    <a:gd name="T31" fmla="*/ 56 h 533"/>
                    <a:gd name="T32" fmla="*/ 388 w 2494"/>
                    <a:gd name="T33" fmla="*/ 51 h 533"/>
                    <a:gd name="T34" fmla="*/ 401 w 2494"/>
                    <a:gd name="T35" fmla="*/ 52 h 533"/>
                    <a:gd name="T36" fmla="*/ 415 w 2494"/>
                    <a:gd name="T37" fmla="*/ 52 h 533"/>
                    <a:gd name="T38" fmla="*/ 437 w 2494"/>
                    <a:gd name="T39" fmla="*/ 54 h 533"/>
                    <a:gd name="T40" fmla="*/ 460 w 2494"/>
                    <a:gd name="T41" fmla="*/ 54 h 533"/>
                    <a:gd name="T42" fmla="*/ 476 w 2494"/>
                    <a:gd name="T43" fmla="*/ 42 h 533"/>
                    <a:gd name="T44" fmla="*/ 482 w 2494"/>
                    <a:gd name="T45" fmla="*/ 35 h 533"/>
                    <a:gd name="T46" fmla="*/ 485 w 2494"/>
                    <a:gd name="T47" fmla="*/ 29 h 533"/>
                    <a:gd name="T48" fmla="*/ 473 w 2494"/>
                    <a:gd name="T49" fmla="*/ 30 h 533"/>
                    <a:gd name="T50" fmla="*/ 456 w 2494"/>
                    <a:gd name="T51" fmla="*/ 30 h 533"/>
                    <a:gd name="T52" fmla="*/ 456 w 2494"/>
                    <a:gd name="T53" fmla="*/ 24 h 533"/>
                    <a:gd name="T54" fmla="*/ 451 w 2494"/>
                    <a:gd name="T55" fmla="*/ 27 h 533"/>
                    <a:gd name="T56" fmla="*/ 444 w 2494"/>
                    <a:gd name="T57" fmla="*/ 30 h 533"/>
                    <a:gd name="T58" fmla="*/ 420 w 2494"/>
                    <a:gd name="T59" fmla="*/ 28 h 533"/>
                    <a:gd name="T60" fmla="*/ 402 w 2494"/>
                    <a:gd name="T61" fmla="*/ 25 h 533"/>
                    <a:gd name="T62" fmla="*/ 406 w 2494"/>
                    <a:gd name="T63" fmla="*/ 20 h 533"/>
                    <a:gd name="T64" fmla="*/ 403 w 2494"/>
                    <a:gd name="T65" fmla="*/ 14 h 533"/>
                    <a:gd name="T66" fmla="*/ 400 w 2494"/>
                    <a:gd name="T67" fmla="*/ 9 h 533"/>
                    <a:gd name="T68" fmla="*/ 398 w 2494"/>
                    <a:gd name="T69" fmla="*/ 4 h 533"/>
                    <a:gd name="T70" fmla="*/ 427 w 2494"/>
                    <a:gd name="T71" fmla="*/ 0 h 533"/>
                    <a:gd name="T72" fmla="*/ 458 w 2494"/>
                    <a:gd name="T73" fmla="*/ 2 h 533"/>
                    <a:gd name="T74" fmla="*/ 478 w 2494"/>
                    <a:gd name="T75" fmla="*/ 11 h 533"/>
                    <a:gd name="T76" fmla="*/ 498 w 2494"/>
                    <a:gd name="T77" fmla="*/ 8 h 533"/>
                    <a:gd name="T78" fmla="*/ 504 w 2494"/>
                    <a:gd name="T79" fmla="*/ 9 h 533"/>
                    <a:gd name="T80" fmla="*/ 595 w 2494"/>
                    <a:gd name="T81" fmla="*/ 21 h 533"/>
                    <a:gd name="T82" fmla="*/ 601 w 2494"/>
                    <a:gd name="T83" fmla="*/ 26 h 533"/>
                    <a:gd name="T84" fmla="*/ 643 w 2494"/>
                    <a:gd name="T85" fmla="*/ 27 h 533"/>
                    <a:gd name="T86" fmla="*/ 694 w 2494"/>
                    <a:gd name="T87" fmla="*/ 17 h 533"/>
                    <a:gd name="T88" fmla="*/ 712 w 2494"/>
                    <a:gd name="T89" fmla="*/ 18 h 533"/>
                    <a:gd name="T90" fmla="*/ 724 w 2494"/>
                    <a:gd name="T91" fmla="*/ 23 h 533"/>
                    <a:gd name="T92" fmla="*/ 716 w 2494"/>
                    <a:gd name="T93" fmla="*/ 27 h 533"/>
                    <a:gd name="T94" fmla="*/ 708 w 2494"/>
                    <a:gd name="T95" fmla="*/ 32 h 533"/>
                    <a:gd name="T96" fmla="*/ 710 w 2494"/>
                    <a:gd name="T97" fmla="*/ 37 h 533"/>
                    <a:gd name="T98" fmla="*/ 711 w 2494"/>
                    <a:gd name="T99" fmla="*/ 39 h 533"/>
                    <a:gd name="T100" fmla="*/ 717 w 2494"/>
                    <a:gd name="T101" fmla="*/ 42 h 533"/>
                    <a:gd name="T102" fmla="*/ 723 w 2494"/>
                    <a:gd name="T103" fmla="*/ 46 h 533"/>
                    <a:gd name="T104" fmla="*/ 729 w 2494"/>
                    <a:gd name="T105" fmla="*/ 47 h 533"/>
                    <a:gd name="T106" fmla="*/ 730 w 2494"/>
                    <a:gd name="T107" fmla="*/ 49 h 533"/>
                    <a:gd name="T108" fmla="*/ 729 w 2494"/>
                    <a:gd name="T109" fmla="*/ 55 h 533"/>
                    <a:gd name="T110" fmla="*/ 733 w 2494"/>
                    <a:gd name="T111" fmla="*/ 58 h 533"/>
                    <a:gd name="T112" fmla="*/ 749 w 2494"/>
                    <a:gd name="T113" fmla="*/ 83 h 533"/>
                    <a:gd name="T114" fmla="*/ 768 w 2494"/>
                    <a:gd name="T115" fmla="*/ 84 h 533"/>
                    <a:gd name="T116" fmla="*/ 773 w 2494"/>
                    <a:gd name="T117" fmla="*/ 89 h 533"/>
                    <a:gd name="T118" fmla="*/ 780 w 2494"/>
                    <a:gd name="T119" fmla="*/ 94 h 533"/>
                    <a:gd name="T120" fmla="*/ 800 w 2494"/>
                    <a:gd name="T121" fmla="*/ 96 h 53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94"/>
                    <a:gd name="T184" fmla="*/ 0 h 533"/>
                    <a:gd name="T185" fmla="*/ 2494 w 2494"/>
                    <a:gd name="T186" fmla="*/ 533 h 53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94" h="533">
                      <a:moveTo>
                        <a:pt x="0" y="403"/>
                      </a:moveTo>
                      <a:lnTo>
                        <a:pt x="4" y="403"/>
                      </a:lnTo>
                      <a:lnTo>
                        <a:pt x="8" y="403"/>
                      </a:lnTo>
                      <a:lnTo>
                        <a:pt x="12" y="402"/>
                      </a:lnTo>
                      <a:lnTo>
                        <a:pt x="16" y="402"/>
                      </a:lnTo>
                      <a:lnTo>
                        <a:pt x="20" y="401"/>
                      </a:lnTo>
                      <a:lnTo>
                        <a:pt x="23" y="400"/>
                      </a:lnTo>
                      <a:lnTo>
                        <a:pt x="28" y="399"/>
                      </a:lnTo>
                      <a:lnTo>
                        <a:pt x="31" y="398"/>
                      </a:lnTo>
                      <a:lnTo>
                        <a:pt x="35" y="395"/>
                      </a:lnTo>
                      <a:lnTo>
                        <a:pt x="39" y="394"/>
                      </a:lnTo>
                      <a:lnTo>
                        <a:pt x="43" y="393"/>
                      </a:lnTo>
                      <a:lnTo>
                        <a:pt x="46" y="391"/>
                      </a:lnTo>
                      <a:lnTo>
                        <a:pt x="51" y="390"/>
                      </a:lnTo>
                      <a:lnTo>
                        <a:pt x="54" y="387"/>
                      </a:lnTo>
                      <a:lnTo>
                        <a:pt x="58" y="386"/>
                      </a:lnTo>
                      <a:lnTo>
                        <a:pt x="63" y="384"/>
                      </a:lnTo>
                      <a:lnTo>
                        <a:pt x="66" y="383"/>
                      </a:lnTo>
                      <a:lnTo>
                        <a:pt x="71" y="382"/>
                      </a:lnTo>
                      <a:lnTo>
                        <a:pt x="74" y="379"/>
                      </a:lnTo>
                      <a:lnTo>
                        <a:pt x="78" y="378"/>
                      </a:lnTo>
                      <a:lnTo>
                        <a:pt x="82" y="377"/>
                      </a:lnTo>
                      <a:lnTo>
                        <a:pt x="86" y="376"/>
                      </a:lnTo>
                      <a:lnTo>
                        <a:pt x="90" y="375"/>
                      </a:lnTo>
                      <a:lnTo>
                        <a:pt x="94" y="373"/>
                      </a:lnTo>
                      <a:lnTo>
                        <a:pt x="98" y="372"/>
                      </a:lnTo>
                      <a:lnTo>
                        <a:pt x="103" y="372"/>
                      </a:lnTo>
                      <a:lnTo>
                        <a:pt x="106" y="371"/>
                      </a:lnTo>
                      <a:lnTo>
                        <a:pt x="111" y="371"/>
                      </a:lnTo>
                      <a:lnTo>
                        <a:pt x="115" y="371"/>
                      </a:lnTo>
                      <a:lnTo>
                        <a:pt x="119" y="371"/>
                      </a:lnTo>
                      <a:lnTo>
                        <a:pt x="124" y="372"/>
                      </a:lnTo>
                      <a:lnTo>
                        <a:pt x="128" y="372"/>
                      </a:lnTo>
                      <a:lnTo>
                        <a:pt x="133" y="373"/>
                      </a:lnTo>
                      <a:lnTo>
                        <a:pt x="138" y="375"/>
                      </a:lnTo>
                      <a:lnTo>
                        <a:pt x="142" y="375"/>
                      </a:lnTo>
                      <a:lnTo>
                        <a:pt x="148" y="376"/>
                      </a:lnTo>
                      <a:lnTo>
                        <a:pt x="153" y="376"/>
                      </a:lnTo>
                      <a:lnTo>
                        <a:pt x="158" y="376"/>
                      </a:lnTo>
                      <a:lnTo>
                        <a:pt x="163" y="376"/>
                      </a:lnTo>
                      <a:lnTo>
                        <a:pt x="169" y="376"/>
                      </a:lnTo>
                      <a:lnTo>
                        <a:pt x="173" y="377"/>
                      </a:lnTo>
                      <a:lnTo>
                        <a:pt x="179" y="376"/>
                      </a:lnTo>
                      <a:lnTo>
                        <a:pt x="184" y="376"/>
                      </a:lnTo>
                      <a:lnTo>
                        <a:pt x="190" y="376"/>
                      </a:lnTo>
                      <a:lnTo>
                        <a:pt x="195" y="376"/>
                      </a:lnTo>
                      <a:lnTo>
                        <a:pt x="200" y="376"/>
                      </a:lnTo>
                      <a:lnTo>
                        <a:pt x="206" y="376"/>
                      </a:lnTo>
                      <a:lnTo>
                        <a:pt x="212" y="376"/>
                      </a:lnTo>
                      <a:lnTo>
                        <a:pt x="217" y="375"/>
                      </a:lnTo>
                      <a:lnTo>
                        <a:pt x="222" y="375"/>
                      </a:lnTo>
                      <a:lnTo>
                        <a:pt x="228" y="375"/>
                      </a:lnTo>
                      <a:lnTo>
                        <a:pt x="234" y="375"/>
                      </a:lnTo>
                      <a:lnTo>
                        <a:pt x="238" y="375"/>
                      </a:lnTo>
                      <a:lnTo>
                        <a:pt x="244" y="375"/>
                      </a:lnTo>
                      <a:lnTo>
                        <a:pt x="249" y="375"/>
                      </a:lnTo>
                      <a:lnTo>
                        <a:pt x="254" y="375"/>
                      </a:lnTo>
                      <a:lnTo>
                        <a:pt x="260" y="375"/>
                      </a:lnTo>
                      <a:lnTo>
                        <a:pt x="265" y="375"/>
                      </a:lnTo>
                      <a:lnTo>
                        <a:pt x="269" y="375"/>
                      </a:lnTo>
                      <a:lnTo>
                        <a:pt x="275" y="375"/>
                      </a:lnTo>
                      <a:lnTo>
                        <a:pt x="280" y="376"/>
                      </a:lnTo>
                      <a:lnTo>
                        <a:pt x="286" y="376"/>
                      </a:lnTo>
                      <a:lnTo>
                        <a:pt x="290" y="377"/>
                      </a:lnTo>
                      <a:lnTo>
                        <a:pt x="295" y="378"/>
                      </a:lnTo>
                      <a:lnTo>
                        <a:pt x="298" y="379"/>
                      </a:lnTo>
                      <a:lnTo>
                        <a:pt x="303" y="380"/>
                      </a:lnTo>
                      <a:lnTo>
                        <a:pt x="308" y="380"/>
                      </a:lnTo>
                      <a:lnTo>
                        <a:pt x="312" y="382"/>
                      </a:lnTo>
                      <a:lnTo>
                        <a:pt x="317" y="383"/>
                      </a:lnTo>
                      <a:lnTo>
                        <a:pt x="323" y="384"/>
                      </a:lnTo>
                      <a:lnTo>
                        <a:pt x="327" y="385"/>
                      </a:lnTo>
                      <a:lnTo>
                        <a:pt x="333" y="385"/>
                      </a:lnTo>
                      <a:lnTo>
                        <a:pt x="339" y="386"/>
                      </a:lnTo>
                      <a:lnTo>
                        <a:pt x="344" y="387"/>
                      </a:lnTo>
                      <a:lnTo>
                        <a:pt x="351" y="387"/>
                      </a:lnTo>
                      <a:lnTo>
                        <a:pt x="357" y="388"/>
                      </a:lnTo>
                      <a:lnTo>
                        <a:pt x="363" y="388"/>
                      </a:lnTo>
                      <a:lnTo>
                        <a:pt x="370" y="390"/>
                      </a:lnTo>
                      <a:lnTo>
                        <a:pt x="376" y="390"/>
                      </a:lnTo>
                      <a:lnTo>
                        <a:pt x="383" y="390"/>
                      </a:lnTo>
                      <a:lnTo>
                        <a:pt x="388" y="391"/>
                      </a:lnTo>
                      <a:lnTo>
                        <a:pt x="395" y="391"/>
                      </a:lnTo>
                      <a:lnTo>
                        <a:pt x="401" y="391"/>
                      </a:lnTo>
                      <a:lnTo>
                        <a:pt x="408" y="391"/>
                      </a:lnTo>
                      <a:lnTo>
                        <a:pt x="414" y="391"/>
                      </a:lnTo>
                      <a:lnTo>
                        <a:pt x="420" y="391"/>
                      </a:lnTo>
                      <a:lnTo>
                        <a:pt x="427" y="391"/>
                      </a:lnTo>
                      <a:lnTo>
                        <a:pt x="432" y="390"/>
                      </a:lnTo>
                      <a:lnTo>
                        <a:pt x="437" y="390"/>
                      </a:lnTo>
                      <a:lnTo>
                        <a:pt x="443" y="388"/>
                      </a:lnTo>
                      <a:lnTo>
                        <a:pt x="448" y="388"/>
                      </a:lnTo>
                      <a:lnTo>
                        <a:pt x="453" y="387"/>
                      </a:lnTo>
                      <a:lnTo>
                        <a:pt x="458" y="386"/>
                      </a:lnTo>
                      <a:lnTo>
                        <a:pt x="462" y="385"/>
                      </a:lnTo>
                      <a:lnTo>
                        <a:pt x="466" y="384"/>
                      </a:lnTo>
                      <a:lnTo>
                        <a:pt x="470" y="383"/>
                      </a:lnTo>
                      <a:lnTo>
                        <a:pt x="481" y="379"/>
                      </a:lnTo>
                      <a:lnTo>
                        <a:pt x="492" y="376"/>
                      </a:lnTo>
                      <a:lnTo>
                        <a:pt x="504" y="373"/>
                      </a:lnTo>
                      <a:lnTo>
                        <a:pt x="515" y="371"/>
                      </a:lnTo>
                      <a:lnTo>
                        <a:pt x="528" y="370"/>
                      </a:lnTo>
                      <a:lnTo>
                        <a:pt x="540" y="368"/>
                      </a:lnTo>
                      <a:lnTo>
                        <a:pt x="552" y="367"/>
                      </a:lnTo>
                      <a:lnTo>
                        <a:pt x="565" y="367"/>
                      </a:lnTo>
                      <a:lnTo>
                        <a:pt x="578" y="365"/>
                      </a:lnTo>
                      <a:lnTo>
                        <a:pt x="591" y="365"/>
                      </a:lnTo>
                      <a:lnTo>
                        <a:pt x="603" y="365"/>
                      </a:lnTo>
                      <a:lnTo>
                        <a:pt x="617" y="364"/>
                      </a:lnTo>
                      <a:lnTo>
                        <a:pt x="630" y="364"/>
                      </a:lnTo>
                      <a:lnTo>
                        <a:pt x="643" y="364"/>
                      </a:lnTo>
                      <a:lnTo>
                        <a:pt x="656" y="365"/>
                      </a:lnTo>
                      <a:lnTo>
                        <a:pt x="669" y="365"/>
                      </a:lnTo>
                      <a:lnTo>
                        <a:pt x="683" y="365"/>
                      </a:lnTo>
                      <a:lnTo>
                        <a:pt x="696" y="365"/>
                      </a:lnTo>
                      <a:lnTo>
                        <a:pt x="708" y="364"/>
                      </a:lnTo>
                      <a:lnTo>
                        <a:pt x="721" y="364"/>
                      </a:lnTo>
                      <a:lnTo>
                        <a:pt x="735" y="364"/>
                      </a:lnTo>
                      <a:lnTo>
                        <a:pt x="748" y="363"/>
                      </a:lnTo>
                      <a:lnTo>
                        <a:pt x="759" y="362"/>
                      </a:lnTo>
                      <a:lnTo>
                        <a:pt x="772" y="361"/>
                      </a:lnTo>
                      <a:lnTo>
                        <a:pt x="785" y="360"/>
                      </a:lnTo>
                      <a:lnTo>
                        <a:pt x="796" y="357"/>
                      </a:lnTo>
                      <a:lnTo>
                        <a:pt x="808" y="355"/>
                      </a:lnTo>
                      <a:lnTo>
                        <a:pt x="819" y="351"/>
                      </a:lnTo>
                      <a:lnTo>
                        <a:pt x="831" y="348"/>
                      </a:lnTo>
                      <a:lnTo>
                        <a:pt x="841" y="345"/>
                      </a:lnTo>
                      <a:lnTo>
                        <a:pt x="852" y="340"/>
                      </a:lnTo>
                      <a:lnTo>
                        <a:pt x="862" y="335"/>
                      </a:lnTo>
                      <a:lnTo>
                        <a:pt x="867" y="335"/>
                      </a:lnTo>
                      <a:lnTo>
                        <a:pt x="870" y="336"/>
                      </a:lnTo>
                      <a:lnTo>
                        <a:pt x="875" y="336"/>
                      </a:lnTo>
                      <a:lnTo>
                        <a:pt x="878" y="336"/>
                      </a:lnTo>
                      <a:lnTo>
                        <a:pt x="883" y="338"/>
                      </a:lnTo>
                      <a:lnTo>
                        <a:pt x="888" y="338"/>
                      </a:lnTo>
                      <a:lnTo>
                        <a:pt x="891" y="339"/>
                      </a:lnTo>
                      <a:lnTo>
                        <a:pt x="896" y="339"/>
                      </a:lnTo>
                      <a:lnTo>
                        <a:pt x="900" y="339"/>
                      </a:lnTo>
                      <a:lnTo>
                        <a:pt x="905" y="340"/>
                      </a:lnTo>
                      <a:lnTo>
                        <a:pt x="910" y="340"/>
                      </a:lnTo>
                      <a:lnTo>
                        <a:pt x="914" y="341"/>
                      </a:lnTo>
                      <a:lnTo>
                        <a:pt x="919" y="341"/>
                      </a:lnTo>
                      <a:lnTo>
                        <a:pt x="923" y="342"/>
                      </a:lnTo>
                      <a:lnTo>
                        <a:pt x="928" y="342"/>
                      </a:lnTo>
                      <a:lnTo>
                        <a:pt x="933" y="342"/>
                      </a:lnTo>
                      <a:lnTo>
                        <a:pt x="937" y="343"/>
                      </a:lnTo>
                      <a:lnTo>
                        <a:pt x="942" y="343"/>
                      </a:lnTo>
                      <a:lnTo>
                        <a:pt x="946" y="345"/>
                      </a:lnTo>
                      <a:lnTo>
                        <a:pt x="951" y="345"/>
                      </a:lnTo>
                      <a:lnTo>
                        <a:pt x="955" y="345"/>
                      </a:lnTo>
                      <a:lnTo>
                        <a:pt x="959" y="346"/>
                      </a:lnTo>
                      <a:lnTo>
                        <a:pt x="964" y="346"/>
                      </a:lnTo>
                      <a:lnTo>
                        <a:pt x="968" y="346"/>
                      </a:lnTo>
                      <a:lnTo>
                        <a:pt x="972" y="347"/>
                      </a:lnTo>
                      <a:lnTo>
                        <a:pt x="977" y="347"/>
                      </a:lnTo>
                      <a:lnTo>
                        <a:pt x="980" y="347"/>
                      </a:lnTo>
                      <a:lnTo>
                        <a:pt x="983" y="347"/>
                      </a:lnTo>
                      <a:lnTo>
                        <a:pt x="988" y="347"/>
                      </a:lnTo>
                      <a:lnTo>
                        <a:pt x="992" y="347"/>
                      </a:lnTo>
                      <a:lnTo>
                        <a:pt x="995" y="347"/>
                      </a:lnTo>
                      <a:lnTo>
                        <a:pt x="998" y="347"/>
                      </a:lnTo>
                      <a:lnTo>
                        <a:pt x="1001" y="346"/>
                      </a:lnTo>
                      <a:lnTo>
                        <a:pt x="1004" y="343"/>
                      </a:lnTo>
                      <a:lnTo>
                        <a:pt x="1008" y="341"/>
                      </a:lnTo>
                      <a:lnTo>
                        <a:pt x="1011" y="339"/>
                      </a:lnTo>
                      <a:lnTo>
                        <a:pt x="1015" y="335"/>
                      </a:lnTo>
                      <a:lnTo>
                        <a:pt x="1018" y="333"/>
                      </a:lnTo>
                      <a:lnTo>
                        <a:pt x="1023" y="330"/>
                      </a:lnTo>
                      <a:lnTo>
                        <a:pt x="1027" y="327"/>
                      </a:lnTo>
                      <a:lnTo>
                        <a:pt x="1032" y="324"/>
                      </a:lnTo>
                      <a:lnTo>
                        <a:pt x="1037" y="320"/>
                      </a:lnTo>
                      <a:lnTo>
                        <a:pt x="1041" y="317"/>
                      </a:lnTo>
                      <a:lnTo>
                        <a:pt x="1046" y="313"/>
                      </a:lnTo>
                      <a:lnTo>
                        <a:pt x="1050" y="310"/>
                      </a:lnTo>
                      <a:lnTo>
                        <a:pt x="1056" y="306"/>
                      </a:lnTo>
                      <a:lnTo>
                        <a:pt x="1061" y="303"/>
                      </a:lnTo>
                      <a:lnTo>
                        <a:pt x="1065" y="300"/>
                      </a:lnTo>
                      <a:lnTo>
                        <a:pt x="1071" y="296"/>
                      </a:lnTo>
                      <a:lnTo>
                        <a:pt x="1076" y="293"/>
                      </a:lnTo>
                      <a:lnTo>
                        <a:pt x="1081" y="289"/>
                      </a:lnTo>
                      <a:lnTo>
                        <a:pt x="1086" y="287"/>
                      </a:lnTo>
                      <a:lnTo>
                        <a:pt x="1091" y="283"/>
                      </a:lnTo>
                      <a:lnTo>
                        <a:pt x="1096" y="280"/>
                      </a:lnTo>
                      <a:lnTo>
                        <a:pt x="1100" y="276"/>
                      </a:lnTo>
                      <a:lnTo>
                        <a:pt x="1105" y="273"/>
                      </a:lnTo>
                      <a:lnTo>
                        <a:pt x="1109" y="271"/>
                      </a:lnTo>
                      <a:lnTo>
                        <a:pt x="1113" y="267"/>
                      </a:lnTo>
                      <a:lnTo>
                        <a:pt x="1116" y="265"/>
                      </a:lnTo>
                      <a:lnTo>
                        <a:pt x="1121" y="263"/>
                      </a:lnTo>
                      <a:lnTo>
                        <a:pt x="1123" y="260"/>
                      </a:lnTo>
                      <a:lnTo>
                        <a:pt x="1127" y="258"/>
                      </a:lnTo>
                      <a:lnTo>
                        <a:pt x="1130" y="256"/>
                      </a:lnTo>
                      <a:lnTo>
                        <a:pt x="1133" y="254"/>
                      </a:lnTo>
                      <a:lnTo>
                        <a:pt x="1111" y="249"/>
                      </a:lnTo>
                      <a:lnTo>
                        <a:pt x="1112" y="249"/>
                      </a:lnTo>
                      <a:lnTo>
                        <a:pt x="1112" y="248"/>
                      </a:lnTo>
                      <a:lnTo>
                        <a:pt x="1112" y="246"/>
                      </a:lnTo>
                      <a:lnTo>
                        <a:pt x="1113" y="246"/>
                      </a:lnTo>
                      <a:lnTo>
                        <a:pt x="1114" y="245"/>
                      </a:lnTo>
                      <a:lnTo>
                        <a:pt x="1115" y="245"/>
                      </a:lnTo>
                      <a:lnTo>
                        <a:pt x="1115" y="244"/>
                      </a:lnTo>
                      <a:lnTo>
                        <a:pt x="1116" y="244"/>
                      </a:lnTo>
                      <a:lnTo>
                        <a:pt x="1117" y="244"/>
                      </a:lnTo>
                      <a:lnTo>
                        <a:pt x="1117" y="243"/>
                      </a:lnTo>
                      <a:lnTo>
                        <a:pt x="1119" y="243"/>
                      </a:lnTo>
                      <a:lnTo>
                        <a:pt x="1120" y="242"/>
                      </a:lnTo>
                      <a:lnTo>
                        <a:pt x="1121" y="242"/>
                      </a:lnTo>
                      <a:lnTo>
                        <a:pt x="1121" y="241"/>
                      </a:lnTo>
                      <a:lnTo>
                        <a:pt x="1122" y="241"/>
                      </a:lnTo>
                      <a:lnTo>
                        <a:pt x="1123" y="239"/>
                      </a:lnTo>
                      <a:lnTo>
                        <a:pt x="1123" y="238"/>
                      </a:lnTo>
                      <a:lnTo>
                        <a:pt x="1124" y="238"/>
                      </a:lnTo>
                      <a:lnTo>
                        <a:pt x="1124" y="237"/>
                      </a:lnTo>
                      <a:lnTo>
                        <a:pt x="1124" y="236"/>
                      </a:lnTo>
                      <a:lnTo>
                        <a:pt x="1124" y="235"/>
                      </a:lnTo>
                      <a:lnTo>
                        <a:pt x="1126" y="236"/>
                      </a:lnTo>
                      <a:lnTo>
                        <a:pt x="1127" y="236"/>
                      </a:lnTo>
                      <a:lnTo>
                        <a:pt x="1128" y="236"/>
                      </a:lnTo>
                      <a:lnTo>
                        <a:pt x="1129" y="236"/>
                      </a:lnTo>
                      <a:lnTo>
                        <a:pt x="1130" y="236"/>
                      </a:lnTo>
                      <a:lnTo>
                        <a:pt x="1131" y="236"/>
                      </a:lnTo>
                      <a:lnTo>
                        <a:pt x="1134" y="236"/>
                      </a:lnTo>
                      <a:lnTo>
                        <a:pt x="1135" y="235"/>
                      </a:lnTo>
                      <a:lnTo>
                        <a:pt x="1137" y="235"/>
                      </a:lnTo>
                      <a:lnTo>
                        <a:pt x="1138" y="234"/>
                      </a:lnTo>
                      <a:lnTo>
                        <a:pt x="1141" y="233"/>
                      </a:lnTo>
                      <a:lnTo>
                        <a:pt x="1142" y="231"/>
                      </a:lnTo>
                      <a:lnTo>
                        <a:pt x="1144" y="230"/>
                      </a:lnTo>
                      <a:lnTo>
                        <a:pt x="1145" y="229"/>
                      </a:lnTo>
                      <a:lnTo>
                        <a:pt x="1148" y="228"/>
                      </a:lnTo>
                      <a:lnTo>
                        <a:pt x="1150" y="227"/>
                      </a:lnTo>
                      <a:lnTo>
                        <a:pt x="1151" y="224"/>
                      </a:lnTo>
                      <a:lnTo>
                        <a:pt x="1153" y="223"/>
                      </a:lnTo>
                      <a:lnTo>
                        <a:pt x="1156" y="221"/>
                      </a:lnTo>
                      <a:lnTo>
                        <a:pt x="1157" y="220"/>
                      </a:lnTo>
                      <a:lnTo>
                        <a:pt x="1159" y="217"/>
                      </a:lnTo>
                      <a:lnTo>
                        <a:pt x="1160" y="215"/>
                      </a:lnTo>
                      <a:lnTo>
                        <a:pt x="1163" y="214"/>
                      </a:lnTo>
                      <a:lnTo>
                        <a:pt x="1164" y="212"/>
                      </a:lnTo>
                      <a:lnTo>
                        <a:pt x="1166" y="209"/>
                      </a:lnTo>
                      <a:lnTo>
                        <a:pt x="1167" y="207"/>
                      </a:lnTo>
                      <a:lnTo>
                        <a:pt x="1168" y="205"/>
                      </a:lnTo>
                      <a:lnTo>
                        <a:pt x="1171" y="202"/>
                      </a:lnTo>
                      <a:lnTo>
                        <a:pt x="1172" y="200"/>
                      </a:lnTo>
                      <a:lnTo>
                        <a:pt x="1173" y="198"/>
                      </a:lnTo>
                      <a:lnTo>
                        <a:pt x="1174" y="196"/>
                      </a:lnTo>
                      <a:lnTo>
                        <a:pt x="1174" y="192"/>
                      </a:lnTo>
                      <a:lnTo>
                        <a:pt x="1175" y="191"/>
                      </a:lnTo>
                      <a:lnTo>
                        <a:pt x="1175" y="190"/>
                      </a:lnTo>
                      <a:lnTo>
                        <a:pt x="1175" y="189"/>
                      </a:lnTo>
                      <a:lnTo>
                        <a:pt x="1175" y="187"/>
                      </a:lnTo>
                      <a:lnTo>
                        <a:pt x="1175" y="186"/>
                      </a:lnTo>
                      <a:lnTo>
                        <a:pt x="1175" y="185"/>
                      </a:lnTo>
                      <a:lnTo>
                        <a:pt x="1174" y="185"/>
                      </a:lnTo>
                      <a:lnTo>
                        <a:pt x="1174" y="184"/>
                      </a:lnTo>
                      <a:lnTo>
                        <a:pt x="1174" y="183"/>
                      </a:lnTo>
                      <a:lnTo>
                        <a:pt x="1174" y="182"/>
                      </a:lnTo>
                      <a:lnTo>
                        <a:pt x="1173" y="182"/>
                      </a:lnTo>
                      <a:lnTo>
                        <a:pt x="1173" y="181"/>
                      </a:lnTo>
                      <a:lnTo>
                        <a:pt x="1172" y="179"/>
                      </a:lnTo>
                      <a:lnTo>
                        <a:pt x="1172" y="178"/>
                      </a:lnTo>
                      <a:lnTo>
                        <a:pt x="1171" y="178"/>
                      </a:lnTo>
                      <a:lnTo>
                        <a:pt x="1171" y="177"/>
                      </a:lnTo>
                      <a:lnTo>
                        <a:pt x="1169" y="177"/>
                      </a:lnTo>
                      <a:lnTo>
                        <a:pt x="1169" y="176"/>
                      </a:lnTo>
                      <a:lnTo>
                        <a:pt x="1168" y="176"/>
                      </a:lnTo>
                      <a:lnTo>
                        <a:pt x="1168" y="175"/>
                      </a:lnTo>
                      <a:lnTo>
                        <a:pt x="1168" y="174"/>
                      </a:lnTo>
                      <a:lnTo>
                        <a:pt x="1169" y="172"/>
                      </a:lnTo>
                      <a:lnTo>
                        <a:pt x="1169" y="171"/>
                      </a:lnTo>
                      <a:lnTo>
                        <a:pt x="1169" y="170"/>
                      </a:lnTo>
                      <a:lnTo>
                        <a:pt x="1171" y="169"/>
                      </a:lnTo>
                      <a:lnTo>
                        <a:pt x="1171" y="168"/>
                      </a:lnTo>
                      <a:lnTo>
                        <a:pt x="1171" y="167"/>
                      </a:lnTo>
                      <a:lnTo>
                        <a:pt x="1171" y="166"/>
                      </a:lnTo>
                      <a:lnTo>
                        <a:pt x="1171" y="164"/>
                      </a:lnTo>
                      <a:lnTo>
                        <a:pt x="1171" y="163"/>
                      </a:lnTo>
                      <a:lnTo>
                        <a:pt x="1171" y="162"/>
                      </a:lnTo>
                      <a:lnTo>
                        <a:pt x="1169" y="161"/>
                      </a:lnTo>
                      <a:lnTo>
                        <a:pt x="1169" y="160"/>
                      </a:lnTo>
                      <a:lnTo>
                        <a:pt x="1168" y="159"/>
                      </a:lnTo>
                      <a:lnTo>
                        <a:pt x="1167" y="159"/>
                      </a:lnTo>
                      <a:lnTo>
                        <a:pt x="1167" y="157"/>
                      </a:lnTo>
                      <a:lnTo>
                        <a:pt x="1166" y="157"/>
                      </a:lnTo>
                      <a:lnTo>
                        <a:pt x="1166" y="156"/>
                      </a:lnTo>
                      <a:lnTo>
                        <a:pt x="1165" y="156"/>
                      </a:lnTo>
                      <a:lnTo>
                        <a:pt x="1165" y="155"/>
                      </a:lnTo>
                      <a:lnTo>
                        <a:pt x="1164" y="155"/>
                      </a:lnTo>
                      <a:lnTo>
                        <a:pt x="1163" y="154"/>
                      </a:lnTo>
                      <a:lnTo>
                        <a:pt x="1161" y="153"/>
                      </a:lnTo>
                      <a:lnTo>
                        <a:pt x="1164" y="153"/>
                      </a:lnTo>
                      <a:lnTo>
                        <a:pt x="1166" y="153"/>
                      </a:lnTo>
                      <a:lnTo>
                        <a:pt x="1168" y="154"/>
                      </a:lnTo>
                      <a:lnTo>
                        <a:pt x="1169" y="154"/>
                      </a:lnTo>
                      <a:lnTo>
                        <a:pt x="1172" y="154"/>
                      </a:lnTo>
                      <a:lnTo>
                        <a:pt x="1175" y="154"/>
                      </a:lnTo>
                      <a:lnTo>
                        <a:pt x="1178" y="154"/>
                      </a:lnTo>
                      <a:lnTo>
                        <a:pt x="1180" y="154"/>
                      </a:lnTo>
                      <a:lnTo>
                        <a:pt x="1182" y="154"/>
                      </a:lnTo>
                      <a:lnTo>
                        <a:pt x="1185" y="154"/>
                      </a:lnTo>
                      <a:lnTo>
                        <a:pt x="1187" y="154"/>
                      </a:lnTo>
                      <a:lnTo>
                        <a:pt x="1190" y="154"/>
                      </a:lnTo>
                      <a:lnTo>
                        <a:pt x="1193" y="155"/>
                      </a:lnTo>
                      <a:lnTo>
                        <a:pt x="1195" y="155"/>
                      </a:lnTo>
                      <a:lnTo>
                        <a:pt x="1197" y="155"/>
                      </a:lnTo>
                      <a:lnTo>
                        <a:pt x="1201" y="155"/>
                      </a:lnTo>
                      <a:lnTo>
                        <a:pt x="1203" y="155"/>
                      </a:lnTo>
                      <a:lnTo>
                        <a:pt x="1205" y="155"/>
                      </a:lnTo>
                      <a:lnTo>
                        <a:pt x="1209" y="155"/>
                      </a:lnTo>
                      <a:lnTo>
                        <a:pt x="1211" y="156"/>
                      </a:lnTo>
                      <a:lnTo>
                        <a:pt x="1213" y="156"/>
                      </a:lnTo>
                      <a:lnTo>
                        <a:pt x="1216" y="156"/>
                      </a:lnTo>
                      <a:lnTo>
                        <a:pt x="1219" y="156"/>
                      </a:lnTo>
                      <a:lnTo>
                        <a:pt x="1221" y="156"/>
                      </a:lnTo>
                      <a:lnTo>
                        <a:pt x="1224" y="156"/>
                      </a:lnTo>
                      <a:lnTo>
                        <a:pt x="1226" y="156"/>
                      </a:lnTo>
                      <a:lnTo>
                        <a:pt x="1228" y="157"/>
                      </a:lnTo>
                      <a:lnTo>
                        <a:pt x="1231" y="157"/>
                      </a:lnTo>
                      <a:lnTo>
                        <a:pt x="1233" y="157"/>
                      </a:lnTo>
                      <a:lnTo>
                        <a:pt x="1235" y="157"/>
                      </a:lnTo>
                      <a:lnTo>
                        <a:pt x="1238" y="157"/>
                      </a:lnTo>
                      <a:lnTo>
                        <a:pt x="1240" y="157"/>
                      </a:lnTo>
                      <a:lnTo>
                        <a:pt x="1243" y="157"/>
                      </a:lnTo>
                      <a:lnTo>
                        <a:pt x="1246" y="157"/>
                      </a:lnTo>
                      <a:lnTo>
                        <a:pt x="1249" y="157"/>
                      </a:lnTo>
                      <a:lnTo>
                        <a:pt x="1253" y="159"/>
                      </a:lnTo>
                      <a:lnTo>
                        <a:pt x="1256" y="159"/>
                      </a:lnTo>
                      <a:lnTo>
                        <a:pt x="1260" y="159"/>
                      </a:lnTo>
                      <a:lnTo>
                        <a:pt x="1263" y="159"/>
                      </a:lnTo>
                      <a:lnTo>
                        <a:pt x="1268" y="159"/>
                      </a:lnTo>
                      <a:lnTo>
                        <a:pt x="1271" y="159"/>
                      </a:lnTo>
                      <a:lnTo>
                        <a:pt x="1275" y="159"/>
                      </a:lnTo>
                      <a:lnTo>
                        <a:pt x="1279" y="160"/>
                      </a:lnTo>
                      <a:lnTo>
                        <a:pt x="1284" y="160"/>
                      </a:lnTo>
                      <a:lnTo>
                        <a:pt x="1287" y="160"/>
                      </a:lnTo>
                      <a:lnTo>
                        <a:pt x="1292" y="160"/>
                      </a:lnTo>
                      <a:lnTo>
                        <a:pt x="1297" y="160"/>
                      </a:lnTo>
                      <a:lnTo>
                        <a:pt x="1301" y="161"/>
                      </a:lnTo>
                      <a:lnTo>
                        <a:pt x="1305" y="161"/>
                      </a:lnTo>
                      <a:lnTo>
                        <a:pt x="1309" y="161"/>
                      </a:lnTo>
                      <a:lnTo>
                        <a:pt x="1314" y="161"/>
                      </a:lnTo>
                      <a:lnTo>
                        <a:pt x="1319" y="162"/>
                      </a:lnTo>
                      <a:lnTo>
                        <a:pt x="1323" y="162"/>
                      </a:lnTo>
                      <a:lnTo>
                        <a:pt x="1327" y="162"/>
                      </a:lnTo>
                      <a:lnTo>
                        <a:pt x="1331" y="163"/>
                      </a:lnTo>
                      <a:lnTo>
                        <a:pt x="1336" y="163"/>
                      </a:lnTo>
                      <a:lnTo>
                        <a:pt x="1340" y="163"/>
                      </a:lnTo>
                      <a:lnTo>
                        <a:pt x="1345" y="164"/>
                      </a:lnTo>
                      <a:lnTo>
                        <a:pt x="1349" y="164"/>
                      </a:lnTo>
                      <a:lnTo>
                        <a:pt x="1353" y="166"/>
                      </a:lnTo>
                      <a:lnTo>
                        <a:pt x="1358" y="166"/>
                      </a:lnTo>
                      <a:lnTo>
                        <a:pt x="1361" y="167"/>
                      </a:lnTo>
                      <a:lnTo>
                        <a:pt x="1365" y="167"/>
                      </a:lnTo>
                      <a:lnTo>
                        <a:pt x="1369" y="168"/>
                      </a:lnTo>
                      <a:lnTo>
                        <a:pt x="1373" y="166"/>
                      </a:lnTo>
                      <a:lnTo>
                        <a:pt x="1376" y="163"/>
                      </a:lnTo>
                      <a:lnTo>
                        <a:pt x="1380" y="161"/>
                      </a:lnTo>
                      <a:lnTo>
                        <a:pt x="1383" y="159"/>
                      </a:lnTo>
                      <a:lnTo>
                        <a:pt x="1386" y="156"/>
                      </a:lnTo>
                      <a:lnTo>
                        <a:pt x="1389" y="154"/>
                      </a:lnTo>
                      <a:lnTo>
                        <a:pt x="1392" y="153"/>
                      </a:lnTo>
                      <a:lnTo>
                        <a:pt x="1396" y="150"/>
                      </a:lnTo>
                      <a:lnTo>
                        <a:pt x="1398" y="148"/>
                      </a:lnTo>
                      <a:lnTo>
                        <a:pt x="1402" y="146"/>
                      </a:lnTo>
                      <a:lnTo>
                        <a:pt x="1404" y="144"/>
                      </a:lnTo>
                      <a:lnTo>
                        <a:pt x="1408" y="141"/>
                      </a:lnTo>
                      <a:lnTo>
                        <a:pt x="1410" y="140"/>
                      </a:lnTo>
                      <a:lnTo>
                        <a:pt x="1412" y="138"/>
                      </a:lnTo>
                      <a:lnTo>
                        <a:pt x="1416" y="135"/>
                      </a:lnTo>
                      <a:lnTo>
                        <a:pt x="1418" y="133"/>
                      </a:lnTo>
                      <a:lnTo>
                        <a:pt x="1420" y="132"/>
                      </a:lnTo>
                      <a:lnTo>
                        <a:pt x="1423" y="130"/>
                      </a:lnTo>
                      <a:lnTo>
                        <a:pt x="1425" y="129"/>
                      </a:lnTo>
                      <a:lnTo>
                        <a:pt x="1427" y="126"/>
                      </a:lnTo>
                      <a:lnTo>
                        <a:pt x="1428" y="124"/>
                      </a:lnTo>
                      <a:lnTo>
                        <a:pt x="1431" y="123"/>
                      </a:lnTo>
                      <a:lnTo>
                        <a:pt x="1432" y="122"/>
                      </a:lnTo>
                      <a:lnTo>
                        <a:pt x="1434" y="119"/>
                      </a:lnTo>
                      <a:lnTo>
                        <a:pt x="1435" y="118"/>
                      </a:lnTo>
                      <a:lnTo>
                        <a:pt x="1436" y="117"/>
                      </a:lnTo>
                      <a:lnTo>
                        <a:pt x="1438" y="115"/>
                      </a:lnTo>
                      <a:lnTo>
                        <a:pt x="1439" y="114"/>
                      </a:lnTo>
                      <a:lnTo>
                        <a:pt x="1440" y="112"/>
                      </a:lnTo>
                      <a:lnTo>
                        <a:pt x="1441" y="111"/>
                      </a:lnTo>
                      <a:lnTo>
                        <a:pt x="1441" y="110"/>
                      </a:lnTo>
                      <a:lnTo>
                        <a:pt x="1442" y="109"/>
                      </a:lnTo>
                      <a:lnTo>
                        <a:pt x="1443" y="108"/>
                      </a:lnTo>
                      <a:lnTo>
                        <a:pt x="1443" y="107"/>
                      </a:lnTo>
                      <a:lnTo>
                        <a:pt x="1444" y="105"/>
                      </a:lnTo>
                      <a:lnTo>
                        <a:pt x="1446" y="105"/>
                      </a:lnTo>
                      <a:lnTo>
                        <a:pt x="1446" y="104"/>
                      </a:lnTo>
                      <a:lnTo>
                        <a:pt x="1447" y="103"/>
                      </a:lnTo>
                      <a:lnTo>
                        <a:pt x="1447" y="102"/>
                      </a:lnTo>
                      <a:lnTo>
                        <a:pt x="1448" y="101"/>
                      </a:lnTo>
                      <a:lnTo>
                        <a:pt x="1449" y="100"/>
                      </a:lnTo>
                      <a:lnTo>
                        <a:pt x="1449" y="99"/>
                      </a:lnTo>
                      <a:lnTo>
                        <a:pt x="1450" y="97"/>
                      </a:lnTo>
                      <a:lnTo>
                        <a:pt x="1450" y="96"/>
                      </a:lnTo>
                      <a:lnTo>
                        <a:pt x="1451" y="96"/>
                      </a:lnTo>
                      <a:lnTo>
                        <a:pt x="1451" y="95"/>
                      </a:lnTo>
                      <a:lnTo>
                        <a:pt x="1453" y="94"/>
                      </a:lnTo>
                      <a:lnTo>
                        <a:pt x="1453" y="93"/>
                      </a:lnTo>
                      <a:lnTo>
                        <a:pt x="1454" y="92"/>
                      </a:lnTo>
                      <a:lnTo>
                        <a:pt x="1454" y="90"/>
                      </a:lnTo>
                      <a:lnTo>
                        <a:pt x="1454" y="89"/>
                      </a:lnTo>
                      <a:lnTo>
                        <a:pt x="1455" y="88"/>
                      </a:lnTo>
                      <a:lnTo>
                        <a:pt x="1455" y="87"/>
                      </a:lnTo>
                      <a:lnTo>
                        <a:pt x="1455" y="86"/>
                      </a:lnTo>
                      <a:lnTo>
                        <a:pt x="1454" y="85"/>
                      </a:lnTo>
                      <a:lnTo>
                        <a:pt x="1454" y="83"/>
                      </a:lnTo>
                      <a:lnTo>
                        <a:pt x="1453" y="83"/>
                      </a:lnTo>
                      <a:lnTo>
                        <a:pt x="1451" y="83"/>
                      </a:lnTo>
                      <a:lnTo>
                        <a:pt x="1449" y="85"/>
                      </a:lnTo>
                      <a:lnTo>
                        <a:pt x="1447" y="86"/>
                      </a:lnTo>
                      <a:lnTo>
                        <a:pt x="1446" y="86"/>
                      </a:lnTo>
                      <a:lnTo>
                        <a:pt x="1442" y="87"/>
                      </a:lnTo>
                      <a:lnTo>
                        <a:pt x="1440" y="87"/>
                      </a:lnTo>
                      <a:lnTo>
                        <a:pt x="1438" y="88"/>
                      </a:lnTo>
                      <a:lnTo>
                        <a:pt x="1435" y="88"/>
                      </a:lnTo>
                      <a:lnTo>
                        <a:pt x="1432" y="88"/>
                      </a:lnTo>
                      <a:lnTo>
                        <a:pt x="1429" y="89"/>
                      </a:lnTo>
                      <a:lnTo>
                        <a:pt x="1426" y="89"/>
                      </a:lnTo>
                      <a:lnTo>
                        <a:pt x="1423" y="89"/>
                      </a:lnTo>
                      <a:lnTo>
                        <a:pt x="1420" y="89"/>
                      </a:lnTo>
                      <a:lnTo>
                        <a:pt x="1417" y="89"/>
                      </a:lnTo>
                      <a:lnTo>
                        <a:pt x="1413" y="89"/>
                      </a:lnTo>
                      <a:lnTo>
                        <a:pt x="1410" y="90"/>
                      </a:lnTo>
                      <a:lnTo>
                        <a:pt x="1408" y="90"/>
                      </a:lnTo>
                      <a:lnTo>
                        <a:pt x="1404" y="90"/>
                      </a:lnTo>
                      <a:lnTo>
                        <a:pt x="1401" y="90"/>
                      </a:lnTo>
                      <a:lnTo>
                        <a:pt x="1397" y="90"/>
                      </a:lnTo>
                      <a:lnTo>
                        <a:pt x="1395" y="90"/>
                      </a:lnTo>
                      <a:lnTo>
                        <a:pt x="1391" y="89"/>
                      </a:lnTo>
                      <a:lnTo>
                        <a:pt x="1388" y="89"/>
                      </a:lnTo>
                      <a:lnTo>
                        <a:pt x="1386" y="89"/>
                      </a:lnTo>
                      <a:lnTo>
                        <a:pt x="1382" y="89"/>
                      </a:lnTo>
                      <a:lnTo>
                        <a:pt x="1380" y="89"/>
                      </a:lnTo>
                      <a:lnTo>
                        <a:pt x="1376" y="89"/>
                      </a:lnTo>
                      <a:lnTo>
                        <a:pt x="1374" y="89"/>
                      </a:lnTo>
                      <a:lnTo>
                        <a:pt x="1372" y="89"/>
                      </a:lnTo>
                      <a:lnTo>
                        <a:pt x="1369" y="89"/>
                      </a:lnTo>
                      <a:lnTo>
                        <a:pt x="1367" y="89"/>
                      </a:lnTo>
                      <a:lnTo>
                        <a:pt x="1365" y="89"/>
                      </a:lnTo>
                      <a:lnTo>
                        <a:pt x="1365" y="88"/>
                      </a:lnTo>
                      <a:lnTo>
                        <a:pt x="1366" y="87"/>
                      </a:lnTo>
                      <a:lnTo>
                        <a:pt x="1366" y="86"/>
                      </a:lnTo>
                      <a:lnTo>
                        <a:pt x="1366" y="85"/>
                      </a:lnTo>
                      <a:lnTo>
                        <a:pt x="1366" y="83"/>
                      </a:lnTo>
                      <a:lnTo>
                        <a:pt x="1366" y="82"/>
                      </a:lnTo>
                      <a:lnTo>
                        <a:pt x="1366" y="81"/>
                      </a:lnTo>
                      <a:lnTo>
                        <a:pt x="1367" y="80"/>
                      </a:lnTo>
                      <a:lnTo>
                        <a:pt x="1367" y="79"/>
                      </a:lnTo>
                      <a:lnTo>
                        <a:pt x="1367" y="78"/>
                      </a:lnTo>
                      <a:lnTo>
                        <a:pt x="1367" y="77"/>
                      </a:lnTo>
                      <a:lnTo>
                        <a:pt x="1367" y="75"/>
                      </a:lnTo>
                      <a:lnTo>
                        <a:pt x="1367" y="74"/>
                      </a:lnTo>
                      <a:lnTo>
                        <a:pt x="1367" y="73"/>
                      </a:lnTo>
                      <a:lnTo>
                        <a:pt x="1367" y="72"/>
                      </a:lnTo>
                      <a:lnTo>
                        <a:pt x="1366" y="72"/>
                      </a:lnTo>
                      <a:lnTo>
                        <a:pt x="1366" y="71"/>
                      </a:lnTo>
                      <a:lnTo>
                        <a:pt x="1366" y="70"/>
                      </a:lnTo>
                      <a:lnTo>
                        <a:pt x="1366" y="68"/>
                      </a:lnTo>
                      <a:lnTo>
                        <a:pt x="1365" y="70"/>
                      </a:lnTo>
                      <a:lnTo>
                        <a:pt x="1364" y="70"/>
                      </a:lnTo>
                      <a:lnTo>
                        <a:pt x="1364" y="71"/>
                      </a:lnTo>
                      <a:lnTo>
                        <a:pt x="1362" y="72"/>
                      </a:lnTo>
                      <a:lnTo>
                        <a:pt x="1361" y="73"/>
                      </a:lnTo>
                      <a:lnTo>
                        <a:pt x="1360" y="74"/>
                      </a:lnTo>
                      <a:lnTo>
                        <a:pt x="1360" y="75"/>
                      </a:lnTo>
                      <a:lnTo>
                        <a:pt x="1359" y="75"/>
                      </a:lnTo>
                      <a:lnTo>
                        <a:pt x="1358" y="77"/>
                      </a:lnTo>
                      <a:lnTo>
                        <a:pt x="1357" y="78"/>
                      </a:lnTo>
                      <a:lnTo>
                        <a:pt x="1356" y="79"/>
                      </a:lnTo>
                      <a:lnTo>
                        <a:pt x="1354" y="80"/>
                      </a:lnTo>
                      <a:lnTo>
                        <a:pt x="1353" y="80"/>
                      </a:lnTo>
                      <a:lnTo>
                        <a:pt x="1353" y="81"/>
                      </a:lnTo>
                      <a:lnTo>
                        <a:pt x="1352" y="81"/>
                      </a:lnTo>
                      <a:lnTo>
                        <a:pt x="1351" y="82"/>
                      </a:lnTo>
                      <a:lnTo>
                        <a:pt x="1350" y="82"/>
                      </a:lnTo>
                      <a:lnTo>
                        <a:pt x="1350" y="83"/>
                      </a:lnTo>
                      <a:lnTo>
                        <a:pt x="1349" y="83"/>
                      </a:lnTo>
                      <a:lnTo>
                        <a:pt x="1347" y="83"/>
                      </a:lnTo>
                      <a:lnTo>
                        <a:pt x="1346" y="85"/>
                      </a:lnTo>
                      <a:lnTo>
                        <a:pt x="1345" y="85"/>
                      </a:lnTo>
                      <a:lnTo>
                        <a:pt x="1344" y="86"/>
                      </a:lnTo>
                      <a:lnTo>
                        <a:pt x="1343" y="86"/>
                      </a:lnTo>
                      <a:lnTo>
                        <a:pt x="1342" y="87"/>
                      </a:lnTo>
                      <a:lnTo>
                        <a:pt x="1340" y="87"/>
                      </a:lnTo>
                      <a:lnTo>
                        <a:pt x="1339" y="88"/>
                      </a:lnTo>
                      <a:lnTo>
                        <a:pt x="1338" y="88"/>
                      </a:lnTo>
                      <a:lnTo>
                        <a:pt x="1337" y="88"/>
                      </a:lnTo>
                      <a:lnTo>
                        <a:pt x="1335" y="89"/>
                      </a:lnTo>
                      <a:lnTo>
                        <a:pt x="1332" y="89"/>
                      </a:lnTo>
                      <a:lnTo>
                        <a:pt x="1329" y="89"/>
                      </a:lnTo>
                      <a:lnTo>
                        <a:pt x="1325" y="90"/>
                      </a:lnTo>
                      <a:lnTo>
                        <a:pt x="1322" y="90"/>
                      </a:lnTo>
                      <a:lnTo>
                        <a:pt x="1319" y="90"/>
                      </a:lnTo>
                      <a:lnTo>
                        <a:pt x="1315" y="89"/>
                      </a:lnTo>
                      <a:lnTo>
                        <a:pt x="1310" y="89"/>
                      </a:lnTo>
                      <a:lnTo>
                        <a:pt x="1307" y="89"/>
                      </a:lnTo>
                      <a:lnTo>
                        <a:pt x="1302" y="89"/>
                      </a:lnTo>
                      <a:lnTo>
                        <a:pt x="1298" y="88"/>
                      </a:lnTo>
                      <a:lnTo>
                        <a:pt x="1293" y="88"/>
                      </a:lnTo>
                      <a:lnTo>
                        <a:pt x="1288" y="87"/>
                      </a:lnTo>
                      <a:lnTo>
                        <a:pt x="1284" y="87"/>
                      </a:lnTo>
                      <a:lnTo>
                        <a:pt x="1279" y="86"/>
                      </a:lnTo>
                      <a:lnTo>
                        <a:pt x="1275" y="86"/>
                      </a:lnTo>
                      <a:lnTo>
                        <a:pt x="1270" y="85"/>
                      </a:lnTo>
                      <a:lnTo>
                        <a:pt x="1264" y="85"/>
                      </a:lnTo>
                      <a:lnTo>
                        <a:pt x="1260" y="83"/>
                      </a:lnTo>
                      <a:lnTo>
                        <a:pt x="1255" y="83"/>
                      </a:lnTo>
                      <a:lnTo>
                        <a:pt x="1250" y="82"/>
                      </a:lnTo>
                      <a:lnTo>
                        <a:pt x="1246" y="82"/>
                      </a:lnTo>
                      <a:lnTo>
                        <a:pt x="1240" y="81"/>
                      </a:lnTo>
                      <a:lnTo>
                        <a:pt x="1235" y="81"/>
                      </a:lnTo>
                      <a:lnTo>
                        <a:pt x="1231" y="80"/>
                      </a:lnTo>
                      <a:lnTo>
                        <a:pt x="1226" y="80"/>
                      </a:lnTo>
                      <a:lnTo>
                        <a:pt x="1223" y="79"/>
                      </a:lnTo>
                      <a:lnTo>
                        <a:pt x="1218" y="79"/>
                      </a:lnTo>
                      <a:lnTo>
                        <a:pt x="1213" y="79"/>
                      </a:lnTo>
                      <a:lnTo>
                        <a:pt x="1210" y="79"/>
                      </a:lnTo>
                      <a:lnTo>
                        <a:pt x="1205" y="78"/>
                      </a:lnTo>
                      <a:lnTo>
                        <a:pt x="1202" y="78"/>
                      </a:lnTo>
                      <a:lnTo>
                        <a:pt x="1203" y="78"/>
                      </a:lnTo>
                      <a:lnTo>
                        <a:pt x="1203" y="77"/>
                      </a:lnTo>
                      <a:lnTo>
                        <a:pt x="1204" y="75"/>
                      </a:lnTo>
                      <a:lnTo>
                        <a:pt x="1205" y="74"/>
                      </a:lnTo>
                      <a:lnTo>
                        <a:pt x="1206" y="73"/>
                      </a:lnTo>
                      <a:lnTo>
                        <a:pt x="1208" y="72"/>
                      </a:lnTo>
                      <a:lnTo>
                        <a:pt x="1209" y="72"/>
                      </a:lnTo>
                      <a:lnTo>
                        <a:pt x="1209" y="71"/>
                      </a:lnTo>
                      <a:lnTo>
                        <a:pt x="1210" y="71"/>
                      </a:lnTo>
                      <a:lnTo>
                        <a:pt x="1210" y="70"/>
                      </a:lnTo>
                      <a:lnTo>
                        <a:pt x="1211" y="68"/>
                      </a:lnTo>
                      <a:lnTo>
                        <a:pt x="1212" y="67"/>
                      </a:lnTo>
                      <a:lnTo>
                        <a:pt x="1212" y="66"/>
                      </a:lnTo>
                      <a:lnTo>
                        <a:pt x="1213" y="66"/>
                      </a:lnTo>
                      <a:lnTo>
                        <a:pt x="1213" y="65"/>
                      </a:lnTo>
                      <a:lnTo>
                        <a:pt x="1215" y="64"/>
                      </a:lnTo>
                      <a:lnTo>
                        <a:pt x="1215" y="63"/>
                      </a:lnTo>
                      <a:lnTo>
                        <a:pt x="1215" y="62"/>
                      </a:lnTo>
                      <a:lnTo>
                        <a:pt x="1215" y="60"/>
                      </a:lnTo>
                      <a:lnTo>
                        <a:pt x="1216" y="60"/>
                      </a:lnTo>
                      <a:lnTo>
                        <a:pt x="1216" y="59"/>
                      </a:lnTo>
                      <a:lnTo>
                        <a:pt x="1215" y="58"/>
                      </a:lnTo>
                      <a:lnTo>
                        <a:pt x="1215" y="57"/>
                      </a:lnTo>
                      <a:lnTo>
                        <a:pt x="1215" y="56"/>
                      </a:lnTo>
                      <a:lnTo>
                        <a:pt x="1215" y="55"/>
                      </a:lnTo>
                      <a:lnTo>
                        <a:pt x="1215" y="53"/>
                      </a:lnTo>
                      <a:lnTo>
                        <a:pt x="1213" y="53"/>
                      </a:lnTo>
                      <a:lnTo>
                        <a:pt x="1213" y="52"/>
                      </a:lnTo>
                      <a:lnTo>
                        <a:pt x="1213" y="51"/>
                      </a:lnTo>
                      <a:lnTo>
                        <a:pt x="1213" y="50"/>
                      </a:lnTo>
                      <a:lnTo>
                        <a:pt x="1212" y="50"/>
                      </a:lnTo>
                      <a:lnTo>
                        <a:pt x="1212" y="49"/>
                      </a:lnTo>
                      <a:lnTo>
                        <a:pt x="1212" y="48"/>
                      </a:lnTo>
                      <a:lnTo>
                        <a:pt x="1211" y="47"/>
                      </a:lnTo>
                      <a:lnTo>
                        <a:pt x="1211" y="45"/>
                      </a:lnTo>
                      <a:lnTo>
                        <a:pt x="1210" y="44"/>
                      </a:lnTo>
                      <a:lnTo>
                        <a:pt x="1210" y="43"/>
                      </a:lnTo>
                      <a:lnTo>
                        <a:pt x="1209" y="42"/>
                      </a:lnTo>
                      <a:lnTo>
                        <a:pt x="1209" y="41"/>
                      </a:lnTo>
                      <a:lnTo>
                        <a:pt x="1208" y="40"/>
                      </a:lnTo>
                      <a:lnTo>
                        <a:pt x="1208" y="38"/>
                      </a:lnTo>
                      <a:lnTo>
                        <a:pt x="1206" y="37"/>
                      </a:lnTo>
                      <a:lnTo>
                        <a:pt x="1206" y="36"/>
                      </a:lnTo>
                      <a:lnTo>
                        <a:pt x="1206" y="35"/>
                      </a:lnTo>
                      <a:lnTo>
                        <a:pt x="1206" y="34"/>
                      </a:lnTo>
                      <a:lnTo>
                        <a:pt x="1205" y="34"/>
                      </a:lnTo>
                      <a:lnTo>
                        <a:pt x="1205" y="33"/>
                      </a:lnTo>
                      <a:lnTo>
                        <a:pt x="1205" y="32"/>
                      </a:lnTo>
                      <a:lnTo>
                        <a:pt x="1204" y="30"/>
                      </a:lnTo>
                      <a:lnTo>
                        <a:pt x="1204" y="29"/>
                      </a:lnTo>
                      <a:lnTo>
                        <a:pt x="1203" y="28"/>
                      </a:lnTo>
                      <a:lnTo>
                        <a:pt x="1202" y="27"/>
                      </a:lnTo>
                      <a:lnTo>
                        <a:pt x="1201" y="27"/>
                      </a:lnTo>
                      <a:lnTo>
                        <a:pt x="1201" y="26"/>
                      </a:lnTo>
                      <a:lnTo>
                        <a:pt x="1200" y="26"/>
                      </a:lnTo>
                      <a:lnTo>
                        <a:pt x="1200" y="25"/>
                      </a:lnTo>
                      <a:lnTo>
                        <a:pt x="1198" y="25"/>
                      </a:lnTo>
                      <a:lnTo>
                        <a:pt x="1197" y="25"/>
                      </a:lnTo>
                      <a:lnTo>
                        <a:pt x="1197" y="23"/>
                      </a:lnTo>
                      <a:lnTo>
                        <a:pt x="1196" y="23"/>
                      </a:lnTo>
                      <a:lnTo>
                        <a:pt x="1195" y="23"/>
                      </a:lnTo>
                      <a:lnTo>
                        <a:pt x="1195" y="22"/>
                      </a:lnTo>
                      <a:lnTo>
                        <a:pt x="1195" y="21"/>
                      </a:lnTo>
                      <a:lnTo>
                        <a:pt x="1195" y="20"/>
                      </a:lnTo>
                      <a:lnTo>
                        <a:pt x="1195" y="19"/>
                      </a:lnTo>
                      <a:lnTo>
                        <a:pt x="1195" y="18"/>
                      </a:lnTo>
                      <a:lnTo>
                        <a:pt x="1195" y="16"/>
                      </a:lnTo>
                      <a:lnTo>
                        <a:pt x="1194" y="15"/>
                      </a:lnTo>
                      <a:lnTo>
                        <a:pt x="1194" y="14"/>
                      </a:lnTo>
                      <a:lnTo>
                        <a:pt x="1194" y="13"/>
                      </a:lnTo>
                      <a:lnTo>
                        <a:pt x="1194" y="12"/>
                      </a:lnTo>
                      <a:lnTo>
                        <a:pt x="1194" y="11"/>
                      </a:lnTo>
                      <a:lnTo>
                        <a:pt x="1195" y="10"/>
                      </a:lnTo>
                      <a:lnTo>
                        <a:pt x="1198" y="8"/>
                      </a:lnTo>
                      <a:lnTo>
                        <a:pt x="1203" y="7"/>
                      </a:lnTo>
                      <a:lnTo>
                        <a:pt x="1209" y="6"/>
                      </a:lnTo>
                      <a:lnTo>
                        <a:pt x="1213" y="5"/>
                      </a:lnTo>
                      <a:lnTo>
                        <a:pt x="1218" y="5"/>
                      </a:lnTo>
                      <a:lnTo>
                        <a:pt x="1224" y="4"/>
                      </a:lnTo>
                      <a:lnTo>
                        <a:pt x="1228" y="3"/>
                      </a:lnTo>
                      <a:lnTo>
                        <a:pt x="1234" y="3"/>
                      </a:lnTo>
                      <a:lnTo>
                        <a:pt x="1240" y="1"/>
                      </a:lnTo>
                      <a:lnTo>
                        <a:pt x="1246" y="1"/>
                      </a:lnTo>
                      <a:lnTo>
                        <a:pt x="1252" y="1"/>
                      </a:lnTo>
                      <a:lnTo>
                        <a:pt x="1257" y="1"/>
                      </a:lnTo>
                      <a:lnTo>
                        <a:pt x="1263" y="0"/>
                      </a:lnTo>
                      <a:lnTo>
                        <a:pt x="1269" y="0"/>
                      </a:lnTo>
                      <a:lnTo>
                        <a:pt x="1275" y="0"/>
                      </a:lnTo>
                      <a:lnTo>
                        <a:pt x="1280" y="0"/>
                      </a:lnTo>
                      <a:lnTo>
                        <a:pt x="1286" y="0"/>
                      </a:lnTo>
                      <a:lnTo>
                        <a:pt x="1292" y="0"/>
                      </a:lnTo>
                      <a:lnTo>
                        <a:pt x="1298" y="0"/>
                      </a:lnTo>
                      <a:lnTo>
                        <a:pt x="1304" y="0"/>
                      </a:lnTo>
                      <a:lnTo>
                        <a:pt x="1309" y="0"/>
                      </a:lnTo>
                      <a:lnTo>
                        <a:pt x="1316" y="0"/>
                      </a:lnTo>
                      <a:lnTo>
                        <a:pt x="1322" y="0"/>
                      </a:lnTo>
                      <a:lnTo>
                        <a:pt x="1328" y="0"/>
                      </a:lnTo>
                      <a:lnTo>
                        <a:pt x="1334" y="1"/>
                      </a:lnTo>
                      <a:lnTo>
                        <a:pt x="1338" y="1"/>
                      </a:lnTo>
                      <a:lnTo>
                        <a:pt x="1344" y="1"/>
                      </a:lnTo>
                      <a:lnTo>
                        <a:pt x="1350" y="1"/>
                      </a:lnTo>
                      <a:lnTo>
                        <a:pt x="1356" y="1"/>
                      </a:lnTo>
                      <a:lnTo>
                        <a:pt x="1360" y="1"/>
                      </a:lnTo>
                      <a:lnTo>
                        <a:pt x="1366" y="1"/>
                      </a:lnTo>
                      <a:lnTo>
                        <a:pt x="1371" y="1"/>
                      </a:lnTo>
                      <a:lnTo>
                        <a:pt x="1373" y="7"/>
                      </a:lnTo>
                      <a:lnTo>
                        <a:pt x="1374" y="12"/>
                      </a:lnTo>
                      <a:lnTo>
                        <a:pt x="1376" y="15"/>
                      </a:lnTo>
                      <a:lnTo>
                        <a:pt x="1379" y="19"/>
                      </a:lnTo>
                      <a:lnTo>
                        <a:pt x="1382" y="22"/>
                      </a:lnTo>
                      <a:lnTo>
                        <a:pt x="1384" y="25"/>
                      </a:lnTo>
                      <a:lnTo>
                        <a:pt x="1388" y="27"/>
                      </a:lnTo>
                      <a:lnTo>
                        <a:pt x="1391" y="29"/>
                      </a:lnTo>
                      <a:lnTo>
                        <a:pt x="1395" y="30"/>
                      </a:lnTo>
                      <a:lnTo>
                        <a:pt x="1398" y="32"/>
                      </a:lnTo>
                      <a:lnTo>
                        <a:pt x="1402" y="33"/>
                      </a:lnTo>
                      <a:lnTo>
                        <a:pt x="1406" y="34"/>
                      </a:lnTo>
                      <a:lnTo>
                        <a:pt x="1410" y="34"/>
                      </a:lnTo>
                      <a:lnTo>
                        <a:pt x="1414" y="34"/>
                      </a:lnTo>
                      <a:lnTo>
                        <a:pt x="1419" y="34"/>
                      </a:lnTo>
                      <a:lnTo>
                        <a:pt x="1423" y="34"/>
                      </a:lnTo>
                      <a:lnTo>
                        <a:pt x="1427" y="33"/>
                      </a:lnTo>
                      <a:lnTo>
                        <a:pt x="1432" y="33"/>
                      </a:lnTo>
                      <a:lnTo>
                        <a:pt x="1436" y="32"/>
                      </a:lnTo>
                      <a:lnTo>
                        <a:pt x="1440" y="32"/>
                      </a:lnTo>
                      <a:lnTo>
                        <a:pt x="1444" y="30"/>
                      </a:lnTo>
                      <a:lnTo>
                        <a:pt x="1449" y="29"/>
                      </a:lnTo>
                      <a:lnTo>
                        <a:pt x="1454" y="28"/>
                      </a:lnTo>
                      <a:lnTo>
                        <a:pt x="1457" y="27"/>
                      </a:lnTo>
                      <a:lnTo>
                        <a:pt x="1462" y="26"/>
                      </a:lnTo>
                      <a:lnTo>
                        <a:pt x="1465" y="26"/>
                      </a:lnTo>
                      <a:lnTo>
                        <a:pt x="1470" y="25"/>
                      </a:lnTo>
                      <a:lnTo>
                        <a:pt x="1473" y="23"/>
                      </a:lnTo>
                      <a:lnTo>
                        <a:pt x="1478" y="23"/>
                      </a:lnTo>
                      <a:lnTo>
                        <a:pt x="1481" y="22"/>
                      </a:lnTo>
                      <a:lnTo>
                        <a:pt x="1485" y="22"/>
                      </a:lnTo>
                      <a:lnTo>
                        <a:pt x="1488" y="22"/>
                      </a:lnTo>
                      <a:lnTo>
                        <a:pt x="1490" y="22"/>
                      </a:lnTo>
                      <a:lnTo>
                        <a:pt x="1491" y="22"/>
                      </a:lnTo>
                      <a:lnTo>
                        <a:pt x="1492" y="23"/>
                      </a:lnTo>
                      <a:lnTo>
                        <a:pt x="1493" y="23"/>
                      </a:lnTo>
                      <a:lnTo>
                        <a:pt x="1494" y="23"/>
                      </a:lnTo>
                      <a:lnTo>
                        <a:pt x="1495" y="23"/>
                      </a:lnTo>
                      <a:lnTo>
                        <a:pt x="1496" y="23"/>
                      </a:lnTo>
                      <a:lnTo>
                        <a:pt x="1498" y="23"/>
                      </a:lnTo>
                      <a:lnTo>
                        <a:pt x="1499" y="23"/>
                      </a:lnTo>
                      <a:lnTo>
                        <a:pt x="1500" y="25"/>
                      </a:lnTo>
                      <a:lnTo>
                        <a:pt x="1501" y="25"/>
                      </a:lnTo>
                      <a:lnTo>
                        <a:pt x="1502" y="25"/>
                      </a:lnTo>
                      <a:lnTo>
                        <a:pt x="1503" y="25"/>
                      </a:lnTo>
                      <a:lnTo>
                        <a:pt x="1505" y="25"/>
                      </a:lnTo>
                      <a:lnTo>
                        <a:pt x="1506" y="25"/>
                      </a:lnTo>
                      <a:lnTo>
                        <a:pt x="1507" y="26"/>
                      </a:lnTo>
                      <a:lnTo>
                        <a:pt x="1508" y="26"/>
                      </a:lnTo>
                      <a:lnTo>
                        <a:pt x="1509" y="26"/>
                      </a:lnTo>
                      <a:lnTo>
                        <a:pt x="1510" y="26"/>
                      </a:lnTo>
                      <a:lnTo>
                        <a:pt x="1512" y="26"/>
                      </a:lnTo>
                      <a:lnTo>
                        <a:pt x="1513" y="26"/>
                      </a:lnTo>
                      <a:lnTo>
                        <a:pt x="1513" y="27"/>
                      </a:lnTo>
                      <a:lnTo>
                        <a:pt x="1457" y="48"/>
                      </a:lnTo>
                      <a:lnTo>
                        <a:pt x="1457" y="58"/>
                      </a:lnTo>
                      <a:lnTo>
                        <a:pt x="1753" y="70"/>
                      </a:lnTo>
                      <a:lnTo>
                        <a:pt x="1774" y="53"/>
                      </a:lnTo>
                      <a:lnTo>
                        <a:pt x="1775" y="53"/>
                      </a:lnTo>
                      <a:lnTo>
                        <a:pt x="1775" y="55"/>
                      </a:lnTo>
                      <a:lnTo>
                        <a:pt x="1776" y="55"/>
                      </a:lnTo>
                      <a:lnTo>
                        <a:pt x="1776" y="56"/>
                      </a:lnTo>
                      <a:lnTo>
                        <a:pt x="1777" y="57"/>
                      </a:lnTo>
                      <a:lnTo>
                        <a:pt x="1778" y="58"/>
                      </a:lnTo>
                      <a:lnTo>
                        <a:pt x="1780" y="59"/>
                      </a:lnTo>
                      <a:lnTo>
                        <a:pt x="1781" y="60"/>
                      </a:lnTo>
                      <a:lnTo>
                        <a:pt x="1781" y="62"/>
                      </a:lnTo>
                      <a:lnTo>
                        <a:pt x="1782" y="63"/>
                      </a:lnTo>
                      <a:lnTo>
                        <a:pt x="1783" y="64"/>
                      </a:lnTo>
                      <a:lnTo>
                        <a:pt x="1784" y="65"/>
                      </a:lnTo>
                      <a:lnTo>
                        <a:pt x="1785" y="66"/>
                      </a:lnTo>
                      <a:lnTo>
                        <a:pt x="1787" y="66"/>
                      </a:lnTo>
                      <a:lnTo>
                        <a:pt x="1788" y="67"/>
                      </a:lnTo>
                      <a:lnTo>
                        <a:pt x="1789" y="68"/>
                      </a:lnTo>
                      <a:lnTo>
                        <a:pt x="1790" y="70"/>
                      </a:lnTo>
                      <a:lnTo>
                        <a:pt x="1791" y="71"/>
                      </a:lnTo>
                      <a:lnTo>
                        <a:pt x="1792" y="72"/>
                      </a:lnTo>
                      <a:lnTo>
                        <a:pt x="1793" y="73"/>
                      </a:lnTo>
                      <a:lnTo>
                        <a:pt x="1795" y="73"/>
                      </a:lnTo>
                      <a:lnTo>
                        <a:pt x="1795" y="74"/>
                      </a:lnTo>
                      <a:lnTo>
                        <a:pt x="1796" y="75"/>
                      </a:lnTo>
                      <a:lnTo>
                        <a:pt x="1797" y="75"/>
                      </a:lnTo>
                      <a:lnTo>
                        <a:pt x="1798" y="77"/>
                      </a:lnTo>
                      <a:lnTo>
                        <a:pt x="1799" y="78"/>
                      </a:lnTo>
                      <a:lnTo>
                        <a:pt x="1800" y="78"/>
                      </a:lnTo>
                      <a:lnTo>
                        <a:pt x="1802" y="78"/>
                      </a:lnTo>
                      <a:lnTo>
                        <a:pt x="1803" y="78"/>
                      </a:lnTo>
                      <a:lnTo>
                        <a:pt x="1803" y="79"/>
                      </a:lnTo>
                      <a:lnTo>
                        <a:pt x="1804" y="79"/>
                      </a:lnTo>
                      <a:lnTo>
                        <a:pt x="1812" y="81"/>
                      </a:lnTo>
                      <a:lnTo>
                        <a:pt x="1820" y="83"/>
                      </a:lnTo>
                      <a:lnTo>
                        <a:pt x="1828" y="85"/>
                      </a:lnTo>
                      <a:lnTo>
                        <a:pt x="1837" y="86"/>
                      </a:lnTo>
                      <a:lnTo>
                        <a:pt x="1845" y="87"/>
                      </a:lnTo>
                      <a:lnTo>
                        <a:pt x="1855" y="87"/>
                      </a:lnTo>
                      <a:lnTo>
                        <a:pt x="1863" y="87"/>
                      </a:lnTo>
                      <a:lnTo>
                        <a:pt x="1872" y="87"/>
                      </a:lnTo>
                      <a:lnTo>
                        <a:pt x="1881" y="87"/>
                      </a:lnTo>
                      <a:lnTo>
                        <a:pt x="1890" y="86"/>
                      </a:lnTo>
                      <a:lnTo>
                        <a:pt x="1900" y="85"/>
                      </a:lnTo>
                      <a:lnTo>
                        <a:pt x="1909" y="83"/>
                      </a:lnTo>
                      <a:lnTo>
                        <a:pt x="1918" y="81"/>
                      </a:lnTo>
                      <a:lnTo>
                        <a:pt x="1927" y="80"/>
                      </a:lnTo>
                      <a:lnTo>
                        <a:pt x="1937" y="78"/>
                      </a:lnTo>
                      <a:lnTo>
                        <a:pt x="1946" y="77"/>
                      </a:lnTo>
                      <a:lnTo>
                        <a:pt x="1955" y="74"/>
                      </a:lnTo>
                      <a:lnTo>
                        <a:pt x="1964" y="72"/>
                      </a:lnTo>
                      <a:lnTo>
                        <a:pt x="1974" y="70"/>
                      </a:lnTo>
                      <a:lnTo>
                        <a:pt x="1983" y="67"/>
                      </a:lnTo>
                      <a:lnTo>
                        <a:pt x="1992" y="65"/>
                      </a:lnTo>
                      <a:lnTo>
                        <a:pt x="2001" y="64"/>
                      </a:lnTo>
                      <a:lnTo>
                        <a:pt x="2011" y="62"/>
                      </a:lnTo>
                      <a:lnTo>
                        <a:pt x="2019" y="59"/>
                      </a:lnTo>
                      <a:lnTo>
                        <a:pt x="2028" y="58"/>
                      </a:lnTo>
                      <a:lnTo>
                        <a:pt x="2037" y="56"/>
                      </a:lnTo>
                      <a:lnTo>
                        <a:pt x="2045" y="55"/>
                      </a:lnTo>
                      <a:lnTo>
                        <a:pt x="2055" y="53"/>
                      </a:lnTo>
                      <a:lnTo>
                        <a:pt x="2063" y="52"/>
                      </a:lnTo>
                      <a:lnTo>
                        <a:pt x="2071" y="51"/>
                      </a:lnTo>
                      <a:lnTo>
                        <a:pt x="2080" y="51"/>
                      </a:lnTo>
                      <a:lnTo>
                        <a:pt x="2088" y="51"/>
                      </a:lnTo>
                      <a:lnTo>
                        <a:pt x="2090" y="51"/>
                      </a:lnTo>
                      <a:lnTo>
                        <a:pt x="2093" y="51"/>
                      </a:lnTo>
                      <a:lnTo>
                        <a:pt x="2095" y="50"/>
                      </a:lnTo>
                      <a:lnTo>
                        <a:pt x="2098" y="51"/>
                      </a:lnTo>
                      <a:lnTo>
                        <a:pt x="2101" y="51"/>
                      </a:lnTo>
                      <a:lnTo>
                        <a:pt x="2104" y="51"/>
                      </a:lnTo>
                      <a:lnTo>
                        <a:pt x="2107" y="51"/>
                      </a:lnTo>
                      <a:lnTo>
                        <a:pt x="2110" y="51"/>
                      </a:lnTo>
                      <a:lnTo>
                        <a:pt x="2112" y="51"/>
                      </a:lnTo>
                      <a:lnTo>
                        <a:pt x="2116" y="51"/>
                      </a:lnTo>
                      <a:lnTo>
                        <a:pt x="2118" y="52"/>
                      </a:lnTo>
                      <a:lnTo>
                        <a:pt x="2122" y="52"/>
                      </a:lnTo>
                      <a:lnTo>
                        <a:pt x="2125" y="52"/>
                      </a:lnTo>
                      <a:lnTo>
                        <a:pt x="2127" y="53"/>
                      </a:lnTo>
                      <a:lnTo>
                        <a:pt x="2131" y="53"/>
                      </a:lnTo>
                      <a:lnTo>
                        <a:pt x="2133" y="55"/>
                      </a:lnTo>
                      <a:lnTo>
                        <a:pt x="2137" y="55"/>
                      </a:lnTo>
                      <a:lnTo>
                        <a:pt x="2139" y="56"/>
                      </a:lnTo>
                      <a:lnTo>
                        <a:pt x="2142" y="56"/>
                      </a:lnTo>
                      <a:lnTo>
                        <a:pt x="2145" y="57"/>
                      </a:lnTo>
                      <a:lnTo>
                        <a:pt x="2148" y="58"/>
                      </a:lnTo>
                      <a:lnTo>
                        <a:pt x="2150" y="58"/>
                      </a:lnTo>
                      <a:lnTo>
                        <a:pt x="2153" y="59"/>
                      </a:lnTo>
                      <a:lnTo>
                        <a:pt x="2155" y="60"/>
                      </a:lnTo>
                      <a:lnTo>
                        <a:pt x="2157" y="62"/>
                      </a:lnTo>
                      <a:lnTo>
                        <a:pt x="2160" y="62"/>
                      </a:lnTo>
                      <a:lnTo>
                        <a:pt x="2162" y="63"/>
                      </a:lnTo>
                      <a:lnTo>
                        <a:pt x="2164" y="64"/>
                      </a:lnTo>
                      <a:lnTo>
                        <a:pt x="2167" y="65"/>
                      </a:lnTo>
                      <a:lnTo>
                        <a:pt x="2168" y="66"/>
                      </a:lnTo>
                      <a:lnTo>
                        <a:pt x="2170" y="67"/>
                      </a:lnTo>
                      <a:lnTo>
                        <a:pt x="2171" y="68"/>
                      </a:lnTo>
                      <a:lnTo>
                        <a:pt x="2170" y="70"/>
                      </a:lnTo>
                      <a:lnTo>
                        <a:pt x="2168" y="70"/>
                      </a:lnTo>
                      <a:lnTo>
                        <a:pt x="2167" y="71"/>
                      </a:lnTo>
                      <a:lnTo>
                        <a:pt x="2164" y="71"/>
                      </a:lnTo>
                      <a:lnTo>
                        <a:pt x="2163" y="71"/>
                      </a:lnTo>
                      <a:lnTo>
                        <a:pt x="2161" y="72"/>
                      </a:lnTo>
                      <a:lnTo>
                        <a:pt x="2160" y="72"/>
                      </a:lnTo>
                      <a:lnTo>
                        <a:pt x="2159" y="73"/>
                      </a:lnTo>
                      <a:lnTo>
                        <a:pt x="2157" y="73"/>
                      </a:lnTo>
                      <a:lnTo>
                        <a:pt x="2155" y="74"/>
                      </a:lnTo>
                      <a:lnTo>
                        <a:pt x="2154" y="74"/>
                      </a:lnTo>
                      <a:lnTo>
                        <a:pt x="2153" y="75"/>
                      </a:lnTo>
                      <a:lnTo>
                        <a:pt x="2152" y="77"/>
                      </a:lnTo>
                      <a:lnTo>
                        <a:pt x="2150" y="77"/>
                      </a:lnTo>
                      <a:lnTo>
                        <a:pt x="2149" y="78"/>
                      </a:lnTo>
                      <a:lnTo>
                        <a:pt x="2148" y="78"/>
                      </a:lnTo>
                      <a:lnTo>
                        <a:pt x="2147" y="79"/>
                      </a:lnTo>
                      <a:lnTo>
                        <a:pt x="2146" y="80"/>
                      </a:lnTo>
                      <a:lnTo>
                        <a:pt x="2145" y="80"/>
                      </a:lnTo>
                      <a:lnTo>
                        <a:pt x="2144" y="81"/>
                      </a:lnTo>
                      <a:lnTo>
                        <a:pt x="2142" y="81"/>
                      </a:lnTo>
                      <a:lnTo>
                        <a:pt x="2141" y="82"/>
                      </a:lnTo>
                      <a:lnTo>
                        <a:pt x="2139" y="83"/>
                      </a:lnTo>
                      <a:lnTo>
                        <a:pt x="2138" y="85"/>
                      </a:lnTo>
                      <a:lnTo>
                        <a:pt x="2137" y="85"/>
                      </a:lnTo>
                      <a:lnTo>
                        <a:pt x="2135" y="86"/>
                      </a:lnTo>
                      <a:lnTo>
                        <a:pt x="2134" y="87"/>
                      </a:lnTo>
                      <a:lnTo>
                        <a:pt x="2133" y="88"/>
                      </a:lnTo>
                      <a:lnTo>
                        <a:pt x="2131" y="88"/>
                      </a:lnTo>
                      <a:lnTo>
                        <a:pt x="2130" y="89"/>
                      </a:lnTo>
                      <a:lnTo>
                        <a:pt x="2129" y="90"/>
                      </a:lnTo>
                      <a:lnTo>
                        <a:pt x="2126" y="92"/>
                      </a:lnTo>
                      <a:lnTo>
                        <a:pt x="2125" y="93"/>
                      </a:lnTo>
                      <a:lnTo>
                        <a:pt x="2124" y="94"/>
                      </a:lnTo>
                      <a:lnTo>
                        <a:pt x="2123" y="95"/>
                      </a:lnTo>
                      <a:lnTo>
                        <a:pt x="2122" y="96"/>
                      </a:lnTo>
                      <a:lnTo>
                        <a:pt x="2120" y="97"/>
                      </a:lnTo>
                      <a:lnTo>
                        <a:pt x="2120" y="99"/>
                      </a:lnTo>
                      <a:lnTo>
                        <a:pt x="2120" y="100"/>
                      </a:lnTo>
                      <a:lnTo>
                        <a:pt x="2120" y="101"/>
                      </a:lnTo>
                      <a:lnTo>
                        <a:pt x="2119" y="102"/>
                      </a:lnTo>
                      <a:lnTo>
                        <a:pt x="2120" y="103"/>
                      </a:lnTo>
                      <a:lnTo>
                        <a:pt x="2120" y="104"/>
                      </a:lnTo>
                      <a:lnTo>
                        <a:pt x="2120" y="105"/>
                      </a:lnTo>
                      <a:lnTo>
                        <a:pt x="2122" y="107"/>
                      </a:lnTo>
                      <a:lnTo>
                        <a:pt x="2122" y="108"/>
                      </a:lnTo>
                      <a:lnTo>
                        <a:pt x="2123" y="108"/>
                      </a:lnTo>
                      <a:lnTo>
                        <a:pt x="2123" y="109"/>
                      </a:lnTo>
                      <a:lnTo>
                        <a:pt x="2124" y="109"/>
                      </a:lnTo>
                      <a:lnTo>
                        <a:pt x="2125" y="109"/>
                      </a:lnTo>
                      <a:lnTo>
                        <a:pt x="2126" y="110"/>
                      </a:lnTo>
                      <a:lnTo>
                        <a:pt x="2127" y="110"/>
                      </a:lnTo>
                      <a:lnTo>
                        <a:pt x="2129" y="110"/>
                      </a:lnTo>
                      <a:lnTo>
                        <a:pt x="2130" y="110"/>
                      </a:lnTo>
                      <a:lnTo>
                        <a:pt x="2132" y="110"/>
                      </a:lnTo>
                      <a:lnTo>
                        <a:pt x="2133" y="110"/>
                      </a:lnTo>
                      <a:lnTo>
                        <a:pt x="2134" y="110"/>
                      </a:lnTo>
                      <a:lnTo>
                        <a:pt x="2135" y="110"/>
                      </a:lnTo>
                      <a:lnTo>
                        <a:pt x="2137" y="109"/>
                      </a:lnTo>
                      <a:lnTo>
                        <a:pt x="2138" y="109"/>
                      </a:lnTo>
                      <a:lnTo>
                        <a:pt x="2137" y="110"/>
                      </a:lnTo>
                      <a:lnTo>
                        <a:pt x="2135" y="110"/>
                      </a:lnTo>
                      <a:lnTo>
                        <a:pt x="2135" y="111"/>
                      </a:lnTo>
                      <a:lnTo>
                        <a:pt x="2134" y="111"/>
                      </a:lnTo>
                      <a:lnTo>
                        <a:pt x="2134" y="112"/>
                      </a:lnTo>
                      <a:lnTo>
                        <a:pt x="2133" y="114"/>
                      </a:lnTo>
                      <a:lnTo>
                        <a:pt x="2133" y="115"/>
                      </a:lnTo>
                      <a:lnTo>
                        <a:pt x="2132" y="115"/>
                      </a:lnTo>
                      <a:lnTo>
                        <a:pt x="2132" y="116"/>
                      </a:lnTo>
                      <a:lnTo>
                        <a:pt x="2132" y="117"/>
                      </a:lnTo>
                      <a:lnTo>
                        <a:pt x="2132" y="118"/>
                      </a:lnTo>
                      <a:lnTo>
                        <a:pt x="2133" y="119"/>
                      </a:lnTo>
                      <a:lnTo>
                        <a:pt x="2133" y="120"/>
                      </a:lnTo>
                      <a:lnTo>
                        <a:pt x="2134" y="122"/>
                      </a:lnTo>
                      <a:lnTo>
                        <a:pt x="2135" y="123"/>
                      </a:lnTo>
                      <a:lnTo>
                        <a:pt x="2137" y="123"/>
                      </a:lnTo>
                      <a:lnTo>
                        <a:pt x="2138" y="124"/>
                      </a:lnTo>
                      <a:lnTo>
                        <a:pt x="2139" y="124"/>
                      </a:lnTo>
                      <a:lnTo>
                        <a:pt x="2140" y="124"/>
                      </a:lnTo>
                      <a:lnTo>
                        <a:pt x="2142" y="125"/>
                      </a:lnTo>
                      <a:lnTo>
                        <a:pt x="2144" y="125"/>
                      </a:lnTo>
                      <a:lnTo>
                        <a:pt x="2146" y="125"/>
                      </a:lnTo>
                      <a:lnTo>
                        <a:pt x="2148" y="125"/>
                      </a:lnTo>
                      <a:lnTo>
                        <a:pt x="2150" y="125"/>
                      </a:lnTo>
                      <a:lnTo>
                        <a:pt x="2150" y="126"/>
                      </a:lnTo>
                      <a:lnTo>
                        <a:pt x="2150" y="127"/>
                      </a:lnTo>
                      <a:lnTo>
                        <a:pt x="2150" y="129"/>
                      </a:lnTo>
                      <a:lnTo>
                        <a:pt x="2152" y="129"/>
                      </a:lnTo>
                      <a:lnTo>
                        <a:pt x="2152" y="130"/>
                      </a:lnTo>
                      <a:lnTo>
                        <a:pt x="2153" y="131"/>
                      </a:lnTo>
                      <a:lnTo>
                        <a:pt x="2154" y="131"/>
                      </a:lnTo>
                      <a:lnTo>
                        <a:pt x="2154" y="132"/>
                      </a:lnTo>
                      <a:lnTo>
                        <a:pt x="2155" y="132"/>
                      </a:lnTo>
                      <a:lnTo>
                        <a:pt x="2156" y="133"/>
                      </a:lnTo>
                      <a:lnTo>
                        <a:pt x="2157" y="134"/>
                      </a:lnTo>
                      <a:lnTo>
                        <a:pt x="2159" y="134"/>
                      </a:lnTo>
                      <a:lnTo>
                        <a:pt x="2160" y="135"/>
                      </a:lnTo>
                      <a:lnTo>
                        <a:pt x="2161" y="135"/>
                      </a:lnTo>
                      <a:lnTo>
                        <a:pt x="2162" y="135"/>
                      </a:lnTo>
                      <a:lnTo>
                        <a:pt x="2163" y="137"/>
                      </a:lnTo>
                      <a:lnTo>
                        <a:pt x="2164" y="137"/>
                      </a:lnTo>
                      <a:lnTo>
                        <a:pt x="2165" y="137"/>
                      </a:lnTo>
                      <a:lnTo>
                        <a:pt x="2167" y="137"/>
                      </a:lnTo>
                      <a:lnTo>
                        <a:pt x="2168" y="137"/>
                      </a:lnTo>
                      <a:lnTo>
                        <a:pt x="2169" y="137"/>
                      </a:lnTo>
                      <a:lnTo>
                        <a:pt x="2170" y="137"/>
                      </a:lnTo>
                      <a:lnTo>
                        <a:pt x="2171" y="137"/>
                      </a:lnTo>
                      <a:lnTo>
                        <a:pt x="2172" y="137"/>
                      </a:lnTo>
                      <a:lnTo>
                        <a:pt x="2174" y="137"/>
                      </a:lnTo>
                      <a:lnTo>
                        <a:pt x="2175" y="138"/>
                      </a:lnTo>
                      <a:lnTo>
                        <a:pt x="2176" y="138"/>
                      </a:lnTo>
                      <a:lnTo>
                        <a:pt x="2177" y="138"/>
                      </a:lnTo>
                      <a:lnTo>
                        <a:pt x="2178" y="138"/>
                      </a:lnTo>
                      <a:lnTo>
                        <a:pt x="2179" y="138"/>
                      </a:lnTo>
                      <a:lnTo>
                        <a:pt x="2181" y="138"/>
                      </a:lnTo>
                      <a:lnTo>
                        <a:pt x="2181" y="139"/>
                      </a:lnTo>
                      <a:lnTo>
                        <a:pt x="2182" y="139"/>
                      </a:lnTo>
                      <a:lnTo>
                        <a:pt x="2183" y="139"/>
                      </a:lnTo>
                      <a:lnTo>
                        <a:pt x="2184" y="140"/>
                      </a:lnTo>
                      <a:lnTo>
                        <a:pt x="2185" y="140"/>
                      </a:lnTo>
                      <a:lnTo>
                        <a:pt x="2186" y="140"/>
                      </a:lnTo>
                      <a:lnTo>
                        <a:pt x="2187" y="141"/>
                      </a:lnTo>
                      <a:lnTo>
                        <a:pt x="2189" y="141"/>
                      </a:lnTo>
                      <a:lnTo>
                        <a:pt x="2190" y="141"/>
                      </a:lnTo>
                      <a:lnTo>
                        <a:pt x="2191" y="141"/>
                      </a:lnTo>
                      <a:lnTo>
                        <a:pt x="2192" y="141"/>
                      </a:lnTo>
                      <a:lnTo>
                        <a:pt x="2192" y="142"/>
                      </a:lnTo>
                      <a:lnTo>
                        <a:pt x="2193" y="142"/>
                      </a:lnTo>
                      <a:lnTo>
                        <a:pt x="2192" y="142"/>
                      </a:lnTo>
                      <a:lnTo>
                        <a:pt x="2192" y="144"/>
                      </a:lnTo>
                      <a:lnTo>
                        <a:pt x="2191" y="144"/>
                      </a:lnTo>
                      <a:lnTo>
                        <a:pt x="2191" y="145"/>
                      </a:lnTo>
                      <a:lnTo>
                        <a:pt x="2190" y="145"/>
                      </a:lnTo>
                      <a:lnTo>
                        <a:pt x="2190" y="146"/>
                      </a:lnTo>
                      <a:lnTo>
                        <a:pt x="2189" y="146"/>
                      </a:lnTo>
                      <a:lnTo>
                        <a:pt x="2187" y="147"/>
                      </a:lnTo>
                      <a:lnTo>
                        <a:pt x="2187" y="148"/>
                      </a:lnTo>
                      <a:lnTo>
                        <a:pt x="2186" y="149"/>
                      </a:lnTo>
                      <a:lnTo>
                        <a:pt x="2186" y="150"/>
                      </a:lnTo>
                      <a:lnTo>
                        <a:pt x="2185" y="150"/>
                      </a:lnTo>
                      <a:lnTo>
                        <a:pt x="2185" y="152"/>
                      </a:lnTo>
                      <a:lnTo>
                        <a:pt x="2185" y="153"/>
                      </a:lnTo>
                      <a:lnTo>
                        <a:pt x="2184" y="153"/>
                      </a:lnTo>
                      <a:lnTo>
                        <a:pt x="2184" y="154"/>
                      </a:lnTo>
                      <a:lnTo>
                        <a:pt x="2184" y="155"/>
                      </a:lnTo>
                      <a:lnTo>
                        <a:pt x="2184" y="156"/>
                      </a:lnTo>
                      <a:lnTo>
                        <a:pt x="2184" y="157"/>
                      </a:lnTo>
                      <a:lnTo>
                        <a:pt x="2184" y="159"/>
                      </a:lnTo>
                      <a:lnTo>
                        <a:pt x="2184" y="160"/>
                      </a:lnTo>
                      <a:lnTo>
                        <a:pt x="2183" y="160"/>
                      </a:lnTo>
                      <a:lnTo>
                        <a:pt x="2184" y="161"/>
                      </a:lnTo>
                      <a:lnTo>
                        <a:pt x="2184" y="162"/>
                      </a:lnTo>
                      <a:lnTo>
                        <a:pt x="2184" y="163"/>
                      </a:lnTo>
                      <a:lnTo>
                        <a:pt x="2184" y="164"/>
                      </a:lnTo>
                      <a:lnTo>
                        <a:pt x="2184" y="166"/>
                      </a:lnTo>
                      <a:lnTo>
                        <a:pt x="2184" y="167"/>
                      </a:lnTo>
                      <a:lnTo>
                        <a:pt x="2185" y="167"/>
                      </a:lnTo>
                      <a:lnTo>
                        <a:pt x="2185" y="168"/>
                      </a:lnTo>
                      <a:lnTo>
                        <a:pt x="2186" y="168"/>
                      </a:lnTo>
                      <a:lnTo>
                        <a:pt x="2186" y="169"/>
                      </a:lnTo>
                      <a:lnTo>
                        <a:pt x="2187" y="169"/>
                      </a:lnTo>
                      <a:lnTo>
                        <a:pt x="2187" y="170"/>
                      </a:lnTo>
                      <a:lnTo>
                        <a:pt x="2189" y="170"/>
                      </a:lnTo>
                      <a:lnTo>
                        <a:pt x="2190" y="171"/>
                      </a:lnTo>
                      <a:lnTo>
                        <a:pt x="2191" y="171"/>
                      </a:lnTo>
                      <a:lnTo>
                        <a:pt x="2191" y="172"/>
                      </a:lnTo>
                      <a:lnTo>
                        <a:pt x="2192" y="172"/>
                      </a:lnTo>
                      <a:lnTo>
                        <a:pt x="2193" y="174"/>
                      </a:lnTo>
                      <a:lnTo>
                        <a:pt x="2194" y="174"/>
                      </a:lnTo>
                      <a:lnTo>
                        <a:pt x="2196" y="175"/>
                      </a:lnTo>
                      <a:lnTo>
                        <a:pt x="2197" y="175"/>
                      </a:lnTo>
                      <a:lnTo>
                        <a:pt x="2198" y="175"/>
                      </a:lnTo>
                      <a:lnTo>
                        <a:pt x="2199" y="176"/>
                      </a:lnTo>
                      <a:lnTo>
                        <a:pt x="2200" y="176"/>
                      </a:lnTo>
                      <a:lnTo>
                        <a:pt x="1897" y="135"/>
                      </a:lnTo>
                      <a:lnTo>
                        <a:pt x="1775" y="186"/>
                      </a:lnTo>
                      <a:lnTo>
                        <a:pt x="1774" y="193"/>
                      </a:lnTo>
                      <a:lnTo>
                        <a:pt x="2215" y="250"/>
                      </a:lnTo>
                      <a:lnTo>
                        <a:pt x="2217" y="250"/>
                      </a:lnTo>
                      <a:lnTo>
                        <a:pt x="2220" y="249"/>
                      </a:lnTo>
                      <a:lnTo>
                        <a:pt x="2222" y="249"/>
                      </a:lnTo>
                      <a:lnTo>
                        <a:pt x="2226" y="249"/>
                      </a:lnTo>
                      <a:lnTo>
                        <a:pt x="2229" y="250"/>
                      </a:lnTo>
                      <a:lnTo>
                        <a:pt x="2231" y="250"/>
                      </a:lnTo>
                      <a:lnTo>
                        <a:pt x="2235" y="250"/>
                      </a:lnTo>
                      <a:lnTo>
                        <a:pt x="2238" y="250"/>
                      </a:lnTo>
                      <a:lnTo>
                        <a:pt x="2242" y="250"/>
                      </a:lnTo>
                      <a:lnTo>
                        <a:pt x="2245" y="250"/>
                      </a:lnTo>
                      <a:lnTo>
                        <a:pt x="2249" y="250"/>
                      </a:lnTo>
                      <a:lnTo>
                        <a:pt x="2252" y="250"/>
                      </a:lnTo>
                      <a:lnTo>
                        <a:pt x="2256" y="250"/>
                      </a:lnTo>
                      <a:lnTo>
                        <a:pt x="2259" y="251"/>
                      </a:lnTo>
                      <a:lnTo>
                        <a:pt x="2263" y="251"/>
                      </a:lnTo>
                      <a:lnTo>
                        <a:pt x="2266" y="251"/>
                      </a:lnTo>
                      <a:lnTo>
                        <a:pt x="2269" y="251"/>
                      </a:lnTo>
                      <a:lnTo>
                        <a:pt x="2273" y="251"/>
                      </a:lnTo>
                      <a:lnTo>
                        <a:pt x="2276" y="252"/>
                      </a:lnTo>
                      <a:lnTo>
                        <a:pt x="2280" y="252"/>
                      </a:lnTo>
                      <a:lnTo>
                        <a:pt x="2283" y="252"/>
                      </a:lnTo>
                      <a:lnTo>
                        <a:pt x="2287" y="252"/>
                      </a:lnTo>
                      <a:lnTo>
                        <a:pt x="2290" y="252"/>
                      </a:lnTo>
                      <a:lnTo>
                        <a:pt x="2293" y="252"/>
                      </a:lnTo>
                      <a:lnTo>
                        <a:pt x="2296" y="253"/>
                      </a:lnTo>
                      <a:lnTo>
                        <a:pt x="2300" y="253"/>
                      </a:lnTo>
                      <a:lnTo>
                        <a:pt x="2302" y="253"/>
                      </a:lnTo>
                      <a:lnTo>
                        <a:pt x="2304" y="253"/>
                      </a:lnTo>
                      <a:lnTo>
                        <a:pt x="2308" y="253"/>
                      </a:lnTo>
                      <a:lnTo>
                        <a:pt x="2310" y="253"/>
                      </a:lnTo>
                      <a:lnTo>
                        <a:pt x="2312" y="253"/>
                      </a:lnTo>
                      <a:lnTo>
                        <a:pt x="2313" y="253"/>
                      </a:lnTo>
                      <a:lnTo>
                        <a:pt x="2313" y="254"/>
                      </a:lnTo>
                      <a:lnTo>
                        <a:pt x="2313" y="256"/>
                      </a:lnTo>
                      <a:lnTo>
                        <a:pt x="2313" y="257"/>
                      </a:lnTo>
                      <a:lnTo>
                        <a:pt x="2313" y="258"/>
                      </a:lnTo>
                      <a:lnTo>
                        <a:pt x="2313" y="259"/>
                      </a:lnTo>
                      <a:lnTo>
                        <a:pt x="2313" y="260"/>
                      </a:lnTo>
                      <a:lnTo>
                        <a:pt x="2315" y="261"/>
                      </a:lnTo>
                      <a:lnTo>
                        <a:pt x="2315" y="263"/>
                      </a:lnTo>
                      <a:lnTo>
                        <a:pt x="2315" y="264"/>
                      </a:lnTo>
                      <a:lnTo>
                        <a:pt x="2316" y="265"/>
                      </a:lnTo>
                      <a:lnTo>
                        <a:pt x="2316" y="266"/>
                      </a:lnTo>
                      <a:lnTo>
                        <a:pt x="2317" y="267"/>
                      </a:lnTo>
                      <a:lnTo>
                        <a:pt x="2317" y="268"/>
                      </a:lnTo>
                      <a:lnTo>
                        <a:pt x="2318" y="269"/>
                      </a:lnTo>
                      <a:lnTo>
                        <a:pt x="2319" y="271"/>
                      </a:lnTo>
                      <a:lnTo>
                        <a:pt x="2319" y="272"/>
                      </a:lnTo>
                      <a:lnTo>
                        <a:pt x="2320" y="272"/>
                      </a:lnTo>
                      <a:lnTo>
                        <a:pt x="2320" y="273"/>
                      </a:lnTo>
                      <a:lnTo>
                        <a:pt x="2321" y="273"/>
                      </a:lnTo>
                      <a:lnTo>
                        <a:pt x="2323" y="274"/>
                      </a:lnTo>
                      <a:lnTo>
                        <a:pt x="2324" y="274"/>
                      </a:lnTo>
                      <a:lnTo>
                        <a:pt x="2325" y="275"/>
                      </a:lnTo>
                      <a:lnTo>
                        <a:pt x="2326" y="275"/>
                      </a:lnTo>
                      <a:lnTo>
                        <a:pt x="2327" y="276"/>
                      </a:lnTo>
                      <a:lnTo>
                        <a:pt x="2328" y="276"/>
                      </a:lnTo>
                      <a:lnTo>
                        <a:pt x="2330" y="278"/>
                      </a:lnTo>
                      <a:lnTo>
                        <a:pt x="2332" y="279"/>
                      </a:lnTo>
                      <a:lnTo>
                        <a:pt x="2334" y="279"/>
                      </a:lnTo>
                      <a:lnTo>
                        <a:pt x="2337" y="280"/>
                      </a:lnTo>
                      <a:lnTo>
                        <a:pt x="2340" y="280"/>
                      </a:lnTo>
                      <a:lnTo>
                        <a:pt x="2342" y="281"/>
                      </a:lnTo>
                      <a:lnTo>
                        <a:pt x="2346" y="281"/>
                      </a:lnTo>
                      <a:lnTo>
                        <a:pt x="2349" y="282"/>
                      </a:lnTo>
                      <a:lnTo>
                        <a:pt x="2353" y="282"/>
                      </a:lnTo>
                      <a:lnTo>
                        <a:pt x="2356" y="282"/>
                      </a:lnTo>
                      <a:lnTo>
                        <a:pt x="2360" y="283"/>
                      </a:lnTo>
                      <a:lnTo>
                        <a:pt x="2363" y="283"/>
                      </a:lnTo>
                      <a:lnTo>
                        <a:pt x="2367" y="283"/>
                      </a:lnTo>
                      <a:lnTo>
                        <a:pt x="2371" y="284"/>
                      </a:lnTo>
                      <a:lnTo>
                        <a:pt x="2375" y="284"/>
                      </a:lnTo>
                      <a:lnTo>
                        <a:pt x="2378" y="284"/>
                      </a:lnTo>
                      <a:lnTo>
                        <a:pt x="2383" y="286"/>
                      </a:lnTo>
                      <a:lnTo>
                        <a:pt x="2386" y="286"/>
                      </a:lnTo>
                      <a:lnTo>
                        <a:pt x="2390" y="286"/>
                      </a:lnTo>
                      <a:lnTo>
                        <a:pt x="2394" y="287"/>
                      </a:lnTo>
                      <a:lnTo>
                        <a:pt x="2398" y="287"/>
                      </a:lnTo>
                      <a:lnTo>
                        <a:pt x="2401" y="287"/>
                      </a:lnTo>
                      <a:lnTo>
                        <a:pt x="2405" y="287"/>
                      </a:lnTo>
                      <a:lnTo>
                        <a:pt x="2408" y="288"/>
                      </a:lnTo>
                      <a:lnTo>
                        <a:pt x="2410" y="288"/>
                      </a:lnTo>
                      <a:lnTo>
                        <a:pt x="2414" y="288"/>
                      </a:lnTo>
                      <a:lnTo>
                        <a:pt x="2416" y="289"/>
                      </a:lnTo>
                      <a:lnTo>
                        <a:pt x="2420" y="289"/>
                      </a:lnTo>
                      <a:lnTo>
                        <a:pt x="2422" y="289"/>
                      </a:lnTo>
                      <a:lnTo>
                        <a:pt x="2424" y="290"/>
                      </a:lnTo>
                      <a:lnTo>
                        <a:pt x="2494" y="533"/>
                      </a:lnTo>
                      <a:lnTo>
                        <a:pt x="0" y="533"/>
                      </a:lnTo>
                      <a:lnTo>
                        <a:pt x="0" y="403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0" name="Freeform 366"/>
                <p:cNvSpPr>
                  <a:spLocks noChangeArrowheads="1"/>
                </p:cNvSpPr>
                <p:nvPr/>
              </p:nvSpPr>
              <p:spPr bwMode="auto">
                <a:xfrm>
                  <a:off x="0" y="224"/>
                  <a:ext cx="832" cy="178"/>
                </a:xfrm>
                <a:custGeom>
                  <a:avLst/>
                  <a:gdLst>
                    <a:gd name="T0" fmla="*/ 21 w 2494"/>
                    <a:gd name="T1" fmla="*/ 128 h 533"/>
                    <a:gd name="T2" fmla="*/ 49 w 2494"/>
                    <a:gd name="T3" fmla="*/ 126 h 533"/>
                    <a:gd name="T4" fmla="*/ 85 w 2494"/>
                    <a:gd name="T5" fmla="*/ 125 h 533"/>
                    <a:gd name="T6" fmla="*/ 119 w 2494"/>
                    <a:gd name="T7" fmla="*/ 130 h 533"/>
                    <a:gd name="T8" fmla="*/ 157 w 2494"/>
                    <a:gd name="T9" fmla="*/ 128 h 533"/>
                    <a:gd name="T10" fmla="*/ 197 w 2494"/>
                    <a:gd name="T11" fmla="*/ 122 h 533"/>
                    <a:gd name="T12" fmla="*/ 241 w 2494"/>
                    <a:gd name="T13" fmla="*/ 122 h 533"/>
                    <a:gd name="T14" fmla="*/ 281 w 2494"/>
                    <a:gd name="T15" fmla="*/ 115 h 533"/>
                    <a:gd name="T16" fmla="*/ 311 w 2494"/>
                    <a:gd name="T17" fmla="*/ 114 h 533"/>
                    <a:gd name="T18" fmla="*/ 337 w 2494"/>
                    <a:gd name="T19" fmla="*/ 113 h 533"/>
                    <a:gd name="T20" fmla="*/ 369 w 2494"/>
                    <a:gd name="T21" fmla="*/ 91 h 533"/>
                    <a:gd name="T22" fmla="*/ 373 w 2494"/>
                    <a:gd name="T23" fmla="*/ 81 h 533"/>
                    <a:gd name="T24" fmla="*/ 381 w 2494"/>
                    <a:gd name="T25" fmla="*/ 77 h 533"/>
                    <a:gd name="T26" fmla="*/ 392 w 2494"/>
                    <a:gd name="T27" fmla="*/ 64 h 533"/>
                    <a:gd name="T28" fmla="*/ 391 w 2494"/>
                    <a:gd name="T29" fmla="*/ 56 h 533"/>
                    <a:gd name="T30" fmla="*/ 394 w 2494"/>
                    <a:gd name="T31" fmla="*/ 51 h 533"/>
                    <a:gd name="T32" fmla="*/ 411 w 2494"/>
                    <a:gd name="T33" fmla="*/ 52 h 533"/>
                    <a:gd name="T34" fmla="*/ 434 w 2494"/>
                    <a:gd name="T35" fmla="*/ 54 h 533"/>
                    <a:gd name="T36" fmla="*/ 461 w 2494"/>
                    <a:gd name="T37" fmla="*/ 53 h 533"/>
                    <a:gd name="T38" fmla="*/ 478 w 2494"/>
                    <a:gd name="T39" fmla="*/ 40 h 533"/>
                    <a:gd name="T40" fmla="*/ 485 w 2494"/>
                    <a:gd name="T41" fmla="*/ 29 h 533"/>
                    <a:gd name="T42" fmla="*/ 470 w 2494"/>
                    <a:gd name="T43" fmla="*/ 30 h 533"/>
                    <a:gd name="T44" fmla="*/ 456 w 2494"/>
                    <a:gd name="T45" fmla="*/ 28 h 533"/>
                    <a:gd name="T46" fmla="*/ 451 w 2494"/>
                    <a:gd name="T47" fmla="*/ 27 h 533"/>
                    <a:gd name="T48" fmla="*/ 431 w 2494"/>
                    <a:gd name="T49" fmla="*/ 29 h 533"/>
                    <a:gd name="T50" fmla="*/ 401 w 2494"/>
                    <a:gd name="T51" fmla="*/ 26 h 533"/>
                    <a:gd name="T52" fmla="*/ 405 w 2494"/>
                    <a:gd name="T53" fmla="*/ 17 h 533"/>
                    <a:gd name="T54" fmla="*/ 401 w 2494"/>
                    <a:gd name="T55" fmla="*/ 9 h 533"/>
                    <a:gd name="T56" fmla="*/ 399 w 2494"/>
                    <a:gd name="T57" fmla="*/ 5 h 533"/>
                    <a:gd name="T58" fmla="*/ 427 w 2494"/>
                    <a:gd name="T59" fmla="*/ 0 h 533"/>
                    <a:gd name="T60" fmla="*/ 460 w 2494"/>
                    <a:gd name="T61" fmla="*/ 6 h 533"/>
                    <a:gd name="T62" fmla="*/ 486 w 2494"/>
                    <a:gd name="T63" fmla="*/ 9 h 533"/>
                    <a:gd name="T64" fmla="*/ 504 w 2494"/>
                    <a:gd name="T65" fmla="*/ 9 h 533"/>
                    <a:gd name="T66" fmla="*/ 592 w 2494"/>
                    <a:gd name="T67" fmla="*/ 18 h 533"/>
                    <a:gd name="T68" fmla="*/ 607 w 2494"/>
                    <a:gd name="T69" fmla="*/ 28 h 533"/>
                    <a:gd name="T70" fmla="*/ 637 w 2494"/>
                    <a:gd name="T71" fmla="*/ 28 h 533"/>
                    <a:gd name="T72" fmla="*/ 668 w 2494"/>
                    <a:gd name="T73" fmla="*/ 21 h 533"/>
                    <a:gd name="T74" fmla="*/ 697 w 2494"/>
                    <a:gd name="T75" fmla="*/ 17 h 533"/>
                    <a:gd name="T76" fmla="*/ 716 w 2494"/>
                    <a:gd name="T77" fmla="*/ 19 h 533"/>
                    <a:gd name="T78" fmla="*/ 720 w 2494"/>
                    <a:gd name="T79" fmla="*/ 24 h 533"/>
                    <a:gd name="T80" fmla="*/ 712 w 2494"/>
                    <a:gd name="T81" fmla="*/ 29 h 533"/>
                    <a:gd name="T82" fmla="*/ 713 w 2494"/>
                    <a:gd name="T83" fmla="*/ 36 h 533"/>
                    <a:gd name="T84" fmla="*/ 718 w 2494"/>
                    <a:gd name="T85" fmla="*/ 43 h 533"/>
                    <a:gd name="T86" fmla="*/ 728 w 2494"/>
                    <a:gd name="T87" fmla="*/ 46 h 533"/>
                    <a:gd name="T88" fmla="*/ 729 w 2494"/>
                    <a:gd name="T89" fmla="*/ 52 h 533"/>
                    <a:gd name="T90" fmla="*/ 734 w 2494"/>
                    <a:gd name="T91" fmla="*/ 59 h 533"/>
                    <a:gd name="T92" fmla="*/ 743 w 2494"/>
                    <a:gd name="T93" fmla="*/ 83 h 533"/>
                    <a:gd name="T94" fmla="*/ 765 w 2494"/>
                    <a:gd name="T95" fmla="*/ 84 h 533"/>
                    <a:gd name="T96" fmla="*/ 774 w 2494"/>
                    <a:gd name="T97" fmla="*/ 91 h 533"/>
                    <a:gd name="T98" fmla="*/ 791 w 2494"/>
                    <a:gd name="T99" fmla="*/ 95 h 533"/>
                    <a:gd name="T100" fmla="*/ 832 w 2494"/>
                    <a:gd name="T101" fmla="*/ 178 h 5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94"/>
                    <a:gd name="T154" fmla="*/ 0 h 533"/>
                    <a:gd name="T155" fmla="*/ 2494 w 2494"/>
                    <a:gd name="T156" fmla="*/ 533 h 53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94" h="533">
                      <a:moveTo>
                        <a:pt x="0" y="403"/>
                      </a:moveTo>
                      <a:lnTo>
                        <a:pt x="16" y="402"/>
                      </a:lnTo>
                      <a:lnTo>
                        <a:pt x="31" y="398"/>
                      </a:lnTo>
                      <a:lnTo>
                        <a:pt x="46" y="391"/>
                      </a:lnTo>
                      <a:lnTo>
                        <a:pt x="63" y="384"/>
                      </a:lnTo>
                      <a:lnTo>
                        <a:pt x="78" y="378"/>
                      </a:lnTo>
                      <a:lnTo>
                        <a:pt x="94" y="373"/>
                      </a:lnTo>
                      <a:lnTo>
                        <a:pt x="111" y="371"/>
                      </a:lnTo>
                      <a:lnTo>
                        <a:pt x="128" y="372"/>
                      </a:lnTo>
                      <a:lnTo>
                        <a:pt x="148" y="376"/>
                      </a:lnTo>
                      <a:lnTo>
                        <a:pt x="169" y="376"/>
                      </a:lnTo>
                      <a:lnTo>
                        <a:pt x="190" y="376"/>
                      </a:lnTo>
                      <a:lnTo>
                        <a:pt x="212" y="376"/>
                      </a:lnTo>
                      <a:lnTo>
                        <a:pt x="234" y="375"/>
                      </a:lnTo>
                      <a:lnTo>
                        <a:pt x="254" y="375"/>
                      </a:lnTo>
                      <a:lnTo>
                        <a:pt x="275" y="375"/>
                      </a:lnTo>
                      <a:lnTo>
                        <a:pt x="295" y="378"/>
                      </a:lnTo>
                      <a:lnTo>
                        <a:pt x="312" y="382"/>
                      </a:lnTo>
                      <a:lnTo>
                        <a:pt x="333" y="385"/>
                      </a:lnTo>
                      <a:lnTo>
                        <a:pt x="357" y="388"/>
                      </a:lnTo>
                      <a:lnTo>
                        <a:pt x="383" y="390"/>
                      </a:lnTo>
                      <a:lnTo>
                        <a:pt x="408" y="391"/>
                      </a:lnTo>
                      <a:lnTo>
                        <a:pt x="432" y="390"/>
                      </a:lnTo>
                      <a:lnTo>
                        <a:pt x="453" y="387"/>
                      </a:lnTo>
                      <a:lnTo>
                        <a:pt x="470" y="383"/>
                      </a:lnTo>
                      <a:lnTo>
                        <a:pt x="492" y="376"/>
                      </a:lnTo>
                      <a:lnTo>
                        <a:pt x="515" y="371"/>
                      </a:lnTo>
                      <a:lnTo>
                        <a:pt x="540" y="368"/>
                      </a:lnTo>
                      <a:lnTo>
                        <a:pt x="565" y="367"/>
                      </a:lnTo>
                      <a:lnTo>
                        <a:pt x="591" y="365"/>
                      </a:lnTo>
                      <a:lnTo>
                        <a:pt x="617" y="364"/>
                      </a:lnTo>
                      <a:lnTo>
                        <a:pt x="643" y="364"/>
                      </a:lnTo>
                      <a:lnTo>
                        <a:pt x="669" y="365"/>
                      </a:lnTo>
                      <a:lnTo>
                        <a:pt x="696" y="365"/>
                      </a:lnTo>
                      <a:lnTo>
                        <a:pt x="721" y="364"/>
                      </a:lnTo>
                      <a:lnTo>
                        <a:pt x="748" y="363"/>
                      </a:lnTo>
                      <a:lnTo>
                        <a:pt x="772" y="361"/>
                      </a:lnTo>
                      <a:lnTo>
                        <a:pt x="796" y="357"/>
                      </a:lnTo>
                      <a:lnTo>
                        <a:pt x="819" y="351"/>
                      </a:lnTo>
                      <a:lnTo>
                        <a:pt x="841" y="345"/>
                      </a:lnTo>
                      <a:lnTo>
                        <a:pt x="862" y="335"/>
                      </a:lnTo>
                      <a:lnTo>
                        <a:pt x="878" y="336"/>
                      </a:lnTo>
                      <a:lnTo>
                        <a:pt x="896" y="339"/>
                      </a:lnTo>
                      <a:lnTo>
                        <a:pt x="914" y="341"/>
                      </a:lnTo>
                      <a:lnTo>
                        <a:pt x="933" y="342"/>
                      </a:lnTo>
                      <a:lnTo>
                        <a:pt x="951" y="345"/>
                      </a:lnTo>
                      <a:lnTo>
                        <a:pt x="968" y="346"/>
                      </a:lnTo>
                      <a:lnTo>
                        <a:pt x="983" y="347"/>
                      </a:lnTo>
                      <a:lnTo>
                        <a:pt x="998" y="347"/>
                      </a:lnTo>
                      <a:lnTo>
                        <a:pt x="1011" y="339"/>
                      </a:lnTo>
                      <a:lnTo>
                        <a:pt x="1027" y="327"/>
                      </a:lnTo>
                      <a:lnTo>
                        <a:pt x="1046" y="313"/>
                      </a:lnTo>
                      <a:lnTo>
                        <a:pt x="1065" y="300"/>
                      </a:lnTo>
                      <a:lnTo>
                        <a:pt x="1086" y="287"/>
                      </a:lnTo>
                      <a:lnTo>
                        <a:pt x="1105" y="273"/>
                      </a:lnTo>
                      <a:lnTo>
                        <a:pt x="1121" y="263"/>
                      </a:lnTo>
                      <a:lnTo>
                        <a:pt x="1133" y="254"/>
                      </a:lnTo>
                      <a:lnTo>
                        <a:pt x="1111" y="249"/>
                      </a:lnTo>
                      <a:lnTo>
                        <a:pt x="1113" y="246"/>
                      </a:lnTo>
                      <a:lnTo>
                        <a:pt x="1117" y="243"/>
                      </a:lnTo>
                      <a:lnTo>
                        <a:pt x="1122" y="241"/>
                      </a:lnTo>
                      <a:lnTo>
                        <a:pt x="1124" y="235"/>
                      </a:lnTo>
                      <a:lnTo>
                        <a:pt x="1129" y="236"/>
                      </a:lnTo>
                      <a:lnTo>
                        <a:pt x="1135" y="235"/>
                      </a:lnTo>
                      <a:lnTo>
                        <a:pt x="1142" y="231"/>
                      </a:lnTo>
                      <a:lnTo>
                        <a:pt x="1150" y="227"/>
                      </a:lnTo>
                      <a:lnTo>
                        <a:pt x="1157" y="220"/>
                      </a:lnTo>
                      <a:lnTo>
                        <a:pt x="1164" y="212"/>
                      </a:lnTo>
                      <a:lnTo>
                        <a:pt x="1171" y="202"/>
                      </a:lnTo>
                      <a:lnTo>
                        <a:pt x="1174" y="192"/>
                      </a:lnTo>
                      <a:lnTo>
                        <a:pt x="1175" y="187"/>
                      </a:lnTo>
                      <a:lnTo>
                        <a:pt x="1174" y="183"/>
                      </a:lnTo>
                      <a:lnTo>
                        <a:pt x="1172" y="179"/>
                      </a:lnTo>
                      <a:lnTo>
                        <a:pt x="1168" y="175"/>
                      </a:lnTo>
                      <a:lnTo>
                        <a:pt x="1171" y="167"/>
                      </a:lnTo>
                      <a:lnTo>
                        <a:pt x="1169" y="161"/>
                      </a:lnTo>
                      <a:lnTo>
                        <a:pt x="1166" y="157"/>
                      </a:lnTo>
                      <a:lnTo>
                        <a:pt x="1161" y="153"/>
                      </a:lnTo>
                      <a:lnTo>
                        <a:pt x="1169" y="154"/>
                      </a:lnTo>
                      <a:lnTo>
                        <a:pt x="1180" y="154"/>
                      </a:lnTo>
                      <a:lnTo>
                        <a:pt x="1190" y="154"/>
                      </a:lnTo>
                      <a:lnTo>
                        <a:pt x="1201" y="155"/>
                      </a:lnTo>
                      <a:lnTo>
                        <a:pt x="1211" y="156"/>
                      </a:lnTo>
                      <a:lnTo>
                        <a:pt x="1221" y="156"/>
                      </a:lnTo>
                      <a:lnTo>
                        <a:pt x="1231" y="157"/>
                      </a:lnTo>
                      <a:lnTo>
                        <a:pt x="1240" y="157"/>
                      </a:lnTo>
                      <a:lnTo>
                        <a:pt x="1253" y="159"/>
                      </a:lnTo>
                      <a:lnTo>
                        <a:pt x="1268" y="159"/>
                      </a:lnTo>
                      <a:lnTo>
                        <a:pt x="1284" y="160"/>
                      </a:lnTo>
                      <a:lnTo>
                        <a:pt x="1301" y="161"/>
                      </a:lnTo>
                      <a:lnTo>
                        <a:pt x="1319" y="162"/>
                      </a:lnTo>
                      <a:lnTo>
                        <a:pt x="1336" y="163"/>
                      </a:lnTo>
                      <a:lnTo>
                        <a:pt x="1353" y="166"/>
                      </a:lnTo>
                      <a:lnTo>
                        <a:pt x="1369" y="168"/>
                      </a:lnTo>
                      <a:lnTo>
                        <a:pt x="1383" y="159"/>
                      </a:lnTo>
                      <a:lnTo>
                        <a:pt x="1396" y="150"/>
                      </a:lnTo>
                      <a:lnTo>
                        <a:pt x="1408" y="141"/>
                      </a:lnTo>
                      <a:lnTo>
                        <a:pt x="1418" y="133"/>
                      </a:lnTo>
                      <a:lnTo>
                        <a:pt x="1427" y="126"/>
                      </a:lnTo>
                      <a:lnTo>
                        <a:pt x="1434" y="119"/>
                      </a:lnTo>
                      <a:lnTo>
                        <a:pt x="1439" y="114"/>
                      </a:lnTo>
                      <a:lnTo>
                        <a:pt x="1442" y="109"/>
                      </a:lnTo>
                      <a:lnTo>
                        <a:pt x="1447" y="102"/>
                      </a:lnTo>
                      <a:lnTo>
                        <a:pt x="1451" y="95"/>
                      </a:lnTo>
                      <a:lnTo>
                        <a:pt x="1455" y="88"/>
                      </a:lnTo>
                      <a:lnTo>
                        <a:pt x="1453" y="83"/>
                      </a:lnTo>
                      <a:lnTo>
                        <a:pt x="1446" y="86"/>
                      </a:lnTo>
                      <a:lnTo>
                        <a:pt x="1435" y="88"/>
                      </a:lnTo>
                      <a:lnTo>
                        <a:pt x="1423" y="89"/>
                      </a:lnTo>
                      <a:lnTo>
                        <a:pt x="1410" y="90"/>
                      </a:lnTo>
                      <a:lnTo>
                        <a:pt x="1397" y="90"/>
                      </a:lnTo>
                      <a:lnTo>
                        <a:pt x="1386" y="89"/>
                      </a:lnTo>
                      <a:lnTo>
                        <a:pt x="1374" y="89"/>
                      </a:lnTo>
                      <a:lnTo>
                        <a:pt x="1365" y="89"/>
                      </a:lnTo>
                      <a:lnTo>
                        <a:pt x="1366" y="83"/>
                      </a:lnTo>
                      <a:lnTo>
                        <a:pt x="1367" y="79"/>
                      </a:lnTo>
                      <a:lnTo>
                        <a:pt x="1367" y="73"/>
                      </a:lnTo>
                      <a:lnTo>
                        <a:pt x="1366" y="68"/>
                      </a:lnTo>
                      <a:lnTo>
                        <a:pt x="1360" y="75"/>
                      </a:lnTo>
                      <a:lnTo>
                        <a:pt x="1353" y="80"/>
                      </a:lnTo>
                      <a:lnTo>
                        <a:pt x="1346" y="85"/>
                      </a:lnTo>
                      <a:lnTo>
                        <a:pt x="1337" y="88"/>
                      </a:lnTo>
                      <a:lnTo>
                        <a:pt x="1325" y="90"/>
                      </a:lnTo>
                      <a:lnTo>
                        <a:pt x="1310" y="89"/>
                      </a:lnTo>
                      <a:lnTo>
                        <a:pt x="1293" y="88"/>
                      </a:lnTo>
                      <a:lnTo>
                        <a:pt x="1275" y="86"/>
                      </a:lnTo>
                      <a:lnTo>
                        <a:pt x="1255" y="83"/>
                      </a:lnTo>
                      <a:lnTo>
                        <a:pt x="1235" y="81"/>
                      </a:lnTo>
                      <a:lnTo>
                        <a:pt x="1218" y="79"/>
                      </a:lnTo>
                      <a:lnTo>
                        <a:pt x="1202" y="78"/>
                      </a:lnTo>
                      <a:lnTo>
                        <a:pt x="1208" y="72"/>
                      </a:lnTo>
                      <a:lnTo>
                        <a:pt x="1212" y="67"/>
                      </a:lnTo>
                      <a:lnTo>
                        <a:pt x="1215" y="64"/>
                      </a:lnTo>
                      <a:lnTo>
                        <a:pt x="1216" y="59"/>
                      </a:lnTo>
                      <a:lnTo>
                        <a:pt x="1213" y="52"/>
                      </a:lnTo>
                      <a:lnTo>
                        <a:pt x="1211" y="45"/>
                      </a:lnTo>
                      <a:lnTo>
                        <a:pt x="1208" y="38"/>
                      </a:lnTo>
                      <a:lnTo>
                        <a:pt x="1206" y="35"/>
                      </a:lnTo>
                      <a:lnTo>
                        <a:pt x="1204" y="30"/>
                      </a:lnTo>
                      <a:lnTo>
                        <a:pt x="1202" y="27"/>
                      </a:lnTo>
                      <a:lnTo>
                        <a:pt x="1198" y="25"/>
                      </a:lnTo>
                      <a:lnTo>
                        <a:pt x="1195" y="22"/>
                      </a:lnTo>
                      <a:lnTo>
                        <a:pt x="1195" y="20"/>
                      </a:lnTo>
                      <a:lnTo>
                        <a:pt x="1195" y="19"/>
                      </a:lnTo>
                      <a:lnTo>
                        <a:pt x="1195" y="16"/>
                      </a:lnTo>
                      <a:lnTo>
                        <a:pt x="1195" y="10"/>
                      </a:lnTo>
                      <a:lnTo>
                        <a:pt x="1213" y="5"/>
                      </a:lnTo>
                      <a:lnTo>
                        <a:pt x="1234" y="3"/>
                      </a:lnTo>
                      <a:lnTo>
                        <a:pt x="1257" y="1"/>
                      </a:lnTo>
                      <a:lnTo>
                        <a:pt x="1280" y="0"/>
                      </a:lnTo>
                      <a:lnTo>
                        <a:pt x="1304" y="0"/>
                      </a:lnTo>
                      <a:lnTo>
                        <a:pt x="1328" y="0"/>
                      </a:lnTo>
                      <a:lnTo>
                        <a:pt x="1350" y="1"/>
                      </a:lnTo>
                      <a:lnTo>
                        <a:pt x="1371" y="1"/>
                      </a:lnTo>
                      <a:lnTo>
                        <a:pt x="1379" y="19"/>
                      </a:lnTo>
                      <a:lnTo>
                        <a:pt x="1391" y="29"/>
                      </a:lnTo>
                      <a:lnTo>
                        <a:pt x="1406" y="34"/>
                      </a:lnTo>
                      <a:lnTo>
                        <a:pt x="1423" y="34"/>
                      </a:lnTo>
                      <a:lnTo>
                        <a:pt x="1440" y="32"/>
                      </a:lnTo>
                      <a:lnTo>
                        <a:pt x="1457" y="27"/>
                      </a:lnTo>
                      <a:lnTo>
                        <a:pt x="1473" y="23"/>
                      </a:lnTo>
                      <a:lnTo>
                        <a:pt x="1488" y="22"/>
                      </a:lnTo>
                      <a:lnTo>
                        <a:pt x="1496" y="23"/>
                      </a:lnTo>
                      <a:lnTo>
                        <a:pt x="1505" y="25"/>
                      </a:lnTo>
                      <a:lnTo>
                        <a:pt x="1510" y="26"/>
                      </a:lnTo>
                      <a:lnTo>
                        <a:pt x="1513" y="27"/>
                      </a:lnTo>
                      <a:lnTo>
                        <a:pt x="1457" y="48"/>
                      </a:lnTo>
                      <a:lnTo>
                        <a:pt x="1457" y="58"/>
                      </a:lnTo>
                      <a:lnTo>
                        <a:pt x="1753" y="70"/>
                      </a:lnTo>
                      <a:lnTo>
                        <a:pt x="1774" y="53"/>
                      </a:lnTo>
                      <a:lnTo>
                        <a:pt x="1780" y="59"/>
                      </a:lnTo>
                      <a:lnTo>
                        <a:pt x="1788" y="67"/>
                      </a:lnTo>
                      <a:lnTo>
                        <a:pt x="1796" y="75"/>
                      </a:lnTo>
                      <a:lnTo>
                        <a:pt x="1804" y="79"/>
                      </a:lnTo>
                      <a:lnTo>
                        <a:pt x="1820" y="83"/>
                      </a:lnTo>
                      <a:lnTo>
                        <a:pt x="1837" y="86"/>
                      </a:lnTo>
                      <a:lnTo>
                        <a:pt x="1855" y="87"/>
                      </a:lnTo>
                      <a:lnTo>
                        <a:pt x="1872" y="87"/>
                      </a:lnTo>
                      <a:lnTo>
                        <a:pt x="1890" y="86"/>
                      </a:lnTo>
                      <a:lnTo>
                        <a:pt x="1909" y="83"/>
                      </a:lnTo>
                      <a:lnTo>
                        <a:pt x="1927" y="80"/>
                      </a:lnTo>
                      <a:lnTo>
                        <a:pt x="1946" y="77"/>
                      </a:lnTo>
                      <a:lnTo>
                        <a:pt x="1964" y="72"/>
                      </a:lnTo>
                      <a:lnTo>
                        <a:pt x="1983" y="67"/>
                      </a:lnTo>
                      <a:lnTo>
                        <a:pt x="2001" y="64"/>
                      </a:lnTo>
                      <a:lnTo>
                        <a:pt x="2019" y="59"/>
                      </a:lnTo>
                      <a:lnTo>
                        <a:pt x="2037" y="56"/>
                      </a:lnTo>
                      <a:lnTo>
                        <a:pt x="2055" y="53"/>
                      </a:lnTo>
                      <a:lnTo>
                        <a:pt x="2071" y="51"/>
                      </a:lnTo>
                      <a:lnTo>
                        <a:pt x="2088" y="51"/>
                      </a:lnTo>
                      <a:lnTo>
                        <a:pt x="2098" y="51"/>
                      </a:lnTo>
                      <a:lnTo>
                        <a:pt x="2110" y="51"/>
                      </a:lnTo>
                      <a:lnTo>
                        <a:pt x="2122" y="52"/>
                      </a:lnTo>
                      <a:lnTo>
                        <a:pt x="2133" y="55"/>
                      </a:lnTo>
                      <a:lnTo>
                        <a:pt x="2145" y="57"/>
                      </a:lnTo>
                      <a:lnTo>
                        <a:pt x="2155" y="60"/>
                      </a:lnTo>
                      <a:lnTo>
                        <a:pt x="2164" y="64"/>
                      </a:lnTo>
                      <a:lnTo>
                        <a:pt x="2171" y="68"/>
                      </a:lnTo>
                      <a:lnTo>
                        <a:pt x="2164" y="71"/>
                      </a:lnTo>
                      <a:lnTo>
                        <a:pt x="2159" y="73"/>
                      </a:lnTo>
                      <a:lnTo>
                        <a:pt x="2153" y="75"/>
                      </a:lnTo>
                      <a:lnTo>
                        <a:pt x="2148" y="78"/>
                      </a:lnTo>
                      <a:lnTo>
                        <a:pt x="2144" y="81"/>
                      </a:lnTo>
                      <a:lnTo>
                        <a:pt x="2138" y="85"/>
                      </a:lnTo>
                      <a:lnTo>
                        <a:pt x="2133" y="88"/>
                      </a:lnTo>
                      <a:lnTo>
                        <a:pt x="2126" y="92"/>
                      </a:lnTo>
                      <a:lnTo>
                        <a:pt x="2120" y="100"/>
                      </a:lnTo>
                      <a:lnTo>
                        <a:pt x="2122" y="107"/>
                      </a:lnTo>
                      <a:lnTo>
                        <a:pt x="2129" y="110"/>
                      </a:lnTo>
                      <a:lnTo>
                        <a:pt x="2138" y="109"/>
                      </a:lnTo>
                      <a:lnTo>
                        <a:pt x="2134" y="112"/>
                      </a:lnTo>
                      <a:lnTo>
                        <a:pt x="2132" y="118"/>
                      </a:lnTo>
                      <a:lnTo>
                        <a:pt x="2137" y="123"/>
                      </a:lnTo>
                      <a:lnTo>
                        <a:pt x="2150" y="125"/>
                      </a:lnTo>
                      <a:lnTo>
                        <a:pt x="2152" y="130"/>
                      </a:lnTo>
                      <a:lnTo>
                        <a:pt x="2156" y="133"/>
                      </a:lnTo>
                      <a:lnTo>
                        <a:pt x="2163" y="137"/>
                      </a:lnTo>
                      <a:lnTo>
                        <a:pt x="2170" y="137"/>
                      </a:lnTo>
                      <a:lnTo>
                        <a:pt x="2177" y="138"/>
                      </a:lnTo>
                      <a:lnTo>
                        <a:pt x="2183" y="139"/>
                      </a:lnTo>
                      <a:lnTo>
                        <a:pt x="2187" y="141"/>
                      </a:lnTo>
                      <a:lnTo>
                        <a:pt x="2193" y="142"/>
                      </a:lnTo>
                      <a:lnTo>
                        <a:pt x="2189" y="146"/>
                      </a:lnTo>
                      <a:lnTo>
                        <a:pt x="2185" y="150"/>
                      </a:lnTo>
                      <a:lnTo>
                        <a:pt x="2184" y="157"/>
                      </a:lnTo>
                      <a:lnTo>
                        <a:pt x="2184" y="166"/>
                      </a:lnTo>
                      <a:lnTo>
                        <a:pt x="2187" y="169"/>
                      </a:lnTo>
                      <a:lnTo>
                        <a:pt x="2191" y="171"/>
                      </a:lnTo>
                      <a:lnTo>
                        <a:pt x="2194" y="174"/>
                      </a:lnTo>
                      <a:lnTo>
                        <a:pt x="2200" y="176"/>
                      </a:lnTo>
                      <a:lnTo>
                        <a:pt x="1897" y="135"/>
                      </a:lnTo>
                      <a:lnTo>
                        <a:pt x="1775" y="186"/>
                      </a:lnTo>
                      <a:lnTo>
                        <a:pt x="1774" y="193"/>
                      </a:lnTo>
                      <a:lnTo>
                        <a:pt x="2215" y="250"/>
                      </a:lnTo>
                      <a:lnTo>
                        <a:pt x="2226" y="249"/>
                      </a:lnTo>
                      <a:lnTo>
                        <a:pt x="2238" y="250"/>
                      </a:lnTo>
                      <a:lnTo>
                        <a:pt x="2252" y="250"/>
                      </a:lnTo>
                      <a:lnTo>
                        <a:pt x="2266" y="251"/>
                      </a:lnTo>
                      <a:lnTo>
                        <a:pt x="2280" y="252"/>
                      </a:lnTo>
                      <a:lnTo>
                        <a:pt x="2293" y="252"/>
                      </a:lnTo>
                      <a:lnTo>
                        <a:pt x="2304" y="253"/>
                      </a:lnTo>
                      <a:lnTo>
                        <a:pt x="2313" y="253"/>
                      </a:lnTo>
                      <a:lnTo>
                        <a:pt x="2313" y="258"/>
                      </a:lnTo>
                      <a:lnTo>
                        <a:pt x="2316" y="265"/>
                      </a:lnTo>
                      <a:lnTo>
                        <a:pt x="2319" y="272"/>
                      </a:lnTo>
                      <a:lnTo>
                        <a:pt x="2326" y="275"/>
                      </a:lnTo>
                      <a:lnTo>
                        <a:pt x="2332" y="279"/>
                      </a:lnTo>
                      <a:lnTo>
                        <a:pt x="2342" y="281"/>
                      </a:lnTo>
                      <a:lnTo>
                        <a:pt x="2356" y="282"/>
                      </a:lnTo>
                      <a:lnTo>
                        <a:pt x="2371" y="284"/>
                      </a:lnTo>
                      <a:lnTo>
                        <a:pt x="2386" y="286"/>
                      </a:lnTo>
                      <a:lnTo>
                        <a:pt x="2401" y="287"/>
                      </a:lnTo>
                      <a:lnTo>
                        <a:pt x="2414" y="288"/>
                      </a:lnTo>
                      <a:lnTo>
                        <a:pt x="2424" y="290"/>
                      </a:lnTo>
                      <a:lnTo>
                        <a:pt x="2494" y="533"/>
                      </a:lnTo>
                      <a:lnTo>
                        <a:pt x="0" y="533"/>
                      </a:lnTo>
                      <a:lnTo>
                        <a:pt x="0" y="40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1" name="Freeform 367"/>
                <p:cNvSpPr>
                  <a:spLocks noEditPoints="1" noChangeArrowheads="1"/>
                </p:cNvSpPr>
                <p:nvPr/>
              </p:nvSpPr>
              <p:spPr bwMode="auto">
                <a:xfrm>
                  <a:off x="765" y="142"/>
                  <a:ext cx="91" cy="167"/>
                </a:xfrm>
                <a:custGeom>
                  <a:avLst/>
                  <a:gdLst>
                    <a:gd name="T0" fmla="*/ 15 w 271"/>
                    <a:gd name="T1" fmla="*/ 133 h 501"/>
                    <a:gd name="T2" fmla="*/ 12 w 271"/>
                    <a:gd name="T3" fmla="*/ 133 h 501"/>
                    <a:gd name="T4" fmla="*/ 9 w 271"/>
                    <a:gd name="T5" fmla="*/ 137 h 501"/>
                    <a:gd name="T6" fmla="*/ 6 w 271"/>
                    <a:gd name="T7" fmla="*/ 145 h 501"/>
                    <a:gd name="T8" fmla="*/ 3 w 271"/>
                    <a:gd name="T9" fmla="*/ 154 h 501"/>
                    <a:gd name="T10" fmla="*/ 0 w 271"/>
                    <a:gd name="T11" fmla="*/ 161 h 501"/>
                    <a:gd name="T12" fmla="*/ 2 w 271"/>
                    <a:gd name="T13" fmla="*/ 163 h 501"/>
                    <a:gd name="T14" fmla="*/ 3 w 271"/>
                    <a:gd name="T15" fmla="*/ 165 h 501"/>
                    <a:gd name="T16" fmla="*/ 6 w 271"/>
                    <a:gd name="T17" fmla="*/ 166 h 501"/>
                    <a:gd name="T18" fmla="*/ 9 w 271"/>
                    <a:gd name="T19" fmla="*/ 166 h 501"/>
                    <a:gd name="T20" fmla="*/ 11 w 271"/>
                    <a:gd name="T21" fmla="*/ 167 h 501"/>
                    <a:gd name="T22" fmla="*/ 13 w 271"/>
                    <a:gd name="T23" fmla="*/ 160 h 501"/>
                    <a:gd name="T24" fmla="*/ 15 w 271"/>
                    <a:gd name="T25" fmla="*/ 154 h 501"/>
                    <a:gd name="T26" fmla="*/ 17 w 271"/>
                    <a:gd name="T27" fmla="*/ 147 h 501"/>
                    <a:gd name="T28" fmla="*/ 17 w 271"/>
                    <a:gd name="T29" fmla="*/ 134 h 501"/>
                    <a:gd name="T30" fmla="*/ 67 w 271"/>
                    <a:gd name="T31" fmla="*/ 15 h 501"/>
                    <a:gd name="T32" fmla="*/ 77 w 271"/>
                    <a:gd name="T33" fmla="*/ 8 h 501"/>
                    <a:gd name="T34" fmla="*/ 85 w 271"/>
                    <a:gd name="T35" fmla="*/ 3 h 501"/>
                    <a:gd name="T36" fmla="*/ 91 w 271"/>
                    <a:gd name="T37" fmla="*/ 1 h 501"/>
                    <a:gd name="T38" fmla="*/ 89 w 271"/>
                    <a:gd name="T39" fmla="*/ 3 h 501"/>
                    <a:gd name="T40" fmla="*/ 83 w 271"/>
                    <a:gd name="T41" fmla="*/ 7 h 501"/>
                    <a:gd name="T42" fmla="*/ 77 w 271"/>
                    <a:gd name="T43" fmla="*/ 13 h 501"/>
                    <a:gd name="T44" fmla="*/ 70 w 271"/>
                    <a:gd name="T45" fmla="*/ 21 h 501"/>
                    <a:gd name="T46" fmla="*/ 63 w 271"/>
                    <a:gd name="T47" fmla="*/ 29 h 501"/>
                    <a:gd name="T48" fmla="*/ 57 w 271"/>
                    <a:gd name="T49" fmla="*/ 36 h 501"/>
                    <a:gd name="T50" fmla="*/ 50 w 271"/>
                    <a:gd name="T51" fmla="*/ 44 h 501"/>
                    <a:gd name="T52" fmla="*/ 45 w 271"/>
                    <a:gd name="T53" fmla="*/ 51 h 501"/>
                    <a:gd name="T54" fmla="*/ 45 w 271"/>
                    <a:gd name="T55" fmla="*/ 48 h 501"/>
                    <a:gd name="T56" fmla="*/ 45 w 271"/>
                    <a:gd name="T57" fmla="*/ 44 h 501"/>
                    <a:gd name="T58" fmla="*/ 48 w 271"/>
                    <a:gd name="T59" fmla="*/ 39 h 501"/>
                    <a:gd name="T60" fmla="*/ 52 w 271"/>
                    <a:gd name="T61" fmla="*/ 34 h 501"/>
                    <a:gd name="T62" fmla="*/ 55 w 271"/>
                    <a:gd name="T63" fmla="*/ 28 h 501"/>
                    <a:gd name="T64" fmla="*/ 58 w 271"/>
                    <a:gd name="T65" fmla="*/ 23 h 501"/>
                    <a:gd name="T66" fmla="*/ 20 w 271"/>
                    <a:gd name="T67" fmla="*/ 116 h 501"/>
                    <a:gd name="T68" fmla="*/ 20 w 271"/>
                    <a:gd name="T69" fmla="*/ 121 h 501"/>
                    <a:gd name="T70" fmla="*/ 19 w 271"/>
                    <a:gd name="T71" fmla="*/ 127 h 501"/>
                    <a:gd name="T72" fmla="*/ 18 w 271"/>
                    <a:gd name="T73" fmla="*/ 132 h 501"/>
                    <a:gd name="T74" fmla="*/ 21 w 271"/>
                    <a:gd name="T75" fmla="*/ 134 h 501"/>
                    <a:gd name="T76" fmla="*/ 24 w 271"/>
                    <a:gd name="T77" fmla="*/ 134 h 501"/>
                    <a:gd name="T78" fmla="*/ 26 w 271"/>
                    <a:gd name="T79" fmla="*/ 131 h 501"/>
                    <a:gd name="T80" fmla="*/ 26 w 271"/>
                    <a:gd name="T81" fmla="*/ 121 h 501"/>
                    <a:gd name="T82" fmla="*/ 26 w 271"/>
                    <a:gd name="T83" fmla="*/ 111 h 501"/>
                    <a:gd name="T84" fmla="*/ 26 w 271"/>
                    <a:gd name="T85" fmla="*/ 101 h 501"/>
                    <a:gd name="T86" fmla="*/ 27 w 271"/>
                    <a:gd name="T87" fmla="*/ 94 h 501"/>
                    <a:gd name="T88" fmla="*/ 28 w 271"/>
                    <a:gd name="T89" fmla="*/ 87 h 501"/>
                    <a:gd name="T90" fmla="*/ 30 w 271"/>
                    <a:gd name="T91" fmla="*/ 81 h 501"/>
                    <a:gd name="T92" fmla="*/ 31 w 271"/>
                    <a:gd name="T93" fmla="*/ 75 h 501"/>
                    <a:gd name="T94" fmla="*/ 32 w 271"/>
                    <a:gd name="T95" fmla="*/ 73 h 501"/>
                    <a:gd name="T96" fmla="*/ 29 w 271"/>
                    <a:gd name="T97" fmla="*/ 78 h 501"/>
                    <a:gd name="T98" fmla="*/ 26 w 271"/>
                    <a:gd name="T99" fmla="*/ 82 h 501"/>
                    <a:gd name="T100" fmla="*/ 23 w 271"/>
                    <a:gd name="T101" fmla="*/ 86 h 501"/>
                    <a:gd name="T102" fmla="*/ 21 w 271"/>
                    <a:gd name="T103" fmla="*/ 90 h 501"/>
                    <a:gd name="T104" fmla="*/ 22 w 271"/>
                    <a:gd name="T105" fmla="*/ 93 h 501"/>
                    <a:gd name="T106" fmla="*/ 24 w 271"/>
                    <a:gd name="T107" fmla="*/ 95 h 501"/>
                    <a:gd name="T108" fmla="*/ 24 w 271"/>
                    <a:gd name="T109" fmla="*/ 98 h 501"/>
                    <a:gd name="T110" fmla="*/ 23 w 271"/>
                    <a:gd name="T111" fmla="*/ 102 h 501"/>
                    <a:gd name="T112" fmla="*/ 22 w 271"/>
                    <a:gd name="T113" fmla="*/ 107 h 501"/>
                    <a:gd name="T114" fmla="*/ 21 w 271"/>
                    <a:gd name="T115" fmla="*/ 111 h 5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71"/>
                    <a:gd name="T175" fmla="*/ 0 h 501"/>
                    <a:gd name="T176" fmla="*/ 271 w 271"/>
                    <a:gd name="T177" fmla="*/ 501 h 50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71" h="501">
                      <a:moveTo>
                        <a:pt x="52" y="401"/>
                      </a:moveTo>
                      <a:lnTo>
                        <a:pt x="51" y="401"/>
                      </a:lnTo>
                      <a:lnTo>
                        <a:pt x="50" y="401"/>
                      </a:lnTo>
                      <a:lnTo>
                        <a:pt x="48" y="401"/>
                      </a:lnTo>
                      <a:lnTo>
                        <a:pt x="47" y="400"/>
                      </a:lnTo>
                      <a:lnTo>
                        <a:pt x="46" y="400"/>
                      </a:lnTo>
                      <a:lnTo>
                        <a:pt x="45" y="400"/>
                      </a:lnTo>
                      <a:lnTo>
                        <a:pt x="44" y="400"/>
                      </a:lnTo>
                      <a:lnTo>
                        <a:pt x="44" y="399"/>
                      </a:lnTo>
                      <a:lnTo>
                        <a:pt x="43" y="399"/>
                      </a:lnTo>
                      <a:lnTo>
                        <a:pt x="42" y="399"/>
                      </a:lnTo>
                      <a:lnTo>
                        <a:pt x="40" y="398"/>
                      </a:lnTo>
                      <a:lnTo>
                        <a:pt x="39" y="398"/>
                      </a:lnTo>
                      <a:lnTo>
                        <a:pt x="38" y="398"/>
                      </a:lnTo>
                      <a:lnTo>
                        <a:pt x="37" y="398"/>
                      </a:lnTo>
                      <a:lnTo>
                        <a:pt x="36" y="398"/>
                      </a:lnTo>
                      <a:lnTo>
                        <a:pt x="35" y="398"/>
                      </a:lnTo>
                      <a:lnTo>
                        <a:pt x="33" y="400"/>
                      </a:lnTo>
                      <a:lnTo>
                        <a:pt x="32" y="401"/>
                      </a:lnTo>
                      <a:lnTo>
                        <a:pt x="31" y="402"/>
                      </a:lnTo>
                      <a:lnTo>
                        <a:pt x="30" y="405"/>
                      </a:lnTo>
                      <a:lnTo>
                        <a:pt x="30" y="407"/>
                      </a:lnTo>
                      <a:lnTo>
                        <a:pt x="29" y="409"/>
                      </a:lnTo>
                      <a:lnTo>
                        <a:pt x="28" y="412"/>
                      </a:lnTo>
                      <a:lnTo>
                        <a:pt x="26" y="414"/>
                      </a:lnTo>
                      <a:lnTo>
                        <a:pt x="25" y="417"/>
                      </a:lnTo>
                      <a:lnTo>
                        <a:pt x="24" y="420"/>
                      </a:lnTo>
                      <a:lnTo>
                        <a:pt x="22" y="423"/>
                      </a:lnTo>
                      <a:lnTo>
                        <a:pt x="21" y="427"/>
                      </a:lnTo>
                      <a:lnTo>
                        <a:pt x="20" y="430"/>
                      </a:lnTo>
                      <a:lnTo>
                        <a:pt x="18" y="432"/>
                      </a:lnTo>
                      <a:lnTo>
                        <a:pt x="17" y="436"/>
                      </a:lnTo>
                      <a:lnTo>
                        <a:pt x="16" y="439"/>
                      </a:lnTo>
                      <a:lnTo>
                        <a:pt x="15" y="443"/>
                      </a:lnTo>
                      <a:lnTo>
                        <a:pt x="14" y="446"/>
                      </a:lnTo>
                      <a:lnTo>
                        <a:pt x="13" y="450"/>
                      </a:lnTo>
                      <a:lnTo>
                        <a:pt x="11" y="453"/>
                      </a:lnTo>
                      <a:lnTo>
                        <a:pt x="10" y="457"/>
                      </a:lnTo>
                      <a:lnTo>
                        <a:pt x="9" y="459"/>
                      </a:lnTo>
                      <a:lnTo>
                        <a:pt x="8" y="462"/>
                      </a:lnTo>
                      <a:lnTo>
                        <a:pt x="7" y="466"/>
                      </a:lnTo>
                      <a:lnTo>
                        <a:pt x="6" y="468"/>
                      </a:lnTo>
                      <a:lnTo>
                        <a:pt x="5" y="472"/>
                      </a:lnTo>
                      <a:lnTo>
                        <a:pt x="5" y="474"/>
                      </a:lnTo>
                      <a:lnTo>
                        <a:pt x="3" y="476"/>
                      </a:lnTo>
                      <a:lnTo>
                        <a:pt x="2" y="480"/>
                      </a:lnTo>
                      <a:lnTo>
                        <a:pt x="1" y="482"/>
                      </a:lnTo>
                      <a:lnTo>
                        <a:pt x="0" y="483"/>
                      </a:lnTo>
                      <a:lnTo>
                        <a:pt x="1" y="483"/>
                      </a:lnTo>
                      <a:lnTo>
                        <a:pt x="1" y="484"/>
                      </a:lnTo>
                      <a:lnTo>
                        <a:pt x="2" y="484"/>
                      </a:lnTo>
                      <a:lnTo>
                        <a:pt x="2" y="486"/>
                      </a:lnTo>
                      <a:lnTo>
                        <a:pt x="3" y="486"/>
                      </a:lnTo>
                      <a:lnTo>
                        <a:pt x="3" y="487"/>
                      </a:lnTo>
                      <a:lnTo>
                        <a:pt x="3" y="488"/>
                      </a:lnTo>
                      <a:lnTo>
                        <a:pt x="5" y="489"/>
                      </a:lnTo>
                      <a:lnTo>
                        <a:pt x="5" y="490"/>
                      </a:lnTo>
                      <a:lnTo>
                        <a:pt x="6" y="491"/>
                      </a:lnTo>
                      <a:lnTo>
                        <a:pt x="6" y="493"/>
                      </a:lnTo>
                      <a:lnTo>
                        <a:pt x="7" y="493"/>
                      </a:lnTo>
                      <a:lnTo>
                        <a:pt x="7" y="494"/>
                      </a:lnTo>
                      <a:lnTo>
                        <a:pt x="8" y="494"/>
                      </a:lnTo>
                      <a:lnTo>
                        <a:pt x="9" y="495"/>
                      </a:lnTo>
                      <a:lnTo>
                        <a:pt x="10" y="495"/>
                      </a:lnTo>
                      <a:lnTo>
                        <a:pt x="11" y="495"/>
                      </a:lnTo>
                      <a:lnTo>
                        <a:pt x="11" y="496"/>
                      </a:lnTo>
                      <a:lnTo>
                        <a:pt x="13" y="496"/>
                      </a:lnTo>
                      <a:lnTo>
                        <a:pt x="14" y="496"/>
                      </a:lnTo>
                      <a:lnTo>
                        <a:pt x="15" y="496"/>
                      </a:lnTo>
                      <a:lnTo>
                        <a:pt x="16" y="496"/>
                      </a:lnTo>
                      <a:lnTo>
                        <a:pt x="16" y="497"/>
                      </a:lnTo>
                      <a:lnTo>
                        <a:pt x="17" y="497"/>
                      </a:lnTo>
                      <a:lnTo>
                        <a:pt x="18" y="497"/>
                      </a:lnTo>
                      <a:lnTo>
                        <a:pt x="20" y="497"/>
                      </a:lnTo>
                      <a:lnTo>
                        <a:pt x="21" y="497"/>
                      </a:lnTo>
                      <a:lnTo>
                        <a:pt x="22" y="497"/>
                      </a:lnTo>
                      <a:lnTo>
                        <a:pt x="23" y="498"/>
                      </a:lnTo>
                      <a:lnTo>
                        <a:pt x="24" y="498"/>
                      </a:lnTo>
                      <a:lnTo>
                        <a:pt x="25" y="498"/>
                      </a:lnTo>
                      <a:lnTo>
                        <a:pt x="26" y="498"/>
                      </a:lnTo>
                      <a:lnTo>
                        <a:pt x="28" y="498"/>
                      </a:lnTo>
                      <a:lnTo>
                        <a:pt x="29" y="498"/>
                      </a:lnTo>
                      <a:lnTo>
                        <a:pt x="29" y="499"/>
                      </a:lnTo>
                      <a:lnTo>
                        <a:pt x="30" y="499"/>
                      </a:lnTo>
                      <a:lnTo>
                        <a:pt x="31" y="499"/>
                      </a:lnTo>
                      <a:lnTo>
                        <a:pt x="32" y="499"/>
                      </a:lnTo>
                      <a:lnTo>
                        <a:pt x="32" y="501"/>
                      </a:lnTo>
                      <a:lnTo>
                        <a:pt x="33" y="501"/>
                      </a:lnTo>
                      <a:lnTo>
                        <a:pt x="33" y="497"/>
                      </a:lnTo>
                      <a:lnTo>
                        <a:pt x="35" y="494"/>
                      </a:lnTo>
                      <a:lnTo>
                        <a:pt x="35" y="491"/>
                      </a:lnTo>
                      <a:lnTo>
                        <a:pt x="36" y="488"/>
                      </a:lnTo>
                      <a:lnTo>
                        <a:pt x="37" y="486"/>
                      </a:lnTo>
                      <a:lnTo>
                        <a:pt x="37" y="483"/>
                      </a:lnTo>
                      <a:lnTo>
                        <a:pt x="38" y="481"/>
                      </a:lnTo>
                      <a:lnTo>
                        <a:pt x="39" y="479"/>
                      </a:lnTo>
                      <a:lnTo>
                        <a:pt x="40" y="476"/>
                      </a:lnTo>
                      <a:lnTo>
                        <a:pt x="40" y="474"/>
                      </a:lnTo>
                      <a:lnTo>
                        <a:pt x="42" y="472"/>
                      </a:lnTo>
                      <a:lnTo>
                        <a:pt x="43" y="471"/>
                      </a:lnTo>
                      <a:lnTo>
                        <a:pt x="44" y="468"/>
                      </a:lnTo>
                      <a:lnTo>
                        <a:pt x="45" y="466"/>
                      </a:lnTo>
                      <a:lnTo>
                        <a:pt x="45" y="464"/>
                      </a:lnTo>
                      <a:lnTo>
                        <a:pt x="46" y="462"/>
                      </a:lnTo>
                      <a:lnTo>
                        <a:pt x="47" y="460"/>
                      </a:lnTo>
                      <a:lnTo>
                        <a:pt x="48" y="458"/>
                      </a:lnTo>
                      <a:lnTo>
                        <a:pt x="48" y="456"/>
                      </a:lnTo>
                      <a:lnTo>
                        <a:pt x="50" y="452"/>
                      </a:lnTo>
                      <a:lnTo>
                        <a:pt x="50" y="450"/>
                      </a:lnTo>
                      <a:lnTo>
                        <a:pt x="51" y="446"/>
                      </a:lnTo>
                      <a:lnTo>
                        <a:pt x="51" y="444"/>
                      </a:lnTo>
                      <a:lnTo>
                        <a:pt x="52" y="441"/>
                      </a:lnTo>
                      <a:lnTo>
                        <a:pt x="52" y="436"/>
                      </a:lnTo>
                      <a:lnTo>
                        <a:pt x="52" y="432"/>
                      </a:lnTo>
                      <a:lnTo>
                        <a:pt x="53" y="428"/>
                      </a:lnTo>
                      <a:lnTo>
                        <a:pt x="53" y="423"/>
                      </a:lnTo>
                      <a:lnTo>
                        <a:pt x="53" y="419"/>
                      </a:lnTo>
                      <a:lnTo>
                        <a:pt x="52" y="413"/>
                      </a:lnTo>
                      <a:lnTo>
                        <a:pt x="52" y="407"/>
                      </a:lnTo>
                      <a:lnTo>
                        <a:pt x="52" y="401"/>
                      </a:lnTo>
                      <a:close/>
                      <a:moveTo>
                        <a:pt x="176" y="69"/>
                      </a:moveTo>
                      <a:lnTo>
                        <a:pt x="179" y="65"/>
                      </a:lnTo>
                      <a:lnTo>
                        <a:pt x="182" y="62"/>
                      </a:lnTo>
                      <a:lnTo>
                        <a:pt x="186" y="58"/>
                      </a:lnTo>
                      <a:lnTo>
                        <a:pt x="189" y="55"/>
                      </a:lnTo>
                      <a:lnTo>
                        <a:pt x="193" y="51"/>
                      </a:lnTo>
                      <a:lnTo>
                        <a:pt x="196" y="48"/>
                      </a:lnTo>
                      <a:lnTo>
                        <a:pt x="200" y="45"/>
                      </a:lnTo>
                      <a:lnTo>
                        <a:pt x="204" y="42"/>
                      </a:lnTo>
                      <a:lnTo>
                        <a:pt x="208" y="39"/>
                      </a:lnTo>
                      <a:lnTo>
                        <a:pt x="211" y="36"/>
                      </a:lnTo>
                      <a:lnTo>
                        <a:pt x="215" y="33"/>
                      </a:lnTo>
                      <a:lnTo>
                        <a:pt x="218" y="30"/>
                      </a:lnTo>
                      <a:lnTo>
                        <a:pt x="222" y="28"/>
                      </a:lnTo>
                      <a:lnTo>
                        <a:pt x="225" y="26"/>
                      </a:lnTo>
                      <a:lnTo>
                        <a:pt x="229" y="24"/>
                      </a:lnTo>
                      <a:lnTo>
                        <a:pt x="232" y="21"/>
                      </a:lnTo>
                      <a:lnTo>
                        <a:pt x="236" y="19"/>
                      </a:lnTo>
                      <a:lnTo>
                        <a:pt x="239" y="17"/>
                      </a:lnTo>
                      <a:lnTo>
                        <a:pt x="243" y="14"/>
                      </a:lnTo>
                      <a:lnTo>
                        <a:pt x="246" y="13"/>
                      </a:lnTo>
                      <a:lnTo>
                        <a:pt x="248" y="11"/>
                      </a:lnTo>
                      <a:lnTo>
                        <a:pt x="252" y="10"/>
                      </a:lnTo>
                      <a:lnTo>
                        <a:pt x="254" y="9"/>
                      </a:lnTo>
                      <a:lnTo>
                        <a:pt x="256" y="7"/>
                      </a:lnTo>
                      <a:lnTo>
                        <a:pt x="260" y="5"/>
                      </a:lnTo>
                      <a:lnTo>
                        <a:pt x="262" y="5"/>
                      </a:lnTo>
                      <a:lnTo>
                        <a:pt x="263" y="4"/>
                      </a:lnTo>
                      <a:lnTo>
                        <a:pt x="266" y="3"/>
                      </a:lnTo>
                      <a:lnTo>
                        <a:pt x="268" y="2"/>
                      </a:lnTo>
                      <a:lnTo>
                        <a:pt x="269" y="2"/>
                      </a:lnTo>
                      <a:lnTo>
                        <a:pt x="270" y="2"/>
                      </a:lnTo>
                      <a:lnTo>
                        <a:pt x="271" y="0"/>
                      </a:lnTo>
                      <a:lnTo>
                        <a:pt x="271" y="2"/>
                      </a:lnTo>
                      <a:lnTo>
                        <a:pt x="271" y="3"/>
                      </a:lnTo>
                      <a:lnTo>
                        <a:pt x="270" y="4"/>
                      </a:lnTo>
                      <a:lnTo>
                        <a:pt x="269" y="5"/>
                      </a:lnTo>
                      <a:lnTo>
                        <a:pt x="268" y="6"/>
                      </a:lnTo>
                      <a:lnTo>
                        <a:pt x="267" y="7"/>
                      </a:lnTo>
                      <a:lnTo>
                        <a:pt x="266" y="9"/>
                      </a:lnTo>
                      <a:lnTo>
                        <a:pt x="263" y="10"/>
                      </a:lnTo>
                      <a:lnTo>
                        <a:pt x="262" y="11"/>
                      </a:lnTo>
                      <a:lnTo>
                        <a:pt x="260" y="12"/>
                      </a:lnTo>
                      <a:lnTo>
                        <a:pt x="258" y="14"/>
                      </a:lnTo>
                      <a:lnTo>
                        <a:pt x="256" y="15"/>
                      </a:lnTo>
                      <a:lnTo>
                        <a:pt x="254" y="17"/>
                      </a:lnTo>
                      <a:lnTo>
                        <a:pt x="251" y="19"/>
                      </a:lnTo>
                      <a:lnTo>
                        <a:pt x="248" y="20"/>
                      </a:lnTo>
                      <a:lnTo>
                        <a:pt x="246" y="22"/>
                      </a:lnTo>
                      <a:lnTo>
                        <a:pt x="244" y="25"/>
                      </a:lnTo>
                      <a:lnTo>
                        <a:pt x="241" y="27"/>
                      </a:lnTo>
                      <a:lnTo>
                        <a:pt x="238" y="29"/>
                      </a:lnTo>
                      <a:lnTo>
                        <a:pt x="236" y="32"/>
                      </a:lnTo>
                      <a:lnTo>
                        <a:pt x="233" y="34"/>
                      </a:lnTo>
                      <a:lnTo>
                        <a:pt x="230" y="36"/>
                      </a:lnTo>
                      <a:lnTo>
                        <a:pt x="228" y="39"/>
                      </a:lnTo>
                      <a:lnTo>
                        <a:pt x="225" y="41"/>
                      </a:lnTo>
                      <a:lnTo>
                        <a:pt x="222" y="44"/>
                      </a:lnTo>
                      <a:lnTo>
                        <a:pt x="219" y="47"/>
                      </a:lnTo>
                      <a:lnTo>
                        <a:pt x="217" y="49"/>
                      </a:lnTo>
                      <a:lnTo>
                        <a:pt x="215" y="52"/>
                      </a:lnTo>
                      <a:lnTo>
                        <a:pt x="213" y="56"/>
                      </a:lnTo>
                      <a:lnTo>
                        <a:pt x="209" y="58"/>
                      </a:lnTo>
                      <a:lnTo>
                        <a:pt x="208" y="62"/>
                      </a:lnTo>
                      <a:lnTo>
                        <a:pt x="206" y="65"/>
                      </a:lnTo>
                      <a:lnTo>
                        <a:pt x="203" y="69"/>
                      </a:lnTo>
                      <a:lnTo>
                        <a:pt x="201" y="71"/>
                      </a:lnTo>
                      <a:lnTo>
                        <a:pt x="199" y="74"/>
                      </a:lnTo>
                      <a:lnTo>
                        <a:pt x="195" y="78"/>
                      </a:lnTo>
                      <a:lnTo>
                        <a:pt x="193" y="80"/>
                      </a:lnTo>
                      <a:lnTo>
                        <a:pt x="191" y="84"/>
                      </a:lnTo>
                      <a:lnTo>
                        <a:pt x="188" y="86"/>
                      </a:lnTo>
                      <a:lnTo>
                        <a:pt x="186" y="89"/>
                      </a:lnTo>
                      <a:lnTo>
                        <a:pt x="184" y="92"/>
                      </a:lnTo>
                      <a:lnTo>
                        <a:pt x="181" y="95"/>
                      </a:lnTo>
                      <a:lnTo>
                        <a:pt x="179" y="97"/>
                      </a:lnTo>
                      <a:lnTo>
                        <a:pt x="177" y="101"/>
                      </a:lnTo>
                      <a:lnTo>
                        <a:pt x="173" y="103"/>
                      </a:lnTo>
                      <a:lnTo>
                        <a:pt x="171" y="107"/>
                      </a:lnTo>
                      <a:lnTo>
                        <a:pt x="169" y="109"/>
                      </a:lnTo>
                      <a:lnTo>
                        <a:pt x="166" y="112"/>
                      </a:lnTo>
                      <a:lnTo>
                        <a:pt x="164" y="115"/>
                      </a:lnTo>
                      <a:lnTo>
                        <a:pt x="162" y="118"/>
                      </a:lnTo>
                      <a:lnTo>
                        <a:pt x="159" y="121"/>
                      </a:lnTo>
                      <a:lnTo>
                        <a:pt x="157" y="124"/>
                      </a:lnTo>
                      <a:lnTo>
                        <a:pt x="155" y="126"/>
                      </a:lnTo>
                      <a:lnTo>
                        <a:pt x="151" y="130"/>
                      </a:lnTo>
                      <a:lnTo>
                        <a:pt x="149" y="132"/>
                      </a:lnTo>
                      <a:lnTo>
                        <a:pt x="147" y="136"/>
                      </a:lnTo>
                      <a:lnTo>
                        <a:pt x="144" y="138"/>
                      </a:lnTo>
                      <a:lnTo>
                        <a:pt x="142" y="141"/>
                      </a:lnTo>
                      <a:lnTo>
                        <a:pt x="140" y="144"/>
                      </a:lnTo>
                      <a:lnTo>
                        <a:pt x="137" y="147"/>
                      </a:lnTo>
                      <a:lnTo>
                        <a:pt x="135" y="151"/>
                      </a:lnTo>
                      <a:lnTo>
                        <a:pt x="133" y="153"/>
                      </a:lnTo>
                      <a:lnTo>
                        <a:pt x="133" y="152"/>
                      </a:lnTo>
                      <a:lnTo>
                        <a:pt x="133" y="151"/>
                      </a:lnTo>
                      <a:lnTo>
                        <a:pt x="133" y="149"/>
                      </a:lnTo>
                      <a:lnTo>
                        <a:pt x="133" y="148"/>
                      </a:lnTo>
                      <a:lnTo>
                        <a:pt x="133" y="147"/>
                      </a:lnTo>
                      <a:lnTo>
                        <a:pt x="133" y="146"/>
                      </a:lnTo>
                      <a:lnTo>
                        <a:pt x="133" y="145"/>
                      </a:lnTo>
                      <a:lnTo>
                        <a:pt x="133" y="144"/>
                      </a:lnTo>
                      <a:lnTo>
                        <a:pt x="133" y="143"/>
                      </a:lnTo>
                      <a:lnTo>
                        <a:pt x="133" y="141"/>
                      </a:lnTo>
                      <a:lnTo>
                        <a:pt x="133" y="140"/>
                      </a:lnTo>
                      <a:lnTo>
                        <a:pt x="133" y="139"/>
                      </a:lnTo>
                      <a:lnTo>
                        <a:pt x="133" y="138"/>
                      </a:lnTo>
                      <a:lnTo>
                        <a:pt x="133" y="137"/>
                      </a:lnTo>
                      <a:lnTo>
                        <a:pt x="133" y="136"/>
                      </a:lnTo>
                      <a:lnTo>
                        <a:pt x="133" y="134"/>
                      </a:lnTo>
                      <a:lnTo>
                        <a:pt x="133" y="133"/>
                      </a:lnTo>
                      <a:lnTo>
                        <a:pt x="133" y="132"/>
                      </a:lnTo>
                      <a:lnTo>
                        <a:pt x="135" y="131"/>
                      </a:lnTo>
                      <a:lnTo>
                        <a:pt x="136" y="129"/>
                      </a:lnTo>
                      <a:lnTo>
                        <a:pt x="137" y="126"/>
                      </a:lnTo>
                      <a:lnTo>
                        <a:pt x="139" y="124"/>
                      </a:lnTo>
                      <a:lnTo>
                        <a:pt x="141" y="123"/>
                      </a:lnTo>
                      <a:lnTo>
                        <a:pt x="142" y="121"/>
                      </a:lnTo>
                      <a:lnTo>
                        <a:pt x="143" y="118"/>
                      </a:lnTo>
                      <a:lnTo>
                        <a:pt x="145" y="116"/>
                      </a:lnTo>
                      <a:lnTo>
                        <a:pt x="147" y="114"/>
                      </a:lnTo>
                      <a:lnTo>
                        <a:pt x="148" y="111"/>
                      </a:lnTo>
                      <a:lnTo>
                        <a:pt x="149" y="109"/>
                      </a:lnTo>
                      <a:lnTo>
                        <a:pt x="150" y="108"/>
                      </a:lnTo>
                      <a:lnTo>
                        <a:pt x="151" y="106"/>
                      </a:lnTo>
                      <a:lnTo>
                        <a:pt x="154" y="103"/>
                      </a:lnTo>
                      <a:lnTo>
                        <a:pt x="155" y="101"/>
                      </a:lnTo>
                      <a:lnTo>
                        <a:pt x="156" y="99"/>
                      </a:lnTo>
                      <a:lnTo>
                        <a:pt x="157" y="96"/>
                      </a:lnTo>
                      <a:lnTo>
                        <a:pt x="158" y="94"/>
                      </a:lnTo>
                      <a:lnTo>
                        <a:pt x="159" y="93"/>
                      </a:lnTo>
                      <a:lnTo>
                        <a:pt x="161" y="91"/>
                      </a:lnTo>
                      <a:lnTo>
                        <a:pt x="162" y="88"/>
                      </a:lnTo>
                      <a:lnTo>
                        <a:pt x="163" y="86"/>
                      </a:lnTo>
                      <a:lnTo>
                        <a:pt x="164" y="85"/>
                      </a:lnTo>
                      <a:lnTo>
                        <a:pt x="166" y="82"/>
                      </a:lnTo>
                      <a:lnTo>
                        <a:pt x="167" y="80"/>
                      </a:lnTo>
                      <a:lnTo>
                        <a:pt x="169" y="79"/>
                      </a:lnTo>
                      <a:lnTo>
                        <a:pt x="170" y="77"/>
                      </a:lnTo>
                      <a:lnTo>
                        <a:pt x="171" y="76"/>
                      </a:lnTo>
                      <a:lnTo>
                        <a:pt x="172" y="73"/>
                      </a:lnTo>
                      <a:lnTo>
                        <a:pt x="173" y="72"/>
                      </a:lnTo>
                      <a:lnTo>
                        <a:pt x="174" y="70"/>
                      </a:lnTo>
                      <a:lnTo>
                        <a:pt x="176" y="69"/>
                      </a:lnTo>
                      <a:close/>
                      <a:moveTo>
                        <a:pt x="62" y="339"/>
                      </a:moveTo>
                      <a:lnTo>
                        <a:pt x="61" y="340"/>
                      </a:lnTo>
                      <a:lnTo>
                        <a:pt x="61" y="342"/>
                      </a:lnTo>
                      <a:lnTo>
                        <a:pt x="61" y="344"/>
                      </a:lnTo>
                      <a:lnTo>
                        <a:pt x="61" y="346"/>
                      </a:lnTo>
                      <a:lnTo>
                        <a:pt x="61" y="348"/>
                      </a:lnTo>
                      <a:lnTo>
                        <a:pt x="60" y="349"/>
                      </a:lnTo>
                      <a:lnTo>
                        <a:pt x="60" y="352"/>
                      </a:lnTo>
                      <a:lnTo>
                        <a:pt x="60" y="354"/>
                      </a:lnTo>
                      <a:lnTo>
                        <a:pt x="60" y="355"/>
                      </a:lnTo>
                      <a:lnTo>
                        <a:pt x="60" y="357"/>
                      </a:lnTo>
                      <a:lnTo>
                        <a:pt x="60" y="360"/>
                      </a:lnTo>
                      <a:lnTo>
                        <a:pt x="59" y="361"/>
                      </a:lnTo>
                      <a:lnTo>
                        <a:pt x="59" y="363"/>
                      </a:lnTo>
                      <a:lnTo>
                        <a:pt x="59" y="364"/>
                      </a:lnTo>
                      <a:lnTo>
                        <a:pt x="59" y="367"/>
                      </a:lnTo>
                      <a:lnTo>
                        <a:pt x="59" y="369"/>
                      </a:lnTo>
                      <a:lnTo>
                        <a:pt x="58" y="370"/>
                      </a:lnTo>
                      <a:lnTo>
                        <a:pt x="58" y="372"/>
                      </a:lnTo>
                      <a:lnTo>
                        <a:pt x="58" y="375"/>
                      </a:lnTo>
                      <a:lnTo>
                        <a:pt x="58" y="376"/>
                      </a:lnTo>
                      <a:lnTo>
                        <a:pt x="58" y="378"/>
                      </a:lnTo>
                      <a:lnTo>
                        <a:pt x="58" y="380"/>
                      </a:lnTo>
                      <a:lnTo>
                        <a:pt x="57" y="382"/>
                      </a:lnTo>
                      <a:lnTo>
                        <a:pt x="57" y="384"/>
                      </a:lnTo>
                      <a:lnTo>
                        <a:pt x="57" y="385"/>
                      </a:lnTo>
                      <a:lnTo>
                        <a:pt x="57" y="387"/>
                      </a:lnTo>
                      <a:lnTo>
                        <a:pt x="57" y="390"/>
                      </a:lnTo>
                      <a:lnTo>
                        <a:pt x="57" y="391"/>
                      </a:lnTo>
                      <a:lnTo>
                        <a:pt x="55" y="393"/>
                      </a:lnTo>
                      <a:lnTo>
                        <a:pt x="55" y="395"/>
                      </a:lnTo>
                      <a:lnTo>
                        <a:pt x="55" y="397"/>
                      </a:lnTo>
                      <a:lnTo>
                        <a:pt x="55" y="399"/>
                      </a:lnTo>
                      <a:lnTo>
                        <a:pt x="57" y="399"/>
                      </a:lnTo>
                      <a:lnTo>
                        <a:pt x="58" y="400"/>
                      </a:lnTo>
                      <a:lnTo>
                        <a:pt x="59" y="400"/>
                      </a:lnTo>
                      <a:lnTo>
                        <a:pt x="60" y="400"/>
                      </a:lnTo>
                      <a:lnTo>
                        <a:pt x="61" y="400"/>
                      </a:lnTo>
                      <a:lnTo>
                        <a:pt x="62" y="401"/>
                      </a:lnTo>
                      <a:lnTo>
                        <a:pt x="63" y="401"/>
                      </a:lnTo>
                      <a:lnTo>
                        <a:pt x="65" y="401"/>
                      </a:lnTo>
                      <a:lnTo>
                        <a:pt x="66" y="401"/>
                      </a:lnTo>
                      <a:lnTo>
                        <a:pt x="67" y="401"/>
                      </a:lnTo>
                      <a:lnTo>
                        <a:pt x="68" y="402"/>
                      </a:lnTo>
                      <a:lnTo>
                        <a:pt x="69" y="402"/>
                      </a:lnTo>
                      <a:lnTo>
                        <a:pt x="70" y="402"/>
                      </a:lnTo>
                      <a:lnTo>
                        <a:pt x="72" y="402"/>
                      </a:lnTo>
                      <a:lnTo>
                        <a:pt x="73" y="402"/>
                      </a:lnTo>
                      <a:lnTo>
                        <a:pt x="74" y="404"/>
                      </a:lnTo>
                      <a:lnTo>
                        <a:pt x="75" y="404"/>
                      </a:lnTo>
                      <a:lnTo>
                        <a:pt x="76" y="404"/>
                      </a:lnTo>
                      <a:lnTo>
                        <a:pt x="77" y="405"/>
                      </a:lnTo>
                      <a:lnTo>
                        <a:pt x="77" y="400"/>
                      </a:lnTo>
                      <a:lnTo>
                        <a:pt x="77" y="397"/>
                      </a:lnTo>
                      <a:lnTo>
                        <a:pt x="77" y="393"/>
                      </a:lnTo>
                      <a:lnTo>
                        <a:pt x="77" y="390"/>
                      </a:lnTo>
                      <a:lnTo>
                        <a:pt x="77" y="385"/>
                      </a:lnTo>
                      <a:lnTo>
                        <a:pt x="77" y="382"/>
                      </a:lnTo>
                      <a:lnTo>
                        <a:pt x="77" y="378"/>
                      </a:lnTo>
                      <a:lnTo>
                        <a:pt x="77" y="375"/>
                      </a:lnTo>
                      <a:lnTo>
                        <a:pt x="77" y="370"/>
                      </a:lnTo>
                      <a:lnTo>
                        <a:pt x="77" y="367"/>
                      </a:lnTo>
                      <a:lnTo>
                        <a:pt x="77" y="363"/>
                      </a:lnTo>
                      <a:lnTo>
                        <a:pt x="77" y="360"/>
                      </a:lnTo>
                      <a:lnTo>
                        <a:pt x="77" y="355"/>
                      </a:lnTo>
                      <a:lnTo>
                        <a:pt x="77" y="352"/>
                      </a:lnTo>
                      <a:lnTo>
                        <a:pt x="77" y="348"/>
                      </a:lnTo>
                      <a:lnTo>
                        <a:pt x="77" y="345"/>
                      </a:lnTo>
                      <a:lnTo>
                        <a:pt x="77" y="340"/>
                      </a:lnTo>
                      <a:lnTo>
                        <a:pt x="77" y="337"/>
                      </a:lnTo>
                      <a:lnTo>
                        <a:pt x="77" y="333"/>
                      </a:lnTo>
                      <a:lnTo>
                        <a:pt x="77" y="330"/>
                      </a:lnTo>
                      <a:lnTo>
                        <a:pt x="77" y="326"/>
                      </a:lnTo>
                      <a:lnTo>
                        <a:pt x="77" y="323"/>
                      </a:lnTo>
                      <a:lnTo>
                        <a:pt x="77" y="319"/>
                      </a:lnTo>
                      <a:lnTo>
                        <a:pt x="77" y="315"/>
                      </a:lnTo>
                      <a:lnTo>
                        <a:pt x="78" y="311"/>
                      </a:lnTo>
                      <a:lnTo>
                        <a:pt x="78" y="308"/>
                      </a:lnTo>
                      <a:lnTo>
                        <a:pt x="78" y="304"/>
                      </a:lnTo>
                      <a:lnTo>
                        <a:pt x="78" y="301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80" y="292"/>
                      </a:lnTo>
                      <a:lnTo>
                        <a:pt x="80" y="288"/>
                      </a:lnTo>
                      <a:lnTo>
                        <a:pt x="80" y="286"/>
                      </a:lnTo>
                      <a:lnTo>
                        <a:pt x="80" y="283"/>
                      </a:lnTo>
                      <a:lnTo>
                        <a:pt x="81" y="281"/>
                      </a:lnTo>
                      <a:lnTo>
                        <a:pt x="81" y="279"/>
                      </a:lnTo>
                      <a:lnTo>
                        <a:pt x="81" y="277"/>
                      </a:lnTo>
                      <a:lnTo>
                        <a:pt x="82" y="274"/>
                      </a:lnTo>
                      <a:lnTo>
                        <a:pt x="82" y="271"/>
                      </a:lnTo>
                      <a:lnTo>
                        <a:pt x="82" y="268"/>
                      </a:lnTo>
                      <a:lnTo>
                        <a:pt x="83" y="266"/>
                      </a:lnTo>
                      <a:lnTo>
                        <a:pt x="83" y="264"/>
                      </a:lnTo>
                      <a:lnTo>
                        <a:pt x="84" y="261"/>
                      </a:lnTo>
                      <a:lnTo>
                        <a:pt x="84" y="259"/>
                      </a:lnTo>
                      <a:lnTo>
                        <a:pt x="84" y="257"/>
                      </a:lnTo>
                      <a:lnTo>
                        <a:pt x="85" y="255"/>
                      </a:lnTo>
                      <a:lnTo>
                        <a:pt x="85" y="252"/>
                      </a:lnTo>
                      <a:lnTo>
                        <a:pt x="87" y="250"/>
                      </a:lnTo>
                      <a:lnTo>
                        <a:pt x="87" y="248"/>
                      </a:lnTo>
                      <a:lnTo>
                        <a:pt x="88" y="245"/>
                      </a:lnTo>
                      <a:lnTo>
                        <a:pt x="88" y="243"/>
                      </a:lnTo>
                      <a:lnTo>
                        <a:pt x="89" y="241"/>
                      </a:lnTo>
                      <a:lnTo>
                        <a:pt x="89" y="238"/>
                      </a:lnTo>
                      <a:lnTo>
                        <a:pt x="90" y="236"/>
                      </a:lnTo>
                      <a:lnTo>
                        <a:pt x="90" y="234"/>
                      </a:lnTo>
                      <a:lnTo>
                        <a:pt x="91" y="231"/>
                      </a:lnTo>
                      <a:lnTo>
                        <a:pt x="92" y="229"/>
                      </a:lnTo>
                      <a:lnTo>
                        <a:pt x="92" y="227"/>
                      </a:lnTo>
                      <a:lnTo>
                        <a:pt x="93" y="225"/>
                      </a:lnTo>
                      <a:lnTo>
                        <a:pt x="95" y="222"/>
                      </a:lnTo>
                      <a:lnTo>
                        <a:pt x="95" y="220"/>
                      </a:lnTo>
                      <a:lnTo>
                        <a:pt x="96" y="218"/>
                      </a:lnTo>
                      <a:lnTo>
                        <a:pt x="97" y="216"/>
                      </a:lnTo>
                      <a:lnTo>
                        <a:pt x="98" y="214"/>
                      </a:lnTo>
                      <a:lnTo>
                        <a:pt x="97" y="215"/>
                      </a:lnTo>
                      <a:lnTo>
                        <a:pt x="96" y="218"/>
                      </a:lnTo>
                      <a:lnTo>
                        <a:pt x="95" y="219"/>
                      </a:lnTo>
                      <a:lnTo>
                        <a:pt x="93" y="221"/>
                      </a:lnTo>
                      <a:lnTo>
                        <a:pt x="92" y="222"/>
                      </a:lnTo>
                      <a:lnTo>
                        <a:pt x="91" y="225"/>
                      </a:lnTo>
                      <a:lnTo>
                        <a:pt x="90" y="226"/>
                      </a:lnTo>
                      <a:lnTo>
                        <a:pt x="89" y="228"/>
                      </a:lnTo>
                      <a:lnTo>
                        <a:pt x="88" y="229"/>
                      </a:lnTo>
                      <a:lnTo>
                        <a:pt x="87" y="231"/>
                      </a:lnTo>
                      <a:lnTo>
                        <a:pt x="85" y="233"/>
                      </a:lnTo>
                      <a:lnTo>
                        <a:pt x="85" y="235"/>
                      </a:lnTo>
                      <a:lnTo>
                        <a:pt x="84" y="236"/>
                      </a:lnTo>
                      <a:lnTo>
                        <a:pt x="83" y="238"/>
                      </a:lnTo>
                      <a:lnTo>
                        <a:pt x="82" y="240"/>
                      </a:lnTo>
                      <a:lnTo>
                        <a:pt x="81" y="242"/>
                      </a:lnTo>
                      <a:lnTo>
                        <a:pt x="80" y="243"/>
                      </a:lnTo>
                      <a:lnTo>
                        <a:pt x="78" y="244"/>
                      </a:lnTo>
                      <a:lnTo>
                        <a:pt x="77" y="246"/>
                      </a:lnTo>
                      <a:lnTo>
                        <a:pt x="76" y="248"/>
                      </a:lnTo>
                      <a:lnTo>
                        <a:pt x="75" y="250"/>
                      </a:lnTo>
                      <a:lnTo>
                        <a:pt x="74" y="251"/>
                      </a:lnTo>
                      <a:lnTo>
                        <a:pt x="73" y="253"/>
                      </a:lnTo>
                      <a:lnTo>
                        <a:pt x="72" y="255"/>
                      </a:lnTo>
                      <a:lnTo>
                        <a:pt x="70" y="256"/>
                      </a:lnTo>
                      <a:lnTo>
                        <a:pt x="69" y="258"/>
                      </a:lnTo>
                      <a:lnTo>
                        <a:pt x="68" y="259"/>
                      </a:lnTo>
                      <a:lnTo>
                        <a:pt x="67" y="260"/>
                      </a:lnTo>
                      <a:lnTo>
                        <a:pt x="66" y="263"/>
                      </a:lnTo>
                      <a:lnTo>
                        <a:pt x="65" y="264"/>
                      </a:lnTo>
                      <a:lnTo>
                        <a:pt x="63" y="265"/>
                      </a:lnTo>
                      <a:lnTo>
                        <a:pt x="62" y="267"/>
                      </a:lnTo>
                      <a:lnTo>
                        <a:pt x="62" y="268"/>
                      </a:lnTo>
                      <a:lnTo>
                        <a:pt x="62" y="270"/>
                      </a:lnTo>
                      <a:lnTo>
                        <a:pt x="63" y="270"/>
                      </a:lnTo>
                      <a:lnTo>
                        <a:pt x="63" y="271"/>
                      </a:lnTo>
                      <a:lnTo>
                        <a:pt x="63" y="272"/>
                      </a:lnTo>
                      <a:lnTo>
                        <a:pt x="65" y="273"/>
                      </a:lnTo>
                      <a:lnTo>
                        <a:pt x="65" y="274"/>
                      </a:lnTo>
                      <a:lnTo>
                        <a:pt x="66" y="275"/>
                      </a:lnTo>
                      <a:lnTo>
                        <a:pt x="66" y="277"/>
                      </a:lnTo>
                      <a:lnTo>
                        <a:pt x="67" y="278"/>
                      </a:lnTo>
                      <a:lnTo>
                        <a:pt x="67" y="279"/>
                      </a:lnTo>
                      <a:lnTo>
                        <a:pt x="68" y="279"/>
                      </a:lnTo>
                      <a:lnTo>
                        <a:pt x="68" y="280"/>
                      </a:lnTo>
                      <a:lnTo>
                        <a:pt x="69" y="281"/>
                      </a:lnTo>
                      <a:lnTo>
                        <a:pt x="69" y="282"/>
                      </a:lnTo>
                      <a:lnTo>
                        <a:pt x="70" y="283"/>
                      </a:lnTo>
                      <a:lnTo>
                        <a:pt x="70" y="285"/>
                      </a:lnTo>
                      <a:lnTo>
                        <a:pt x="72" y="285"/>
                      </a:lnTo>
                      <a:lnTo>
                        <a:pt x="72" y="286"/>
                      </a:lnTo>
                      <a:lnTo>
                        <a:pt x="73" y="286"/>
                      </a:lnTo>
                      <a:lnTo>
                        <a:pt x="73" y="287"/>
                      </a:lnTo>
                      <a:lnTo>
                        <a:pt x="74" y="287"/>
                      </a:lnTo>
                      <a:lnTo>
                        <a:pt x="73" y="288"/>
                      </a:lnTo>
                      <a:lnTo>
                        <a:pt x="73" y="289"/>
                      </a:lnTo>
                      <a:lnTo>
                        <a:pt x="73" y="290"/>
                      </a:lnTo>
                      <a:lnTo>
                        <a:pt x="72" y="293"/>
                      </a:lnTo>
                      <a:lnTo>
                        <a:pt x="72" y="294"/>
                      </a:lnTo>
                      <a:lnTo>
                        <a:pt x="72" y="295"/>
                      </a:lnTo>
                      <a:lnTo>
                        <a:pt x="70" y="297"/>
                      </a:lnTo>
                      <a:lnTo>
                        <a:pt x="70" y="298"/>
                      </a:lnTo>
                      <a:lnTo>
                        <a:pt x="70" y="300"/>
                      </a:lnTo>
                      <a:lnTo>
                        <a:pt x="69" y="302"/>
                      </a:lnTo>
                      <a:lnTo>
                        <a:pt x="69" y="303"/>
                      </a:lnTo>
                      <a:lnTo>
                        <a:pt x="68" y="305"/>
                      </a:lnTo>
                      <a:lnTo>
                        <a:pt x="68" y="307"/>
                      </a:lnTo>
                      <a:lnTo>
                        <a:pt x="68" y="309"/>
                      </a:lnTo>
                      <a:lnTo>
                        <a:pt x="67" y="310"/>
                      </a:lnTo>
                      <a:lnTo>
                        <a:pt x="67" y="312"/>
                      </a:lnTo>
                      <a:lnTo>
                        <a:pt x="67" y="313"/>
                      </a:lnTo>
                      <a:lnTo>
                        <a:pt x="66" y="316"/>
                      </a:lnTo>
                      <a:lnTo>
                        <a:pt x="66" y="317"/>
                      </a:lnTo>
                      <a:lnTo>
                        <a:pt x="66" y="319"/>
                      </a:lnTo>
                      <a:lnTo>
                        <a:pt x="65" y="320"/>
                      </a:lnTo>
                      <a:lnTo>
                        <a:pt x="65" y="323"/>
                      </a:lnTo>
                      <a:lnTo>
                        <a:pt x="65" y="324"/>
                      </a:lnTo>
                      <a:lnTo>
                        <a:pt x="63" y="326"/>
                      </a:lnTo>
                      <a:lnTo>
                        <a:pt x="63" y="327"/>
                      </a:lnTo>
                      <a:lnTo>
                        <a:pt x="63" y="330"/>
                      </a:lnTo>
                      <a:lnTo>
                        <a:pt x="63" y="331"/>
                      </a:lnTo>
                      <a:lnTo>
                        <a:pt x="62" y="332"/>
                      </a:lnTo>
                      <a:lnTo>
                        <a:pt x="62" y="334"/>
                      </a:lnTo>
                      <a:lnTo>
                        <a:pt x="62" y="335"/>
                      </a:lnTo>
                      <a:lnTo>
                        <a:pt x="62" y="337"/>
                      </a:lnTo>
                      <a:lnTo>
                        <a:pt x="62" y="3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2" name="Freeform 368"/>
                <p:cNvSpPr>
                  <a:spLocks noChangeArrowheads="1"/>
                </p:cNvSpPr>
                <p:nvPr/>
              </p:nvSpPr>
              <p:spPr bwMode="auto">
                <a:xfrm>
                  <a:off x="765" y="275"/>
                  <a:ext cx="18" cy="34"/>
                </a:xfrm>
                <a:custGeom>
                  <a:avLst/>
                  <a:gdLst>
                    <a:gd name="T0" fmla="*/ 18 w 53"/>
                    <a:gd name="T1" fmla="*/ 1 h 103"/>
                    <a:gd name="T2" fmla="*/ 16 w 53"/>
                    <a:gd name="T3" fmla="*/ 1 h 103"/>
                    <a:gd name="T4" fmla="*/ 15 w 53"/>
                    <a:gd name="T5" fmla="*/ 0 h 103"/>
                    <a:gd name="T6" fmla="*/ 13 w 53"/>
                    <a:gd name="T7" fmla="*/ 0 h 103"/>
                    <a:gd name="T8" fmla="*/ 12 w 53"/>
                    <a:gd name="T9" fmla="*/ 0 h 103"/>
                    <a:gd name="T10" fmla="*/ 11 w 53"/>
                    <a:gd name="T11" fmla="*/ 1 h 103"/>
                    <a:gd name="T12" fmla="*/ 10 w 53"/>
                    <a:gd name="T13" fmla="*/ 5 h 103"/>
                    <a:gd name="T14" fmla="*/ 7 w 53"/>
                    <a:gd name="T15" fmla="*/ 8 h 103"/>
                    <a:gd name="T16" fmla="*/ 6 w 53"/>
                    <a:gd name="T17" fmla="*/ 13 h 103"/>
                    <a:gd name="T18" fmla="*/ 4 w 53"/>
                    <a:gd name="T19" fmla="*/ 17 h 103"/>
                    <a:gd name="T20" fmla="*/ 3 w 53"/>
                    <a:gd name="T21" fmla="*/ 21 h 103"/>
                    <a:gd name="T22" fmla="*/ 2 w 53"/>
                    <a:gd name="T23" fmla="*/ 25 h 103"/>
                    <a:gd name="T24" fmla="*/ 0 w 53"/>
                    <a:gd name="T25" fmla="*/ 28 h 103"/>
                    <a:gd name="T26" fmla="*/ 1 w 53"/>
                    <a:gd name="T27" fmla="*/ 29 h 103"/>
                    <a:gd name="T28" fmla="*/ 2 w 53"/>
                    <a:gd name="T29" fmla="*/ 30 h 103"/>
                    <a:gd name="T30" fmla="*/ 2 w 53"/>
                    <a:gd name="T31" fmla="*/ 31 h 103"/>
                    <a:gd name="T32" fmla="*/ 4 w 53"/>
                    <a:gd name="T33" fmla="*/ 32 h 103"/>
                    <a:gd name="T34" fmla="*/ 6 w 53"/>
                    <a:gd name="T35" fmla="*/ 33 h 103"/>
                    <a:gd name="T36" fmla="*/ 8 w 53"/>
                    <a:gd name="T37" fmla="*/ 33 h 103"/>
                    <a:gd name="T38" fmla="*/ 10 w 53"/>
                    <a:gd name="T39" fmla="*/ 33 h 103"/>
                    <a:gd name="T40" fmla="*/ 11 w 53"/>
                    <a:gd name="T41" fmla="*/ 34 h 103"/>
                    <a:gd name="T42" fmla="*/ 12 w 53"/>
                    <a:gd name="T43" fmla="*/ 30 h 103"/>
                    <a:gd name="T44" fmla="*/ 13 w 53"/>
                    <a:gd name="T45" fmla="*/ 27 h 103"/>
                    <a:gd name="T46" fmla="*/ 15 w 53"/>
                    <a:gd name="T47" fmla="*/ 24 h 103"/>
                    <a:gd name="T48" fmla="*/ 16 w 53"/>
                    <a:gd name="T49" fmla="*/ 21 h 103"/>
                    <a:gd name="T50" fmla="*/ 17 w 53"/>
                    <a:gd name="T51" fmla="*/ 18 h 103"/>
                    <a:gd name="T52" fmla="*/ 18 w 53"/>
                    <a:gd name="T53" fmla="*/ 14 h 103"/>
                    <a:gd name="T54" fmla="*/ 18 w 53"/>
                    <a:gd name="T55" fmla="*/ 8 h 103"/>
                    <a:gd name="T56" fmla="*/ 18 w 53"/>
                    <a:gd name="T57" fmla="*/ 1 h 1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3"/>
                    <a:gd name="T88" fmla="*/ 0 h 103"/>
                    <a:gd name="T89" fmla="*/ 53 w 53"/>
                    <a:gd name="T90" fmla="*/ 103 h 10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3" h="103">
                      <a:moveTo>
                        <a:pt x="52" y="3"/>
                      </a:moveTo>
                      <a:lnTo>
                        <a:pt x="48" y="3"/>
                      </a:lnTo>
                      <a:lnTo>
                        <a:pt x="44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1" y="4"/>
                      </a:lnTo>
                      <a:lnTo>
                        <a:pt x="28" y="14"/>
                      </a:lnTo>
                      <a:lnTo>
                        <a:pt x="22" y="25"/>
                      </a:lnTo>
                      <a:lnTo>
                        <a:pt x="17" y="38"/>
                      </a:lnTo>
                      <a:lnTo>
                        <a:pt x="13" y="52"/>
                      </a:lnTo>
                      <a:lnTo>
                        <a:pt x="8" y="64"/>
                      </a:lnTo>
                      <a:lnTo>
                        <a:pt x="5" y="76"/>
                      </a:lnTo>
                      <a:lnTo>
                        <a:pt x="0" y="85"/>
                      </a:lnTo>
                      <a:lnTo>
                        <a:pt x="3" y="88"/>
                      </a:lnTo>
                      <a:lnTo>
                        <a:pt x="5" y="91"/>
                      </a:lnTo>
                      <a:lnTo>
                        <a:pt x="7" y="95"/>
                      </a:lnTo>
                      <a:lnTo>
                        <a:pt x="11" y="97"/>
                      </a:lnTo>
                      <a:lnTo>
                        <a:pt x="17" y="99"/>
                      </a:lnTo>
                      <a:lnTo>
                        <a:pt x="23" y="100"/>
                      </a:lnTo>
                      <a:lnTo>
                        <a:pt x="29" y="101"/>
                      </a:lnTo>
                      <a:lnTo>
                        <a:pt x="33" y="103"/>
                      </a:lnTo>
                      <a:lnTo>
                        <a:pt x="36" y="90"/>
                      </a:lnTo>
                      <a:lnTo>
                        <a:pt x="39" y="81"/>
                      </a:lnTo>
                      <a:lnTo>
                        <a:pt x="43" y="73"/>
                      </a:lnTo>
                      <a:lnTo>
                        <a:pt x="46" y="64"/>
                      </a:lnTo>
                      <a:lnTo>
                        <a:pt x="50" y="54"/>
                      </a:lnTo>
                      <a:lnTo>
                        <a:pt x="52" y="43"/>
                      </a:lnTo>
                      <a:lnTo>
                        <a:pt x="53" y="25"/>
                      </a:lnTo>
                      <a:lnTo>
                        <a:pt x="5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3" name="Freeform 369"/>
                <p:cNvSpPr>
                  <a:spLocks noChangeArrowheads="1"/>
                </p:cNvSpPr>
                <p:nvPr/>
              </p:nvSpPr>
              <p:spPr bwMode="auto">
                <a:xfrm>
                  <a:off x="810" y="142"/>
                  <a:ext cx="46" cy="51"/>
                </a:xfrm>
                <a:custGeom>
                  <a:avLst/>
                  <a:gdLst>
                    <a:gd name="T0" fmla="*/ 14 w 138"/>
                    <a:gd name="T1" fmla="*/ 23 h 153"/>
                    <a:gd name="T2" fmla="*/ 19 w 138"/>
                    <a:gd name="T3" fmla="*/ 18 h 153"/>
                    <a:gd name="T4" fmla="*/ 24 w 138"/>
                    <a:gd name="T5" fmla="*/ 14 h 153"/>
                    <a:gd name="T6" fmla="*/ 28 w 138"/>
                    <a:gd name="T7" fmla="*/ 10 h 153"/>
                    <a:gd name="T8" fmla="*/ 33 w 138"/>
                    <a:gd name="T9" fmla="*/ 7 h 153"/>
                    <a:gd name="T10" fmla="*/ 38 w 138"/>
                    <a:gd name="T11" fmla="*/ 4 h 153"/>
                    <a:gd name="T12" fmla="*/ 41 w 138"/>
                    <a:gd name="T13" fmla="*/ 2 h 153"/>
                    <a:gd name="T14" fmla="*/ 44 w 138"/>
                    <a:gd name="T15" fmla="*/ 1 h 153"/>
                    <a:gd name="T16" fmla="*/ 46 w 138"/>
                    <a:gd name="T17" fmla="*/ 0 h 153"/>
                    <a:gd name="T18" fmla="*/ 46 w 138"/>
                    <a:gd name="T19" fmla="*/ 1 h 153"/>
                    <a:gd name="T20" fmla="*/ 45 w 138"/>
                    <a:gd name="T21" fmla="*/ 2 h 153"/>
                    <a:gd name="T22" fmla="*/ 42 w 138"/>
                    <a:gd name="T23" fmla="*/ 4 h 153"/>
                    <a:gd name="T24" fmla="*/ 39 w 138"/>
                    <a:gd name="T25" fmla="*/ 6 h 153"/>
                    <a:gd name="T26" fmla="*/ 36 w 138"/>
                    <a:gd name="T27" fmla="*/ 9 h 153"/>
                    <a:gd name="T28" fmla="*/ 32 w 138"/>
                    <a:gd name="T29" fmla="*/ 12 h 153"/>
                    <a:gd name="T30" fmla="*/ 29 w 138"/>
                    <a:gd name="T31" fmla="*/ 16 h 153"/>
                    <a:gd name="T32" fmla="*/ 25 w 138"/>
                    <a:gd name="T33" fmla="*/ 19 h 153"/>
                    <a:gd name="T34" fmla="*/ 23 w 138"/>
                    <a:gd name="T35" fmla="*/ 24 h 153"/>
                    <a:gd name="T36" fmla="*/ 19 w 138"/>
                    <a:gd name="T37" fmla="*/ 28 h 153"/>
                    <a:gd name="T38" fmla="*/ 16 w 138"/>
                    <a:gd name="T39" fmla="*/ 32 h 153"/>
                    <a:gd name="T40" fmla="*/ 13 w 138"/>
                    <a:gd name="T41" fmla="*/ 36 h 153"/>
                    <a:gd name="T42" fmla="*/ 10 w 138"/>
                    <a:gd name="T43" fmla="*/ 39 h 153"/>
                    <a:gd name="T44" fmla="*/ 6 w 138"/>
                    <a:gd name="T45" fmla="*/ 43 h 153"/>
                    <a:gd name="T46" fmla="*/ 3 w 138"/>
                    <a:gd name="T47" fmla="*/ 47 h 153"/>
                    <a:gd name="T48" fmla="*/ 0 w 138"/>
                    <a:gd name="T49" fmla="*/ 51 h 153"/>
                    <a:gd name="T50" fmla="*/ 0 w 138"/>
                    <a:gd name="T51" fmla="*/ 49 h 153"/>
                    <a:gd name="T52" fmla="*/ 0 w 138"/>
                    <a:gd name="T53" fmla="*/ 48 h 153"/>
                    <a:gd name="T54" fmla="*/ 0 w 138"/>
                    <a:gd name="T55" fmla="*/ 46 h 153"/>
                    <a:gd name="T56" fmla="*/ 0 w 138"/>
                    <a:gd name="T57" fmla="*/ 44 h 153"/>
                    <a:gd name="T58" fmla="*/ 2 w 138"/>
                    <a:gd name="T59" fmla="*/ 41 h 153"/>
                    <a:gd name="T60" fmla="*/ 4 w 138"/>
                    <a:gd name="T61" fmla="*/ 39 h 153"/>
                    <a:gd name="T62" fmla="*/ 6 w 138"/>
                    <a:gd name="T63" fmla="*/ 36 h 153"/>
                    <a:gd name="T64" fmla="*/ 8 w 138"/>
                    <a:gd name="T65" fmla="*/ 33 h 153"/>
                    <a:gd name="T66" fmla="*/ 9 w 138"/>
                    <a:gd name="T67" fmla="*/ 30 h 153"/>
                    <a:gd name="T68" fmla="*/ 11 w 138"/>
                    <a:gd name="T69" fmla="*/ 27 h 153"/>
                    <a:gd name="T70" fmla="*/ 13 w 138"/>
                    <a:gd name="T71" fmla="*/ 25 h 153"/>
                    <a:gd name="T72" fmla="*/ 14 w 138"/>
                    <a:gd name="T73" fmla="*/ 23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8"/>
                    <a:gd name="T112" fmla="*/ 0 h 153"/>
                    <a:gd name="T113" fmla="*/ 138 w 138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8" h="153">
                      <a:moveTo>
                        <a:pt x="43" y="69"/>
                      </a:moveTo>
                      <a:lnTo>
                        <a:pt x="56" y="55"/>
                      </a:lnTo>
                      <a:lnTo>
                        <a:pt x="71" y="42"/>
                      </a:lnTo>
                      <a:lnTo>
                        <a:pt x="85" y="30"/>
                      </a:lnTo>
                      <a:lnTo>
                        <a:pt x="99" y="21"/>
                      </a:lnTo>
                      <a:lnTo>
                        <a:pt x="113" y="13"/>
                      </a:lnTo>
                      <a:lnTo>
                        <a:pt x="123" y="7"/>
                      </a:lnTo>
                      <a:lnTo>
                        <a:pt x="133" y="3"/>
                      </a:lnTo>
                      <a:lnTo>
                        <a:pt x="138" y="0"/>
                      </a:lnTo>
                      <a:lnTo>
                        <a:pt x="138" y="3"/>
                      </a:lnTo>
                      <a:lnTo>
                        <a:pt x="134" y="7"/>
                      </a:lnTo>
                      <a:lnTo>
                        <a:pt x="127" y="12"/>
                      </a:lnTo>
                      <a:lnTo>
                        <a:pt x="118" y="19"/>
                      </a:lnTo>
                      <a:lnTo>
                        <a:pt x="108" y="27"/>
                      </a:lnTo>
                      <a:lnTo>
                        <a:pt x="97" y="36"/>
                      </a:lnTo>
                      <a:lnTo>
                        <a:pt x="86" y="47"/>
                      </a:lnTo>
                      <a:lnTo>
                        <a:pt x="76" y="58"/>
                      </a:lnTo>
                      <a:lnTo>
                        <a:pt x="68" y="71"/>
                      </a:lnTo>
                      <a:lnTo>
                        <a:pt x="58" y="84"/>
                      </a:lnTo>
                      <a:lnTo>
                        <a:pt x="48" y="95"/>
                      </a:lnTo>
                      <a:lnTo>
                        <a:pt x="38" y="107"/>
                      </a:lnTo>
                      <a:lnTo>
                        <a:pt x="29" y="118"/>
                      </a:lnTo>
                      <a:lnTo>
                        <a:pt x="18" y="130"/>
                      </a:lnTo>
                      <a:lnTo>
                        <a:pt x="9" y="141"/>
                      </a:lnTo>
                      <a:lnTo>
                        <a:pt x="0" y="153"/>
                      </a:lnTo>
                      <a:lnTo>
                        <a:pt x="0" y="148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0" y="132"/>
                      </a:lnTo>
                      <a:lnTo>
                        <a:pt x="6" y="124"/>
                      </a:lnTo>
                      <a:lnTo>
                        <a:pt x="12" y="116"/>
                      </a:lnTo>
                      <a:lnTo>
                        <a:pt x="17" y="108"/>
                      </a:lnTo>
                      <a:lnTo>
                        <a:pt x="23" y="99"/>
                      </a:lnTo>
                      <a:lnTo>
                        <a:pt x="28" y="91"/>
                      </a:lnTo>
                      <a:lnTo>
                        <a:pt x="33" y="82"/>
                      </a:lnTo>
                      <a:lnTo>
                        <a:pt x="38" y="76"/>
                      </a:lnTo>
                      <a:lnTo>
                        <a:pt x="43" y="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4" name="Freeform 370"/>
                <p:cNvSpPr>
                  <a:spLocks noChangeArrowheads="1"/>
                </p:cNvSpPr>
                <p:nvPr/>
              </p:nvSpPr>
              <p:spPr bwMode="auto">
                <a:xfrm>
                  <a:off x="784" y="214"/>
                  <a:ext cx="14" cy="63"/>
                </a:xfrm>
                <a:custGeom>
                  <a:avLst/>
                  <a:gdLst>
                    <a:gd name="T0" fmla="*/ 2 w 43"/>
                    <a:gd name="T1" fmla="*/ 41 h 191"/>
                    <a:gd name="T2" fmla="*/ 2 w 43"/>
                    <a:gd name="T3" fmla="*/ 44 h 191"/>
                    <a:gd name="T4" fmla="*/ 2 w 43"/>
                    <a:gd name="T5" fmla="*/ 46 h 191"/>
                    <a:gd name="T6" fmla="*/ 1 w 43"/>
                    <a:gd name="T7" fmla="*/ 48 h 191"/>
                    <a:gd name="T8" fmla="*/ 1 w 43"/>
                    <a:gd name="T9" fmla="*/ 51 h 191"/>
                    <a:gd name="T10" fmla="*/ 1 w 43"/>
                    <a:gd name="T11" fmla="*/ 53 h 191"/>
                    <a:gd name="T12" fmla="*/ 1 w 43"/>
                    <a:gd name="T13" fmla="*/ 56 h 191"/>
                    <a:gd name="T14" fmla="*/ 1 w 43"/>
                    <a:gd name="T15" fmla="*/ 58 h 191"/>
                    <a:gd name="T16" fmla="*/ 0 w 43"/>
                    <a:gd name="T17" fmla="*/ 61 h 191"/>
                    <a:gd name="T18" fmla="*/ 2 w 43"/>
                    <a:gd name="T19" fmla="*/ 61 h 191"/>
                    <a:gd name="T20" fmla="*/ 4 w 43"/>
                    <a:gd name="T21" fmla="*/ 62 h 191"/>
                    <a:gd name="T22" fmla="*/ 6 w 43"/>
                    <a:gd name="T23" fmla="*/ 62 h 191"/>
                    <a:gd name="T24" fmla="*/ 7 w 43"/>
                    <a:gd name="T25" fmla="*/ 63 h 191"/>
                    <a:gd name="T26" fmla="*/ 7 w 43"/>
                    <a:gd name="T27" fmla="*/ 58 h 191"/>
                    <a:gd name="T28" fmla="*/ 7 w 43"/>
                    <a:gd name="T29" fmla="*/ 53 h 191"/>
                    <a:gd name="T30" fmla="*/ 7 w 43"/>
                    <a:gd name="T31" fmla="*/ 48 h 191"/>
                    <a:gd name="T32" fmla="*/ 7 w 43"/>
                    <a:gd name="T33" fmla="*/ 43 h 191"/>
                    <a:gd name="T34" fmla="*/ 7 w 43"/>
                    <a:gd name="T35" fmla="*/ 38 h 191"/>
                    <a:gd name="T36" fmla="*/ 7 w 43"/>
                    <a:gd name="T37" fmla="*/ 33 h 191"/>
                    <a:gd name="T38" fmla="*/ 7 w 43"/>
                    <a:gd name="T39" fmla="*/ 29 h 191"/>
                    <a:gd name="T40" fmla="*/ 8 w 43"/>
                    <a:gd name="T41" fmla="*/ 24 h 191"/>
                    <a:gd name="T42" fmla="*/ 8 w 43"/>
                    <a:gd name="T43" fmla="*/ 21 h 191"/>
                    <a:gd name="T44" fmla="*/ 9 w 43"/>
                    <a:gd name="T45" fmla="*/ 18 h 191"/>
                    <a:gd name="T46" fmla="*/ 9 w 43"/>
                    <a:gd name="T47" fmla="*/ 15 h 191"/>
                    <a:gd name="T48" fmla="*/ 10 w 43"/>
                    <a:gd name="T49" fmla="*/ 12 h 191"/>
                    <a:gd name="T50" fmla="*/ 11 w 43"/>
                    <a:gd name="T51" fmla="*/ 9 h 191"/>
                    <a:gd name="T52" fmla="*/ 12 w 43"/>
                    <a:gd name="T53" fmla="*/ 6 h 191"/>
                    <a:gd name="T54" fmla="*/ 13 w 43"/>
                    <a:gd name="T55" fmla="*/ 3 h 191"/>
                    <a:gd name="T56" fmla="*/ 14 w 43"/>
                    <a:gd name="T57" fmla="*/ 0 h 191"/>
                    <a:gd name="T58" fmla="*/ 12 w 43"/>
                    <a:gd name="T59" fmla="*/ 2 h 191"/>
                    <a:gd name="T60" fmla="*/ 11 w 43"/>
                    <a:gd name="T61" fmla="*/ 5 h 191"/>
                    <a:gd name="T62" fmla="*/ 10 w 43"/>
                    <a:gd name="T63" fmla="*/ 7 h 191"/>
                    <a:gd name="T64" fmla="*/ 8 w 43"/>
                    <a:gd name="T65" fmla="*/ 9 h 191"/>
                    <a:gd name="T66" fmla="*/ 7 w 43"/>
                    <a:gd name="T67" fmla="*/ 11 h 191"/>
                    <a:gd name="T68" fmla="*/ 6 w 43"/>
                    <a:gd name="T69" fmla="*/ 14 h 191"/>
                    <a:gd name="T70" fmla="*/ 4 w 43"/>
                    <a:gd name="T71" fmla="*/ 15 h 191"/>
                    <a:gd name="T72" fmla="*/ 2 w 43"/>
                    <a:gd name="T73" fmla="*/ 17 h 191"/>
                    <a:gd name="T74" fmla="*/ 3 w 43"/>
                    <a:gd name="T75" fmla="*/ 19 h 191"/>
                    <a:gd name="T76" fmla="*/ 4 w 43"/>
                    <a:gd name="T77" fmla="*/ 21 h 191"/>
                    <a:gd name="T78" fmla="*/ 5 w 43"/>
                    <a:gd name="T79" fmla="*/ 23 h 191"/>
                    <a:gd name="T80" fmla="*/ 6 w 43"/>
                    <a:gd name="T81" fmla="*/ 24 h 191"/>
                    <a:gd name="T82" fmla="*/ 6 w 43"/>
                    <a:gd name="T83" fmla="*/ 26 h 191"/>
                    <a:gd name="T84" fmla="*/ 5 w 43"/>
                    <a:gd name="T85" fmla="*/ 28 h 191"/>
                    <a:gd name="T86" fmla="*/ 4 w 43"/>
                    <a:gd name="T87" fmla="*/ 30 h 191"/>
                    <a:gd name="T88" fmla="*/ 4 w 43"/>
                    <a:gd name="T89" fmla="*/ 32 h 191"/>
                    <a:gd name="T90" fmla="*/ 4 w 43"/>
                    <a:gd name="T91" fmla="*/ 35 h 191"/>
                    <a:gd name="T92" fmla="*/ 3 w 43"/>
                    <a:gd name="T93" fmla="*/ 37 h 191"/>
                    <a:gd name="T94" fmla="*/ 2 w 43"/>
                    <a:gd name="T95" fmla="*/ 39 h 191"/>
                    <a:gd name="T96" fmla="*/ 2 w 43"/>
                    <a:gd name="T97" fmla="*/ 41 h 1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191"/>
                    <a:gd name="T149" fmla="*/ 43 w 43"/>
                    <a:gd name="T150" fmla="*/ 191 h 1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191">
                      <a:moveTo>
                        <a:pt x="7" y="125"/>
                      </a:moveTo>
                      <a:lnTo>
                        <a:pt x="6" y="132"/>
                      </a:lnTo>
                      <a:lnTo>
                        <a:pt x="5" y="140"/>
                      </a:lnTo>
                      <a:lnTo>
                        <a:pt x="4" y="147"/>
                      </a:lnTo>
                      <a:lnTo>
                        <a:pt x="4" y="155"/>
                      </a:lnTo>
                      <a:lnTo>
                        <a:pt x="3" y="162"/>
                      </a:lnTo>
                      <a:lnTo>
                        <a:pt x="2" y="170"/>
                      </a:lnTo>
                      <a:lnTo>
                        <a:pt x="2" y="177"/>
                      </a:lnTo>
                      <a:lnTo>
                        <a:pt x="0" y="185"/>
                      </a:lnTo>
                      <a:lnTo>
                        <a:pt x="6" y="186"/>
                      </a:lnTo>
                      <a:lnTo>
                        <a:pt x="11" y="187"/>
                      </a:lnTo>
                      <a:lnTo>
                        <a:pt x="17" y="188"/>
                      </a:lnTo>
                      <a:lnTo>
                        <a:pt x="22" y="191"/>
                      </a:lnTo>
                      <a:lnTo>
                        <a:pt x="22" y="176"/>
                      </a:lnTo>
                      <a:lnTo>
                        <a:pt x="22" y="161"/>
                      </a:lnTo>
                      <a:lnTo>
                        <a:pt x="22" y="146"/>
                      </a:lnTo>
                      <a:lnTo>
                        <a:pt x="22" y="131"/>
                      </a:lnTo>
                      <a:lnTo>
                        <a:pt x="22" y="116"/>
                      </a:lnTo>
                      <a:lnTo>
                        <a:pt x="22" y="101"/>
                      </a:lnTo>
                      <a:lnTo>
                        <a:pt x="23" y="87"/>
                      </a:lnTo>
                      <a:lnTo>
                        <a:pt x="25" y="74"/>
                      </a:lnTo>
                      <a:lnTo>
                        <a:pt x="26" y="65"/>
                      </a:lnTo>
                      <a:lnTo>
                        <a:pt x="27" y="54"/>
                      </a:lnTo>
                      <a:lnTo>
                        <a:pt x="29" y="45"/>
                      </a:lnTo>
                      <a:lnTo>
                        <a:pt x="32" y="36"/>
                      </a:lnTo>
                      <a:lnTo>
                        <a:pt x="34" y="27"/>
                      </a:lnTo>
                      <a:lnTo>
                        <a:pt x="36" y="17"/>
                      </a:lnTo>
                      <a:lnTo>
                        <a:pt x="40" y="8"/>
                      </a:lnTo>
                      <a:lnTo>
                        <a:pt x="43" y="0"/>
                      </a:lnTo>
                      <a:lnTo>
                        <a:pt x="38" y="7"/>
                      </a:lnTo>
                      <a:lnTo>
                        <a:pt x="34" y="14"/>
                      </a:lnTo>
                      <a:lnTo>
                        <a:pt x="30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7" y="41"/>
                      </a:lnTo>
                      <a:lnTo>
                        <a:pt x="12" y="46"/>
                      </a:lnTo>
                      <a:lnTo>
                        <a:pt x="7" y="53"/>
                      </a:lnTo>
                      <a:lnTo>
                        <a:pt x="10" y="59"/>
                      </a:lnTo>
                      <a:lnTo>
                        <a:pt x="12" y="64"/>
                      </a:lnTo>
                      <a:lnTo>
                        <a:pt x="15" y="69"/>
                      </a:lnTo>
                      <a:lnTo>
                        <a:pt x="19" y="73"/>
                      </a:lnTo>
                      <a:lnTo>
                        <a:pt x="17" y="79"/>
                      </a:lnTo>
                      <a:lnTo>
                        <a:pt x="15" y="84"/>
                      </a:lnTo>
                      <a:lnTo>
                        <a:pt x="13" y="91"/>
                      </a:lnTo>
                      <a:lnTo>
                        <a:pt x="12" y="98"/>
                      </a:lnTo>
                      <a:lnTo>
                        <a:pt x="11" y="105"/>
                      </a:lnTo>
                      <a:lnTo>
                        <a:pt x="8" y="112"/>
                      </a:lnTo>
                      <a:lnTo>
                        <a:pt x="7" y="118"/>
                      </a:lnTo>
                      <a:lnTo>
                        <a:pt x="7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5" name="Freeform 371"/>
                <p:cNvSpPr>
                  <a:spLocks noChangeArrowheads="1"/>
                </p:cNvSpPr>
                <p:nvPr/>
              </p:nvSpPr>
              <p:spPr bwMode="auto">
                <a:xfrm>
                  <a:off x="707" y="246"/>
                  <a:ext cx="30" cy="25"/>
                </a:xfrm>
                <a:custGeom>
                  <a:avLst/>
                  <a:gdLst>
                    <a:gd name="T0" fmla="*/ 3 w 91"/>
                    <a:gd name="T1" fmla="*/ 7 h 75"/>
                    <a:gd name="T2" fmla="*/ 5 w 91"/>
                    <a:gd name="T3" fmla="*/ 6 h 75"/>
                    <a:gd name="T4" fmla="*/ 7 w 91"/>
                    <a:gd name="T5" fmla="*/ 5 h 75"/>
                    <a:gd name="T6" fmla="*/ 10 w 91"/>
                    <a:gd name="T7" fmla="*/ 4 h 75"/>
                    <a:gd name="T8" fmla="*/ 12 w 91"/>
                    <a:gd name="T9" fmla="*/ 2 h 75"/>
                    <a:gd name="T10" fmla="*/ 15 w 91"/>
                    <a:gd name="T11" fmla="*/ 1 h 75"/>
                    <a:gd name="T12" fmla="*/ 17 w 91"/>
                    <a:gd name="T13" fmla="*/ 0 h 75"/>
                    <a:gd name="T14" fmla="*/ 19 w 91"/>
                    <a:gd name="T15" fmla="*/ 0 h 75"/>
                    <a:gd name="T16" fmla="*/ 21 w 91"/>
                    <a:gd name="T17" fmla="*/ 0 h 75"/>
                    <a:gd name="T18" fmla="*/ 22 w 91"/>
                    <a:gd name="T19" fmla="*/ 0 h 75"/>
                    <a:gd name="T20" fmla="*/ 24 w 91"/>
                    <a:gd name="T21" fmla="*/ 0 h 75"/>
                    <a:gd name="T22" fmla="*/ 25 w 91"/>
                    <a:gd name="T23" fmla="*/ 0 h 75"/>
                    <a:gd name="T24" fmla="*/ 27 w 91"/>
                    <a:gd name="T25" fmla="*/ 0 h 75"/>
                    <a:gd name="T26" fmla="*/ 28 w 91"/>
                    <a:gd name="T27" fmla="*/ 0 h 75"/>
                    <a:gd name="T28" fmla="*/ 28 w 91"/>
                    <a:gd name="T29" fmla="*/ 1 h 75"/>
                    <a:gd name="T30" fmla="*/ 28 w 91"/>
                    <a:gd name="T31" fmla="*/ 3 h 75"/>
                    <a:gd name="T32" fmla="*/ 29 w 91"/>
                    <a:gd name="T33" fmla="*/ 4 h 75"/>
                    <a:gd name="T34" fmla="*/ 30 w 91"/>
                    <a:gd name="T35" fmla="*/ 7 h 75"/>
                    <a:gd name="T36" fmla="*/ 27 w 91"/>
                    <a:gd name="T37" fmla="*/ 7 h 75"/>
                    <a:gd name="T38" fmla="*/ 26 w 91"/>
                    <a:gd name="T39" fmla="*/ 8 h 75"/>
                    <a:gd name="T40" fmla="*/ 25 w 91"/>
                    <a:gd name="T41" fmla="*/ 9 h 75"/>
                    <a:gd name="T42" fmla="*/ 24 w 91"/>
                    <a:gd name="T43" fmla="*/ 11 h 75"/>
                    <a:gd name="T44" fmla="*/ 24 w 91"/>
                    <a:gd name="T45" fmla="*/ 12 h 75"/>
                    <a:gd name="T46" fmla="*/ 24 w 91"/>
                    <a:gd name="T47" fmla="*/ 14 h 75"/>
                    <a:gd name="T48" fmla="*/ 24 w 91"/>
                    <a:gd name="T49" fmla="*/ 15 h 75"/>
                    <a:gd name="T50" fmla="*/ 24 w 91"/>
                    <a:gd name="T51" fmla="*/ 16 h 75"/>
                    <a:gd name="T52" fmla="*/ 23 w 91"/>
                    <a:gd name="T53" fmla="*/ 17 h 75"/>
                    <a:gd name="T54" fmla="*/ 22 w 91"/>
                    <a:gd name="T55" fmla="*/ 18 h 75"/>
                    <a:gd name="T56" fmla="*/ 21 w 91"/>
                    <a:gd name="T57" fmla="*/ 19 h 75"/>
                    <a:gd name="T58" fmla="*/ 21 w 91"/>
                    <a:gd name="T59" fmla="*/ 21 h 75"/>
                    <a:gd name="T60" fmla="*/ 22 w 91"/>
                    <a:gd name="T61" fmla="*/ 22 h 75"/>
                    <a:gd name="T62" fmla="*/ 23 w 91"/>
                    <a:gd name="T63" fmla="*/ 24 h 75"/>
                    <a:gd name="T64" fmla="*/ 24 w 91"/>
                    <a:gd name="T65" fmla="*/ 25 h 75"/>
                    <a:gd name="T66" fmla="*/ 23 w 91"/>
                    <a:gd name="T67" fmla="*/ 25 h 75"/>
                    <a:gd name="T68" fmla="*/ 22 w 91"/>
                    <a:gd name="T69" fmla="*/ 24 h 75"/>
                    <a:gd name="T70" fmla="*/ 21 w 91"/>
                    <a:gd name="T71" fmla="*/ 24 h 75"/>
                    <a:gd name="T72" fmla="*/ 19 w 91"/>
                    <a:gd name="T73" fmla="*/ 23 h 75"/>
                    <a:gd name="T74" fmla="*/ 18 w 91"/>
                    <a:gd name="T75" fmla="*/ 23 h 75"/>
                    <a:gd name="T76" fmla="*/ 16 w 91"/>
                    <a:gd name="T77" fmla="*/ 23 h 75"/>
                    <a:gd name="T78" fmla="*/ 15 w 91"/>
                    <a:gd name="T79" fmla="*/ 23 h 75"/>
                    <a:gd name="T80" fmla="*/ 14 w 91"/>
                    <a:gd name="T81" fmla="*/ 22 h 75"/>
                    <a:gd name="T82" fmla="*/ 12 w 91"/>
                    <a:gd name="T83" fmla="*/ 22 h 75"/>
                    <a:gd name="T84" fmla="*/ 11 w 91"/>
                    <a:gd name="T85" fmla="*/ 21 h 75"/>
                    <a:gd name="T86" fmla="*/ 11 w 91"/>
                    <a:gd name="T87" fmla="*/ 21 h 75"/>
                    <a:gd name="T88" fmla="*/ 10 w 91"/>
                    <a:gd name="T89" fmla="*/ 19 h 75"/>
                    <a:gd name="T90" fmla="*/ 8 w 91"/>
                    <a:gd name="T91" fmla="*/ 19 h 75"/>
                    <a:gd name="T92" fmla="*/ 7 w 91"/>
                    <a:gd name="T93" fmla="*/ 19 h 75"/>
                    <a:gd name="T94" fmla="*/ 5 w 91"/>
                    <a:gd name="T95" fmla="*/ 18 h 75"/>
                    <a:gd name="T96" fmla="*/ 4 w 91"/>
                    <a:gd name="T97" fmla="*/ 17 h 75"/>
                    <a:gd name="T98" fmla="*/ 5 w 91"/>
                    <a:gd name="T99" fmla="*/ 15 h 75"/>
                    <a:gd name="T100" fmla="*/ 6 w 91"/>
                    <a:gd name="T101" fmla="*/ 14 h 75"/>
                    <a:gd name="T102" fmla="*/ 4 w 91"/>
                    <a:gd name="T103" fmla="*/ 14 h 75"/>
                    <a:gd name="T104" fmla="*/ 3 w 91"/>
                    <a:gd name="T105" fmla="*/ 14 h 75"/>
                    <a:gd name="T106" fmla="*/ 1 w 91"/>
                    <a:gd name="T107" fmla="*/ 14 h 75"/>
                    <a:gd name="T108" fmla="*/ 0 w 91"/>
                    <a:gd name="T109" fmla="*/ 12 h 75"/>
                    <a:gd name="T110" fmla="*/ 0 w 91"/>
                    <a:gd name="T111" fmla="*/ 11 h 75"/>
                    <a:gd name="T112" fmla="*/ 1 w 91"/>
                    <a:gd name="T113" fmla="*/ 9 h 75"/>
                    <a:gd name="T114" fmla="*/ 2 w 91"/>
                    <a:gd name="T115" fmla="*/ 8 h 7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91"/>
                    <a:gd name="T175" fmla="*/ 0 h 75"/>
                    <a:gd name="T176" fmla="*/ 91 w 91"/>
                    <a:gd name="T177" fmla="*/ 75 h 7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91" h="75">
                      <a:moveTo>
                        <a:pt x="5" y="25"/>
                      </a:moveTo>
                      <a:lnTo>
                        <a:pt x="6" y="25"/>
                      </a:lnTo>
                      <a:lnTo>
                        <a:pt x="9" y="23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8" y="12"/>
                      </a:lnTo>
                      <a:lnTo>
                        <a:pt x="30" y="11"/>
                      </a:lnTo>
                      <a:lnTo>
                        <a:pt x="32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40" y="6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4" y="4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50" y="1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1"/>
                      </a:lnTo>
                      <a:lnTo>
                        <a:pt x="85" y="1"/>
                      </a:lnTo>
                      <a:lnTo>
                        <a:pt x="85" y="3"/>
                      </a:lnTo>
                      <a:lnTo>
                        <a:pt x="85" y="4"/>
                      </a:lnTo>
                      <a:lnTo>
                        <a:pt x="85" y="5"/>
                      </a:lnTo>
                      <a:lnTo>
                        <a:pt x="85" y="6"/>
                      </a:lnTo>
                      <a:lnTo>
                        <a:pt x="85" y="7"/>
                      </a:lnTo>
                      <a:lnTo>
                        <a:pt x="85" y="8"/>
                      </a:lnTo>
                      <a:lnTo>
                        <a:pt x="86" y="10"/>
                      </a:lnTo>
                      <a:lnTo>
                        <a:pt x="86" y="11"/>
                      </a:lnTo>
                      <a:lnTo>
                        <a:pt x="86" y="12"/>
                      </a:lnTo>
                      <a:lnTo>
                        <a:pt x="87" y="12"/>
                      </a:lnTo>
                      <a:lnTo>
                        <a:pt x="87" y="13"/>
                      </a:lnTo>
                      <a:lnTo>
                        <a:pt x="87" y="14"/>
                      </a:lnTo>
                      <a:lnTo>
                        <a:pt x="88" y="14"/>
                      </a:lnTo>
                      <a:lnTo>
                        <a:pt x="91" y="21"/>
                      </a:lnTo>
                      <a:lnTo>
                        <a:pt x="86" y="22"/>
                      </a:lnTo>
                      <a:lnTo>
                        <a:pt x="85" y="22"/>
                      </a:lnTo>
                      <a:lnTo>
                        <a:pt x="84" y="22"/>
                      </a:lnTo>
                      <a:lnTo>
                        <a:pt x="82" y="22"/>
                      </a:lnTo>
                      <a:lnTo>
                        <a:pt x="81" y="22"/>
                      </a:lnTo>
                      <a:lnTo>
                        <a:pt x="80" y="23"/>
                      </a:lnTo>
                      <a:lnTo>
                        <a:pt x="79" y="25"/>
                      </a:lnTo>
                      <a:lnTo>
                        <a:pt x="78" y="25"/>
                      </a:lnTo>
                      <a:lnTo>
                        <a:pt x="78" y="26"/>
                      </a:lnTo>
                      <a:lnTo>
                        <a:pt x="77" y="27"/>
                      </a:lnTo>
                      <a:lnTo>
                        <a:pt x="76" y="27"/>
                      </a:lnTo>
                      <a:lnTo>
                        <a:pt x="76" y="28"/>
                      </a:lnTo>
                      <a:lnTo>
                        <a:pt x="74" y="29"/>
                      </a:lnTo>
                      <a:lnTo>
                        <a:pt x="74" y="30"/>
                      </a:lnTo>
                      <a:lnTo>
                        <a:pt x="73" y="30"/>
                      </a:lnTo>
                      <a:lnTo>
                        <a:pt x="73" y="32"/>
                      </a:lnTo>
                      <a:lnTo>
                        <a:pt x="73" y="33"/>
                      </a:lnTo>
                      <a:lnTo>
                        <a:pt x="72" y="34"/>
                      </a:lnTo>
                      <a:lnTo>
                        <a:pt x="72" y="35"/>
                      </a:lnTo>
                      <a:lnTo>
                        <a:pt x="72" y="36"/>
                      </a:lnTo>
                      <a:lnTo>
                        <a:pt x="72" y="37"/>
                      </a:lnTo>
                      <a:lnTo>
                        <a:pt x="71" y="38"/>
                      </a:lnTo>
                      <a:lnTo>
                        <a:pt x="71" y="40"/>
                      </a:lnTo>
                      <a:lnTo>
                        <a:pt x="72" y="41"/>
                      </a:lnTo>
                      <a:lnTo>
                        <a:pt x="72" y="42"/>
                      </a:lnTo>
                      <a:lnTo>
                        <a:pt x="72" y="43"/>
                      </a:lnTo>
                      <a:lnTo>
                        <a:pt x="72" y="44"/>
                      </a:lnTo>
                      <a:lnTo>
                        <a:pt x="73" y="44"/>
                      </a:lnTo>
                      <a:lnTo>
                        <a:pt x="73" y="45"/>
                      </a:lnTo>
                      <a:lnTo>
                        <a:pt x="74" y="47"/>
                      </a:lnTo>
                      <a:lnTo>
                        <a:pt x="73" y="47"/>
                      </a:lnTo>
                      <a:lnTo>
                        <a:pt x="72" y="47"/>
                      </a:lnTo>
                      <a:lnTo>
                        <a:pt x="71" y="47"/>
                      </a:lnTo>
                      <a:lnTo>
                        <a:pt x="70" y="48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7" y="50"/>
                      </a:lnTo>
                      <a:lnTo>
                        <a:pt x="67" y="51"/>
                      </a:lnTo>
                      <a:lnTo>
                        <a:pt x="66" y="52"/>
                      </a:lnTo>
                      <a:lnTo>
                        <a:pt x="66" y="53"/>
                      </a:lnTo>
                      <a:lnTo>
                        <a:pt x="65" y="55"/>
                      </a:lnTo>
                      <a:lnTo>
                        <a:pt x="65" y="56"/>
                      </a:lnTo>
                      <a:lnTo>
                        <a:pt x="65" y="57"/>
                      </a:lnTo>
                      <a:lnTo>
                        <a:pt x="65" y="58"/>
                      </a:lnTo>
                      <a:lnTo>
                        <a:pt x="65" y="59"/>
                      </a:lnTo>
                      <a:lnTo>
                        <a:pt x="65" y="60"/>
                      </a:lnTo>
                      <a:lnTo>
                        <a:pt x="65" y="62"/>
                      </a:lnTo>
                      <a:lnTo>
                        <a:pt x="65" y="63"/>
                      </a:lnTo>
                      <a:lnTo>
                        <a:pt x="65" y="64"/>
                      </a:lnTo>
                      <a:lnTo>
                        <a:pt x="65" y="65"/>
                      </a:lnTo>
                      <a:lnTo>
                        <a:pt x="66" y="66"/>
                      </a:lnTo>
                      <a:lnTo>
                        <a:pt x="66" y="67"/>
                      </a:lnTo>
                      <a:lnTo>
                        <a:pt x="66" y="68"/>
                      </a:lnTo>
                      <a:lnTo>
                        <a:pt x="67" y="70"/>
                      </a:lnTo>
                      <a:lnTo>
                        <a:pt x="67" y="71"/>
                      </a:lnTo>
                      <a:lnTo>
                        <a:pt x="69" y="72"/>
                      </a:lnTo>
                      <a:lnTo>
                        <a:pt x="70" y="73"/>
                      </a:lnTo>
                      <a:lnTo>
                        <a:pt x="71" y="74"/>
                      </a:lnTo>
                      <a:lnTo>
                        <a:pt x="72" y="74"/>
                      </a:lnTo>
                      <a:lnTo>
                        <a:pt x="73" y="75"/>
                      </a:lnTo>
                      <a:lnTo>
                        <a:pt x="73" y="74"/>
                      </a:lnTo>
                      <a:lnTo>
                        <a:pt x="72" y="74"/>
                      </a:lnTo>
                      <a:lnTo>
                        <a:pt x="71" y="74"/>
                      </a:lnTo>
                      <a:lnTo>
                        <a:pt x="70" y="74"/>
                      </a:lnTo>
                      <a:lnTo>
                        <a:pt x="69" y="73"/>
                      </a:lnTo>
                      <a:lnTo>
                        <a:pt x="67" y="73"/>
                      </a:lnTo>
                      <a:lnTo>
                        <a:pt x="66" y="73"/>
                      </a:lnTo>
                      <a:lnTo>
                        <a:pt x="66" y="72"/>
                      </a:lnTo>
                      <a:lnTo>
                        <a:pt x="65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3" y="71"/>
                      </a:lnTo>
                      <a:lnTo>
                        <a:pt x="62" y="71"/>
                      </a:lnTo>
                      <a:lnTo>
                        <a:pt x="61" y="70"/>
                      </a:lnTo>
                      <a:lnTo>
                        <a:pt x="59" y="70"/>
                      </a:lnTo>
                      <a:lnTo>
                        <a:pt x="58" y="70"/>
                      </a:lnTo>
                      <a:lnTo>
                        <a:pt x="57" y="70"/>
                      </a:lnTo>
                      <a:lnTo>
                        <a:pt x="56" y="70"/>
                      </a:lnTo>
                      <a:lnTo>
                        <a:pt x="56" y="68"/>
                      </a:lnTo>
                      <a:lnTo>
                        <a:pt x="55" y="68"/>
                      </a:lnTo>
                      <a:lnTo>
                        <a:pt x="54" y="68"/>
                      </a:lnTo>
                      <a:lnTo>
                        <a:pt x="52" y="68"/>
                      </a:lnTo>
                      <a:lnTo>
                        <a:pt x="51" y="70"/>
                      </a:lnTo>
                      <a:lnTo>
                        <a:pt x="50" y="70"/>
                      </a:lnTo>
                      <a:lnTo>
                        <a:pt x="49" y="68"/>
                      </a:lnTo>
                      <a:lnTo>
                        <a:pt x="48" y="68"/>
                      </a:lnTo>
                      <a:lnTo>
                        <a:pt x="47" y="68"/>
                      </a:lnTo>
                      <a:lnTo>
                        <a:pt x="45" y="68"/>
                      </a:lnTo>
                      <a:lnTo>
                        <a:pt x="44" y="68"/>
                      </a:lnTo>
                      <a:lnTo>
                        <a:pt x="43" y="68"/>
                      </a:lnTo>
                      <a:lnTo>
                        <a:pt x="42" y="68"/>
                      </a:lnTo>
                      <a:lnTo>
                        <a:pt x="42" y="67"/>
                      </a:lnTo>
                      <a:lnTo>
                        <a:pt x="41" y="67"/>
                      </a:lnTo>
                      <a:lnTo>
                        <a:pt x="40" y="67"/>
                      </a:lnTo>
                      <a:lnTo>
                        <a:pt x="39" y="66"/>
                      </a:lnTo>
                      <a:lnTo>
                        <a:pt x="37" y="66"/>
                      </a:lnTo>
                      <a:lnTo>
                        <a:pt x="36" y="65"/>
                      </a:lnTo>
                      <a:lnTo>
                        <a:pt x="35" y="65"/>
                      </a:lnTo>
                      <a:lnTo>
                        <a:pt x="35" y="64"/>
                      </a:lnTo>
                      <a:lnTo>
                        <a:pt x="34" y="64"/>
                      </a:lnTo>
                      <a:lnTo>
                        <a:pt x="34" y="63"/>
                      </a:lnTo>
                      <a:lnTo>
                        <a:pt x="33" y="63"/>
                      </a:lnTo>
                      <a:lnTo>
                        <a:pt x="33" y="62"/>
                      </a:lnTo>
                      <a:lnTo>
                        <a:pt x="32" y="62"/>
                      </a:lnTo>
                      <a:lnTo>
                        <a:pt x="32" y="60"/>
                      </a:lnTo>
                      <a:lnTo>
                        <a:pt x="30" y="59"/>
                      </a:lnTo>
                      <a:lnTo>
                        <a:pt x="30" y="58"/>
                      </a:lnTo>
                      <a:lnTo>
                        <a:pt x="30" y="57"/>
                      </a:lnTo>
                      <a:lnTo>
                        <a:pt x="28" y="57"/>
                      </a:lnTo>
                      <a:lnTo>
                        <a:pt x="27" y="57"/>
                      </a:lnTo>
                      <a:lnTo>
                        <a:pt x="26" y="57"/>
                      </a:lnTo>
                      <a:lnTo>
                        <a:pt x="25" y="57"/>
                      </a:lnTo>
                      <a:lnTo>
                        <a:pt x="24" y="57"/>
                      </a:lnTo>
                      <a:lnTo>
                        <a:pt x="22" y="57"/>
                      </a:lnTo>
                      <a:lnTo>
                        <a:pt x="21" y="57"/>
                      </a:lnTo>
                      <a:lnTo>
                        <a:pt x="20" y="57"/>
                      </a:lnTo>
                      <a:lnTo>
                        <a:pt x="19" y="57"/>
                      </a:lnTo>
                      <a:lnTo>
                        <a:pt x="18" y="56"/>
                      </a:lnTo>
                      <a:lnTo>
                        <a:pt x="17" y="56"/>
                      </a:lnTo>
                      <a:lnTo>
                        <a:pt x="15" y="55"/>
                      </a:lnTo>
                      <a:lnTo>
                        <a:pt x="14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3" y="50"/>
                      </a:lnTo>
                      <a:lnTo>
                        <a:pt x="13" y="49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5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3" y="43"/>
                      </a:lnTo>
                      <a:lnTo>
                        <a:pt x="12" y="43"/>
                      </a:lnTo>
                      <a:lnTo>
                        <a:pt x="11" y="43"/>
                      </a:lnTo>
                      <a:lnTo>
                        <a:pt x="10" y="43"/>
                      </a:lnTo>
                      <a:lnTo>
                        <a:pt x="9" y="42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5" y="42"/>
                      </a:lnTo>
                      <a:lnTo>
                        <a:pt x="4" y="41"/>
                      </a:lnTo>
                      <a:lnTo>
                        <a:pt x="3" y="40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5" y="26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6" name="Freeform 372"/>
                <p:cNvSpPr>
                  <a:spLocks noChangeArrowheads="1"/>
                </p:cNvSpPr>
                <p:nvPr/>
              </p:nvSpPr>
              <p:spPr bwMode="auto">
                <a:xfrm>
                  <a:off x="707" y="246"/>
                  <a:ext cx="30" cy="25"/>
                </a:xfrm>
                <a:custGeom>
                  <a:avLst/>
                  <a:gdLst>
                    <a:gd name="T0" fmla="*/ 2 w 91"/>
                    <a:gd name="T1" fmla="*/ 8 h 75"/>
                    <a:gd name="T2" fmla="*/ 4 w 91"/>
                    <a:gd name="T3" fmla="*/ 7 h 75"/>
                    <a:gd name="T4" fmla="*/ 6 w 91"/>
                    <a:gd name="T5" fmla="*/ 6 h 75"/>
                    <a:gd name="T6" fmla="*/ 8 w 91"/>
                    <a:gd name="T7" fmla="*/ 4 h 75"/>
                    <a:gd name="T8" fmla="*/ 11 w 91"/>
                    <a:gd name="T9" fmla="*/ 3 h 75"/>
                    <a:gd name="T10" fmla="*/ 13 w 91"/>
                    <a:gd name="T11" fmla="*/ 2 h 75"/>
                    <a:gd name="T12" fmla="*/ 15 w 91"/>
                    <a:gd name="T13" fmla="*/ 1 h 75"/>
                    <a:gd name="T14" fmla="*/ 18 w 91"/>
                    <a:gd name="T15" fmla="*/ 0 h 75"/>
                    <a:gd name="T16" fmla="*/ 19 w 91"/>
                    <a:gd name="T17" fmla="*/ 0 h 75"/>
                    <a:gd name="T18" fmla="*/ 22 w 91"/>
                    <a:gd name="T19" fmla="*/ 0 h 75"/>
                    <a:gd name="T20" fmla="*/ 24 w 91"/>
                    <a:gd name="T21" fmla="*/ 0 h 75"/>
                    <a:gd name="T22" fmla="*/ 26 w 91"/>
                    <a:gd name="T23" fmla="*/ 0 h 75"/>
                    <a:gd name="T24" fmla="*/ 28 w 91"/>
                    <a:gd name="T25" fmla="*/ 0 h 75"/>
                    <a:gd name="T26" fmla="*/ 28 w 91"/>
                    <a:gd name="T27" fmla="*/ 1 h 75"/>
                    <a:gd name="T28" fmla="*/ 28 w 91"/>
                    <a:gd name="T29" fmla="*/ 2 h 75"/>
                    <a:gd name="T30" fmla="*/ 28 w 91"/>
                    <a:gd name="T31" fmla="*/ 4 h 75"/>
                    <a:gd name="T32" fmla="*/ 29 w 91"/>
                    <a:gd name="T33" fmla="*/ 5 h 75"/>
                    <a:gd name="T34" fmla="*/ 30 w 91"/>
                    <a:gd name="T35" fmla="*/ 7 h 75"/>
                    <a:gd name="T36" fmla="*/ 28 w 91"/>
                    <a:gd name="T37" fmla="*/ 7 h 75"/>
                    <a:gd name="T38" fmla="*/ 26 w 91"/>
                    <a:gd name="T39" fmla="*/ 8 h 75"/>
                    <a:gd name="T40" fmla="*/ 24 w 91"/>
                    <a:gd name="T41" fmla="*/ 10 h 75"/>
                    <a:gd name="T42" fmla="*/ 23 w 91"/>
                    <a:gd name="T43" fmla="*/ 13 h 75"/>
                    <a:gd name="T44" fmla="*/ 24 w 91"/>
                    <a:gd name="T45" fmla="*/ 16 h 75"/>
                    <a:gd name="T46" fmla="*/ 22 w 91"/>
                    <a:gd name="T47" fmla="*/ 17 h 75"/>
                    <a:gd name="T48" fmla="*/ 21 w 91"/>
                    <a:gd name="T49" fmla="*/ 20 h 75"/>
                    <a:gd name="T50" fmla="*/ 22 w 91"/>
                    <a:gd name="T51" fmla="*/ 23 h 75"/>
                    <a:gd name="T52" fmla="*/ 24 w 91"/>
                    <a:gd name="T53" fmla="*/ 25 h 75"/>
                    <a:gd name="T54" fmla="*/ 23 w 91"/>
                    <a:gd name="T55" fmla="*/ 24 h 75"/>
                    <a:gd name="T56" fmla="*/ 21 w 91"/>
                    <a:gd name="T57" fmla="*/ 24 h 75"/>
                    <a:gd name="T58" fmla="*/ 19 w 91"/>
                    <a:gd name="T59" fmla="*/ 23 h 75"/>
                    <a:gd name="T60" fmla="*/ 17 w 91"/>
                    <a:gd name="T61" fmla="*/ 23 h 75"/>
                    <a:gd name="T62" fmla="*/ 15 w 91"/>
                    <a:gd name="T63" fmla="*/ 23 h 75"/>
                    <a:gd name="T64" fmla="*/ 12 w 91"/>
                    <a:gd name="T65" fmla="*/ 22 h 75"/>
                    <a:gd name="T66" fmla="*/ 11 w 91"/>
                    <a:gd name="T67" fmla="*/ 21 h 75"/>
                    <a:gd name="T68" fmla="*/ 10 w 91"/>
                    <a:gd name="T69" fmla="*/ 19 h 75"/>
                    <a:gd name="T70" fmla="*/ 7 w 91"/>
                    <a:gd name="T71" fmla="*/ 19 h 75"/>
                    <a:gd name="T72" fmla="*/ 5 w 91"/>
                    <a:gd name="T73" fmla="*/ 18 h 75"/>
                    <a:gd name="T74" fmla="*/ 4 w 91"/>
                    <a:gd name="T75" fmla="*/ 16 h 75"/>
                    <a:gd name="T76" fmla="*/ 6 w 91"/>
                    <a:gd name="T77" fmla="*/ 14 h 75"/>
                    <a:gd name="T78" fmla="*/ 2 w 91"/>
                    <a:gd name="T79" fmla="*/ 14 h 75"/>
                    <a:gd name="T80" fmla="*/ 1 w 91"/>
                    <a:gd name="T81" fmla="*/ 12 h 75"/>
                    <a:gd name="T82" fmla="*/ 0 w 91"/>
                    <a:gd name="T83" fmla="*/ 11 h 75"/>
                    <a:gd name="T84" fmla="*/ 2 w 91"/>
                    <a:gd name="T85" fmla="*/ 8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1"/>
                    <a:gd name="T130" fmla="*/ 0 h 75"/>
                    <a:gd name="T131" fmla="*/ 91 w 91"/>
                    <a:gd name="T132" fmla="*/ 75 h 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1" h="75">
                      <a:moveTo>
                        <a:pt x="5" y="25"/>
                      </a:moveTo>
                      <a:lnTo>
                        <a:pt x="11" y="21"/>
                      </a:lnTo>
                      <a:lnTo>
                        <a:pt x="18" y="18"/>
                      </a:lnTo>
                      <a:lnTo>
                        <a:pt x="25" y="13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3"/>
                      </a:lnTo>
                      <a:lnTo>
                        <a:pt x="54" y="1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6" y="1"/>
                      </a:lnTo>
                      <a:lnTo>
                        <a:pt x="85" y="4"/>
                      </a:lnTo>
                      <a:lnTo>
                        <a:pt x="85" y="7"/>
                      </a:lnTo>
                      <a:lnTo>
                        <a:pt x="86" y="11"/>
                      </a:lnTo>
                      <a:lnTo>
                        <a:pt x="88" y="14"/>
                      </a:lnTo>
                      <a:lnTo>
                        <a:pt x="91" y="21"/>
                      </a:lnTo>
                      <a:lnTo>
                        <a:pt x="86" y="22"/>
                      </a:lnTo>
                      <a:lnTo>
                        <a:pt x="79" y="25"/>
                      </a:lnTo>
                      <a:lnTo>
                        <a:pt x="73" y="30"/>
                      </a:lnTo>
                      <a:lnTo>
                        <a:pt x="71" y="40"/>
                      </a:lnTo>
                      <a:lnTo>
                        <a:pt x="74" y="47"/>
                      </a:lnTo>
                      <a:lnTo>
                        <a:pt x="67" y="50"/>
                      </a:lnTo>
                      <a:lnTo>
                        <a:pt x="65" y="59"/>
                      </a:lnTo>
                      <a:lnTo>
                        <a:pt x="66" y="68"/>
                      </a:lnTo>
                      <a:lnTo>
                        <a:pt x="73" y="75"/>
                      </a:lnTo>
                      <a:lnTo>
                        <a:pt x="69" y="73"/>
                      </a:lnTo>
                      <a:lnTo>
                        <a:pt x="64" y="71"/>
                      </a:lnTo>
                      <a:lnTo>
                        <a:pt x="58" y="70"/>
                      </a:lnTo>
                      <a:lnTo>
                        <a:pt x="52" y="68"/>
                      </a:lnTo>
                      <a:lnTo>
                        <a:pt x="44" y="68"/>
                      </a:lnTo>
                      <a:lnTo>
                        <a:pt x="37" y="66"/>
                      </a:lnTo>
                      <a:lnTo>
                        <a:pt x="33" y="62"/>
                      </a:lnTo>
                      <a:lnTo>
                        <a:pt x="30" y="57"/>
                      </a:lnTo>
                      <a:lnTo>
                        <a:pt x="20" y="57"/>
                      </a:lnTo>
                      <a:lnTo>
                        <a:pt x="14" y="53"/>
                      </a:lnTo>
                      <a:lnTo>
                        <a:pt x="13" y="48"/>
                      </a:lnTo>
                      <a:lnTo>
                        <a:pt x="18" y="42"/>
                      </a:lnTo>
                      <a:lnTo>
                        <a:pt x="7" y="42"/>
                      </a:lnTo>
                      <a:lnTo>
                        <a:pt x="2" y="37"/>
                      </a:lnTo>
                      <a:lnTo>
                        <a:pt x="0" y="32"/>
                      </a:lnTo>
                      <a:lnTo>
                        <a:pt x="5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7" name="Freeform 373"/>
                <p:cNvSpPr>
                  <a:spLocks noEditPoints="1" noChangeArrowheads="1"/>
                </p:cNvSpPr>
                <p:nvPr/>
              </p:nvSpPr>
              <p:spPr bwMode="auto">
                <a:xfrm>
                  <a:off x="208" y="181"/>
                  <a:ext cx="578" cy="156"/>
                </a:xfrm>
                <a:custGeom>
                  <a:avLst/>
                  <a:gdLst>
                    <a:gd name="T0" fmla="*/ 273 w 1732"/>
                    <a:gd name="T1" fmla="*/ 2 h 470"/>
                    <a:gd name="T2" fmla="*/ 287 w 1732"/>
                    <a:gd name="T3" fmla="*/ 17 h 470"/>
                    <a:gd name="T4" fmla="*/ 283 w 1732"/>
                    <a:gd name="T5" fmla="*/ 33 h 470"/>
                    <a:gd name="T6" fmla="*/ 262 w 1732"/>
                    <a:gd name="T7" fmla="*/ 34 h 470"/>
                    <a:gd name="T8" fmla="*/ 249 w 1732"/>
                    <a:gd name="T9" fmla="*/ 26 h 470"/>
                    <a:gd name="T10" fmla="*/ 235 w 1732"/>
                    <a:gd name="T11" fmla="*/ 17 h 470"/>
                    <a:gd name="T12" fmla="*/ 243 w 1732"/>
                    <a:gd name="T13" fmla="*/ 6 h 470"/>
                    <a:gd name="T14" fmla="*/ 143 w 1732"/>
                    <a:gd name="T15" fmla="*/ 51 h 470"/>
                    <a:gd name="T16" fmla="*/ 150 w 1732"/>
                    <a:gd name="T17" fmla="*/ 67 h 470"/>
                    <a:gd name="T18" fmla="*/ 168 w 1732"/>
                    <a:gd name="T19" fmla="*/ 60 h 470"/>
                    <a:gd name="T20" fmla="*/ 174 w 1732"/>
                    <a:gd name="T21" fmla="*/ 74 h 470"/>
                    <a:gd name="T22" fmla="*/ 190 w 1732"/>
                    <a:gd name="T23" fmla="*/ 72 h 470"/>
                    <a:gd name="T24" fmla="*/ 196 w 1732"/>
                    <a:gd name="T25" fmla="*/ 57 h 470"/>
                    <a:gd name="T26" fmla="*/ 187 w 1732"/>
                    <a:gd name="T27" fmla="*/ 43 h 470"/>
                    <a:gd name="T28" fmla="*/ 175 w 1732"/>
                    <a:gd name="T29" fmla="*/ 30 h 470"/>
                    <a:gd name="T30" fmla="*/ 153 w 1732"/>
                    <a:gd name="T31" fmla="*/ 33 h 470"/>
                    <a:gd name="T32" fmla="*/ 127 w 1732"/>
                    <a:gd name="T33" fmla="*/ 83 h 470"/>
                    <a:gd name="T34" fmla="*/ 118 w 1732"/>
                    <a:gd name="T35" fmla="*/ 99 h 470"/>
                    <a:gd name="T36" fmla="*/ 141 w 1732"/>
                    <a:gd name="T37" fmla="*/ 102 h 470"/>
                    <a:gd name="T38" fmla="*/ 144 w 1732"/>
                    <a:gd name="T39" fmla="*/ 98 h 470"/>
                    <a:gd name="T40" fmla="*/ 159 w 1732"/>
                    <a:gd name="T41" fmla="*/ 102 h 470"/>
                    <a:gd name="T42" fmla="*/ 154 w 1732"/>
                    <a:gd name="T43" fmla="*/ 90 h 470"/>
                    <a:gd name="T44" fmla="*/ 150 w 1732"/>
                    <a:gd name="T45" fmla="*/ 82 h 470"/>
                    <a:gd name="T46" fmla="*/ 161 w 1732"/>
                    <a:gd name="T47" fmla="*/ 87 h 470"/>
                    <a:gd name="T48" fmla="*/ 166 w 1732"/>
                    <a:gd name="T49" fmla="*/ 100 h 470"/>
                    <a:gd name="T50" fmla="*/ 163 w 1732"/>
                    <a:gd name="T51" fmla="*/ 114 h 470"/>
                    <a:gd name="T52" fmla="*/ 174 w 1732"/>
                    <a:gd name="T53" fmla="*/ 119 h 470"/>
                    <a:gd name="T54" fmla="*/ 183 w 1732"/>
                    <a:gd name="T55" fmla="*/ 99 h 470"/>
                    <a:gd name="T56" fmla="*/ 175 w 1732"/>
                    <a:gd name="T57" fmla="*/ 84 h 470"/>
                    <a:gd name="T58" fmla="*/ 161 w 1732"/>
                    <a:gd name="T59" fmla="*/ 71 h 470"/>
                    <a:gd name="T60" fmla="*/ 146 w 1732"/>
                    <a:gd name="T61" fmla="*/ 74 h 470"/>
                    <a:gd name="T62" fmla="*/ 1 w 1732"/>
                    <a:gd name="T63" fmla="*/ 140 h 470"/>
                    <a:gd name="T64" fmla="*/ 32 w 1732"/>
                    <a:gd name="T65" fmla="*/ 143 h 470"/>
                    <a:gd name="T66" fmla="*/ 50 w 1732"/>
                    <a:gd name="T67" fmla="*/ 144 h 470"/>
                    <a:gd name="T68" fmla="*/ 60 w 1732"/>
                    <a:gd name="T69" fmla="*/ 154 h 470"/>
                    <a:gd name="T70" fmla="*/ 66 w 1732"/>
                    <a:gd name="T71" fmla="*/ 146 h 470"/>
                    <a:gd name="T72" fmla="*/ 69 w 1732"/>
                    <a:gd name="T73" fmla="*/ 151 h 470"/>
                    <a:gd name="T74" fmla="*/ 79 w 1732"/>
                    <a:gd name="T75" fmla="*/ 151 h 470"/>
                    <a:gd name="T76" fmla="*/ 84 w 1732"/>
                    <a:gd name="T77" fmla="*/ 136 h 470"/>
                    <a:gd name="T78" fmla="*/ 74 w 1732"/>
                    <a:gd name="T79" fmla="*/ 113 h 470"/>
                    <a:gd name="T80" fmla="*/ 57 w 1732"/>
                    <a:gd name="T81" fmla="*/ 102 h 470"/>
                    <a:gd name="T82" fmla="*/ 9 w 1732"/>
                    <a:gd name="T83" fmla="*/ 111 h 470"/>
                    <a:gd name="T84" fmla="*/ 561 w 1732"/>
                    <a:gd name="T85" fmla="*/ 82 h 470"/>
                    <a:gd name="T86" fmla="*/ 566 w 1732"/>
                    <a:gd name="T87" fmla="*/ 73 h 470"/>
                    <a:gd name="T88" fmla="*/ 577 w 1732"/>
                    <a:gd name="T89" fmla="*/ 87 h 470"/>
                    <a:gd name="T90" fmla="*/ 398 w 1732"/>
                    <a:gd name="T91" fmla="*/ 32 h 470"/>
                    <a:gd name="T92" fmla="*/ 415 w 1732"/>
                    <a:gd name="T93" fmla="*/ 37 h 470"/>
                    <a:gd name="T94" fmla="*/ 420 w 1732"/>
                    <a:gd name="T95" fmla="*/ 52 h 470"/>
                    <a:gd name="T96" fmla="*/ 415 w 1732"/>
                    <a:gd name="T97" fmla="*/ 66 h 470"/>
                    <a:gd name="T98" fmla="*/ 390 w 1732"/>
                    <a:gd name="T99" fmla="*/ 64 h 470"/>
                    <a:gd name="T100" fmla="*/ 378 w 1732"/>
                    <a:gd name="T101" fmla="*/ 55 h 470"/>
                    <a:gd name="T102" fmla="*/ 380 w 1732"/>
                    <a:gd name="T103" fmla="*/ 47 h 470"/>
                    <a:gd name="T104" fmla="*/ 392 w 1732"/>
                    <a:gd name="T105" fmla="*/ 42 h 470"/>
                    <a:gd name="T106" fmla="*/ 532 w 1732"/>
                    <a:gd name="T107" fmla="*/ 57 h 470"/>
                    <a:gd name="T108" fmla="*/ 528 w 1732"/>
                    <a:gd name="T109" fmla="*/ 67 h 470"/>
                    <a:gd name="T110" fmla="*/ 531 w 1732"/>
                    <a:gd name="T111" fmla="*/ 74 h 470"/>
                    <a:gd name="T112" fmla="*/ 522 w 1732"/>
                    <a:gd name="T113" fmla="*/ 82 h 470"/>
                    <a:gd name="T114" fmla="*/ 521 w 1732"/>
                    <a:gd name="T115" fmla="*/ 95 h 470"/>
                    <a:gd name="T116" fmla="*/ 541 w 1732"/>
                    <a:gd name="T117" fmla="*/ 110 h 470"/>
                    <a:gd name="T118" fmla="*/ 567 w 1732"/>
                    <a:gd name="T119" fmla="*/ 97 h 470"/>
                    <a:gd name="T120" fmla="*/ 562 w 1732"/>
                    <a:gd name="T121" fmla="*/ 83 h 470"/>
                    <a:gd name="T122" fmla="*/ 548 w 1732"/>
                    <a:gd name="T123" fmla="*/ 65 h 47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32"/>
                    <a:gd name="T187" fmla="*/ 0 h 470"/>
                    <a:gd name="T188" fmla="*/ 1732 w 1732"/>
                    <a:gd name="T189" fmla="*/ 470 h 47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32" h="470">
                      <a:moveTo>
                        <a:pt x="756" y="19"/>
                      </a:moveTo>
                      <a:lnTo>
                        <a:pt x="758" y="18"/>
                      </a:lnTo>
                      <a:lnTo>
                        <a:pt x="760" y="17"/>
                      </a:lnTo>
                      <a:lnTo>
                        <a:pt x="762" y="16"/>
                      </a:lnTo>
                      <a:lnTo>
                        <a:pt x="764" y="15"/>
                      </a:lnTo>
                      <a:lnTo>
                        <a:pt x="766" y="14"/>
                      </a:lnTo>
                      <a:lnTo>
                        <a:pt x="767" y="12"/>
                      </a:lnTo>
                      <a:lnTo>
                        <a:pt x="770" y="12"/>
                      </a:lnTo>
                      <a:lnTo>
                        <a:pt x="771" y="11"/>
                      </a:lnTo>
                      <a:lnTo>
                        <a:pt x="773" y="10"/>
                      </a:lnTo>
                      <a:lnTo>
                        <a:pt x="774" y="9"/>
                      </a:lnTo>
                      <a:lnTo>
                        <a:pt x="777" y="8"/>
                      </a:lnTo>
                      <a:lnTo>
                        <a:pt x="778" y="7"/>
                      </a:lnTo>
                      <a:lnTo>
                        <a:pt x="780" y="7"/>
                      </a:lnTo>
                      <a:lnTo>
                        <a:pt x="781" y="6"/>
                      </a:lnTo>
                      <a:lnTo>
                        <a:pt x="782" y="4"/>
                      </a:lnTo>
                      <a:lnTo>
                        <a:pt x="784" y="4"/>
                      </a:lnTo>
                      <a:lnTo>
                        <a:pt x="786" y="3"/>
                      </a:lnTo>
                      <a:lnTo>
                        <a:pt x="787" y="2"/>
                      </a:lnTo>
                      <a:lnTo>
                        <a:pt x="788" y="2"/>
                      </a:lnTo>
                      <a:lnTo>
                        <a:pt x="789" y="1"/>
                      </a:lnTo>
                      <a:lnTo>
                        <a:pt x="790" y="1"/>
                      </a:lnTo>
                      <a:lnTo>
                        <a:pt x="792" y="1"/>
                      </a:lnTo>
                      <a:lnTo>
                        <a:pt x="793" y="1"/>
                      </a:lnTo>
                      <a:lnTo>
                        <a:pt x="794" y="0"/>
                      </a:lnTo>
                      <a:lnTo>
                        <a:pt x="795" y="0"/>
                      </a:lnTo>
                      <a:lnTo>
                        <a:pt x="796" y="0"/>
                      </a:lnTo>
                      <a:lnTo>
                        <a:pt x="797" y="0"/>
                      </a:lnTo>
                      <a:lnTo>
                        <a:pt x="800" y="0"/>
                      </a:lnTo>
                      <a:lnTo>
                        <a:pt x="801" y="0"/>
                      </a:lnTo>
                      <a:lnTo>
                        <a:pt x="802" y="1"/>
                      </a:lnTo>
                      <a:lnTo>
                        <a:pt x="803" y="1"/>
                      </a:lnTo>
                      <a:lnTo>
                        <a:pt x="804" y="2"/>
                      </a:lnTo>
                      <a:lnTo>
                        <a:pt x="805" y="2"/>
                      </a:lnTo>
                      <a:lnTo>
                        <a:pt x="808" y="3"/>
                      </a:lnTo>
                      <a:lnTo>
                        <a:pt x="809" y="3"/>
                      </a:lnTo>
                      <a:lnTo>
                        <a:pt x="811" y="4"/>
                      </a:lnTo>
                      <a:lnTo>
                        <a:pt x="814" y="4"/>
                      </a:lnTo>
                      <a:lnTo>
                        <a:pt x="815" y="6"/>
                      </a:lnTo>
                      <a:lnTo>
                        <a:pt x="816" y="6"/>
                      </a:lnTo>
                      <a:lnTo>
                        <a:pt x="818" y="7"/>
                      </a:lnTo>
                      <a:lnTo>
                        <a:pt x="819" y="7"/>
                      </a:lnTo>
                      <a:lnTo>
                        <a:pt x="820" y="8"/>
                      </a:lnTo>
                      <a:lnTo>
                        <a:pt x="823" y="8"/>
                      </a:lnTo>
                      <a:lnTo>
                        <a:pt x="824" y="9"/>
                      </a:lnTo>
                      <a:lnTo>
                        <a:pt x="825" y="10"/>
                      </a:lnTo>
                      <a:lnTo>
                        <a:pt x="826" y="10"/>
                      </a:lnTo>
                      <a:lnTo>
                        <a:pt x="827" y="11"/>
                      </a:lnTo>
                      <a:lnTo>
                        <a:pt x="829" y="12"/>
                      </a:lnTo>
                      <a:lnTo>
                        <a:pt x="830" y="14"/>
                      </a:lnTo>
                      <a:lnTo>
                        <a:pt x="831" y="14"/>
                      </a:lnTo>
                      <a:lnTo>
                        <a:pt x="832" y="15"/>
                      </a:lnTo>
                      <a:lnTo>
                        <a:pt x="833" y="16"/>
                      </a:lnTo>
                      <a:lnTo>
                        <a:pt x="833" y="17"/>
                      </a:lnTo>
                      <a:lnTo>
                        <a:pt x="834" y="18"/>
                      </a:lnTo>
                      <a:lnTo>
                        <a:pt x="836" y="21"/>
                      </a:lnTo>
                      <a:lnTo>
                        <a:pt x="836" y="22"/>
                      </a:lnTo>
                      <a:lnTo>
                        <a:pt x="837" y="23"/>
                      </a:lnTo>
                      <a:lnTo>
                        <a:pt x="837" y="25"/>
                      </a:lnTo>
                      <a:lnTo>
                        <a:pt x="837" y="26"/>
                      </a:lnTo>
                      <a:lnTo>
                        <a:pt x="838" y="29"/>
                      </a:lnTo>
                      <a:lnTo>
                        <a:pt x="838" y="30"/>
                      </a:lnTo>
                      <a:lnTo>
                        <a:pt x="838" y="32"/>
                      </a:lnTo>
                      <a:lnTo>
                        <a:pt x="838" y="34"/>
                      </a:lnTo>
                      <a:lnTo>
                        <a:pt x="838" y="37"/>
                      </a:lnTo>
                      <a:lnTo>
                        <a:pt x="839" y="37"/>
                      </a:lnTo>
                      <a:lnTo>
                        <a:pt x="841" y="37"/>
                      </a:lnTo>
                      <a:lnTo>
                        <a:pt x="842" y="38"/>
                      </a:lnTo>
                      <a:lnTo>
                        <a:pt x="844" y="38"/>
                      </a:lnTo>
                      <a:lnTo>
                        <a:pt x="845" y="38"/>
                      </a:lnTo>
                      <a:lnTo>
                        <a:pt x="846" y="39"/>
                      </a:lnTo>
                      <a:lnTo>
                        <a:pt x="847" y="39"/>
                      </a:lnTo>
                      <a:lnTo>
                        <a:pt x="848" y="40"/>
                      </a:lnTo>
                      <a:lnTo>
                        <a:pt x="849" y="40"/>
                      </a:lnTo>
                      <a:lnTo>
                        <a:pt x="851" y="41"/>
                      </a:lnTo>
                      <a:lnTo>
                        <a:pt x="852" y="43"/>
                      </a:lnTo>
                      <a:lnTo>
                        <a:pt x="853" y="43"/>
                      </a:lnTo>
                      <a:lnTo>
                        <a:pt x="853" y="44"/>
                      </a:lnTo>
                      <a:lnTo>
                        <a:pt x="854" y="45"/>
                      </a:lnTo>
                      <a:lnTo>
                        <a:pt x="855" y="46"/>
                      </a:lnTo>
                      <a:lnTo>
                        <a:pt x="856" y="47"/>
                      </a:lnTo>
                      <a:lnTo>
                        <a:pt x="857" y="48"/>
                      </a:lnTo>
                      <a:lnTo>
                        <a:pt x="859" y="49"/>
                      </a:lnTo>
                      <a:lnTo>
                        <a:pt x="859" y="51"/>
                      </a:lnTo>
                      <a:lnTo>
                        <a:pt x="860" y="52"/>
                      </a:lnTo>
                      <a:lnTo>
                        <a:pt x="861" y="52"/>
                      </a:lnTo>
                      <a:lnTo>
                        <a:pt x="861" y="53"/>
                      </a:lnTo>
                      <a:lnTo>
                        <a:pt x="861" y="54"/>
                      </a:lnTo>
                      <a:lnTo>
                        <a:pt x="862" y="54"/>
                      </a:lnTo>
                      <a:lnTo>
                        <a:pt x="862" y="55"/>
                      </a:lnTo>
                      <a:lnTo>
                        <a:pt x="863" y="55"/>
                      </a:lnTo>
                      <a:lnTo>
                        <a:pt x="863" y="56"/>
                      </a:lnTo>
                      <a:lnTo>
                        <a:pt x="863" y="58"/>
                      </a:lnTo>
                      <a:lnTo>
                        <a:pt x="863" y="59"/>
                      </a:lnTo>
                      <a:lnTo>
                        <a:pt x="863" y="60"/>
                      </a:lnTo>
                      <a:lnTo>
                        <a:pt x="863" y="61"/>
                      </a:lnTo>
                      <a:lnTo>
                        <a:pt x="863" y="62"/>
                      </a:lnTo>
                      <a:lnTo>
                        <a:pt x="863" y="64"/>
                      </a:lnTo>
                      <a:lnTo>
                        <a:pt x="863" y="66"/>
                      </a:lnTo>
                      <a:lnTo>
                        <a:pt x="863" y="67"/>
                      </a:lnTo>
                      <a:lnTo>
                        <a:pt x="863" y="68"/>
                      </a:lnTo>
                      <a:lnTo>
                        <a:pt x="863" y="70"/>
                      </a:lnTo>
                      <a:lnTo>
                        <a:pt x="863" y="71"/>
                      </a:lnTo>
                      <a:lnTo>
                        <a:pt x="863" y="74"/>
                      </a:lnTo>
                      <a:lnTo>
                        <a:pt x="863" y="75"/>
                      </a:lnTo>
                      <a:lnTo>
                        <a:pt x="863" y="76"/>
                      </a:lnTo>
                      <a:lnTo>
                        <a:pt x="863" y="78"/>
                      </a:lnTo>
                      <a:lnTo>
                        <a:pt x="863" y="79"/>
                      </a:lnTo>
                      <a:lnTo>
                        <a:pt x="863" y="82"/>
                      </a:lnTo>
                      <a:lnTo>
                        <a:pt x="862" y="83"/>
                      </a:lnTo>
                      <a:lnTo>
                        <a:pt x="862" y="84"/>
                      </a:lnTo>
                      <a:lnTo>
                        <a:pt x="862" y="86"/>
                      </a:lnTo>
                      <a:lnTo>
                        <a:pt x="862" y="88"/>
                      </a:lnTo>
                      <a:lnTo>
                        <a:pt x="861" y="90"/>
                      </a:lnTo>
                      <a:lnTo>
                        <a:pt x="861" y="91"/>
                      </a:lnTo>
                      <a:lnTo>
                        <a:pt x="860" y="92"/>
                      </a:lnTo>
                      <a:lnTo>
                        <a:pt x="860" y="93"/>
                      </a:lnTo>
                      <a:lnTo>
                        <a:pt x="859" y="95"/>
                      </a:lnTo>
                      <a:lnTo>
                        <a:pt x="859" y="96"/>
                      </a:lnTo>
                      <a:lnTo>
                        <a:pt x="857" y="97"/>
                      </a:lnTo>
                      <a:lnTo>
                        <a:pt x="856" y="98"/>
                      </a:lnTo>
                      <a:lnTo>
                        <a:pt x="855" y="99"/>
                      </a:lnTo>
                      <a:lnTo>
                        <a:pt x="854" y="100"/>
                      </a:lnTo>
                      <a:lnTo>
                        <a:pt x="854" y="101"/>
                      </a:lnTo>
                      <a:lnTo>
                        <a:pt x="852" y="101"/>
                      </a:lnTo>
                      <a:lnTo>
                        <a:pt x="849" y="100"/>
                      </a:lnTo>
                      <a:lnTo>
                        <a:pt x="848" y="100"/>
                      </a:lnTo>
                      <a:lnTo>
                        <a:pt x="846" y="100"/>
                      </a:lnTo>
                      <a:lnTo>
                        <a:pt x="845" y="100"/>
                      </a:lnTo>
                      <a:lnTo>
                        <a:pt x="842" y="100"/>
                      </a:lnTo>
                      <a:lnTo>
                        <a:pt x="841" y="100"/>
                      </a:lnTo>
                      <a:lnTo>
                        <a:pt x="839" y="100"/>
                      </a:lnTo>
                      <a:lnTo>
                        <a:pt x="838" y="100"/>
                      </a:lnTo>
                      <a:lnTo>
                        <a:pt x="836" y="101"/>
                      </a:lnTo>
                      <a:lnTo>
                        <a:pt x="834" y="101"/>
                      </a:lnTo>
                      <a:lnTo>
                        <a:pt x="832" y="101"/>
                      </a:lnTo>
                      <a:lnTo>
                        <a:pt x="831" y="101"/>
                      </a:lnTo>
                      <a:lnTo>
                        <a:pt x="829" y="101"/>
                      </a:lnTo>
                      <a:lnTo>
                        <a:pt x="827" y="101"/>
                      </a:lnTo>
                      <a:lnTo>
                        <a:pt x="825" y="101"/>
                      </a:lnTo>
                      <a:lnTo>
                        <a:pt x="824" y="101"/>
                      </a:lnTo>
                      <a:lnTo>
                        <a:pt x="823" y="101"/>
                      </a:lnTo>
                      <a:lnTo>
                        <a:pt x="820" y="101"/>
                      </a:lnTo>
                      <a:lnTo>
                        <a:pt x="819" y="103"/>
                      </a:lnTo>
                      <a:lnTo>
                        <a:pt x="818" y="103"/>
                      </a:lnTo>
                      <a:lnTo>
                        <a:pt x="816" y="103"/>
                      </a:lnTo>
                      <a:lnTo>
                        <a:pt x="815" y="103"/>
                      </a:lnTo>
                      <a:lnTo>
                        <a:pt x="814" y="103"/>
                      </a:lnTo>
                      <a:lnTo>
                        <a:pt x="812" y="103"/>
                      </a:lnTo>
                      <a:lnTo>
                        <a:pt x="810" y="103"/>
                      </a:lnTo>
                      <a:lnTo>
                        <a:pt x="809" y="103"/>
                      </a:lnTo>
                      <a:lnTo>
                        <a:pt x="808" y="103"/>
                      </a:lnTo>
                      <a:lnTo>
                        <a:pt x="807" y="103"/>
                      </a:lnTo>
                      <a:lnTo>
                        <a:pt x="805" y="103"/>
                      </a:lnTo>
                      <a:lnTo>
                        <a:pt x="804" y="103"/>
                      </a:lnTo>
                      <a:lnTo>
                        <a:pt x="803" y="103"/>
                      </a:lnTo>
                      <a:lnTo>
                        <a:pt x="801" y="103"/>
                      </a:lnTo>
                      <a:lnTo>
                        <a:pt x="799" y="104"/>
                      </a:lnTo>
                      <a:lnTo>
                        <a:pt x="797" y="104"/>
                      </a:lnTo>
                      <a:lnTo>
                        <a:pt x="795" y="105"/>
                      </a:lnTo>
                      <a:lnTo>
                        <a:pt x="794" y="105"/>
                      </a:lnTo>
                      <a:lnTo>
                        <a:pt x="792" y="105"/>
                      </a:lnTo>
                      <a:lnTo>
                        <a:pt x="790" y="105"/>
                      </a:lnTo>
                      <a:lnTo>
                        <a:pt x="789" y="105"/>
                      </a:lnTo>
                      <a:lnTo>
                        <a:pt x="788" y="104"/>
                      </a:lnTo>
                      <a:lnTo>
                        <a:pt x="787" y="104"/>
                      </a:lnTo>
                      <a:lnTo>
                        <a:pt x="786" y="104"/>
                      </a:lnTo>
                      <a:lnTo>
                        <a:pt x="786" y="103"/>
                      </a:lnTo>
                      <a:lnTo>
                        <a:pt x="785" y="103"/>
                      </a:lnTo>
                      <a:lnTo>
                        <a:pt x="784" y="101"/>
                      </a:lnTo>
                      <a:lnTo>
                        <a:pt x="782" y="100"/>
                      </a:lnTo>
                      <a:lnTo>
                        <a:pt x="781" y="99"/>
                      </a:lnTo>
                      <a:lnTo>
                        <a:pt x="781" y="98"/>
                      </a:lnTo>
                      <a:lnTo>
                        <a:pt x="780" y="98"/>
                      </a:lnTo>
                      <a:lnTo>
                        <a:pt x="780" y="97"/>
                      </a:lnTo>
                      <a:lnTo>
                        <a:pt x="779" y="96"/>
                      </a:lnTo>
                      <a:lnTo>
                        <a:pt x="778" y="95"/>
                      </a:lnTo>
                      <a:lnTo>
                        <a:pt x="777" y="93"/>
                      </a:lnTo>
                      <a:lnTo>
                        <a:pt x="775" y="93"/>
                      </a:lnTo>
                      <a:lnTo>
                        <a:pt x="774" y="92"/>
                      </a:lnTo>
                      <a:lnTo>
                        <a:pt x="773" y="92"/>
                      </a:lnTo>
                      <a:lnTo>
                        <a:pt x="771" y="92"/>
                      </a:lnTo>
                      <a:lnTo>
                        <a:pt x="770" y="93"/>
                      </a:lnTo>
                      <a:lnTo>
                        <a:pt x="768" y="93"/>
                      </a:lnTo>
                      <a:lnTo>
                        <a:pt x="767" y="93"/>
                      </a:lnTo>
                      <a:lnTo>
                        <a:pt x="766" y="93"/>
                      </a:lnTo>
                      <a:lnTo>
                        <a:pt x="765" y="93"/>
                      </a:lnTo>
                      <a:lnTo>
                        <a:pt x="764" y="92"/>
                      </a:lnTo>
                      <a:lnTo>
                        <a:pt x="763" y="92"/>
                      </a:lnTo>
                      <a:lnTo>
                        <a:pt x="762" y="91"/>
                      </a:lnTo>
                      <a:lnTo>
                        <a:pt x="760" y="91"/>
                      </a:lnTo>
                      <a:lnTo>
                        <a:pt x="759" y="90"/>
                      </a:lnTo>
                      <a:lnTo>
                        <a:pt x="759" y="89"/>
                      </a:lnTo>
                      <a:lnTo>
                        <a:pt x="758" y="89"/>
                      </a:lnTo>
                      <a:lnTo>
                        <a:pt x="758" y="88"/>
                      </a:lnTo>
                      <a:lnTo>
                        <a:pt x="757" y="86"/>
                      </a:lnTo>
                      <a:lnTo>
                        <a:pt x="756" y="85"/>
                      </a:lnTo>
                      <a:lnTo>
                        <a:pt x="756" y="84"/>
                      </a:lnTo>
                      <a:lnTo>
                        <a:pt x="755" y="84"/>
                      </a:lnTo>
                      <a:lnTo>
                        <a:pt x="755" y="83"/>
                      </a:lnTo>
                      <a:lnTo>
                        <a:pt x="753" y="82"/>
                      </a:lnTo>
                      <a:lnTo>
                        <a:pt x="752" y="81"/>
                      </a:lnTo>
                      <a:lnTo>
                        <a:pt x="752" y="79"/>
                      </a:lnTo>
                      <a:lnTo>
                        <a:pt x="751" y="79"/>
                      </a:lnTo>
                      <a:lnTo>
                        <a:pt x="751" y="78"/>
                      </a:lnTo>
                      <a:lnTo>
                        <a:pt x="750" y="78"/>
                      </a:lnTo>
                      <a:lnTo>
                        <a:pt x="749" y="78"/>
                      </a:lnTo>
                      <a:lnTo>
                        <a:pt x="748" y="78"/>
                      </a:lnTo>
                      <a:lnTo>
                        <a:pt x="747" y="78"/>
                      </a:lnTo>
                      <a:lnTo>
                        <a:pt x="745" y="77"/>
                      </a:lnTo>
                      <a:lnTo>
                        <a:pt x="744" y="77"/>
                      </a:lnTo>
                      <a:lnTo>
                        <a:pt x="743" y="77"/>
                      </a:lnTo>
                      <a:lnTo>
                        <a:pt x="742" y="77"/>
                      </a:lnTo>
                      <a:lnTo>
                        <a:pt x="741" y="77"/>
                      </a:lnTo>
                      <a:lnTo>
                        <a:pt x="740" y="76"/>
                      </a:lnTo>
                      <a:lnTo>
                        <a:pt x="738" y="76"/>
                      </a:lnTo>
                      <a:lnTo>
                        <a:pt x="737" y="75"/>
                      </a:lnTo>
                      <a:lnTo>
                        <a:pt x="736" y="75"/>
                      </a:lnTo>
                      <a:lnTo>
                        <a:pt x="735" y="74"/>
                      </a:lnTo>
                      <a:lnTo>
                        <a:pt x="734" y="74"/>
                      </a:lnTo>
                      <a:lnTo>
                        <a:pt x="733" y="73"/>
                      </a:lnTo>
                      <a:lnTo>
                        <a:pt x="732" y="71"/>
                      </a:lnTo>
                      <a:lnTo>
                        <a:pt x="730" y="71"/>
                      </a:lnTo>
                      <a:lnTo>
                        <a:pt x="729" y="70"/>
                      </a:lnTo>
                      <a:lnTo>
                        <a:pt x="729" y="69"/>
                      </a:lnTo>
                      <a:lnTo>
                        <a:pt x="728" y="68"/>
                      </a:lnTo>
                      <a:lnTo>
                        <a:pt x="727" y="68"/>
                      </a:lnTo>
                      <a:lnTo>
                        <a:pt x="727" y="67"/>
                      </a:lnTo>
                      <a:lnTo>
                        <a:pt x="726" y="66"/>
                      </a:lnTo>
                      <a:lnTo>
                        <a:pt x="725" y="64"/>
                      </a:lnTo>
                      <a:lnTo>
                        <a:pt x="725" y="63"/>
                      </a:lnTo>
                      <a:lnTo>
                        <a:pt x="723" y="62"/>
                      </a:lnTo>
                      <a:lnTo>
                        <a:pt x="723" y="61"/>
                      </a:lnTo>
                      <a:lnTo>
                        <a:pt x="722" y="60"/>
                      </a:lnTo>
                      <a:lnTo>
                        <a:pt x="722" y="59"/>
                      </a:lnTo>
                      <a:lnTo>
                        <a:pt x="722" y="58"/>
                      </a:lnTo>
                      <a:lnTo>
                        <a:pt x="722" y="56"/>
                      </a:lnTo>
                      <a:lnTo>
                        <a:pt x="721" y="56"/>
                      </a:lnTo>
                      <a:lnTo>
                        <a:pt x="720" y="56"/>
                      </a:lnTo>
                      <a:lnTo>
                        <a:pt x="719" y="56"/>
                      </a:lnTo>
                      <a:lnTo>
                        <a:pt x="718" y="56"/>
                      </a:lnTo>
                      <a:lnTo>
                        <a:pt x="716" y="56"/>
                      </a:lnTo>
                      <a:lnTo>
                        <a:pt x="714" y="56"/>
                      </a:lnTo>
                      <a:lnTo>
                        <a:pt x="713" y="55"/>
                      </a:lnTo>
                      <a:lnTo>
                        <a:pt x="712" y="55"/>
                      </a:lnTo>
                      <a:lnTo>
                        <a:pt x="711" y="55"/>
                      </a:lnTo>
                      <a:lnTo>
                        <a:pt x="710" y="55"/>
                      </a:lnTo>
                      <a:lnTo>
                        <a:pt x="708" y="55"/>
                      </a:lnTo>
                      <a:lnTo>
                        <a:pt x="707" y="54"/>
                      </a:lnTo>
                      <a:lnTo>
                        <a:pt x="706" y="54"/>
                      </a:lnTo>
                      <a:lnTo>
                        <a:pt x="705" y="53"/>
                      </a:lnTo>
                      <a:lnTo>
                        <a:pt x="704" y="52"/>
                      </a:lnTo>
                      <a:lnTo>
                        <a:pt x="703" y="51"/>
                      </a:lnTo>
                      <a:lnTo>
                        <a:pt x="703" y="49"/>
                      </a:lnTo>
                      <a:lnTo>
                        <a:pt x="701" y="48"/>
                      </a:lnTo>
                      <a:lnTo>
                        <a:pt x="701" y="47"/>
                      </a:lnTo>
                      <a:lnTo>
                        <a:pt x="701" y="46"/>
                      </a:lnTo>
                      <a:lnTo>
                        <a:pt x="701" y="45"/>
                      </a:lnTo>
                      <a:lnTo>
                        <a:pt x="701" y="44"/>
                      </a:lnTo>
                      <a:lnTo>
                        <a:pt x="701" y="43"/>
                      </a:lnTo>
                      <a:lnTo>
                        <a:pt x="701" y="41"/>
                      </a:lnTo>
                      <a:lnTo>
                        <a:pt x="701" y="39"/>
                      </a:lnTo>
                      <a:lnTo>
                        <a:pt x="701" y="38"/>
                      </a:lnTo>
                      <a:lnTo>
                        <a:pt x="701" y="37"/>
                      </a:lnTo>
                      <a:lnTo>
                        <a:pt x="701" y="36"/>
                      </a:lnTo>
                      <a:lnTo>
                        <a:pt x="701" y="34"/>
                      </a:lnTo>
                      <a:lnTo>
                        <a:pt x="703" y="34"/>
                      </a:lnTo>
                      <a:lnTo>
                        <a:pt x="703" y="33"/>
                      </a:lnTo>
                      <a:lnTo>
                        <a:pt x="704" y="33"/>
                      </a:lnTo>
                      <a:lnTo>
                        <a:pt x="704" y="32"/>
                      </a:lnTo>
                      <a:lnTo>
                        <a:pt x="705" y="32"/>
                      </a:lnTo>
                      <a:lnTo>
                        <a:pt x="705" y="31"/>
                      </a:lnTo>
                      <a:lnTo>
                        <a:pt x="706" y="31"/>
                      </a:lnTo>
                      <a:lnTo>
                        <a:pt x="707" y="30"/>
                      </a:lnTo>
                      <a:lnTo>
                        <a:pt x="708" y="30"/>
                      </a:lnTo>
                      <a:lnTo>
                        <a:pt x="708" y="29"/>
                      </a:lnTo>
                      <a:lnTo>
                        <a:pt x="710" y="29"/>
                      </a:lnTo>
                      <a:lnTo>
                        <a:pt x="711" y="29"/>
                      </a:lnTo>
                      <a:lnTo>
                        <a:pt x="711" y="28"/>
                      </a:lnTo>
                      <a:lnTo>
                        <a:pt x="712" y="28"/>
                      </a:lnTo>
                      <a:lnTo>
                        <a:pt x="713" y="26"/>
                      </a:lnTo>
                      <a:lnTo>
                        <a:pt x="714" y="26"/>
                      </a:lnTo>
                      <a:lnTo>
                        <a:pt x="714" y="25"/>
                      </a:lnTo>
                      <a:lnTo>
                        <a:pt x="715" y="25"/>
                      </a:lnTo>
                      <a:lnTo>
                        <a:pt x="716" y="25"/>
                      </a:lnTo>
                      <a:lnTo>
                        <a:pt x="718" y="24"/>
                      </a:lnTo>
                      <a:lnTo>
                        <a:pt x="719" y="23"/>
                      </a:lnTo>
                      <a:lnTo>
                        <a:pt x="720" y="23"/>
                      </a:lnTo>
                      <a:lnTo>
                        <a:pt x="721" y="22"/>
                      </a:lnTo>
                      <a:lnTo>
                        <a:pt x="722" y="21"/>
                      </a:lnTo>
                      <a:lnTo>
                        <a:pt x="723" y="21"/>
                      </a:lnTo>
                      <a:lnTo>
                        <a:pt x="725" y="19"/>
                      </a:lnTo>
                      <a:lnTo>
                        <a:pt x="727" y="18"/>
                      </a:lnTo>
                      <a:lnTo>
                        <a:pt x="728" y="18"/>
                      </a:lnTo>
                      <a:lnTo>
                        <a:pt x="729" y="17"/>
                      </a:lnTo>
                      <a:lnTo>
                        <a:pt x="730" y="16"/>
                      </a:lnTo>
                      <a:lnTo>
                        <a:pt x="732" y="16"/>
                      </a:lnTo>
                      <a:lnTo>
                        <a:pt x="733" y="15"/>
                      </a:lnTo>
                      <a:lnTo>
                        <a:pt x="734" y="15"/>
                      </a:lnTo>
                      <a:lnTo>
                        <a:pt x="735" y="14"/>
                      </a:lnTo>
                      <a:lnTo>
                        <a:pt x="736" y="14"/>
                      </a:lnTo>
                      <a:lnTo>
                        <a:pt x="737" y="12"/>
                      </a:lnTo>
                      <a:lnTo>
                        <a:pt x="738" y="12"/>
                      </a:lnTo>
                      <a:lnTo>
                        <a:pt x="740" y="11"/>
                      </a:lnTo>
                      <a:lnTo>
                        <a:pt x="741" y="11"/>
                      </a:lnTo>
                      <a:lnTo>
                        <a:pt x="742" y="11"/>
                      </a:lnTo>
                      <a:lnTo>
                        <a:pt x="743" y="11"/>
                      </a:lnTo>
                      <a:lnTo>
                        <a:pt x="744" y="11"/>
                      </a:lnTo>
                      <a:lnTo>
                        <a:pt x="745" y="11"/>
                      </a:lnTo>
                      <a:lnTo>
                        <a:pt x="747" y="11"/>
                      </a:lnTo>
                      <a:lnTo>
                        <a:pt x="748" y="12"/>
                      </a:lnTo>
                      <a:lnTo>
                        <a:pt x="749" y="12"/>
                      </a:lnTo>
                      <a:lnTo>
                        <a:pt x="750" y="14"/>
                      </a:lnTo>
                      <a:lnTo>
                        <a:pt x="751" y="14"/>
                      </a:lnTo>
                      <a:lnTo>
                        <a:pt x="751" y="15"/>
                      </a:lnTo>
                      <a:lnTo>
                        <a:pt x="752" y="16"/>
                      </a:lnTo>
                      <a:lnTo>
                        <a:pt x="753" y="17"/>
                      </a:lnTo>
                      <a:lnTo>
                        <a:pt x="755" y="18"/>
                      </a:lnTo>
                      <a:lnTo>
                        <a:pt x="756" y="19"/>
                      </a:lnTo>
                      <a:close/>
                      <a:moveTo>
                        <a:pt x="413" y="143"/>
                      </a:moveTo>
                      <a:lnTo>
                        <a:pt x="414" y="143"/>
                      </a:lnTo>
                      <a:lnTo>
                        <a:pt x="415" y="143"/>
                      </a:lnTo>
                      <a:lnTo>
                        <a:pt x="416" y="144"/>
                      </a:lnTo>
                      <a:lnTo>
                        <a:pt x="417" y="144"/>
                      </a:lnTo>
                      <a:lnTo>
                        <a:pt x="418" y="145"/>
                      </a:lnTo>
                      <a:lnTo>
                        <a:pt x="420" y="145"/>
                      </a:lnTo>
                      <a:lnTo>
                        <a:pt x="421" y="146"/>
                      </a:lnTo>
                      <a:lnTo>
                        <a:pt x="422" y="148"/>
                      </a:lnTo>
                      <a:lnTo>
                        <a:pt x="423" y="149"/>
                      </a:lnTo>
                      <a:lnTo>
                        <a:pt x="424" y="149"/>
                      </a:lnTo>
                      <a:lnTo>
                        <a:pt x="424" y="150"/>
                      </a:lnTo>
                      <a:lnTo>
                        <a:pt x="425" y="150"/>
                      </a:lnTo>
                      <a:lnTo>
                        <a:pt x="426" y="151"/>
                      </a:lnTo>
                      <a:lnTo>
                        <a:pt x="426" y="152"/>
                      </a:lnTo>
                      <a:lnTo>
                        <a:pt x="428" y="152"/>
                      </a:lnTo>
                      <a:lnTo>
                        <a:pt x="428" y="153"/>
                      </a:lnTo>
                      <a:lnTo>
                        <a:pt x="429" y="153"/>
                      </a:lnTo>
                      <a:lnTo>
                        <a:pt x="430" y="155"/>
                      </a:lnTo>
                      <a:lnTo>
                        <a:pt x="430" y="156"/>
                      </a:lnTo>
                      <a:lnTo>
                        <a:pt x="431" y="156"/>
                      </a:lnTo>
                      <a:lnTo>
                        <a:pt x="431" y="157"/>
                      </a:lnTo>
                      <a:lnTo>
                        <a:pt x="432" y="158"/>
                      </a:lnTo>
                      <a:lnTo>
                        <a:pt x="432" y="159"/>
                      </a:lnTo>
                      <a:lnTo>
                        <a:pt x="432" y="160"/>
                      </a:lnTo>
                      <a:lnTo>
                        <a:pt x="432" y="162"/>
                      </a:lnTo>
                      <a:lnTo>
                        <a:pt x="432" y="164"/>
                      </a:lnTo>
                      <a:lnTo>
                        <a:pt x="432" y="165"/>
                      </a:lnTo>
                      <a:lnTo>
                        <a:pt x="432" y="166"/>
                      </a:lnTo>
                      <a:lnTo>
                        <a:pt x="433" y="167"/>
                      </a:lnTo>
                      <a:lnTo>
                        <a:pt x="433" y="168"/>
                      </a:lnTo>
                      <a:lnTo>
                        <a:pt x="433" y="171"/>
                      </a:lnTo>
                      <a:lnTo>
                        <a:pt x="433" y="172"/>
                      </a:lnTo>
                      <a:lnTo>
                        <a:pt x="433" y="173"/>
                      </a:lnTo>
                      <a:lnTo>
                        <a:pt x="433" y="174"/>
                      </a:lnTo>
                      <a:lnTo>
                        <a:pt x="435" y="177"/>
                      </a:lnTo>
                      <a:lnTo>
                        <a:pt x="435" y="178"/>
                      </a:lnTo>
                      <a:lnTo>
                        <a:pt x="435" y="179"/>
                      </a:lnTo>
                      <a:lnTo>
                        <a:pt x="435" y="181"/>
                      </a:lnTo>
                      <a:lnTo>
                        <a:pt x="435" y="182"/>
                      </a:lnTo>
                      <a:lnTo>
                        <a:pt x="435" y="183"/>
                      </a:lnTo>
                      <a:lnTo>
                        <a:pt x="435" y="186"/>
                      </a:lnTo>
                      <a:lnTo>
                        <a:pt x="436" y="187"/>
                      </a:lnTo>
                      <a:lnTo>
                        <a:pt x="436" y="188"/>
                      </a:lnTo>
                      <a:lnTo>
                        <a:pt x="436" y="189"/>
                      </a:lnTo>
                      <a:lnTo>
                        <a:pt x="436" y="192"/>
                      </a:lnTo>
                      <a:lnTo>
                        <a:pt x="436" y="193"/>
                      </a:lnTo>
                      <a:lnTo>
                        <a:pt x="436" y="194"/>
                      </a:lnTo>
                      <a:lnTo>
                        <a:pt x="436" y="196"/>
                      </a:lnTo>
                      <a:lnTo>
                        <a:pt x="436" y="197"/>
                      </a:lnTo>
                      <a:lnTo>
                        <a:pt x="436" y="198"/>
                      </a:lnTo>
                      <a:lnTo>
                        <a:pt x="436" y="201"/>
                      </a:lnTo>
                      <a:lnTo>
                        <a:pt x="436" y="202"/>
                      </a:lnTo>
                      <a:lnTo>
                        <a:pt x="436" y="203"/>
                      </a:lnTo>
                      <a:lnTo>
                        <a:pt x="438" y="203"/>
                      </a:lnTo>
                      <a:lnTo>
                        <a:pt x="441" y="203"/>
                      </a:lnTo>
                      <a:lnTo>
                        <a:pt x="444" y="203"/>
                      </a:lnTo>
                      <a:lnTo>
                        <a:pt x="446" y="203"/>
                      </a:lnTo>
                      <a:lnTo>
                        <a:pt x="448" y="203"/>
                      </a:lnTo>
                      <a:lnTo>
                        <a:pt x="451" y="202"/>
                      </a:lnTo>
                      <a:lnTo>
                        <a:pt x="453" y="202"/>
                      </a:lnTo>
                      <a:lnTo>
                        <a:pt x="455" y="202"/>
                      </a:lnTo>
                      <a:lnTo>
                        <a:pt x="458" y="201"/>
                      </a:lnTo>
                      <a:lnTo>
                        <a:pt x="460" y="201"/>
                      </a:lnTo>
                      <a:lnTo>
                        <a:pt x="462" y="201"/>
                      </a:lnTo>
                      <a:lnTo>
                        <a:pt x="465" y="200"/>
                      </a:lnTo>
                      <a:lnTo>
                        <a:pt x="467" y="200"/>
                      </a:lnTo>
                      <a:lnTo>
                        <a:pt x="468" y="198"/>
                      </a:lnTo>
                      <a:lnTo>
                        <a:pt x="470" y="197"/>
                      </a:lnTo>
                      <a:lnTo>
                        <a:pt x="473" y="197"/>
                      </a:lnTo>
                      <a:lnTo>
                        <a:pt x="475" y="196"/>
                      </a:lnTo>
                      <a:lnTo>
                        <a:pt x="477" y="195"/>
                      </a:lnTo>
                      <a:lnTo>
                        <a:pt x="478" y="195"/>
                      </a:lnTo>
                      <a:lnTo>
                        <a:pt x="481" y="194"/>
                      </a:lnTo>
                      <a:lnTo>
                        <a:pt x="482" y="193"/>
                      </a:lnTo>
                      <a:lnTo>
                        <a:pt x="484" y="192"/>
                      </a:lnTo>
                      <a:lnTo>
                        <a:pt x="485" y="192"/>
                      </a:lnTo>
                      <a:lnTo>
                        <a:pt x="488" y="190"/>
                      </a:lnTo>
                      <a:lnTo>
                        <a:pt x="489" y="189"/>
                      </a:lnTo>
                      <a:lnTo>
                        <a:pt x="491" y="188"/>
                      </a:lnTo>
                      <a:lnTo>
                        <a:pt x="492" y="187"/>
                      </a:lnTo>
                      <a:lnTo>
                        <a:pt x="493" y="186"/>
                      </a:lnTo>
                      <a:lnTo>
                        <a:pt x="495" y="185"/>
                      </a:lnTo>
                      <a:lnTo>
                        <a:pt x="496" y="183"/>
                      </a:lnTo>
                      <a:lnTo>
                        <a:pt x="497" y="182"/>
                      </a:lnTo>
                      <a:lnTo>
                        <a:pt x="498" y="181"/>
                      </a:lnTo>
                      <a:lnTo>
                        <a:pt x="510" y="168"/>
                      </a:lnTo>
                      <a:lnTo>
                        <a:pt x="509" y="168"/>
                      </a:lnTo>
                      <a:lnTo>
                        <a:pt x="509" y="170"/>
                      </a:lnTo>
                      <a:lnTo>
                        <a:pt x="509" y="171"/>
                      </a:lnTo>
                      <a:lnTo>
                        <a:pt x="507" y="172"/>
                      </a:lnTo>
                      <a:lnTo>
                        <a:pt x="507" y="173"/>
                      </a:lnTo>
                      <a:lnTo>
                        <a:pt x="507" y="174"/>
                      </a:lnTo>
                      <a:lnTo>
                        <a:pt x="506" y="175"/>
                      </a:lnTo>
                      <a:lnTo>
                        <a:pt x="506" y="177"/>
                      </a:lnTo>
                      <a:lnTo>
                        <a:pt x="506" y="178"/>
                      </a:lnTo>
                      <a:lnTo>
                        <a:pt x="505" y="178"/>
                      </a:lnTo>
                      <a:lnTo>
                        <a:pt x="505" y="179"/>
                      </a:lnTo>
                      <a:lnTo>
                        <a:pt x="505" y="180"/>
                      </a:lnTo>
                      <a:lnTo>
                        <a:pt x="505" y="181"/>
                      </a:lnTo>
                      <a:lnTo>
                        <a:pt x="504" y="182"/>
                      </a:lnTo>
                      <a:lnTo>
                        <a:pt x="504" y="183"/>
                      </a:lnTo>
                      <a:lnTo>
                        <a:pt x="504" y="185"/>
                      </a:lnTo>
                      <a:lnTo>
                        <a:pt x="503" y="185"/>
                      </a:lnTo>
                      <a:lnTo>
                        <a:pt x="503" y="186"/>
                      </a:lnTo>
                      <a:lnTo>
                        <a:pt x="503" y="187"/>
                      </a:lnTo>
                      <a:lnTo>
                        <a:pt x="503" y="188"/>
                      </a:lnTo>
                      <a:lnTo>
                        <a:pt x="502" y="189"/>
                      </a:lnTo>
                      <a:lnTo>
                        <a:pt x="502" y="190"/>
                      </a:lnTo>
                      <a:lnTo>
                        <a:pt x="502" y="192"/>
                      </a:lnTo>
                      <a:lnTo>
                        <a:pt x="500" y="193"/>
                      </a:lnTo>
                      <a:lnTo>
                        <a:pt x="500" y="194"/>
                      </a:lnTo>
                      <a:lnTo>
                        <a:pt x="499" y="195"/>
                      </a:lnTo>
                      <a:lnTo>
                        <a:pt x="499" y="196"/>
                      </a:lnTo>
                      <a:lnTo>
                        <a:pt x="499" y="197"/>
                      </a:lnTo>
                      <a:lnTo>
                        <a:pt x="499" y="198"/>
                      </a:lnTo>
                      <a:lnTo>
                        <a:pt x="499" y="200"/>
                      </a:lnTo>
                      <a:lnTo>
                        <a:pt x="499" y="201"/>
                      </a:lnTo>
                      <a:lnTo>
                        <a:pt x="499" y="202"/>
                      </a:lnTo>
                      <a:lnTo>
                        <a:pt x="499" y="203"/>
                      </a:lnTo>
                      <a:lnTo>
                        <a:pt x="499" y="204"/>
                      </a:lnTo>
                      <a:lnTo>
                        <a:pt x="499" y="205"/>
                      </a:lnTo>
                      <a:lnTo>
                        <a:pt x="499" y="207"/>
                      </a:lnTo>
                      <a:lnTo>
                        <a:pt x="500" y="208"/>
                      </a:lnTo>
                      <a:lnTo>
                        <a:pt x="500" y="209"/>
                      </a:lnTo>
                      <a:lnTo>
                        <a:pt x="500" y="210"/>
                      </a:lnTo>
                      <a:lnTo>
                        <a:pt x="502" y="210"/>
                      </a:lnTo>
                      <a:lnTo>
                        <a:pt x="502" y="211"/>
                      </a:lnTo>
                      <a:lnTo>
                        <a:pt x="503" y="212"/>
                      </a:lnTo>
                      <a:lnTo>
                        <a:pt x="504" y="213"/>
                      </a:lnTo>
                      <a:lnTo>
                        <a:pt x="504" y="215"/>
                      </a:lnTo>
                      <a:lnTo>
                        <a:pt x="503" y="215"/>
                      </a:lnTo>
                      <a:lnTo>
                        <a:pt x="503" y="216"/>
                      </a:lnTo>
                      <a:lnTo>
                        <a:pt x="503" y="217"/>
                      </a:lnTo>
                      <a:lnTo>
                        <a:pt x="503" y="218"/>
                      </a:lnTo>
                      <a:lnTo>
                        <a:pt x="503" y="219"/>
                      </a:lnTo>
                      <a:lnTo>
                        <a:pt x="503" y="220"/>
                      </a:lnTo>
                      <a:lnTo>
                        <a:pt x="504" y="222"/>
                      </a:lnTo>
                      <a:lnTo>
                        <a:pt x="504" y="223"/>
                      </a:lnTo>
                      <a:lnTo>
                        <a:pt x="505" y="223"/>
                      </a:lnTo>
                      <a:lnTo>
                        <a:pt x="505" y="224"/>
                      </a:lnTo>
                      <a:lnTo>
                        <a:pt x="506" y="224"/>
                      </a:lnTo>
                      <a:lnTo>
                        <a:pt x="521" y="224"/>
                      </a:lnTo>
                      <a:lnTo>
                        <a:pt x="532" y="215"/>
                      </a:lnTo>
                      <a:lnTo>
                        <a:pt x="532" y="216"/>
                      </a:lnTo>
                      <a:lnTo>
                        <a:pt x="533" y="217"/>
                      </a:lnTo>
                      <a:lnTo>
                        <a:pt x="533" y="218"/>
                      </a:lnTo>
                      <a:lnTo>
                        <a:pt x="534" y="219"/>
                      </a:lnTo>
                      <a:lnTo>
                        <a:pt x="534" y="220"/>
                      </a:lnTo>
                      <a:lnTo>
                        <a:pt x="535" y="220"/>
                      </a:lnTo>
                      <a:lnTo>
                        <a:pt x="536" y="222"/>
                      </a:lnTo>
                      <a:lnTo>
                        <a:pt x="537" y="223"/>
                      </a:lnTo>
                      <a:lnTo>
                        <a:pt x="539" y="223"/>
                      </a:lnTo>
                      <a:lnTo>
                        <a:pt x="540" y="223"/>
                      </a:lnTo>
                      <a:lnTo>
                        <a:pt x="540" y="224"/>
                      </a:lnTo>
                      <a:lnTo>
                        <a:pt x="541" y="224"/>
                      </a:lnTo>
                      <a:lnTo>
                        <a:pt x="542" y="223"/>
                      </a:lnTo>
                      <a:lnTo>
                        <a:pt x="543" y="223"/>
                      </a:lnTo>
                      <a:lnTo>
                        <a:pt x="544" y="223"/>
                      </a:lnTo>
                      <a:lnTo>
                        <a:pt x="545" y="222"/>
                      </a:lnTo>
                      <a:lnTo>
                        <a:pt x="547" y="220"/>
                      </a:lnTo>
                      <a:lnTo>
                        <a:pt x="548" y="220"/>
                      </a:lnTo>
                      <a:lnTo>
                        <a:pt x="549" y="219"/>
                      </a:lnTo>
                      <a:lnTo>
                        <a:pt x="550" y="218"/>
                      </a:lnTo>
                      <a:lnTo>
                        <a:pt x="551" y="218"/>
                      </a:lnTo>
                      <a:lnTo>
                        <a:pt x="552" y="217"/>
                      </a:lnTo>
                      <a:lnTo>
                        <a:pt x="554" y="216"/>
                      </a:lnTo>
                      <a:lnTo>
                        <a:pt x="555" y="215"/>
                      </a:lnTo>
                      <a:lnTo>
                        <a:pt x="556" y="212"/>
                      </a:lnTo>
                      <a:lnTo>
                        <a:pt x="557" y="211"/>
                      </a:lnTo>
                      <a:lnTo>
                        <a:pt x="558" y="210"/>
                      </a:lnTo>
                      <a:lnTo>
                        <a:pt x="561" y="209"/>
                      </a:lnTo>
                      <a:lnTo>
                        <a:pt x="561" y="210"/>
                      </a:lnTo>
                      <a:lnTo>
                        <a:pt x="562" y="211"/>
                      </a:lnTo>
                      <a:lnTo>
                        <a:pt x="562" y="212"/>
                      </a:lnTo>
                      <a:lnTo>
                        <a:pt x="563" y="212"/>
                      </a:lnTo>
                      <a:lnTo>
                        <a:pt x="563" y="213"/>
                      </a:lnTo>
                      <a:lnTo>
                        <a:pt x="564" y="213"/>
                      </a:lnTo>
                      <a:lnTo>
                        <a:pt x="564" y="215"/>
                      </a:lnTo>
                      <a:lnTo>
                        <a:pt x="565" y="215"/>
                      </a:lnTo>
                      <a:lnTo>
                        <a:pt x="566" y="215"/>
                      </a:lnTo>
                      <a:lnTo>
                        <a:pt x="567" y="215"/>
                      </a:lnTo>
                      <a:lnTo>
                        <a:pt x="567" y="216"/>
                      </a:lnTo>
                      <a:lnTo>
                        <a:pt x="569" y="216"/>
                      </a:lnTo>
                      <a:lnTo>
                        <a:pt x="570" y="216"/>
                      </a:lnTo>
                      <a:lnTo>
                        <a:pt x="570" y="215"/>
                      </a:lnTo>
                      <a:lnTo>
                        <a:pt x="571" y="215"/>
                      </a:lnTo>
                      <a:lnTo>
                        <a:pt x="572" y="215"/>
                      </a:lnTo>
                      <a:lnTo>
                        <a:pt x="573" y="213"/>
                      </a:lnTo>
                      <a:lnTo>
                        <a:pt x="574" y="212"/>
                      </a:lnTo>
                      <a:lnTo>
                        <a:pt x="576" y="211"/>
                      </a:lnTo>
                      <a:lnTo>
                        <a:pt x="577" y="210"/>
                      </a:lnTo>
                      <a:lnTo>
                        <a:pt x="577" y="209"/>
                      </a:lnTo>
                      <a:lnTo>
                        <a:pt x="578" y="209"/>
                      </a:lnTo>
                      <a:lnTo>
                        <a:pt x="578" y="208"/>
                      </a:lnTo>
                      <a:lnTo>
                        <a:pt x="579" y="207"/>
                      </a:lnTo>
                      <a:lnTo>
                        <a:pt x="580" y="205"/>
                      </a:lnTo>
                      <a:lnTo>
                        <a:pt x="581" y="204"/>
                      </a:lnTo>
                      <a:lnTo>
                        <a:pt x="582" y="203"/>
                      </a:lnTo>
                      <a:lnTo>
                        <a:pt x="584" y="202"/>
                      </a:lnTo>
                      <a:lnTo>
                        <a:pt x="585" y="201"/>
                      </a:lnTo>
                      <a:lnTo>
                        <a:pt x="586" y="200"/>
                      </a:lnTo>
                      <a:lnTo>
                        <a:pt x="587" y="198"/>
                      </a:lnTo>
                      <a:lnTo>
                        <a:pt x="588" y="197"/>
                      </a:lnTo>
                      <a:lnTo>
                        <a:pt x="588" y="196"/>
                      </a:lnTo>
                      <a:lnTo>
                        <a:pt x="589" y="196"/>
                      </a:lnTo>
                      <a:lnTo>
                        <a:pt x="589" y="195"/>
                      </a:lnTo>
                      <a:lnTo>
                        <a:pt x="591" y="194"/>
                      </a:lnTo>
                      <a:lnTo>
                        <a:pt x="591" y="193"/>
                      </a:lnTo>
                      <a:lnTo>
                        <a:pt x="591" y="192"/>
                      </a:lnTo>
                      <a:lnTo>
                        <a:pt x="592" y="190"/>
                      </a:lnTo>
                      <a:lnTo>
                        <a:pt x="592" y="189"/>
                      </a:lnTo>
                      <a:lnTo>
                        <a:pt x="592" y="188"/>
                      </a:lnTo>
                      <a:lnTo>
                        <a:pt x="591" y="187"/>
                      </a:lnTo>
                      <a:lnTo>
                        <a:pt x="591" y="186"/>
                      </a:lnTo>
                      <a:lnTo>
                        <a:pt x="591" y="185"/>
                      </a:lnTo>
                      <a:lnTo>
                        <a:pt x="591" y="183"/>
                      </a:lnTo>
                      <a:lnTo>
                        <a:pt x="589" y="182"/>
                      </a:lnTo>
                      <a:lnTo>
                        <a:pt x="589" y="181"/>
                      </a:lnTo>
                      <a:lnTo>
                        <a:pt x="589" y="180"/>
                      </a:lnTo>
                      <a:lnTo>
                        <a:pt x="588" y="180"/>
                      </a:lnTo>
                      <a:lnTo>
                        <a:pt x="588" y="179"/>
                      </a:lnTo>
                      <a:lnTo>
                        <a:pt x="588" y="178"/>
                      </a:lnTo>
                      <a:lnTo>
                        <a:pt x="587" y="177"/>
                      </a:lnTo>
                      <a:lnTo>
                        <a:pt x="587" y="175"/>
                      </a:lnTo>
                      <a:lnTo>
                        <a:pt x="586" y="174"/>
                      </a:lnTo>
                      <a:lnTo>
                        <a:pt x="586" y="173"/>
                      </a:lnTo>
                      <a:lnTo>
                        <a:pt x="585" y="172"/>
                      </a:lnTo>
                      <a:lnTo>
                        <a:pt x="585" y="171"/>
                      </a:lnTo>
                      <a:lnTo>
                        <a:pt x="584" y="170"/>
                      </a:lnTo>
                      <a:lnTo>
                        <a:pt x="584" y="168"/>
                      </a:lnTo>
                      <a:lnTo>
                        <a:pt x="584" y="167"/>
                      </a:lnTo>
                      <a:lnTo>
                        <a:pt x="582" y="166"/>
                      </a:lnTo>
                      <a:lnTo>
                        <a:pt x="582" y="165"/>
                      </a:lnTo>
                      <a:lnTo>
                        <a:pt x="582" y="164"/>
                      </a:lnTo>
                      <a:lnTo>
                        <a:pt x="581" y="163"/>
                      </a:lnTo>
                      <a:lnTo>
                        <a:pt x="581" y="162"/>
                      </a:lnTo>
                      <a:lnTo>
                        <a:pt x="580" y="160"/>
                      </a:lnTo>
                      <a:lnTo>
                        <a:pt x="580" y="159"/>
                      </a:lnTo>
                      <a:lnTo>
                        <a:pt x="579" y="158"/>
                      </a:lnTo>
                      <a:lnTo>
                        <a:pt x="579" y="157"/>
                      </a:lnTo>
                      <a:lnTo>
                        <a:pt x="578" y="157"/>
                      </a:lnTo>
                      <a:lnTo>
                        <a:pt x="578" y="156"/>
                      </a:lnTo>
                      <a:lnTo>
                        <a:pt x="577" y="156"/>
                      </a:lnTo>
                      <a:lnTo>
                        <a:pt x="576" y="156"/>
                      </a:lnTo>
                      <a:lnTo>
                        <a:pt x="576" y="155"/>
                      </a:lnTo>
                      <a:lnTo>
                        <a:pt x="574" y="155"/>
                      </a:lnTo>
                      <a:lnTo>
                        <a:pt x="573" y="153"/>
                      </a:lnTo>
                      <a:lnTo>
                        <a:pt x="572" y="153"/>
                      </a:lnTo>
                      <a:lnTo>
                        <a:pt x="571" y="152"/>
                      </a:lnTo>
                      <a:lnTo>
                        <a:pt x="570" y="152"/>
                      </a:lnTo>
                      <a:lnTo>
                        <a:pt x="570" y="151"/>
                      </a:lnTo>
                      <a:lnTo>
                        <a:pt x="569" y="151"/>
                      </a:lnTo>
                      <a:lnTo>
                        <a:pt x="567" y="150"/>
                      </a:lnTo>
                      <a:lnTo>
                        <a:pt x="567" y="149"/>
                      </a:lnTo>
                      <a:lnTo>
                        <a:pt x="566" y="146"/>
                      </a:lnTo>
                      <a:lnTo>
                        <a:pt x="566" y="145"/>
                      </a:lnTo>
                      <a:lnTo>
                        <a:pt x="565" y="144"/>
                      </a:lnTo>
                      <a:lnTo>
                        <a:pt x="565" y="143"/>
                      </a:lnTo>
                      <a:lnTo>
                        <a:pt x="564" y="142"/>
                      </a:lnTo>
                      <a:lnTo>
                        <a:pt x="564" y="140"/>
                      </a:lnTo>
                      <a:lnTo>
                        <a:pt x="563" y="138"/>
                      </a:lnTo>
                      <a:lnTo>
                        <a:pt x="563" y="137"/>
                      </a:lnTo>
                      <a:lnTo>
                        <a:pt x="562" y="136"/>
                      </a:lnTo>
                      <a:lnTo>
                        <a:pt x="562" y="135"/>
                      </a:lnTo>
                      <a:lnTo>
                        <a:pt x="561" y="134"/>
                      </a:lnTo>
                      <a:lnTo>
                        <a:pt x="561" y="133"/>
                      </a:lnTo>
                      <a:lnTo>
                        <a:pt x="559" y="130"/>
                      </a:lnTo>
                      <a:lnTo>
                        <a:pt x="559" y="129"/>
                      </a:lnTo>
                      <a:lnTo>
                        <a:pt x="558" y="128"/>
                      </a:lnTo>
                      <a:lnTo>
                        <a:pt x="558" y="127"/>
                      </a:lnTo>
                      <a:lnTo>
                        <a:pt x="557" y="126"/>
                      </a:lnTo>
                      <a:lnTo>
                        <a:pt x="556" y="125"/>
                      </a:lnTo>
                      <a:lnTo>
                        <a:pt x="556" y="123"/>
                      </a:lnTo>
                      <a:lnTo>
                        <a:pt x="555" y="122"/>
                      </a:lnTo>
                      <a:lnTo>
                        <a:pt x="554" y="121"/>
                      </a:lnTo>
                      <a:lnTo>
                        <a:pt x="554" y="120"/>
                      </a:lnTo>
                      <a:lnTo>
                        <a:pt x="552" y="120"/>
                      </a:lnTo>
                      <a:lnTo>
                        <a:pt x="551" y="119"/>
                      </a:lnTo>
                      <a:lnTo>
                        <a:pt x="551" y="118"/>
                      </a:lnTo>
                      <a:lnTo>
                        <a:pt x="550" y="118"/>
                      </a:lnTo>
                      <a:lnTo>
                        <a:pt x="549" y="116"/>
                      </a:lnTo>
                      <a:lnTo>
                        <a:pt x="548" y="116"/>
                      </a:lnTo>
                      <a:lnTo>
                        <a:pt x="547" y="115"/>
                      </a:lnTo>
                      <a:lnTo>
                        <a:pt x="545" y="115"/>
                      </a:lnTo>
                      <a:lnTo>
                        <a:pt x="544" y="115"/>
                      </a:lnTo>
                      <a:lnTo>
                        <a:pt x="544" y="114"/>
                      </a:lnTo>
                      <a:lnTo>
                        <a:pt x="543" y="114"/>
                      </a:lnTo>
                      <a:lnTo>
                        <a:pt x="542" y="113"/>
                      </a:lnTo>
                      <a:lnTo>
                        <a:pt x="541" y="113"/>
                      </a:lnTo>
                      <a:lnTo>
                        <a:pt x="540" y="112"/>
                      </a:lnTo>
                      <a:lnTo>
                        <a:pt x="540" y="111"/>
                      </a:lnTo>
                      <a:lnTo>
                        <a:pt x="539" y="110"/>
                      </a:lnTo>
                      <a:lnTo>
                        <a:pt x="537" y="108"/>
                      </a:lnTo>
                      <a:lnTo>
                        <a:pt x="536" y="107"/>
                      </a:lnTo>
                      <a:lnTo>
                        <a:pt x="535" y="106"/>
                      </a:lnTo>
                      <a:lnTo>
                        <a:pt x="535" y="105"/>
                      </a:lnTo>
                      <a:lnTo>
                        <a:pt x="534" y="104"/>
                      </a:lnTo>
                      <a:lnTo>
                        <a:pt x="533" y="103"/>
                      </a:lnTo>
                      <a:lnTo>
                        <a:pt x="532" y="101"/>
                      </a:lnTo>
                      <a:lnTo>
                        <a:pt x="530" y="100"/>
                      </a:lnTo>
                      <a:lnTo>
                        <a:pt x="530" y="99"/>
                      </a:lnTo>
                      <a:lnTo>
                        <a:pt x="529" y="97"/>
                      </a:lnTo>
                      <a:lnTo>
                        <a:pt x="528" y="96"/>
                      </a:lnTo>
                      <a:lnTo>
                        <a:pt x="527" y="95"/>
                      </a:lnTo>
                      <a:lnTo>
                        <a:pt x="527" y="93"/>
                      </a:lnTo>
                      <a:lnTo>
                        <a:pt x="526" y="92"/>
                      </a:lnTo>
                      <a:lnTo>
                        <a:pt x="525" y="91"/>
                      </a:lnTo>
                      <a:lnTo>
                        <a:pt x="525" y="90"/>
                      </a:lnTo>
                      <a:lnTo>
                        <a:pt x="524" y="90"/>
                      </a:lnTo>
                      <a:lnTo>
                        <a:pt x="524" y="89"/>
                      </a:lnTo>
                      <a:lnTo>
                        <a:pt x="522" y="88"/>
                      </a:lnTo>
                      <a:lnTo>
                        <a:pt x="522" y="86"/>
                      </a:lnTo>
                      <a:lnTo>
                        <a:pt x="521" y="86"/>
                      </a:lnTo>
                      <a:lnTo>
                        <a:pt x="521" y="85"/>
                      </a:lnTo>
                      <a:lnTo>
                        <a:pt x="520" y="85"/>
                      </a:lnTo>
                      <a:lnTo>
                        <a:pt x="518" y="86"/>
                      </a:lnTo>
                      <a:lnTo>
                        <a:pt x="517" y="86"/>
                      </a:lnTo>
                      <a:lnTo>
                        <a:pt x="514" y="86"/>
                      </a:lnTo>
                      <a:lnTo>
                        <a:pt x="513" y="86"/>
                      </a:lnTo>
                      <a:lnTo>
                        <a:pt x="512" y="86"/>
                      </a:lnTo>
                      <a:lnTo>
                        <a:pt x="510" y="86"/>
                      </a:lnTo>
                      <a:lnTo>
                        <a:pt x="509" y="88"/>
                      </a:lnTo>
                      <a:lnTo>
                        <a:pt x="507" y="88"/>
                      </a:lnTo>
                      <a:lnTo>
                        <a:pt x="505" y="88"/>
                      </a:lnTo>
                      <a:lnTo>
                        <a:pt x="504" y="88"/>
                      </a:lnTo>
                      <a:lnTo>
                        <a:pt x="503" y="89"/>
                      </a:lnTo>
                      <a:lnTo>
                        <a:pt x="500" y="89"/>
                      </a:lnTo>
                      <a:lnTo>
                        <a:pt x="499" y="89"/>
                      </a:lnTo>
                      <a:lnTo>
                        <a:pt x="498" y="90"/>
                      </a:lnTo>
                      <a:lnTo>
                        <a:pt x="496" y="90"/>
                      </a:lnTo>
                      <a:lnTo>
                        <a:pt x="495" y="90"/>
                      </a:lnTo>
                      <a:lnTo>
                        <a:pt x="493" y="91"/>
                      </a:lnTo>
                      <a:lnTo>
                        <a:pt x="491" y="91"/>
                      </a:lnTo>
                      <a:lnTo>
                        <a:pt x="490" y="91"/>
                      </a:lnTo>
                      <a:lnTo>
                        <a:pt x="489" y="91"/>
                      </a:lnTo>
                      <a:lnTo>
                        <a:pt x="487" y="92"/>
                      </a:lnTo>
                      <a:lnTo>
                        <a:pt x="485" y="92"/>
                      </a:lnTo>
                      <a:lnTo>
                        <a:pt x="484" y="92"/>
                      </a:lnTo>
                      <a:lnTo>
                        <a:pt x="482" y="93"/>
                      </a:lnTo>
                      <a:lnTo>
                        <a:pt x="481" y="93"/>
                      </a:lnTo>
                      <a:lnTo>
                        <a:pt x="478" y="93"/>
                      </a:lnTo>
                      <a:lnTo>
                        <a:pt x="477" y="93"/>
                      </a:lnTo>
                      <a:lnTo>
                        <a:pt x="476" y="93"/>
                      </a:lnTo>
                      <a:lnTo>
                        <a:pt x="474" y="93"/>
                      </a:lnTo>
                      <a:lnTo>
                        <a:pt x="473" y="93"/>
                      </a:lnTo>
                      <a:lnTo>
                        <a:pt x="472" y="93"/>
                      </a:lnTo>
                      <a:lnTo>
                        <a:pt x="469" y="95"/>
                      </a:lnTo>
                      <a:lnTo>
                        <a:pt x="467" y="96"/>
                      </a:lnTo>
                      <a:lnTo>
                        <a:pt x="465" y="97"/>
                      </a:lnTo>
                      <a:lnTo>
                        <a:pt x="462" y="98"/>
                      </a:lnTo>
                      <a:lnTo>
                        <a:pt x="460" y="99"/>
                      </a:lnTo>
                      <a:lnTo>
                        <a:pt x="458" y="100"/>
                      </a:lnTo>
                      <a:lnTo>
                        <a:pt x="455" y="101"/>
                      </a:lnTo>
                      <a:lnTo>
                        <a:pt x="454" y="103"/>
                      </a:lnTo>
                      <a:lnTo>
                        <a:pt x="452" y="105"/>
                      </a:lnTo>
                      <a:lnTo>
                        <a:pt x="450" y="106"/>
                      </a:lnTo>
                      <a:lnTo>
                        <a:pt x="448" y="107"/>
                      </a:lnTo>
                      <a:lnTo>
                        <a:pt x="446" y="110"/>
                      </a:lnTo>
                      <a:lnTo>
                        <a:pt x="445" y="111"/>
                      </a:lnTo>
                      <a:lnTo>
                        <a:pt x="443" y="113"/>
                      </a:lnTo>
                      <a:lnTo>
                        <a:pt x="441" y="114"/>
                      </a:lnTo>
                      <a:lnTo>
                        <a:pt x="439" y="115"/>
                      </a:lnTo>
                      <a:lnTo>
                        <a:pt x="438" y="118"/>
                      </a:lnTo>
                      <a:lnTo>
                        <a:pt x="436" y="119"/>
                      </a:lnTo>
                      <a:lnTo>
                        <a:pt x="435" y="121"/>
                      </a:lnTo>
                      <a:lnTo>
                        <a:pt x="432" y="123"/>
                      </a:lnTo>
                      <a:lnTo>
                        <a:pt x="431" y="125"/>
                      </a:lnTo>
                      <a:lnTo>
                        <a:pt x="429" y="127"/>
                      </a:lnTo>
                      <a:lnTo>
                        <a:pt x="428" y="128"/>
                      </a:lnTo>
                      <a:lnTo>
                        <a:pt x="426" y="130"/>
                      </a:lnTo>
                      <a:lnTo>
                        <a:pt x="424" y="131"/>
                      </a:lnTo>
                      <a:lnTo>
                        <a:pt x="423" y="134"/>
                      </a:lnTo>
                      <a:lnTo>
                        <a:pt x="421" y="135"/>
                      </a:lnTo>
                      <a:lnTo>
                        <a:pt x="420" y="136"/>
                      </a:lnTo>
                      <a:lnTo>
                        <a:pt x="418" y="138"/>
                      </a:lnTo>
                      <a:lnTo>
                        <a:pt x="416" y="140"/>
                      </a:lnTo>
                      <a:lnTo>
                        <a:pt x="415" y="141"/>
                      </a:lnTo>
                      <a:lnTo>
                        <a:pt x="413" y="143"/>
                      </a:lnTo>
                      <a:close/>
                      <a:moveTo>
                        <a:pt x="403" y="244"/>
                      </a:moveTo>
                      <a:lnTo>
                        <a:pt x="401" y="244"/>
                      </a:lnTo>
                      <a:lnTo>
                        <a:pt x="400" y="245"/>
                      </a:lnTo>
                      <a:lnTo>
                        <a:pt x="399" y="245"/>
                      </a:lnTo>
                      <a:lnTo>
                        <a:pt x="396" y="245"/>
                      </a:lnTo>
                      <a:lnTo>
                        <a:pt x="395" y="245"/>
                      </a:lnTo>
                      <a:lnTo>
                        <a:pt x="394" y="246"/>
                      </a:lnTo>
                      <a:lnTo>
                        <a:pt x="393" y="246"/>
                      </a:lnTo>
                      <a:lnTo>
                        <a:pt x="391" y="246"/>
                      </a:lnTo>
                      <a:lnTo>
                        <a:pt x="389" y="246"/>
                      </a:lnTo>
                      <a:lnTo>
                        <a:pt x="388" y="247"/>
                      </a:lnTo>
                      <a:lnTo>
                        <a:pt x="386" y="247"/>
                      </a:lnTo>
                      <a:lnTo>
                        <a:pt x="385" y="247"/>
                      </a:lnTo>
                      <a:lnTo>
                        <a:pt x="384" y="248"/>
                      </a:lnTo>
                      <a:lnTo>
                        <a:pt x="381" y="248"/>
                      </a:lnTo>
                      <a:lnTo>
                        <a:pt x="380" y="249"/>
                      </a:lnTo>
                      <a:lnTo>
                        <a:pt x="379" y="249"/>
                      </a:lnTo>
                      <a:lnTo>
                        <a:pt x="378" y="249"/>
                      </a:lnTo>
                      <a:lnTo>
                        <a:pt x="376" y="250"/>
                      </a:lnTo>
                      <a:lnTo>
                        <a:pt x="374" y="250"/>
                      </a:lnTo>
                      <a:lnTo>
                        <a:pt x="373" y="252"/>
                      </a:lnTo>
                      <a:lnTo>
                        <a:pt x="372" y="252"/>
                      </a:lnTo>
                      <a:lnTo>
                        <a:pt x="371" y="253"/>
                      </a:lnTo>
                      <a:lnTo>
                        <a:pt x="369" y="253"/>
                      </a:lnTo>
                      <a:lnTo>
                        <a:pt x="368" y="254"/>
                      </a:lnTo>
                      <a:lnTo>
                        <a:pt x="366" y="255"/>
                      </a:lnTo>
                      <a:lnTo>
                        <a:pt x="365" y="255"/>
                      </a:lnTo>
                      <a:lnTo>
                        <a:pt x="364" y="256"/>
                      </a:lnTo>
                      <a:lnTo>
                        <a:pt x="363" y="256"/>
                      </a:lnTo>
                      <a:lnTo>
                        <a:pt x="362" y="257"/>
                      </a:lnTo>
                      <a:lnTo>
                        <a:pt x="362" y="259"/>
                      </a:lnTo>
                      <a:lnTo>
                        <a:pt x="361" y="260"/>
                      </a:lnTo>
                      <a:lnTo>
                        <a:pt x="359" y="260"/>
                      </a:lnTo>
                      <a:lnTo>
                        <a:pt x="358" y="261"/>
                      </a:lnTo>
                      <a:lnTo>
                        <a:pt x="358" y="262"/>
                      </a:lnTo>
                      <a:lnTo>
                        <a:pt x="357" y="263"/>
                      </a:lnTo>
                      <a:lnTo>
                        <a:pt x="356" y="264"/>
                      </a:lnTo>
                      <a:lnTo>
                        <a:pt x="356" y="265"/>
                      </a:lnTo>
                      <a:lnTo>
                        <a:pt x="355" y="267"/>
                      </a:lnTo>
                      <a:lnTo>
                        <a:pt x="355" y="268"/>
                      </a:lnTo>
                      <a:lnTo>
                        <a:pt x="355" y="270"/>
                      </a:lnTo>
                      <a:lnTo>
                        <a:pt x="354" y="271"/>
                      </a:lnTo>
                      <a:lnTo>
                        <a:pt x="354" y="272"/>
                      </a:lnTo>
                      <a:lnTo>
                        <a:pt x="354" y="274"/>
                      </a:lnTo>
                      <a:lnTo>
                        <a:pt x="354" y="276"/>
                      </a:lnTo>
                      <a:lnTo>
                        <a:pt x="354" y="277"/>
                      </a:lnTo>
                      <a:lnTo>
                        <a:pt x="354" y="279"/>
                      </a:lnTo>
                      <a:lnTo>
                        <a:pt x="354" y="280"/>
                      </a:lnTo>
                      <a:lnTo>
                        <a:pt x="354" y="283"/>
                      </a:lnTo>
                      <a:lnTo>
                        <a:pt x="354" y="284"/>
                      </a:lnTo>
                      <a:lnTo>
                        <a:pt x="354" y="286"/>
                      </a:lnTo>
                      <a:lnTo>
                        <a:pt x="354" y="287"/>
                      </a:lnTo>
                      <a:lnTo>
                        <a:pt x="354" y="290"/>
                      </a:lnTo>
                      <a:lnTo>
                        <a:pt x="354" y="291"/>
                      </a:lnTo>
                      <a:lnTo>
                        <a:pt x="354" y="293"/>
                      </a:lnTo>
                      <a:lnTo>
                        <a:pt x="355" y="294"/>
                      </a:lnTo>
                      <a:lnTo>
                        <a:pt x="355" y="297"/>
                      </a:lnTo>
                      <a:lnTo>
                        <a:pt x="355" y="298"/>
                      </a:lnTo>
                      <a:lnTo>
                        <a:pt x="356" y="300"/>
                      </a:lnTo>
                      <a:lnTo>
                        <a:pt x="356" y="301"/>
                      </a:lnTo>
                      <a:lnTo>
                        <a:pt x="357" y="304"/>
                      </a:lnTo>
                      <a:lnTo>
                        <a:pt x="357" y="305"/>
                      </a:lnTo>
                      <a:lnTo>
                        <a:pt x="357" y="307"/>
                      </a:lnTo>
                      <a:lnTo>
                        <a:pt x="358" y="308"/>
                      </a:lnTo>
                      <a:lnTo>
                        <a:pt x="358" y="311"/>
                      </a:lnTo>
                      <a:lnTo>
                        <a:pt x="361" y="311"/>
                      </a:lnTo>
                      <a:lnTo>
                        <a:pt x="363" y="312"/>
                      </a:lnTo>
                      <a:lnTo>
                        <a:pt x="364" y="313"/>
                      </a:lnTo>
                      <a:lnTo>
                        <a:pt x="366" y="313"/>
                      </a:lnTo>
                      <a:lnTo>
                        <a:pt x="369" y="314"/>
                      </a:lnTo>
                      <a:lnTo>
                        <a:pt x="371" y="314"/>
                      </a:lnTo>
                      <a:lnTo>
                        <a:pt x="373" y="315"/>
                      </a:lnTo>
                      <a:lnTo>
                        <a:pt x="376" y="316"/>
                      </a:lnTo>
                      <a:lnTo>
                        <a:pt x="378" y="316"/>
                      </a:lnTo>
                      <a:lnTo>
                        <a:pt x="380" y="317"/>
                      </a:lnTo>
                      <a:lnTo>
                        <a:pt x="384" y="317"/>
                      </a:lnTo>
                      <a:lnTo>
                        <a:pt x="386" y="319"/>
                      </a:lnTo>
                      <a:lnTo>
                        <a:pt x="388" y="319"/>
                      </a:lnTo>
                      <a:lnTo>
                        <a:pt x="391" y="319"/>
                      </a:lnTo>
                      <a:lnTo>
                        <a:pt x="393" y="320"/>
                      </a:lnTo>
                      <a:lnTo>
                        <a:pt x="395" y="320"/>
                      </a:lnTo>
                      <a:lnTo>
                        <a:pt x="399" y="320"/>
                      </a:lnTo>
                      <a:lnTo>
                        <a:pt x="401" y="320"/>
                      </a:lnTo>
                      <a:lnTo>
                        <a:pt x="403" y="320"/>
                      </a:lnTo>
                      <a:lnTo>
                        <a:pt x="406" y="320"/>
                      </a:lnTo>
                      <a:lnTo>
                        <a:pt x="408" y="320"/>
                      </a:lnTo>
                      <a:lnTo>
                        <a:pt x="410" y="319"/>
                      </a:lnTo>
                      <a:lnTo>
                        <a:pt x="413" y="319"/>
                      </a:lnTo>
                      <a:lnTo>
                        <a:pt x="415" y="317"/>
                      </a:lnTo>
                      <a:lnTo>
                        <a:pt x="416" y="317"/>
                      </a:lnTo>
                      <a:lnTo>
                        <a:pt x="418" y="316"/>
                      </a:lnTo>
                      <a:lnTo>
                        <a:pt x="421" y="315"/>
                      </a:lnTo>
                      <a:lnTo>
                        <a:pt x="422" y="314"/>
                      </a:lnTo>
                      <a:lnTo>
                        <a:pt x="423" y="313"/>
                      </a:lnTo>
                      <a:lnTo>
                        <a:pt x="425" y="311"/>
                      </a:lnTo>
                      <a:lnTo>
                        <a:pt x="426" y="309"/>
                      </a:lnTo>
                      <a:lnTo>
                        <a:pt x="428" y="307"/>
                      </a:lnTo>
                      <a:lnTo>
                        <a:pt x="426" y="307"/>
                      </a:lnTo>
                      <a:lnTo>
                        <a:pt x="425" y="306"/>
                      </a:lnTo>
                      <a:lnTo>
                        <a:pt x="424" y="306"/>
                      </a:lnTo>
                      <a:lnTo>
                        <a:pt x="423" y="306"/>
                      </a:lnTo>
                      <a:lnTo>
                        <a:pt x="422" y="306"/>
                      </a:lnTo>
                      <a:lnTo>
                        <a:pt x="421" y="306"/>
                      </a:lnTo>
                      <a:lnTo>
                        <a:pt x="420" y="306"/>
                      </a:lnTo>
                      <a:lnTo>
                        <a:pt x="418" y="305"/>
                      </a:lnTo>
                      <a:lnTo>
                        <a:pt x="417" y="305"/>
                      </a:lnTo>
                      <a:lnTo>
                        <a:pt x="416" y="305"/>
                      </a:lnTo>
                      <a:lnTo>
                        <a:pt x="415" y="305"/>
                      </a:lnTo>
                      <a:lnTo>
                        <a:pt x="414" y="305"/>
                      </a:lnTo>
                      <a:lnTo>
                        <a:pt x="413" y="304"/>
                      </a:lnTo>
                      <a:lnTo>
                        <a:pt x="411" y="304"/>
                      </a:lnTo>
                      <a:lnTo>
                        <a:pt x="410" y="304"/>
                      </a:lnTo>
                      <a:lnTo>
                        <a:pt x="409" y="304"/>
                      </a:lnTo>
                      <a:lnTo>
                        <a:pt x="408" y="304"/>
                      </a:lnTo>
                      <a:lnTo>
                        <a:pt x="408" y="302"/>
                      </a:lnTo>
                      <a:lnTo>
                        <a:pt x="407" y="302"/>
                      </a:lnTo>
                      <a:lnTo>
                        <a:pt x="406" y="302"/>
                      </a:lnTo>
                      <a:lnTo>
                        <a:pt x="407" y="301"/>
                      </a:lnTo>
                      <a:lnTo>
                        <a:pt x="408" y="301"/>
                      </a:lnTo>
                      <a:lnTo>
                        <a:pt x="409" y="301"/>
                      </a:lnTo>
                      <a:lnTo>
                        <a:pt x="410" y="301"/>
                      </a:lnTo>
                      <a:lnTo>
                        <a:pt x="411" y="301"/>
                      </a:lnTo>
                      <a:lnTo>
                        <a:pt x="413" y="300"/>
                      </a:lnTo>
                      <a:lnTo>
                        <a:pt x="414" y="300"/>
                      </a:lnTo>
                      <a:lnTo>
                        <a:pt x="415" y="300"/>
                      </a:lnTo>
                      <a:lnTo>
                        <a:pt x="416" y="300"/>
                      </a:lnTo>
                      <a:lnTo>
                        <a:pt x="417" y="300"/>
                      </a:lnTo>
                      <a:lnTo>
                        <a:pt x="418" y="299"/>
                      </a:lnTo>
                      <a:lnTo>
                        <a:pt x="420" y="299"/>
                      </a:lnTo>
                      <a:lnTo>
                        <a:pt x="421" y="299"/>
                      </a:lnTo>
                      <a:lnTo>
                        <a:pt x="422" y="299"/>
                      </a:lnTo>
                      <a:lnTo>
                        <a:pt x="422" y="298"/>
                      </a:lnTo>
                      <a:lnTo>
                        <a:pt x="423" y="298"/>
                      </a:lnTo>
                      <a:lnTo>
                        <a:pt x="424" y="298"/>
                      </a:lnTo>
                      <a:lnTo>
                        <a:pt x="425" y="297"/>
                      </a:lnTo>
                      <a:lnTo>
                        <a:pt x="426" y="297"/>
                      </a:lnTo>
                      <a:lnTo>
                        <a:pt x="426" y="296"/>
                      </a:lnTo>
                      <a:lnTo>
                        <a:pt x="428" y="296"/>
                      </a:lnTo>
                      <a:lnTo>
                        <a:pt x="429" y="294"/>
                      </a:lnTo>
                      <a:lnTo>
                        <a:pt x="429" y="296"/>
                      </a:lnTo>
                      <a:lnTo>
                        <a:pt x="430" y="296"/>
                      </a:lnTo>
                      <a:lnTo>
                        <a:pt x="431" y="296"/>
                      </a:lnTo>
                      <a:lnTo>
                        <a:pt x="432" y="297"/>
                      </a:lnTo>
                      <a:lnTo>
                        <a:pt x="433" y="297"/>
                      </a:lnTo>
                      <a:lnTo>
                        <a:pt x="435" y="298"/>
                      </a:lnTo>
                      <a:lnTo>
                        <a:pt x="436" y="298"/>
                      </a:lnTo>
                      <a:lnTo>
                        <a:pt x="437" y="299"/>
                      </a:lnTo>
                      <a:lnTo>
                        <a:pt x="438" y="300"/>
                      </a:lnTo>
                      <a:lnTo>
                        <a:pt x="439" y="300"/>
                      </a:lnTo>
                      <a:lnTo>
                        <a:pt x="440" y="301"/>
                      </a:lnTo>
                      <a:lnTo>
                        <a:pt x="441" y="301"/>
                      </a:lnTo>
                      <a:lnTo>
                        <a:pt x="443" y="302"/>
                      </a:lnTo>
                      <a:lnTo>
                        <a:pt x="444" y="304"/>
                      </a:lnTo>
                      <a:lnTo>
                        <a:pt x="445" y="304"/>
                      </a:lnTo>
                      <a:lnTo>
                        <a:pt x="446" y="305"/>
                      </a:lnTo>
                      <a:lnTo>
                        <a:pt x="447" y="306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0" y="307"/>
                      </a:lnTo>
                      <a:lnTo>
                        <a:pt x="451" y="307"/>
                      </a:lnTo>
                      <a:lnTo>
                        <a:pt x="452" y="308"/>
                      </a:lnTo>
                      <a:lnTo>
                        <a:pt x="453" y="308"/>
                      </a:lnTo>
                      <a:lnTo>
                        <a:pt x="454" y="309"/>
                      </a:lnTo>
                      <a:lnTo>
                        <a:pt x="455" y="309"/>
                      </a:lnTo>
                      <a:lnTo>
                        <a:pt x="457" y="309"/>
                      </a:lnTo>
                      <a:lnTo>
                        <a:pt x="458" y="309"/>
                      </a:lnTo>
                      <a:lnTo>
                        <a:pt x="458" y="311"/>
                      </a:lnTo>
                      <a:lnTo>
                        <a:pt x="459" y="311"/>
                      </a:lnTo>
                      <a:lnTo>
                        <a:pt x="460" y="311"/>
                      </a:lnTo>
                      <a:lnTo>
                        <a:pt x="461" y="311"/>
                      </a:lnTo>
                      <a:lnTo>
                        <a:pt x="462" y="311"/>
                      </a:lnTo>
                      <a:lnTo>
                        <a:pt x="463" y="311"/>
                      </a:lnTo>
                      <a:lnTo>
                        <a:pt x="465" y="311"/>
                      </a:lnTo>
                      <a:lnTo>
                        <a:pt x="466" y="311"/>
                      </a:lnTo>
                      <a:lnTo>
                        <a:pt x="467" y="311"/>
                      </a:lnTo>
                      <a:lnTo>
                        <a:pt x="468" y="311"/>
                      </a:lnTo>
                      <a:lnTo>
                        <a:pt x="469" y="311"/>
                      </a:lnTo>
                      <a:lnTo>
                        <a:pt x="470" y="311"/>
                      </a:lnTo>
                      <a:lnTo>
                        <a:pt x="472" y="309"/>
                      </a:lnTo>
                      <a:lnTo>
                        <a:pt x="473" y="309"/>
                      </a:lnTo>
                      <a:lnTo>
                        <a:pt x="474" y="308"/>
                      </a:lnTo>
                      <a:lnTo>
                        <a:pt x="475" y="308"/>
                      </a:lnTo>
                      <a:lnTo>
                        <a:pt x="475" y="307"/>
                      </a:lnTo>
                      <a:lnTo>
                        <a:pt x="476" y="306"/>
                      </a:lnTo>
                      <a:lnTo>
                        <a:pt x="477" y="305"/>
                      </a:lnTo>
                      <a:lnTo>
                        <a:pt x="477" y="304"/>
                      </a:lnTo>
                      <a:lnTo>
                        <a:pt x="478" y="304"/>
                      </a:lnTo>
                      <a:lnTo>
                        <a:pt x="478" y="302"/>
                      </a:lnTo>
                      <a:lnTo>
                        <a:pt x="480" y="301"/>
                      </a:lnTo>
                      <a:lnTo>
                        <a:pt x="480" y="300"/>
                      </a:lnTo>
                      <a:lnTo>
                        <a:pt x="481" y="299"/>
                      </a:lnTo>
                      <a:lnTo>
                        <a:pt x="481" y="298"/>
                      </a:lnTo>
                      <a:lnTo>
                        <a:pt x="481" y="297"/>
                      </a:lnTo>
                      <a:lnTo>
                        <a:pt x="481" y="296"/>
                      </a:lnTo>
                      <a:lnTo>
                        <a:pt x="482" y="296"/>
                      </a:lnTo>
                      <a:lnTo>
                        <a:pt x="482" y="294"/>
                      </a:lnTo>
                      <a:lnTo>
                        <a:pt x="482" y="293"/>
                      </a:lnTo>
                      <a:lnTo>
                        <a:pt x="482" y="292"/>
                      </a:lnTo>
                      <a:lnTo>
                        <a:pt x="482" y="291"/>
                      </a:lnTo>
                      <a:lnTo>
                        <a:pt x="481" y="290"/>
                      </a:lnTo>
                      <a:lnTo>
                        <a:pt x="481" y="289"/>
                      </a:lnTo>
                      <a:lnTo>
                        <a:pt x="481" y="287"/>
                      </a:lnTo>
                      <a:lnTo>
                        <a:pt x="480" y="287"/>
                      </a:lnTo>
                      <a:lnTo>
                        <a:pt x="480" y="286"/>
                      </a:lnTo>
                      <a:lnTo>
                        <a:pt x="478" y="285"/>
                      </a:lnTo>
                      <a:lnTo>
                        <a:pt x="477" y="284"/>
                      </a:lnTo>
                      <a:lnTo>
                        <a:pt x="476" y="283"/>
                      </a:lnTo>
                      <a:lnTo>
                        <a:pt x="476" y="282"/>
                      </a:lnTo>
                      <a:lnTo>
                        <a:pt x="475" y="282"/>
                      </a:lnTo>
                      <a:lnTo>
                        <a:pt x="475" y="280"/>
                      </a:lnTo>
                      <a:lnTo>
                        <a:pt x="474" y="280"/>
                      </a:lnTo>
                      <a:lnTo>
                        <a:pt x="474" y="279"/>
                      </a:lnTo>
                      <a:lnTo>
                        <a:pt x="473" y="279"/>
                      </a:lnTo>
                      <a:lnTo>
                        <a:pt x="472" y="278"/>
                      </a:lnTo>
                      <a:lnTo>
                        <a:pt x="470" y="278"/>
                      </a:lnTo>
                      <a:lnTo>
                        <a:pt x="470" y="277"/>
                      </a:lnTo>
                      <a:lnTo>
                        <a:pt x="469" y="277"/>
                      </a:lnTo>
                      <a:lnTo>
                        <a:pt x="469" y="276"/>
                      </a:lnTo>
                      <a:lnTo>
                        <a:pt x="468" y="276"/>
                      </a:lnTo>
                      <a:lnTo>
                        <a:pt x="467" y="276"/>
                      </a:lnTo>
                      <a:lnTo>
                        <a:pt x="467" y="275"/>
                      </a:lnTo>
                      <a:lnTo>
                        <a:pt x="466" y="275"/>
                      </a:lnTo>
                      <a:lnTo>
                        <a:pt x="465" y="274"/>
                      </a:lnTo>
                      <a:lnTo>
                        <a:pt x="463" y="274"/>
                      </a:lnTo>
                      <a:lnTo>
                        <a:pt x="463" y="272"/>
                      </a:lnTo>
                      <a:lnTo>
                        <a:pt x="462" y="272"/>
                      </a:lnTo>
                      <a:lnTo>
                        <a:pt x="461" y="272"/>
                      </a:lnTo>
                      <a:lnTo>
                        <a:pt x="460" y="271"/>
                      </a:lnTo>
                      <a:lnTo>
                        <a:pt x="459" y="271"/>
                      </a:lnTo>
                      <a:lnTo>
                        <a:pt x="459" y="270"/>
                      </a:lnTo>
                      <a:lnTo>
                        <a:pt x="458" y="270"/>
                      </a:lnTo>
                      <a:lnTo>
                        <a:pt x="457" y="269"/>
                      </a:lnTo>
                      <a:lnTo>
                        <a:pt x="455" y="269"/>
                      </a:lnTo>
                      <a:lnTo>
                        <a:pt x="454" y="268"/>
                      </a:lnTo>
                      <a:lnTo>
                        <a:pt x="453" y="268"/>
                      </a:lnTo>
                      <a:lnTo>
                        <a:pt x="452" y="267"/>
                      </a:lnTo>
                      <a:lnTo>
                        <a:pt x="451" y="267"/>
                      </a:lnTo>
                      <a:lnTo>
                        <a:pt x="451" y="265"/>
                      </a:lnTo>
                      <a:lnTo>
                        <a:pt x="450" y="265"/>
                      </a:lnTo>
                      <a:lnTo>
                        <a:pt x="448" y="265"/>
                      </a:lnTo>
                      <a:lnTo>
                        <a:pt x="447" y="264"/>
                      </a:lnTo>
                      <a:lnTo>
                        <a:pt x="446" y="264"/>
                      </a:lnTo>
                      <a:lnTo>
                        <a:pt x="445" y="264"/>
                      </a:lnTo>
                      <a:lnTo>
                        <a:pt x="444" y="264"/>
                      </a:lnTo>
                      <a:lnTo>
                        <a:pt x="444" y="263"/>
                      </a:lnTo>
                      <a:lnTo>
                        <a:pt x="443" y="263"/>
                      </a:lnTo>
                      <a:lnTo>
                        <a:pt x="441" y="263"/>
                      </a:lnTo>
                      <a:lnTo>
                        <a:pt x="440" y="263"/>
                      </a:lnTo>
                      <a:lnTo>
                        <a:pt x="439" y="263"/>
                      </a:lnTo>
                      <a:lnTo>
                        <a:pt x="440" y="263"/>
                      </a:lnTo>
                      <a:lnTo>
                        <a:pt x="441" y="263"/>
                      </a:lnTo>
                      <a:lnTo>
                        <a:pt x="443" y="262"/>
                      </a:lnTo>
                      <a:lnTo>
                        <a:pt x="444" y="262"/>
                      </a:lnTo>
                      <a:lnTo>
                        <a:pt x="445" y="261"/>
                      </a:lnTo>
                      <a:lnTo>
                        <a:pt x="446" y="261"/>
                      </a:lnTo>
                      <a:lnTo>
                        <a:pt x="446" y="260"/>
                      </a:lnTo>
                      <a:lnTo>
                        <a:pt x="447" y="260"/>
                      </a:lnTo>
                      <a:lnTo>
                        <a:pt x="447" y="259"/>
                      </a:lnTo>
                      <a:lnTo>
                        <a:pt x="447" y="257"/>
                      </a:lnTo>
                      <a:lnTo>
                        <a:pt x="448" y="257"/>
                      </a:lnTo>
                      <a:lnTo>
                        <a:pt x="448" y="256"/>
                      </a:lnTo>
                      <a:lnTo>
                        <a:pt x="448" y="255"/>
                      </a:lnTo>
                      <a:lnTo>
                        <a:pt x="448" y="254"/>
                      </a:lnTo>
                      <a:lnTo>
                        <a:pt x="448" y="253"/>
                      </a:lnTo>
                      <a:lnTo>
                        <a:pt x="448" y="252"/>
                      </a:lnTo>
                      <a:lnTo>
                        <a:pt x="448" y="250"/>
                      </a:lnTo>
                      <a:lnTo>
                        <a:pt x="448" y="249"/>
                      </a:lnTo>
                      <a:lnTo>
                        <a:pt x="448" y="248"/>
                      </a:lnTo>
                      <a:lnTo>
                        <a:pt x="448" y="247"/>
                      </a:lnTo>
                      <a:lnTo>
                        <a:pt x="447" y="246"/>
                      </a:lnTo>
                      <a:lnTo>
                        <a:pt x="447" y="245"/>
                      </a:lnTo>
                      <a:lnTo>
                        <a:pt x="447" y="244"/>
                      </a:lnTo>
                      <a:lnTo>
                        <a:pt x="448" y="244"/>
                      </a:lnTo>
                      <a:lnTo>
                        <a:pt x="448" y="245"/>
                      </a:lnTo>
                      <a:lnTo>
                        <a:pt x="448" y="246"/>
                      </a:lnTo>
                      <a:lnTo>
                        <a:pt x="450" y="247"/>
                      </a:lnTo>
                      <a:lnTo>
                        <a:pt x="450" y="248"/>
                      </a:lnTo>
                      <a:lnTo>
                        <a:pt x="451" y="248"/>
                      </a:lnTo>
                      <a:lnTo>
                        <a:pt x="451" y="249"/>
                      </a:lnTo>
                      <a:lnTo>
                        <a:pt x="452" y="250"/>
                      </a:lnTo>
                      <a:lnTo>
                        <a:pt x="452" y="252"/>
                      </a:lnTo>
                      <a:lnTo>
                        <a:pt x="453" y="252"/>
                      </a:lnTo>
                      <a:lnTo>
                        <a:pt x="453" y="253"/>
                      </a:lnTo>
                      <a:lnTo>
                        <a:pt x="454" y="253"/>
                      </a:lnTo>
                      <a:lnTo>
                        <a:pt x="454" y="254"/>
                      </a:lnTo>
                      <a:lnTo>
                        <a:pt x="455" y="254"/>
                      </a:lnTo>
                      <a:lnTo>
                        <a:pt x="455" y="255"/>
                      </a:lnTo>
                      <a:lnTo>
                        <a:pt x="457" y="255"/>
                      </a:lnTo>
                      <a:lnTo>
                        <a:pt x="458" y="256"/>
                      </a:lnTo>
                      <a:lnTo>
                        <a:pt x="459" y="256"/>
                      </a:lnTo>
                      <a:lnTo>
                        <a:pt x="460" y="256"/>
                      </a:lnTo>
                      <a:lnTo>
                        <a:pt x="461" y="256"/>
                      </a:lnTo>
                      <a:lnTo>
                        <a:pt x="462" y="256"/>
                      </a:lnTo>
                      <a:lnTo>
                        <a:pt x="463" y="256"/>
                      </a:lnTo>
                      <a:lnTo>
                        <a:pt x="465" y="256"/>
                      </a:lnTo>
                      <a:lnTo>
                        <a:pt x="466" y="257"/>
                      </a:lnTo>
                      <a:lnTo>
                        <a:pt x="467" y="257"/>
                      </a:lnTo>
                      <a:lnTo>
                        <a:pt x="468" y="257"/>
                      </a:lnTo>
                      <a:lnTo>
                        <a:pt x="469" y="259"/>
                      </a:lnTo>
                      <a:lnTo>
                        <a:pt x="470" y="259"/>
                      </a:lnTo>
                      <a:lnTo>
                        <a:pt x="472" y="259"/>
                      </a:lnTo>
                      <a:lnTo>
                        <a:pt x="473" y="260"/>
                      </a:lnTo>
                      <a:lnTo>
                        <a:pt x="474" y="260"/>
                      </a:lnTo>
                      <a:lnTo>
                        <a:pt x="475" y="260"/>
                      </a:lnTo>
                      <a:lnTo>
                        <a:pt x="476" y="260"/>
                      </a:lnTo>
                      <a:lnTo>
                        <a:pt x="477" y="261"/>
                      </a:lnTo>
                      <a:lnTo>
                        <a:pt x="478" y="261"/>
                      </a:lnTo>
                      <a:lnTo>
                        <a:pt x="480" y="261"/>
                      </a:lnTo>
                      <a:lnTo>
                        <a:pt x="481" y="262"/>
                      </a:lnTo>
                      <a:lnTo>
                        <a:pt x="482" y="262"/>
                      </a:lnTo>
                      <a:lnTo>
                        <a:pt x="483" y="262"/>
                      </a:lnTo>
                      <a:lnTo>
                        <a:pt x="484" y="262"/>
                      </a:lnTo>
                      <a:lnTo>
                        <a:pt x="485" y="261"/>
                      </a:lnTo>
                      <a:lnTo>
                        <a:pt x="487" y="260"/>
                      </a:lnTo>
                      <a:lnTo>
                        <a:pt x="487" y="259"/>
                      </a:lnTo>
                      <a:lnTo>
                        <a:pt x="487" y="257"/>
                      </a:lnTo>
                      <a:lnTo>
                        <a:pt x="488" y="259"/>
                      </a:lnTo>
                      <a:lnTo>
                        <a:pt x="488" y="260"/>
                      </a:lnTo>
                      <a:lnTo>
                        <a:pt x="488" y="261"/>
                      </a:lnTo>
                      <a:lnTo>
                        <a:pt x="489" y="261"/>
                      </a:lnTo>
                      <a:lnTo>
                        <a:pt x="489" y="262"/>
                      </a:lnTo>
                      <a:lnTo>
                        <a:pt x="489" y="263"/>
                      </a:lnTo>
                      <a:lnTo>
                        <a:pt x="490" y="264"/>
                      </a:lnTo>
                      <a:lnTo>
                        <a:pt x="490" y="265"/>
                      </a:lnTo>
                      <a:lnTo>
                        <a:pt x="491" y="267"/>
                      </a:lnTo>
                      <a:lnTo>
                        <a:pt x="491" y="269"/>
                      </a:lnTo>
                      <a:lnTo>
                        <a:pt x="491" y="270"/>
                      </a:lnTo>
                      <a:lnTo>
                        <a:pt x="492" y="271"/>
                      </a:lnTo>
                      <a:lnTo>
                        <a:pt x="492" y="272"/>
                      </a:lnTo>
                      <a:lnTo>
                        <a:pt x="493" y="274"/>
                      </a:lnTo>
                      <a:lnTo>
                        <a:pt x="493" y="275"/>
                      </a:lnTo>
                      <a:lnTo>
                        <a:pt x="493" y="276"/>
                      </a:lnTo>
                      <a:lnTo>
                        <a:pt x="495" y="277"/>
                      </a:lnTo>
                      <a:lnTo>
                        <a:pt x="495" y="279"/>
                      </a:lnTo>
                      <a:lnTo>
                        <a:pt x="496" y="280"/>
                      </a:lnTo>
                      <a:lnTo>
                        <a:pt x="496" y="282"/>
                      </a:lnTo>
                      <a:lnTo>
                        <a:pt x="497" y="283"/>
                      </a:lnTo>
                      <a:lnTo>
                        <a:pt x="497" y="284"/>
                      </a:lnTo>
                      <a:lnTo>
                        <a:pt x="497" y="285"/>
                      </a:lnTo>
                      <a:lnTo>
                        <a:pt x="498" y="286"/>
                      </a:lnTo>
                      <a:lnTo>
                        <a:pt x="498" y="287"/>
                      </a:lnTo>
                      <a:lnTo>
                        <a:pt x="499" y="289"/>
                      </a:lnTo>
                      <a:lnTo>
                        <a:pt x="499" y="290"/>
                      </a:lnTo>
                      <a:lnTo>
                        <a:pt x="499" y="291"/>
                      </a:lnTo>
                      <a:lnTo>
                        <a:pt x="500" y="292"/>
                      </a:lnTo>
                      <a:lnTo>
                        <a:pt x="502" y="293"/>
                      </a:lnTo>
                      <a:lnTo>
                        <a:pt x="502" y="294"/>
                      </a:lnTo>
                      <a:lnTo>
                        <a:pt x="500" y="296"/>
                      </a:lnTo>
                      <a:lnTo>
                        <a:pt x="499" y="297"/>
                      </a:lnTo>
                      <a:lnTo>
                        <a:pt x="498" y="298"/>
                      </a:lnTo>
                      <a:lnTo>
                        <a:pt x="498" y="299"/>
                      </a:lnTo>
                      <a:lnTo>
                        <a:pt x="497" y="300"/>
                      </a:lnTo>
                      <a:lnTo>
                        <a:pt x="496" y="301"/>
                      </a:lnTo>
                      <a:lnTo>
                        <a:pt x="496" y="302"/>
                      </a:lnTo>
                      <a:lnTo>
                        <a:pt x="495" y="304"/>
                      </a:lnTo>
                      <a:lnTo>
                        <a:pt x="493" y="305"/>
                      </a:lnTo>
                      <a:lnTo>
                        <a:pt x="493" y="306"/>
                      </a:lnTo>
                      <a:lnTo>
                        <a:pt x="492" y="307"/>
                      </a:lnTo>
                      <a:lnTo>
                        <a:pt x="491" y="308"/>
                      </a:lnTo>
                      <a:lnTo>
                        <a:pt x="491" y="309"/>
                      </a:lnTo>
                      <a:lnTo>
                        <a:pt x="490" y="309"/>
                      </a:lnTo>
                      <a:lnTo>
                        <a:pt x="490" y="311"/>
                      </a:lnTo>
                      <a:lnTo>
                        <a:pt x="489" y="312"/>
                      </a:lnTo>
                      <a:lnTo>
                        <a:pt x="489" y="313"/>
                      </a:lnTo>
                      <a:lnTo>
                        <a:pt x="488" y="313"/>
                      </a:lnTo>
                      <a:lnTo>
                        <a:pt x="488" y="314"/>
                      </a:lnTo>
                      <a:lnTo>
                        <a:pt x="487" y="315"/>
                      </a:lnTo>
                      <a:lnTo>
                        <a:pt x="487" y="316"/>
                      </a:lnTo>
                      <a:lnTo>
                        <a:pt x="485" y="316"/>
                      </a:lnTo>
                      <a:lnTo>
                        <a:pt x="485" y="317"/>
                      </a:lnTo>
                      <a:lnTo>
                        <a:pt x="484" y="317"/>
                      </a:lnTo>
                      <a:lnTo>
                        <a:pt x="484" y="319"/>
                      </a:lnTo>
                      <a:lnTo>
                        <a:pt x="484" y="320"/>
                      </a:lnTo>
                      <a:lnTo>
                        <a:pt x="483" y="320"/>
                      </a:lnTo>
                      <a:lnTo>
                        <a:pt x="483" y="321"/>
                      </a:lnTo>
                      <a:lnTo>
                        <a:pt x="483" y="322"/>
                      </a:lnTo>
                      <a:lnTo>
                        <a:pt x="482" y="323"/>
                      </a:lnTo>
                      <a:lnTo>
                        <a:pt x="482" y="326"/>
                      </a:lnTo>
                      <a:lnTo>
                        <a:pt x="482" y="327"/>
                      </a:lnTo>
                      <a:lnTo>
                        <a:pt x="482" y="328"/>
                      </a:lnTo>
                      <a:lnTo>
                        <a:pt x="482" y="329"/>
                      </a:lnTo>
                      <a:lnTo>
                        <a:pt x="483" y="330"/>
                      </a:lnTo>
                      <a:lnTo>
                        <a:pt x="483" y="331"/>
                      </a:lnTo>
                      <a:lnTo>
                        <a:pt x="483" y="332"/>
                      </a:lnTo>
                      <a:lnTo>
                        <a:pt x="483" y="334"/>
                      </a:lnTo>
                      <a:lnTo>
                        <a:pt x="484" y="335"/>
                      </a:lnTo>
                      <a:lnTo>
                        <a:pt x="484" y="336"/>
                      </a:lnTo>
                      <a:lnTo>
                        <a:pt x="485" y="337"/>
                      </a:lnTo>
                      <a:lnTo>
                        <a:pt x="487" y="338"/>
                      </a:lnTo>
                      <a:lnTo>
                        <a:pt x="487" y="339"/>
                      </a:lnTo>
                      <a:lnTo>
                        <a:pt x="488" y="339"/>
                      </a:lnTo>
                      <a:lnTo>
                        <a:pt x="488" y="341"/>
                      </a:lnTo>
                      <a:lnTo>
                        <a:pt x="489" y="341"/>
                      </a:lnTo>
                      <a:lnTo>
                        <a:pt x="489" y="342"/>
                      </a:lnTo>
                      <a:lnTo>
                        <a:pt x="490" y="342"/>
                      </a:lnTo>
                      <a:lnTo>
                        <a:pt x="491" y="342"/>
                      </a:lnTo>
                      <a:lnTo>
                        <a:pt x="492" y="343"/>
                      </a:lnTo>
                      <a:lnTo>
                        <a:pt x="493" y="343"/>
                      </a:lnTo>
                      <a:lnTo>
                        <a:pt x="495" y="343"/>
                      </a:lnTo>
                      <a:lnTo>
                        <a:pt x="496" y="343"/>
                      </a:lnTo>
                      <a:lnTo>
                        <a:pt x="495" y="343"/>
                      </a:lnTo>
                      <a:lnTo>
                        <a:pt x="495" y="344"/>
                      </a:lnTo>
                      <a:lnTo>
                        <a:pt x="495" y="345"/>
                      </a:lnTo>
                      <a:lnTo>
                        <a:pt x="493" y="346"/>
                      </a:lnTo>
                      <a:lnTo>
                        <a:pt x="493" y="347"/>
                      </a:lnTo>
                      <a:lnTo>
                        <a:pt x="493" y="349"/>
                      </a:lnTo>
                      <a:lnTo>
                        <a:pt x="493" y="350"/>
                      </a:lnTo>
                      <a:lnTo>
                        <a:pt x="493" y="351"/>
                      </a:lnTo>
                      <a:lnTo>
                        <a:pt x="495" y="352"/>
                      </a:lnTo>
                      <a:lnTo>
                        <a:pt x="495" y="353"/>
                      </a:lnTo>
                      <a:lnTo>
                        <a:pt x="495" y="354"/>
                      </a:lnTo>
                      <a:lnTo>
                        <a:pt x="495" y="356"/>
                      </a:lnTo>
                      <a:lnTo>
                        <a:pt x="496" y="356"/>
                      </a:lnTo>
                      <a:lnTo>
                        <a:pt x="496" y="357"/>
                      </a:lnTo>
                      <a:lnTo>
                        <a:pt x="497" y="358"/>
                      </a:lnTo>
                      <a:lnTo>
                        <a:pt x="498" y="359"/>
                      </a:lnTo>
                      <a:lnTo>
                        <a:pt x="498" y="360"/>
                      </a:lnTo>
                      <a:lnTo>
                        <a:pt x="498" y="361"/>
                      </a:lnTo>
                      <a:lnTo>
                        <a:pt x="498" y="363"/>
                      </a:lnTo>
                      <a:lnTo>
                        <a:pt x="499" y="363"/>
                      </a:lnTo>
                      <a:lnTo>
                        <a:pt x="499" y="364"/>
                      </a:lnTo>
                      <a:lnTo>
                        <a:pt x="499" y="365"/>
                      </a:lnTo>
                      <a:lnTo>
                        <a:pt x="500" y="365"/>
                      </a:lnTo>
                      <a:lnTo>
                        <a:pt x="503" y="366"/>
                      </a:lnTo>
                      <a:lnTo>
                        <a:pt x="504" y="366"/>
                      </a:lnTo>
                      <a:lnTo>
                        <a:pt x="505" y="367"/>
                      </a:lnTo>
                      <a:lnTo>
                        <a:pt x="506" y="367"/>
                      </a:lnTo>
                      <a:lnTo>
                        <a:pt x="509" y="366"/>
                      </a:lnTo>
                      <a:lnTo>
                        <a:pt x="510" y="366"/>
                      </a:lnTo>
                      <a:lnTo>
                        <a:pt x="512" y="366"/>
                      </a:lnTo>
                      <a:lnTo>
                        <a:pt x="513" y="365"/>
                      </a:lnTo>
                      <a:lnTo>
                        <a:pt x="515" y="364"/>
                      </a:lnTo>
                      <a:lnTo>
                        <a:pt x="517" y="363"/>
                      </a:lnTo>
                      <a:lnTo>
                        <a:pt x="519" y="361"/>
                      </a:lnTo>
                      <a:lnTo>
                        <a:pt x="521" y="360"/>
                      </a:lnTo>
                      <a:lnTo>
                        <a:pt x="522" y="359"/>
                      </a:lnTo>
                      <a:lnTo>
                        <a:pt x="525" y="357"/>
                      </a:lnTo>
                      <a:lnTo>
                        <a:pt x="527" y="356"/>
                      </a:lnTo>
                      <a:lnTo>
                        <a:pt x="528" y="353"/>
                      </a:lnTo>
                      <a:lnTo>
                        <a:pt x="530" y="352"/>
                      </a:lnTo>
                      <a:lnTo>
                        <a:pt x="532" y="350"/>
                      </a:lnTo>
                      <a:lnTo>
                        <a:pt x="534" y="347"/>
                      </a:lnTo>
                      <a:lnTo>
                        <a:pt x="535" y="346"/>
                      </a:lnTo>
                      <a:lnTo>
                        <a:pt x="537" y="344"/>
                      </a:lnTo>
                      <a:lnTo>
                        <a:pt x="539" y="342"/>
                      </a:lnTo>
                      <a:lnTo>
                        <a:pt x="541" y="339"/>
                      </a:lnTo>
                      <a:lnTo>
                        <a:pt x="542" y="337"/>
                      </a:lnTo>
                      <a:lnTo>
                        <a:pt x="543" y="335"/>
                      </a:lnTo>
                      <a:lnTo>
                        <a:pt x="544" y="334"/>
                      </a:lnTo>
                      <a:lnTo>
                        <a:pt x="545" y="331"/>
                      </a:lnTo>
                      <a:lnTo>
                        <a:pt x="547" y="329"/>
                      </a:lnTo>
                      <a:lnTo>
                        <a:pt x="548" y="327"/>
                      </a:lnTo>
                      <a:lnTo>
                        <a:pt x="549" y="326"/>
                      </a:lnTo>
                      <a:lnTo>
                        <a:pt x="550" y="323"/>
                      </a:lnTo>
                      <a:lnTo>
                        <a:pt x="550" y="322"/>
                      </a:lnTo>
                      <a:lnTo>
                        <a:pt x="551" y="321"/>
                      </a:lnTo>
                      <a:lnTo>
                        <a:pt x="551" y="320"/>
                      </a:lnTo>
                      <a:lnTo>
                        <a:pt x="551" y="319"/>
                      </a:lnTo>
                      <a:lnTo>
                        <a:pt x="551" y="317"/>
                      </a:lnTo>
                      <a:lnTo>
                        <a:pt x="551" y="316"/>
                      </a:lnTo>
                      <a:lnTo>
                        <a:pt x="550" y="315"/>
                      </a:lnTo>
                      <a:lnTo>
                        <a:pt x="550" y="314"/>
                      </a:lnTo>
                      <a:lnTo>
                        <a:pt x="550" y="313"/>
                      </a:lnTo>
                      <a:lnTo>
                        <a:pt x="549" y="312"/>
                      </a:lnTo>
                      <a:lnTo>
                        <a:pt x="549" y="311"/>
                      </a:lnTo>
                      <a:lnTo>
                        <a:pt x="548" y="309"/>
                      </a:lnTo>
                      <a:lnTo>
                        <a:pt x="547" y="308"/>
                      </a:lnTo>
                      <a:lnTo>
                        <a:pt x="547" y="307"/>
                      </a:lnTo>
                      <a:lnTo>
                        <a:pt x="545" y="307"/>
                      </a:lnTo>
                      <a:lnTo>
                        <a:pt x="545" y="306"/>
                      </a:lnTo>
                      <a:lnTo>
                        <a:pt x="544" y="306"/>
                      </a:lnTo>
                      <a:lnTo>
                        <a:pt x="544" y="305"/>
                      </a:lnTo>
                      <a:lnTo>
                        <a:pt x="544" y="304"/>
                      </a:lnTo>
                      <a:lnTo>
                        <a:pt x="545" y="302"/>
                      </a:lnTo>
                      <a:lnTo>
                        <a:pt x="545" y="301"/>
                      </a:lnTo>
                      <a:lnTo>
                        <a:pt x="547" y="300"/>
                      </a:lnTo>
                      <a:lnTo>
                        <a:pt x="547" y="299"/>
                      </a:lnTo>
                      <a:lnTo>
                        <a:pt x="547" y="298"/>
                      </a:lnTo>
                      <a:lnTo>
                        <a:pt x="548" y="297"/>
                      </a:lnTo>
                      <a:lnTo>
                        <a:pt x="548" y="296"/>
                      </a:lnTo>
                      <a:lnTo>
                        <a:pt x="548" y="294"/>
                      </a:lnTo>
                      <a:lnTo>
                        <a:pt x="548" y="293"/>
                      </a:lnTo>
                      <a:lnTo>
                        <a:pt x="547" y="293"/>
                      </a:lnTo>
                      <a:lnTo>
                        <a:pt x="547" y="292"/>
                      </a:lnTo>
                      <a:lnTo>
                        <a:pt x="547" y="291"/>
                      </a:lnTo>
                      <a:lnTo>
                        <a:pt x="545" y="290"/>
                      </a:lnTo>
                      <a:lnTo>
                        <a:pt x="544" y="289"/>
                      </a:lnTo>
                      <a:lnTo>
                        <a:pt x="543" y="287"/>
                      </a:lnTo>
                      <a:lnTo>
                        <a:pt x="542" y="286"/>
                      </a:lnTo>
                      <a:lnTo>
                        <a:pt x="541" y="286"/>
                      </a:lnTo>
                      <a:lnTo>
                        <a:pt x="540" y="285"/>
                      </a:lnTo>
                      <a:lnTo>
                        <a:pt x="539" y="285"/>
                      </a:lnTo>
                      <a:lnTo>
                        <a:pt x="539" y="284"/>
                      </a:lnTo>
                      <a:lnTo>
                        <a:pt x="537" y="284"/>
                      </a:lnTo>
                      <a:lnTo>
                        <a:pt x="537" y="283"/>
                      </a:lnTo>
                      <a:lnTo>
                        <a:pt x="537" y="282"/>
                      </a:lnTo>
                      <a:lnTo>
                        <a:pt x="539" y="282"/>
                      </a:lnTo>
                      <a:lnTo>
                        <a:pt x="539" y="280"/>
                      </a:lnTo>
                      <a:lnTo>
                        <a:pt x="539" y="279"/>
                      </a:lnTo>
                      <a:lnTo>
                        <a:pt x="539" y="278"/>
                      </a:lnTo>
                      <a:lnTo>
                        <a:pt x="539" y="277"/>
                      </a:lnTo>
                      <a:lnTo>
                        <a:pt x="539" y="276"/>
                      </a:lnTo>
                      <a:lnTo>
                        <a:pt x="539" y="275"/>
                      </a:lnTo>
                      <a:lnTo>
                        <a:pt x="539" y="274"/>
                      </a:lnTo>
                      <a:lnTo>
                        <a:pt x="539" y="272"/>
                      </a:lnTo>
                      <a:lnTo>
                        <a:pt x="537" y="271"/>
                      </a:lnTo>
                      <a:lnTo>
                        <a:pt x="537" y="270"/>
                      </a:lnTo>
                      <a:lnTo>
                        <a:pt x="537" y="269"/>
                      </a:lnTo>
                      <a:lnTo>
                        <a:pt x="536" y="268"/>
                      </a:lnTo>
                      <a:lnTo>
                        <a:pt x="535" y="267"/>
                      </a:lnTo>
                      <a:lnTo>
                        <a:pt x="535" y="265"/>
                      </a:lnTo>
                      <a:lnTo>
                        <a:pt x="534" y="264"/>
                      </a:lnTo>
                      <a:lnTo>
                        <a:pt x="533" y="263"/>
                      </a:lnTo>
                      <a:lnTo>
                        <a:pt x="532" y="262"/>
                      </a:lnTo>
                      <a:lnTo>
                        <a:pt x="530" y="261"/>
                      </a:lnTo>
                      <a:lnTo>
                        <a:pt x="529" y="260"/>
                      </a:lnTo>
                      <a:lnTo>
                        <a:pt x="528" y="259"/>
                      </a:lnTo>
                      <a:lnTo>
                        <a:pt x="527" y="257"/>
                      </a:lnTo>
                      <a:lnTo>
                        <a:pt x="526" y="255"/>
                      </a:lnTo>
                      <a:lnTo>
                        <a:pt x="525" y="254"/>
                      </a:lnTo>
                      <a:lnTo>
                        <a:pt x="524" y="253"/>
                      </a:lnTo>
                      <a:lnTo>
                        <a:pt x="524" y="252"/>
                      </a:lnTo>
                      <a:lnTo>
                        <a:pt x="522" y="250"/>
                      </a:lnTo>
                      <a:lnTo>
                        <a:pt x="521" y="249"/>
                      </a:lnTo>
                      <a:lnTo>
                        <a:pt x="520" y="248"/>
                      </a:lnTo>
                      <a:lnTo>
                        <a:pt x="519" y="247"/>
                      </a:lnTo>
                      <a:lnTo>
                        <a:pt x="519" y="246"/>
                      </a:lnTo>
                      <a:lnTo>
                        <a:pt x="518" y="245"/>
                      </a:lnTo>
                      <a:lnTo>
                        <a:pt x="517" y="244"/>
                      </a:lnTo>
                      <a:lnTo>
                        <a:pt x="515" y="242"/>
                      </a:lnTo>
                      <a:lnTo>
                        <a:pt x="514" y="241"/>
                      </a:lnTo>
                      <a:lnTo>
                        <a:pt x="513" y="240"/>
                      </a:lnTo>
                      <a:lnTo>
                        <a:pt x="512" y="238"/>
                      </a:lnTo>
                      <a:lnTo>
                        <a:pt x="511" y="237"/>
                      </a:lnTo>
                      <a:lnTo>
                        <a:pt x="510" y="235"/>
                      </a:lnTo>
                      <a:lnTo>
                        <a:pt x="509" y="234"/>
                      </a:lnTo>
                      <a:lnTo>
                        <a:pt x="507" y="233"/>
                      </a:lnTo>
                      <a:lnTo>
                        <a:pt x="506" y="232"/>
                      </a:lnTo>
                      <a:lnTo>
                        <a:pt x="505" y="231"/>
                      </a:lnTo>
                      <a:lnTo>
                        <a:pt x="504" y="230"/>
                      </a:lnTo>
                      <a:lnTo>
                        <a:pt x="503" y="229"/>
                      </a:lnTo>
                      <a:lnTo>
                        <a:pt x="502" y="227"/>
                      </a:lnTo>
                      <a:lnTo>
                        <a:pt x="500" y="226"/>
                      </a:lnTo>
                      <a:lnTo>
                        <a:pt x="500" y="225"/>
                      </a:lnTo>
                      <a:lnTo>
                        <a:pt x="499" y="224"/>
                      </a:lnTo>
                      <a:lnTo>
                        <a:pt x="498" y="223"/>
                      </a:lnTo>
                      <a:lnTo>
                        <a:pt x="498" y="222"/>
                      </a:lnTo>
                      <a:lnTo>
                        <a:pt x="497" y="222"/>
                      </a:lnTo>
                      <a:lnTo>
                        <a:pt x="496" y="220"/>
                      </a:lnTo>
                      <a:lnTo>
                        <a:pt x="495" y="219"/>
                      </a:lnTo>
                      <a:lnTo>
                        <a:pt x="493" y="218"/>
                      </a:lnTo>
                      <a:lnTo>
                        <a:pt x="492" y="217"/>
                      </a:lnTo>
                      <a:lnTo>
                        <a:pt x="491" y="216"/>
                      </a:lnTo>
                      <a:lnTo>
                        <a:pt x="490" y="216"/>
                      </a:lnTo>
                      <a:lnTo>
                        <a:pt x="490" y="215"/>
                      </a:lnTo>
                      <a:lnTo>
                        <a:pt x="489" y="215"/>
                      </a:lnTo>
                      <a:lnTo>
                        <a:pt x="488" y="215"/>
                      </a:lnTo>
                      <a:lnTo>
                        <a:pt x="487" y="213"/>
                      </a:lnTo>
                      <a:lnTo>
                        <a:pt x="485" y="213"/>
                      </a:lnTo>
                      <a:lnTo>
                        <a:pt x="484" y="213"/>
                      </a:lnTo>
                      <a:lnTo>
                        <a:pt x="483" y="213"/>
                      </a:lnTo>
                      <a:lnTo>
                        <a:pt x="482" y="213"/>
                      </a:lnTo>
                      <a:lnTo>
                        <a:pt x="481" y="213"/>
                      </a:lnTo>
                      <a:lnTo>
                        <a:pt x="480" y="213"/>
                      </a:lnTo>
                      <a:lnTo>
                        <a:pt x="478" y="213"/>
                      </a:lnTo>
                      <a:lnTo>
                        <a:pt x="478" y="215"/>
                      </a:lnTo>
                      <a:lnTo>
                        <a:pt x="477" y="215"/>
                      </a:lnTo>
                      <a:lnTo>
                        <a:pt x="476" y="216"/>
                      </a:lnTo>
                      <a:lnTo>
                        <a:pt x="476" y="215"/>
                      </a:lnTo>
                      <a:lnTo>
                        <a:pt x="475" y="215"/>
                      </a:lnTo>
                      <a:lnTo>
                        <a:pt x="474" y="215"/>
                      </a:lnTo>
                      <a:lnTo>
                        <a:pt x="474" y="213"/>
                      </a:lnTo>
                      <a:lnTo>
                        <a:pt x="473" y="213"/>
                      </a:lnTo>
                      <a:lnTo>
                        <a:pt x="472" y="213"/>
                      </a:lnTo>
                      <a:lnTo>
                        <a:pt x="472" y="212"/>
                      </a:lnTo>
                      <a:lnTo>
                        <a:pt x="470" y="212"/>
                      </a:lnTo>
                      <a:lnTo>
                        <a:pt x="469" y="212"/>
                      </a:lnTo>
                      <a:lnTo>
                        <a:pt x="469" y="211"/>
                      </a:lnTo>
                      <a:lnTo>
                        <a:pt x="468" y="211"/>
                      </a:lnTo>
                      <a:lnTo>
                        <a:pt x="467" y="211"/>
                      </a:lnTo>
                      <a:lnTo>
                        <a:pt x="467" y="210"/>
                      </a:lnTo>
                      <a:lnTo>
                        <a:pt x="466" y="210"/>
                      </a:lnTo>
                      <a:lnTo>
                        <a:pt x="465" y="210"/>
                      </a:lnTo>
                      <a:lnTo>
                        <a:pt x="465" y="209"/>
                      </a:lnTo>
                      <a:lnTo>
                        <a:pt x="463" y="209"/>
                      </a:lnTo>
                      <a:lnTo>
                        <a:pt x="462" y="209"/>
                      </a:lnTo>
                      <a:lnTo>
                        <a:pt x="462" y="208"/>
                      </a:lnTo>
                      <a:lnTo>
                        <a:pt x="461" y="208"/>
                      </a:lnTo>
                      <a:lnTo>
                        <a:pt x="459" y="208"/>
                      </a:lnTo>
                      <a:lnTo>
                        <a:pt x="458" y="208"/>
                      </a:lnTo>
                      <a:lnTo>
                        <a:pt x="457" y="208"/>
                      </a:lnTo>
                      <a:lnTo>
                        <a:pt x="454" y="209"/>
                      </a:lnTo>
                      <a:lnTo>
                        <a:pt x="453" y="210"/>
                      </a:lnTo>
                      <a:lnTo>
                        <a:pt x="452" y="210"/>
                      </a:lnTo>
                      <a:lnTo>
                        <a:pt x="451" y="211"/>
                      </a:lnTo>
                      <a:lnTo>
                        <a:pt x="450" y="212"/>
                      </a:lnTo>
                      <a:lnTo>
                        <a:pt x="447" y="213"/>
                      </a:lnTo>
                      <a:lnTo>
                        <a:pt x="446" y="215"/>
                      </a:lnTo>
                      <a:lnTo>
                        <a:pt x="445" y="217"/>
                      </a:lnTo>
                      <a:lnTo>
                        <a:pt x="444" y="218"/>
                      </a:lnTo>
                      <a:lnTo>
                        <a:pt x="443" y="219"/>
                      </a:lnTo>
                      <a:lnTo>
                        <a:pt x="440" y="220"/>
                      </a:lnTo>
                      <a:lnTo>
                        <a:pt x="439" y="223"/>
                      </a:lnTo>
                      <a:lnTo>
                        <a:pt x="438" y="224"/>
                      </a:lnTo>
                      <a:lnTo>
                        <a:pt x="436" y="226"/>
                      </a:lnTo>
                      <a:lnTo>
                        <a:pt x="435" y="227"/>
                      </a:lnTo>
                      <a:lnTo>
                        <a:pt x="433" y="229"/>
                      </a:lnTo>
                      <a:lnTo>
                        <a:pt x="431" y="231"/>
                      </a:lnTo>
                      <a:lnTo>
                        <a:pt x="430" y="232"/>
                      </a:lnTo>
                      <a:lnTo>
                        <a:pt x="428" y="233"/>
                      </a:lnTo>
                      <a:lnTo>
                        <a:pt x="425" y="235"/>
                      </a:lnTo>
                      <a:lnTo>
                        <a:pt x="423" y="237"/>
                      </a:lnTo>
                      <a:lnTo>
                        <a:pt x="422" y="238"/>
                      </a:lnTo>
                      <a:lnTo>
                        <a:pt x="420" y="239"/>
                      </a:lnTo>
                      <a:lnTo>
                        <a:pt x="416" y="240"/>
                      </a:lnTo>
                      <a:lnTo>
                        <a:pt x="414" y="241"/>
                      </a:lnTo>
                      <a:lnTo>
                        <a:pt x="411" y="242"/>
                      </a:lnTo>
                      <a:lnTo>
                        <a:pt x="409" y="242"/>
                      </a:lnTo>
                      <a:lnTo>
                        <a:pt x="406" y="244"/>
                      </a:lnTo>
                      <a:lnTo>
                        <a:pt x="403" y="244"/>
                      </a:lnTo>
                      <a:close/>
                      <a:moveTo>
                        <a:pt x="2" y="337"/>
                      </a:moveTo>
                      <a:lnTo>
                        <a:pt x="4" y="341"/>
                      </a:lnTo>
                      <a:lnTo>
                        <a:pt x="5" y="344"/>
                      </a:lnTo>
                      <a:lnTo>
                        <a:pt x="5" y="346"/>
                      </a:lnTo>
                      <a:lnTo>
                        <a:pt x="6" y="350"/>
                      </a:lnTo>
                      <a:lnTo>
                        <a:pt x="6" y="353"/>
                      </a:lnTo>
                      <a:lnTo>
                        <a:pt x="7" y="356"/>
                      </a:lnTo>
                      <a:lnTo>
                        <a:pt x="7" y="359"/>
                      </a:lnTo>
                      <a:lnTo>
                        <a:pt x="7" y="363"/>
                      </a:lnTo>
                      <a:lnTo>
                        <a:pt x="7" y="366"/>
                      </a:lnTo>
                      <a:lnTo>
                        <a:pt x="7" y="369"/>
                      </a:lnTo>
                      <a:lnTo>
                        <a:pt x="7" y="373"/>
                      </a:lnTo>
                      <a:lnTo>
                        <a:pt x="7" y="376"/>
                      </a:lnTo>
                      <a:lnTo>
                        <a:pt x="7" y="380"/>
                      </a:lnTo>
                      <a:lnTo>
                        <a:pt x="7" y="383"/>
                      </a:lnTo>
                      <a:lnTo>
                        <a:pt x="6" y="387"/>
                      </a:lnTo>
                      <a:lnTo>
                        <a:pt x="6" y="390"/>
                      </a:lnTo>
                      <a:lnTo>
                        <a:pt x="6" y="394"/>
                      </a:lnTo>
                      <a:lnTo>
                        <a:pt x="5" y="397"/>
                      </a:lnTo>
                      <a:lnTo>
                        <a:pt x="5" y="401"/>
                      </a:lnTo>
                      <a:lnTo>
                        <a:pt x="5" y="404"/>
                      </a:lnTo>
                      <a:lnTo>
                        <a:pt x="4" y="408"/>
                      </a:lnTo>
                      <a:lnTo>
                        <a:pt x="4" y="411"/>
                      </a:lnTo>
                      <a:lnTo>
                        <a:pt x="4" y="414"/>
                      </a:lnTo>
                      <a:lnTo>
                        <a:pt x="2" y="418"/>
                      </a:lnTo>
                      <a:lnTo>
                        <a:pt x="2" y="421"/>
                      </a:lnTo>
                      <a:lnTo>
                        <a:pt x="1" y="426"/>
                      </a:lnTo>
                      <a:lnTo>
                        <a:pt x="1" y="430"/>
                      </a:lnTo>
                      <a:lnTo>
                        <a:pt x="1" y="433"/>
                      </a:lnTo>
                      <a:lnTo>
                        <a:pt x="0" y="436"/>
                      </a:lnTo>
                      <a:lnTo>
                        <a:pt x="0" y="440"/>
                      </a:lnTo>
                      <a:lnTo>
                        <a:pt x="0" y="443"/>
                      </a:lnTo>
                      <a:lnTo>
                        <a:pt x="0" y="447"/>
                      </a:lnTo>
                      <a:lnTo>
                        <a:pt x="4" y="447"/>
                      </a:lnTo>
                      <a:lnTo>
                        <a:pt x="7" y="448"/>
                      </a:lnTo>
                      <a:lnTo>
                        <a:pt x="12" y="448"/>
                      </a:lnTo>
                      <a:lnTo>
                        <a:pt x="15" y="449"/>
                      </a:lnTo>
                      <a:lnTo>
                        <a:pt x="19" y="449"/>
                      </a:lnTo>
                      <a:lnTo>
                        <a:pt x="22" y="449"/>
                      </a:lnTo>
                      <a:lnTo>
                        <a:pt x="24" y="449"/>
                      </a:lnTo>
                      <a:lnTo>
                        <a:pt x="28" y="450"/>
                      </a:lnTo>
                      <a:lnTo>
                        <a:pt x="31" y="450"/>
                      </a:lnTo>
                      <a:lnTo>
                        <a:pt x="34" y="450"/>
                      </a:lnTo>
                      <a:lnTo>
                        <a:pt x="37" y="450"/>
                      </a:lnTo>
                      <a:lnTo>
                        <a:pt x="39" y="450"/>
                      </a:lnTo>
                      <a:lnTo>
                        <a:pt x="42" y="450"/>
                      </a:lnTo>
                      <a:lnTo>
                        <a:pt x="45" y="450"/>
                      </a:lnTo>
                      <a:lnTo>
                        <a:pt x="47" y="449"/>
                      </a:lnTo>
                      <a:lnTo>
                        <a:pt x="50" y="449"/>
                      </a:lnTo>
                      <a:lnTo>
                        <a:pt x="53" y="449"/>
                      </a:lnTo>
                      <a:lnTo>
                        <a:pt x="56" y="448"/>
                      </a:lnTo>
                      <a:lnTo>
                        <a:pt x="58" y="448"/>
                      </a:lnTo>
                      <a:lnTo>
                        <a:pt x="60" y="447"/>
                      </a:lnTo>
                      <a:lnTo>
                        <a:pt x="63" y="447"/>
                      </a:lnTo>
                      <a:lnTo>
                        <a:pt x="66" y="446"/>
                      </a:lnTo>
                      <a:lnTo>
                        <a:pt x="68" y="445"/>
                      </a:lnTo>
                      <a:lnTo>
                        <a:pt x="71" y="443"/>
                      </a:lnTo>
                      <a:lnTo>
                        <a:pt x="73" y="442"/>
                      </a:lnTo>
                      <a:lnTo>
                        <a:pt x="76" y="441"/>
                      </a:lnTo>
                      <a:lnTo>
                        <a:pt x="79" y="440"/>
                      </a:lnTo>
                      <a:lnTo>
                        <a:pt x="82" y="438"/>
                      </a:lnTo>
                      <a:lnTo>
                        <a:pt x="84" y="436"/>
                      </a:lnTo>
                      <a:lnTo>
                        <a:pt x="88" y="434"/>
                      </a:lnTo>
                      <a:lnTo>
                        <a:pt x="90" y="433"/>
                      </a:lnTo>
                      <a:lnTo>
                        <a:pt x="94" y="431"/>
                      </a:lnTo>
                      <a:lnTo>
                        <a:pt x="95" y="431"/>
                      </a:lnTo>
                      <a:lnTo>
                        <a:pt x="95" y="432"/>
                      </a:lnTo>
                      <a:lnTo>
                        <a:pt x="96" y="432"/>
                      </a:lnTo>
                      <a:lnTo>
                        <a:pt x="97" y="432"/>
                      </a:lnTo>
                      <a:lnTo>
                        <a:pt x="98" y="432"/>
                      </a:lnTo>
                      <a:lnTo>
                        <a:pt x="99" y="432"/>
                      </a:lnTo>
                      <a:lnTo>
                        <a:pt x="101" y="432"/>
                      </a:lnTo>
                      <a:lnTo>
                        <a:pt x="102" y="433"/>
                      </a:lnTo>
                      <a:lnTo>
                        <a:pt x="103" y="433"/>
                      </a:lnTo>
                      <a:lnTo>
                        <a:pt x="104" y="433"/>
                      </a:lnTo>
                      <a:lnTo>
                        <a:pt x="105" y="433"/>
                      </a:lnTo>
                      <a:lnTo>
                        <a:pt x="108" y="433"/>
                      </a:lnTo>
                      <a:lnTo>
                        <a:pt x="109" y="432"/>
                      </a:lnTo>
                      <a:lnTo>
                        <a:pt x="110" y="432"/>
                      </a:lnTo>
                      <a:lnTo>
                        <a:pt x="112" y="432"/>
                      </a:lnTo>
                      <a:lnTo>
                        <a:pt x="113" y="432"/>
                      </a:lnTo>
                      <a:lnTo>
                        <a:pt x="114" y="432"/>
                      </a:lnTo>
                      <a:lnTo>
                        <a:pt x="117" y="432"/>
                      </a:lnTo>
                      <a:lnTo>
                        <a:pt x="118" y="431"/>
                      </a:lnTo>
                      <a:lnTo>
                        <a:pt x="119" y="431"/>
                      </a:lnTo>
                      <a:lnTo>
                        <a:pt x="121" y="431"/>
                      </a:lnTo>
                      <a:lnTo>
                        <a:pt x="123" y="430"/>
                      </a:lnTo>
                      <a:lnTo>
                        <a:pt x="124" y="430"/>
                      </a:lnTo>
                      <a:lnTo>
                        <a:pt x="125" y="428"/>
                      </a:lnTo>
                      <a:lnTo>
                        <a:pt x="126" y="428"/>
                      </a:lnTo>
                      <a:lnTo>
                        <a:pt x="127" y="427"/>
                      </a:lnTo>
                      <a:lnTo>
                        <a:pt x="128" y="427"/>
                      </a:lnTo>
                      <a:lnTo>
                        <a:pt x="130" y="426"/>
                      </a:lnTo>
                      <a:lnTo>
                        <a:pt x="131" y="426"/>
                      </a:lnTo>
                      <a:lnTo>
                        <a:pt x="132" y="425"/>
                      </a:lnTo>
                      <a:lnTo>
                        <a:pt x="133" y="424"/>
                      </a:lnTo>
                      <a:lnTo>
                        <a:pt x="134" y="425"/>
                      </a:lnTo>
                      <a:lnTo>
                        <a:pt x="134" y="426"/>
                      </a:lnTo>
                      <a:lnTo>
                        <a:pt x="135" y="427"/>
                      </a:lnTo>
                      <a:lnTo>
                        <a:pt x="136" y="427"/>
                      </a:lnTo>
                      <a:lnTo>
                        <a:pt x="138" y="428"/>
                      </a:lnTo>
                      <a:lnTo>
                        <a:pt x="138" y="430"/>
                      </a:lnTo>
                      <a:lnTo>
                        <a:pt x="139" y="430"/>
                      </a:lnTo>
                      <a:lnTo>
                        <a:pt x="141" y="431"/>
                      </a:lnTo>
                      <a:lnTo>
                        <a:pt x="142" y="431"/>
                      </a:lnTo>
                      <a:lnTo>
                        <a:pt x="143" y="432"/>
                      </a:lnTo>
                      <a:lnTo>
                        <a:pt x="145" y="433"/>
                      </a:lnTo>
                      <a:lnTo>
                        <a:pt x="146" y="433"/>
                      </a:lnTo>
                      <a:lnTo>
                        <a:pt x="148" y="434"/>
                      </a:lnTo>
                      <a:lnTo>
                        <a:pt x="149" y="434"/>
                      </a:lnTo>
                      <a:lnTo>
                        <a:pt x="150" y="435"/>
                      </a:lnTo>
                      <a:lnTo>
                        <a:pt x="151" y="435"/>
                      </a:lnTo>
                      <a:lnTo>
                        <a:pt x="154" y="436"/>
                      </a:lnTo>
                      <a:lnTo>
                        <a:pt x="155" y="436"/>
                      </a:lnTo>
                      <a:lnTo>
                        <a:pt x="156" y="436"/>
                      </a:lnTo>
                      <a:lnTo>
                        <a:pt x="157" y="438"/>
                      </a:lnTo>
                      <a:lnTo>
                        <a:pt x="158" y="438"/>
                      </a:lnTo>
                      <a:lnTo>
                        <a:pt x="160" y="438"/>
                      </a:lnTo>
                      <a:lnTo>
                        <a:pt x="161" y="439"/>
                      </a:lnTo>
                      <a:lnTo>
                        <a:pt x="162" y="439"/>
                      </a:lnTo>
                      <a:lnTo>
                        <a:pt x="163" y="439"/>
                      </a:lnTo>
                      <a:lnTo>
                        <a:pt x="164" y="439"/>
                      </a:lnTo>
                      <a:lnTo>
                        <a:pt x="165" y="439"/>
                      </a:lnTo>
                      <a:lnTo>
                        <a:pt x="166" y="440"/>
                      </a:lnTo>
                      <a:lnTo>
                        <a:pt x="166" y="441"/>
                      </a:lnTo>
                      <a:lnTo>
                        <a:pt x="166" y="442"/>
                      </a:lnTo>
                      <a:lnTo>
                        <a:pt x="168" y="443"/>
                      </a:lnTo>
                      <a:lnTo>
                        <a:pt x="168" y="445"/>
                      </a:lnTo>
                      <a:lnTo>
                        <a:pt x="168" y="446"/>
                      </a:lnTo>
                      <a:lnTo>
                        <a:pt x="169" y="446"/>
                      </a:lnTo>
                      <a:lnTo>
                        <a:pt x="169" y="447"/>
                      </a:lnTo>
                      <a:lnTo>
                        <a:pt x="169" y="448"/>
                      </a:lnTo>
                      <a:lnTo>
                        <a:pt x="170" y="449"/>
                      </a:lnTo>
                      <a:lnTo>
                        <a:pt x="170" y="450"/>
                      </a:lnTo>
                      <a:lnTo>
                        <a:pt x="170" y="451"/>
                      </a:lnTo>
                      <a:lnTo>
                        <a:pt x="171" y="451"/>
                      </a:lnTo>
                      <a:lnTo>
                        <a:pt x="171" y="453"/>
                      </a:lnTo>
                      <a:lnTo>
                        <a:pt x="171" y="454"/>
                      </a:lnTo>
                      <a:lnTo>
                        <a:pt x="172" y="455"/>
                      </a:lnTo>
                      <a:lnTo>
                        <a:pt x="172" y="456"/>
                      </a:lnTo>
                      <a:lnTo>
                        <a:pt x="173" y="457"/>
                      </a:lnTo>
                      <a:lnTo>
                        <a:pt x="173" y="458"/>
                      </a:lnTo>
                      <a:lnTo>
                        <a:pt x="175" y="458"/>
                      </a:lnTo>
                      <a:lnTo>
                        <a:pt x="175" y="460"/>
                      </a:lnTo>
                      <a:lnTo>
                        <a:pt x="175" y="461"/>
                      </a:lnTo>
                      <a:lnTo>
                        <a:pt x="176" y="461"/>
                      </a:lnTo>
                      <a:lnTo>
                        <a:pt x="176" y="462"/>
                      </a:lnTo>
                      <a:lnTo>
                        <a:pt x="177" y="463"/>
                      </a:lnTo>
                      <a:lnTo>
                        <a:pt x="177" y="464"/>
                      </a:lnTo>
                      <a:lnTo>
                        <a:pt x="178" y="464"/>
                      </a:lnTo>
                      <a:lnTo>
                        <a:pt x="178" y="465"/>
                      </a:lnTo>
                      <a:lnTo>
                        <a:pt x="179" y="465"/>
                      </a:lnTo>
                      <a:lnTo>
                        <a:pt x="180" y="466"/>
                      </a:lnTo>
                      <a:lnTo>
                        <a:pt x="182" y="466"/>
                      </a:lnTo>
                      <a:lnTo>
                        <a:pt x="182" y="468"/>
                      </a:lnTo>
                      <a:lnTo>
                        <a:pt x="183" y="468"/>
                      </a:lnTo>
                      <a:lnTo>
                        <a:pt x="183" y="469"/>
                      </a:lnTo>
                      <a:lnTo>
                        <a:pt x="184" y="469"/>
                      </a:lnTo>
                      <a:lnTo>
                        <a:pt x="185" y="469"/>
                      </a:lnTo>
                      <a:lnTo>
                        <a:pt x="186" y="470"/>
                      </a:lnTo>
                      <a:lnTo>
                        <a:pt x="187" y="470"/>
                      </a:lnTo>
                      <a:lnTo>
                        <a:pt x="188" y="470"/>
                      </a:lnTo>
                      <a:lnTo>
                        <a:pt x="190" y="470"/>
                      </a:lnTo>
                      <a:lnTo>
                        <a:pt x="191" y="470"/>
                      </a:lnTo>
                      <a:lnTo>
                        <a:pt x="192" y="469"/>
                      </a:lnTo>
                      <a:lnTo>
                        <a:pt x="193" y="469"/>
                      </a:lnTo>
                      <a:lnTo>
                        <a:pt x="194" y="469"/>
                      </a:lnTo>
                      <a:lnTo>
                        <a:pt x="194" y="468"/>
                      </a:lnTo>
                      <a:lnTo>
                        <a:pt x="195" y="468"/>
                      </a:lnTo>
                      <a:lnTo>
                        <a:pt x="197" y="466"/>
                      </a:lnTo>
                      <a:lnTo>
                        <a:pt x="198" y="465"/>
                      </a:lnTo>
                      <a:lnTo>
                        <a:pt x="198" y="464"/>
                      </a:lnTo>
                      <a:lnTo>
                        <a:pt x="198" y="463"/>
                      </a:lnTo>
                      <a:lnTo>
                        <a:pt x="198" y="462"/>
                      </a:lnTo>
                      <a:lnTo>
                        <a:pt x="198" y="461"/>
                      </a:lnTo>
                      <a:lnTo>
                        <a:pt x="198" y="460"/>
                      </a:lnTo>
                      <a:lnTo>
                        <a:pt x="198" y="458"/>
                      </a:lnTo>
                      <a:lnTo>
                        <a:pt x="198" y="457"/>
                      </a:lnTo>
                      <a:lnTo>
                        <a:pt x="199" y="457"/>
                      </a:lnTo>
                      <a:lnTo>
                        <a:pt x="199" y="456"/>
                      </a:lnTo>
                      <a:lnTo>
                        <a:pt x="199" y="455"/>
                      </a:lnTo>
                      <a:lnTo>
                        <a:pt x="199" y="454"/>
                      </a:lnTo>
                      <a:lnTo>
                        <a:pt x="199" y="453"/>
                      </a:lnTo>
                      <a:lnTo>
                        <a:pt x="199" y="451"/>
                      </a:lnTo>
                      <a:lnTo>
                        <a:pt x="199" y="450"/>
                      </a:lnTo>
                      <a:lnTo>
                        <a:pt x="199" y="449"/>
                      </a:lnTo>
                      <a:lnTo>
                        <a:pt x="199" y="448"/>
                      </a:lnTo>
                      <a:lnTo>
                        <a:pt x="199" y="447"/>
                      </a:lnTo>
                      <a:lnTo>
                        <a:pt x="199" y="446"/>
                      </a:lnTo>
                      <a:lnTo>
                        <a:pt x="199" y="445"/>
                      </a:lnTo>
                      <a:lnTo>
                        <a:pt x="199" y="443"/>
                      </a:lnTo>
                      <a:lnTo>
                        <a:pt x="199" y="442"/>
                      </a:lnTo>
                      <a:lnTo>
                        <a:pt x="199" y="441"/>
                      </a:lnTo>
                      <a:lnTo>
                        <a:pt x="199" y="440"/>
                      </a:lnTo>
                      <a:lnTo>
                        <a:pt x="198" y="440"/>
                      </a:lnTo>
                      <a:lnTo>
                        <a:pt x="198" y="439"/>
                      </a:lnTo>
                      <a:lnTo>
                        <a:pt x="198" y="438"/>
                      </a:lnTo>
                      <a:lnTo>
                        <a:pt x="198" y="436"/>
                      </a:lnTo>
                      <a:lnTo>
                        <a:pt x="198" y="435"/>
                      </a:lnTo>
                      <a:lnTo>
                        <a:pt x="197" y="434"/>
                      </a:lnTo>
                      <a:lnTo>
                        <a:pt x="197" y="433"/>
                      </a:lnTo>
                      <a:lnTo>
                        <a:pt x="197" y="432"/>
                      </a:lnTo>
                      <a:lnTo>
                        <a:pt x="197" y="431"/>
                      </a:lnTo>
                      <a:lnTo>
                        <a:pt x="195" y="431"/>
                      </a:lnTo>
                      <a:lnTo>
                        <a:pt x="195" y="430"/>
                      </a:lnTo>
                      <a:lnTo>
                        <a:pt x="195" y="428"/>
                      </a:lnTo>
                      <a:lnTo>
                        <a:pt x="195" y="427"/>
                      </a:lnTo>
                      <a:lnTo>
                        <a:pt x="194" y="426"/>
                      </a:lnTo>
                      <a:lnTo>
                        <a:pt x="194" y="425"/>
                      </a:lnTo>
                      <a:lnTo>
                        <a:pt x="195" y="426"/>
                      </a:lnTo>
                      <a:lnTo>
                        <a:pt x="197" y="426"/>
                      </a:lnTo>
                      <a:lnTo>
                        <a:pt x="198" y="426"/>
                      </a:lnTo>
                      <a:lnTo>
                        <a:pt x="199" y="427"/>
                      </a:lnTo>
                      <a:lnTo>
                        <a:pt x="200" y="427"/>
                      </a:lnTo>
                      <a:lnTo>
                        <a:pt x="201" y="427"/>
                      </a:lnTo>
                      <a:lnTo>
                        <a:pt x="201" y="428"/>
                      </a:lnTo>
                      <a:lnTo>
                        <a:pt x="201" y="430"/>
                      </a:lnTo>
                      <a:lnTo>
                        <a:pt x="202" y="430"/>
                      </a:lnTo>
                      <a:lnTo>
                        <a:pt x="202" y="431"/>
                      </a:lnTo>
                      <a:lnTo>
                        <a:pt x="202" y="432"/>
                      </a:lnTo>
                      <a:lnTo>
                        <a:pt x="202" y="433"/>
                      </a:lnTo>
                      <a:lnTo>
                        <a:pt x="202" y="434"/>
                      </a:lnTo>
                      <a:lnTo>
                        <a:pt x="202" y="435"/>
                      </a:lnTo>
                      <a:lnTo>
                        <a:pt x="203" y="436"/>
                      </a:lnTo>
                      <a:lnTo>
                        <a:pt x="203" y="438"/>
                      </a:lnTo>
                      <a:lnTo>
                        <a:pt x="203" y="439"/>
                      </a:lnTo>
                      <a:lnTo>
                        <a:pt x="203" y="441"/>
                      </a:lnTo>
                      <a:lnTo>
                        <a:pt x="203" y="442"/>
                      </a:lnTo>
                      <a:lnTo>
                        <a:pt x="203" y="443"/>
                      </a:lnTo>
                      <a:lnTo>
                        <a:pt x="205" y="446"/>
                      </a:lnTo>
                      <a:lnTo>
                        <a:pt x="205" y="447"/>
                      </a:lnTo>
                      <a:lnTo>
                        <a:pt x="205" y="448"/>
                      </a:lnTo>
                      <a:lnTo>
                        <a:pt x="205" y="450"/>
                      </a:lnTo>
                      <a:lnTo>
                        <a:pt x="206" y="451"/>
                      </a:lnTo>
                      <a:lnTo>
                        <a:pt x="206" y="453"/>
                      </a:lnTo>
                      <a:lnTo>
                        <a:pt x="206" y="455"/>
                      </a:lnTo>
                      <a:lnTo>
                        <a:pt x="207" y="456"/>
                      </a:lnTo>
                      <a:lnTo>
                        <a:pt x="207" y="457"/>
                      </a:lnTo>
                      <a:lnTo>
                        <a:pt x="208" y="458"/>
                      </a:lnTo>
                      <a:lnTo>
                        <a:pt x="208" y="461"/>
                      </a:lnTo>
                      <a:lnTo>
                        <a:pt x="209" y="462"/>
                      </a:lnTo>
                      <a:lnTo>
                        <a:pt x="209" y="463"/>
                      </a:lnTo>
                      <a:lnTo>
                        <a:pt x="210" y="464"/>
                      </a:lnTo>
                      <a:lnTo>
                        <a:pt x="210" y="465"/>
                      </a:lnTo>
                      <a:lnTo>
                        <a:pt x="212" y="466"/>
                      </a:lnTo>
                      <a:lnTo>
                        <a:pt x="213" y="468"/>
                      </a:lnTo>
                      <a:lnTo>
                        <a:pt x="214" y="469"/>
                      </a:lnTo>
                      <a:lnTo>
                        <a:pt x="215" y="469"/>
                      </a:lnTo>
                      <a:lnTo>
                        <a:pt x="216" y="469"/>
                      </a:lnTo>
                      <a:lnTo>
                        <a:pt x="216" y="470"/>
                      </a:lnTo>
                      <a:lnTo>
                        <a:pt x="217" y="470"/>
                      </a:lnTo>
                      <a:lnTo>
                        <a:pt x="218" y="470"/>
                      </a:lnTo>
                      <a:lnTo>
                        <a:pt x="220" y="470"/>
                      </a:lnTo>
                      <a:lnTo>
                        <a:pt x="221" y="470"/>
                      </a:lnTo>
                      <a:lnTo>
                        <a:pt x="222" y="470"/>
                      </a:lnTo>
                      <a:lnTo>
                        <a:pt x="223" y="470"/>
                      </a:lnTo>
                      <a:lnTo>
                        <a:pt x="224" y="469"/>
                      </a:lnTo>
                      <a:lnTo>
                        <a:pt x="225" y="469"/>
                      </a:lnTo>
                      <a:lnTo>
                        <a:pt x="227" y="468"/>
                      </a:lnTo>
                      <a:lnTo>
                        <a:pt x="228" y="468"/>
                      </a:lnTo>
                      <a:lnTo>
                        <a:pt x="229" y="466"/>
                      </a:lnTo>
                      <a:lnTo>
                        <a:pt x="229" y="465"/>
                      </a:lnTo>
                      <a:lnTo>
                        <a:pt x="230" y="465"/>
                      </a:lnTo>
                      <a:lnTo>
                        <a:pt x="231" y="464"/>
                      </a:lnTo>
                      <a:lnTo>
                        <a:pt x="231" y="463"/>
                      </a:lnTo>
                      <a:lnTo>
                        <a:pt x="232" y="462"/>
                      </a:lnTo>
                      <a:lnTo>
                        <a:pt x="232" y="461"/>
                      </a:lnTo>
                      <a:lnTo>
                        <a:pt x="234" y="460"/>
                      </a:lnTo>
                      <a:lnTo>
                        <a:pt x="234" y="458"/>
                      </a:lnTo>
                      <a:lnTo>
                        <a:pt x="235" y="457"/>
                      </a:lnTo>
                      <a:lnTo>
                        <a:pt x="235" y="456"/>
                      </a:lnTo>
                      <a:lnTo>
                        <a:pt x="235" y="455"/>
                      </a:lnTo>
                      <a:lnTo>
                        <a:pt x="235" y="454"/>
                      </a:lnTo>
                      <a:lnTo>
                        <a:pt x="235" y="453"/>
                      </a:lnTo>
                      <a:lnTo>
                        <a:pt x="235" y="451"/>
                      </a:lnTo>
                      <a:lnTo>
                        <a:pt x="236" y="453"/>
                      </a:lnTo>
                      <a:lnTo>
                        <a:pt x="237" y="454"/>
                      </a:lnTo>
                      <a:lnTo>
                        <a:pt x="238" y="454"/>
                      </a:lnTo>
                      <a:lnTo>
                        <a:pt x="239" y="455"/>
                      </a:lnTo>
                      <a:lnTo>
                        <a:pt x="240" y="455"/>
                      </a:lnTo>
                      <a:lnTo>
                        <a:pt x="242" y="455"/>
                      </a:lnTo>
                      <a:lnTo>
                        <a:pt x="243" y="455"/>
                      </a:lnTo>
                      <a:lnTo>
                        <a:pt x="244" y="455"/>
                      </a:lnTo>
                      <a:lnTo>
                        <a:pt x="245" y="454"/>
                      </a:lnTo>
                      <a:lnTo>
                        <a:pt x="246" y="454"/>
                      </a:lnTo>
                      <a:lnTo>
                        <a:pt x="246" y="453"/>
                      </a:lnTo>
                      <a:lnTo>
                        <a:pt x="247" y="451"/>
                      </a:lnTo>
                      <a:lnTo>
                        <a:pt x="247" y="450"/>
                      </a:lnTo>
                      <a:lnTo>
                        <a:pt x="249" y="449"/>
                      </a:lnTo>
                      <a:lnTo>
                        <a:pt x="249" y="448"/>
                      </a:lnTo>
                      <a:lnTo>
                        <a:pt x="249" y="447"/>
                      </a:lnTo>
                      <a:lnTo>
                        <a:pt x="249" y="446"/>
                      </a:lnTo>
                      <a:lnTo>
                        <a:pt x="249" y="445"/>
                      </a:lnTo>
                      <a:lnTo>
                        <a:pt x="249" y="443"/>
                      </a:lnTo>
                      <a:lnTo>
                        <a:pt x="249" y="442"/>
                      </a:lnTo>
                      <a:lnTo>
                        <a:pt x="249" y="440"/>
                      </a:lnTo>
                      <a:lnTo>
                        <a:pt x="249" y="439"/>
                      </a:lnTo>
                      <a:lnTo>
                        <a:pt x="249" y="438"/>
                      </a:lnTo>
                      <a:lnTo>
                        <a:pt x="249" y="436"/>
                      </a:lnTo>
                      <a:lnTo>
                        <a:pt x="249" y="435"/>
                      </a:lnTo>
                      <a:lnTo>
                        <a:pt x="250" y="434"/>
                      </a:lnTo>
                      <a:lnTo>
                        <a:pt x="250" y="433"/>
                      </a:lnTo>
                      <a:lnTo>
                        <a:pt x="250" y="431"/>
                      </a:lnTo>
                      <a:lnTo>
                        <a:pt x="250" y="430"/>
                      </a:lnTo>
                      <a:lnTo>
                        <a:pt x="250" y="428"/>
                      </a:lnTo>
                      <a:lnTo>
                        <a:pt x="250" y="427"/>
                      </a:lnTo>
                      <a:lnTo>
                        <a:pt x="250" y="426"/>
                      </a:lnTo>
                      <a:lnTo>
                        <a:pt x="250" y="425"/>
                      </a:lnTo>
                      <a:lnTo>
                        <a:pt x="250" y="424"/>
                      </a:lnTo>
                      <a:lnTo>
                        <a:pt x="251" y="423"/>
                      </a:lnTo>
                      <a:lnTo>
                        <a:pt x="251" y="420"/>
                      </a:lnTo>
                      <a:lnTo>
                        <a:pt x="251" y="419"/>
                      </a:lnTo>
                      <a:lnTo>
                        <a:pt x="251" y="418"/>
                      </a:lnTo>
                      <a:lnTo>
                        <a:pt x="251" y="417"/>
                      </a:lnTo>
                      <a:lnTo>
                        <a:pt x="251" y="416"/>
                      </a:lnTo>
                      <a:lnTo>
                        <a:pt x="251" y="414"/>
                      </a:lnTo>
                      <a:lnTo>
                        <a:pt x="251" y="413"/>
                      </a:lnTo>
                      <a:lnTo>
                        <a:pt x="251" y="412"/>
                      </a:lnTo>
                      <a:lnTo>
                        <a:pt x="252" y="411"/>
                      </a:lnTo>
                      <a:lnTo>
                        <a:pt x="252" y="410"/>
                      </a:lnTo>
                      <a:lnTo>
                        <a:pt x="252" y="409"/>
                      </a:lnTo>
                      <a:lnTo>
                        <a:pt x="252" y="408"/>
                      </a:lnTo>
                      <a:lnTo>
                        <a:pt x="252" y="406"/>
                      </a:lnTo>
                      <a:lnTo>
                        <a:pt x="252" y="405"/>
                      </a:lnTo>
                      <a:lnTo>
                        <a:pt x="252" y="404"/>
                      </a:lnTo>
                      <a:lnTo>
                        <a:pt x="252" y="403"/>
                      </a:lnTo>
                      <a:lnTo>
                        <a:pt x="251" y="401"/>
                      </a:lnTo>
                      <a:lnTo>
                        <a:pt x="250" y="398"/>
                      </a:lnTo>
                      <a:lnTo>
                        <a:pt x="249" y="396"/>
                      </a:lnTo>
                      <a:lnTo>
                        <a:pt x="247" y="394"/>
                      </a:lnTo>
                      <a:lnTo>
                        <a:pt x="247" y="391"/>
                      </a:lnTo>
                      <a:lnTo>
                        <a:pt x="246" y="389"/>
                      </a:lnTo>
                      <a:lnTo>
                        <a:pt x="245" y="388"/>
                      </a:lnTo>
                      <a:lnTo>
                        <a:pt x="245" y="386"/>
                      </a:lnTo>
                      <a:lnTo>
                        <a:pt x="244" y="383"/>
                      </a:lnTo>
                      <a:lnTo>
                        <a:pt x="243" y="382"/>
                      </a:lnTo>
                      <a:lnTo>
                        <a:pt x="243" y="380"/>
                      </a:lnTo>
                      <a:lnTo>
                        <a:pt x="242" y="379"/>
                      </a:lnTo>
                      <a:lnTo>
                        <a:pt x="242" y="378"/>
                      </a:lnTo>
                      <a:lnTo>
                        <a:pt x="240" y="375"/>
                      </a:lnTo>
                      <a:lnTo>
                        <a:pt x="240" y="374"/>
                      </a:lnTo>
                      <a:lnTo>
                        <a:pt x="239" y="372"/>
                      </a:lnTo>
                      <a:lnTo>
                        <a:pt x="239" y="371"/>
                      </a:lnTo>
                      <a:lnTo>
                        <a:pt x="238" y="369"/>
                      </a:lnTo>
                      <a:lnTo>
                        <a:pt x="238" y="367"/>
                      </a:lnTo>
                      <a:lnTo>
                        <a:pt x="237" y="366"/>
                      </a:lnTo>
                      <a:lnTo>
                        <a:pt x="237" y="365"/>
                      </a:lnTo>
                      <a:lnTo>
                        <a:pt x="236" y="363"/>
                      </a:lnTo>
                      <a:lnTo>
                        <a:pt x="235" y="361"/>
                      </a:lnTo>
                      <a:lnTo>
                        <a:pt x="235" y="360"/>
                      </a:lnTo>
                      <a:lnTo>
                        <a:pt x="234" y="358"/>
                      </a:lnTo>
                      <a:lnTo>
                        <a:pt x="232" y="357"/>
                      </a:lnTo>
                      <a:lnTo>
                        <a:pt x="231" y="354"/>
                      </a:lnTo>
                      <a:lnTo>
                        <a:pt x="231" y="353"/>
                      </a:lnTo>
                      <a:lnTo>
                        <a:pt x="230" y="351"/>
                      </a:lnTo>
                      <a:lnTo>
                        <a:pt x="229" y="349"/>
                      </a:lnTo>
                      <a:lnTo>
                        <a:pt x="228" y="347"/>
                      </a:lnTo>
                      <a:lnTo>
                        <a:pt x="227" y="345"/>
                      </a:lnTo>
                      <a:lnTo>
                        <a:pt x="225" y="344"/>
                      </a:lnTo>
                      <a:lnTo>
                        <a:pt x="223" y="343"/>
                      </a:lnTo>
                      <a:lnTo>
                        <a:pt x="222" y="342"/>
                      </a:lnTo>
                      <a:lnTo>
                        <a:pt x="221" y="341"/>
                      </a:lnTo>
                      <a:lnTo>
                        <a:pt x="220" y="339"/>
                      </a:lnTo>
                      <a:lnTo>
                        <a:pt x="218" y="338"/>
                      </a:lnTo>
                      <a:lnTo>
                        <a:pt x="217" y="338"/>
                      </a:lnTo>
                      <a:lnTo>
                        <a:pt x="216" y="337"/>
                      </a:lnTo>
                      <a:lnTo>
                        <a:pt x="215" y="336"/>
                      </a:lnTo>
                      <a:lnTo>
                        <a:pt x="214" y="335"/>
                      </a:lnTo>
                      <a:lnTo>
                        <a:pt x="213" y="335"/>
                      </a:lnTo>
                      <a:lnTo>
                        <a:pt x="212" y="334"/>
                      </a:lnTo>
                      <a:lnTo>
                        <a:pt x="210" y="334"/>
                      </a:lnTo>
                      <a:lnTo>
                        <a:pt x="209" y="332"/>
                      </a:lnTo>
                      <a:lnTo>
                        <a:pt x="208" y="332"/>
                      </a:lnTo>
                      <a:lnTo>
                        <a:pt x="207" y="331"/>
                      </a:lnTo>
                      <a:lnTo>
                        <a:pt x="206" y="331"/>
                      </a:lnTo>
                      <a:lnTo>
                        <a:pt x="206" y="330"/>
                      </a:lnTo>
                      <a:lnTo>
                        <a:pt x="205" y="330"/>
                      </a:lnTo>
                      <a:lnTo>
                        <a:pt x="203" y="329"/>
                      </a:lnTo>
                      <a:lnTo>
                        <a:pt x="202" y="329"/>
                      </a:lnTo>
                      <a:lnTo>
                        <a:pt x="201" y="328"/>
                      </a:lnTo>
                      <a:lnTo>
                        <a:pt x="200" y="328"/>
                      </a:lnTo>
                      <a:lnTo>
                        <a:pt x="199" y="327"/>
                      </a:lnTo>
                      <a:lnTo>
                        <a:pt x="198" y="327"/>
                      </a:lnTo>
                      <a:lnTo>
                        <a:pt x="197" y="326"/>
                      </a:lnTo>
                      <a:lnTo>
                        <a:pt x="194" y="326"/>
                      </a:lnTo>
                      <a:lnTo>
                        <a:pt x="193" y="324"/>
                      </a:lnTo>
                      <a:lnTo>
                        <a:pt x="192" y="324"/>
                      </a:lnTo>
                      <a:lnTo>
                        <a:pt x="191" y="323"/>
                      </a:lnTo>
                      <a:lnTo>
                        <a:pt x="188" y="322"/>
                      </a:lnTo>
                      <a:lnTo>
                        <a:pt x="187" y="322"/>
                      </a:lnTo>
                      <a:lnTo>
                        <a:pt x="186" y="321"/>
                      </a:lnTo>
                      <a:lnTo>
                        <a:pt x="184" y="320"/>
                      </a:lnTo>
                      <a:lnTo>
                        <a:pt x="183" y="319"/>
                      </a:lnTo>
                      <a:lnTo>
                        <a:pt x="182" y="317"/>
                      </a:lnTo>
                      <a:lnTo>
                        <a:pt x="180" y="316"/>
                      </a:lnTo>
                      <a:lnTo>
                        <a:pt x="179" y="316"/>
                      </a:lnTo>
                      <a:lnTo>
                        <a:pt x="178" y="315"/>
                      </a:lnTo>
                      <a:lnTo>
                        <a:pt x="177" y="314"/>
                      </a:lnTo>
                      <a:lnTo>
                        <a:pt x="176" y="313"/>
                      </a:lnTo>
                      <a:lnTo>
                        <a:pt x="175" y="312"/>
                      </a:lnTo>
                      <a:lnTo>
                        <a:pt x="173" y="311"/>
                      </a:lnTo>
                      <a:lnTo>
                        <a:pt x="172" y="309"/>
                      </a:lnTo>
                      <a:lnTo>
                        <a:pt x="171" y="308"/>
                      </a:lnTo>
                      <a:lnTo>
                        <a:pt x="170" y="307"/>
                      </a:lnTo>
                      <a:lnTo>
                        <a:pt x="170" y="306"/>
                      </a:lnTo>
                      <a:lnTo>
                        <a:pt x="169" y="305"/>
                      </a:lnTo>
                      <a:lnTo>
                        <a:pt x="168" y="304"/>
                      </a:lnTo>
                      <a:lnTo>
                        <a:pt x="166" y="304"/>
                      </a:lnTo>
                      <a:lnTo>
                        <a:pt x="165" y="302"/>
                      </a:lnTo>
                      <a:lnTo>
                        <a:pt x="165" y="301"/>
                      </a:lnTo>
                      <a:lnTo>
                        <a:pt x="164" y="300"/>
                      </a:lnTo>
                      <a:lnTo>
                        <a:pt x="163" y="300"/>
                      </a:lnTo>
                      <a:lnTo>
                        <a:pt x="162" y="299"/>
                      </a:lnTo>
                      <a:lnTo>
                        <a:pt x="161" y="298"/>
                      </a:lnTo>
                      <a:lnTo>
                        <a:pt x="160" y="298"/>
                      </a:lnTo>
                      <a:lnTo>
                        <a:pt x="158" y="297"/>
                      </a:lnTo>
                      <a:lnTo>
                        <a:pt x="157" y="297"/>
                      </a:lnTo>
                      <a:lnTo>
                        <a:pt x="156" y="297"/>
                      </a:lnTo>
                      <a:lnTo>
                        <a:pt x="155" y="297"/>
                      </a:lnTo>
                      <a:lnTo>
                        <a:pt x="149" y="297"/>
                      </a:lnTo>
                      <a:lnTo>
                        <a:pt x="143" y="298"/>
                      </a:lnTo>
                      <a:lnTo>
                        <a:pt x="139" y="298"/>
                      </a:lnTo>
                      <a:lnTo>
                        <a:pt x="134" y="299"/>
                      </a:lnTo>
                      <a:lnTo>
                        <a:pt x="128" y="300"/>
                      </a:lnTo>
                      <a:lnTo>
                        <a:pt x="124" y="301"/>
                      </a:lnTo>
                      <a:lnTo>
                        <a:pt x="119" y="302"/>
                      </a:lnTo>
                      <a:lnTo>
                        <a:pt x="114" y="304"/>
                      </a:lnTo>
                      <a:lnTo>
                        <a:pt x="109" y="305"/>
                      </a:lnTo>
                      <a:lnTo>
                        <a:pt x="104" y="307"/>
                      </a:lnTo>
                      <a:lnTo>
                        <a:pt x="99" y="308"/>
                      </a:lnTo>
                      <a:lnTo>
                        <a:pt x="95" y="311"/>
                      </a:lnTo>
                      <a:lnTo>
                        <a:pt x="90" y="312"/>
                      </a:lnTo>
                      <a:lnTo>
                        <a:pt x="86" y="314"/>
                      </a:lnTo>
                      <a:lnTo>
                        <a:pt x="82" y="315"/>
                      </a:lnTo>
                      <a:lnTo>
                        <a:pt x="78" y="317"/>
                      </a:lnTo>
                      <a:lnTo>
                        <a:pt x="73" y="320"/>
                      </a:lnTo>
                      <a:lnTo>
                        <a:pt x="68" y="321"/>
                      </a:lnTo>
                      <a:lnTo>
                        <a:pt x="64" y="323"/>
                      </a:lnTo>
                      <a:lnTo>
                        <a:pt x="59" y="324"/>
                      </a:lnTo>
                      <a:lnTo>
                        <a:pt x="54" y="327"/>
                      </a:lnTo>
                      <a:lnTo>
                        <a:pt x="50" y="328"/>
                      </a:lnTo>
                      <a:lnTo>
                        <a:pt x="45" y="329"/>
                      </a:lnTo>
                      <a:lnTo>
                        <a:pt x="41" y="331"/>
                      </a:lnTo>
                      <a:lnTo>
                        <a:pt x="36" y="332"/>
                      </a:lnTo>
                      <a:lnTo>
                        <a:pt x="31" y="334"/>
                      </a:lnTo>
                      <a:lnTo>
                        <a:pt x="27" y="335"/>
                      </a:lnTo>
                      <a:lnTo>
                        <a:pt x="22" y="336"/>
                      </a:lnTo>
                      <a:lnTo>
                        <a:pt x="17" y="336"/>
                      </a:lnTo>
                      <a:lnTo>
                        <a:pt x="13" y="337"/>
                      </a:lnTo>
                      <a:lnTo>
                        <a:pt x="7" y="337"/>
                      </a:lnTo>
                      <a:lnTo>
                        <a:pt x="2" y="337"/>
                      </a:lnTo>
                      <a:close/>
                      <a:moveTo>
                        <a:pt x="1707" y="283"/>
                      </a:moveTo>
                      <a:lnTo>
                        <a:pt x="1707" y="282"/>
                      </a:lnTo>
                      <a:lnTo>
                        <a:pt x="1706" y="280"/>
                      </a:lnTo>
                      <a:lnTo>
                        <a:pt x="1706" y="279"/>
                      </a:lnTo>
                      <a:lnTo>
                        <a:pt x="1704" y="278"/>
                      </a:lnTo>
                      <a:lnTo>
                        <a:pt x="1704" y="277"/>
                      </a:lnTo>
                      <a:lnTo>
                        <a:pt x="1704" y="276"/>
                      </a:lnTo>
                      <a:lnTo>
                        <a:pt x="1703" y="276"/>
                      </a:lnTo>
                      <a:lnTo>
                        <a:pt x="1703" y="275"/>
                      </a:lnTo>
                      <a:lnTo>
                        <a:pt x="1702" y="274"/>
                      </a:lnTo>
                      <a:lnTo>
                        <a:pt x="1701" y="272"/>
                      </a:lnTo>
                      <a:lnTo>
                        <a:pt x="1700" y="271"/>
                      </a:lnTo>
                      <a:lnTo>
                        <a:pt x="1700" y="270"/>
                      </a:lnTo>
                      <a:lnTo>
                        <a:pt x="1699" y="270"/>
                      </a:lnTo>
                      <a:lnTo>
                        <a:pt x="1697" y="269"/>
                      </a:lnTo>
                      <a:lnTo>
                        <a:pt x="1697" y="268"/>
                      </a:lnTo>
                      <a:lnTo>
                        <a:pt x="1696" y="268"/>
                      </a:lnTo>
                      <a:lnTo>
                        <a:pt x="1695" y="267"/>
                      </a:lnTo>
                      <a:lnTo>
                        <a:pt x="1695" y="265"/>
                      </a:lnTo>
                      <a:lnTo>
                        <a:pt x="1694" y="265"/>
                      </a:lnTo>
                      <a:lnTo>
                        <a:pt x="1694" y="264"/>
                      </a:lnTo>
                      <a:lnTo>
                        <a:pt x="1693" y="263"/>
                      </a:lnTo>
                      <a:lnTo>
                        <a:pt x="1692" y="263"/>
                      </a:lnTo>
                      <a:lnTo>
                        <a:pt x="1692" y="262"/>
                      </a:lnTo>
                      <a:lnTo>
                        <a:pt x="1691" y="261"/>
                      </a:lnTo>
                      <a:lnTo>
                        <a:pt x="1689" y="260"/>
                      </a:lnTo>
                      <a:lnTo>
                        <a:pt x="1688" y="259"/>
                      </a:lnTo>
                      <a:lnTo>
                        <a:pt x="1688" y="257"/>
                      </a:lnTo>
                      <a:lnTo>
                        <a:pt x="1687" y="256"/>
                      </a:lnTo>
                      <a:lnTo>
                        <a:pt x="1687" y="255"/>
                      </a:lnTo>
                      <a:lnTo>
                        <a:pt x="1686" y="255"/>
                      </a:lnTo>
                      <a:lnTo>
                        <a:pt x="1686" y="254"/>
                      </a:lnTo>
                      <a:lnTo>
                        <a:pt x="1685" y="253"/>
                      </a:lnTo>
                      <a:lnTo>
                        <a:pt x="1685" y="252"/>
                      </a:lnTo>
                      <a:lnTo>
                        <a:pt x="1684" y="249"/>
                      </a:lnTo>
                      <a:lnTo>
                        <a:pt x="1684" y="248"/>
                      </a:lnTo>
                      <a:lnTo>
                        <a:pt x="1682" y="247"/>
                      </a:lnTo>
                      <a:lnTo>
                        <a:pt x="1682" y="246"/>
                      </a:lnTo>
                      <a:lnTo>
                        <a:pt x="1681" y="245"/>
                      </a:lnTo>
                      <a:lnTo>
                        <a:pt x="1680" y="244"/>
                      </a:lnTo>
                      <a:lnTo>
                        <a:pt x="1680" y="241"/>
                      </a:lnTo>
                      <a:lnTo>
                        <a:pt x="1679" y="240"/>
                      </a:lnTo>
                      <a:lnTo>
                        <a:pt x="1679" y="239"/>
                      </a:lnTo>
                      <a:lnTo>
                        <a:pt x="1678" y="237"/>
                      </a:lnTo>
                      <a:lnTo>
                        <a:pt x="1677" y="235"/>
                      </a:lnTo>
                      <a:lnTo>
                        <a:pt x="1676" y="234"/>
                      </a:lnTo>
                      <a:lnTo>
                        <a:pt x="1676" y="232"/>
                      </a:lnTo>
                      <a:lnTo>
                        <a:pt x="1674" y="231"/>
                      </a:lnTo>
                      <a:lnTo>
                        <a:pt x="1673" y="230"/>
                      </a:lnTo>
                      <a:lnTo>
                        <a:pt x="1672" y="227"/>
                      </a:lnTo>
                      <a:lnTo>
                        <a:pt x="1672" y="226"/>
                      </a:lnTo>
                      <a:lnTo>
                        <a:pt x="1671" y="225"/>
                      </a:lnTo>
                      <a:lnTo>
                        <a:pt x="1670" y="223"/>
                      </a:lnTo>
                      <a:lnTo>
                        <a:pt x="1669" y="222"/>
                      </a:lnTo>
                      <a:lnTo>
                        <a:pt x="1667" y="220"/>
                      </a:lnTo>
                      <a:lnTo>
                        <a:pt x="1666" y="218"/>
                      </a:lnTo>
                      <a:lnTo>
                        <a:pt x="1665" y="217"/>
                      </a:lnTo>
                      <a:lnTo>
                        <a:pt x="1664" y="216"/>
                      </a:lnTo>
                      <a:lnTo>
                        <a:pt x="1662" y="215"/>
                      </a:lnTo>
                      <a:lnTo>
                        <a:pt x="1661" y="213"/>
                      </a:lnTo>
                      <a:lnTo>
                        <a:pt x="1659" y="212"/>
                      </a:lnTo>
                      <a:lnTo>
                        <a:pt x="1658" y="211"/>
                      </a:lnTo>
                      <a:lnTo>
                        <a:pt x="1656" y="210"/>
                      </a:lnTo>
                      <a:lnTo>
                        <a:pt x="1659" y="210"/>
                      </a:lnTo>
                      <a:lnTo>
                        <a:pt x="1662" y="210"/>
                      </a:lnTo>
                      <a:lnTo>
                        <a:pt x="1665" y="211"/>
                      </a:lnTo>
                      <a:lnTo>
                        <a:pt x="1667" y="211"/>
                      </a:lnTo>
                      <a:lnTo>
                        <a:pt x="1670" y="212"/>
                      </a:lnTo>
                      <a:lnTo>
                        <a:pt x="1672" y="212"/>
                      </a:lnTo>
                      <a:lnTo>
                        <a:pt x="1674" y="213"/>
                      </a:lnTo>
                      <a:lnTo>
                        <a:pt x="1677" y="213"/>
                      </a:lnTo>
                      <a:lnTo>
                        <a:pt x="1679" y="215"/>
                      </a:lnTo>
                      <a:lnTo>
                        <a:pt x="1681" y="216"/>
                      </a:lnTo>
                      <a:lnTo>
                        <a:pt x="1684" y="216"/>
                      </a:lnTo>
                      <a:lnTo>
                        <a:pt x="1686" y="217"/>
                      </a:lnTo>
                      <a:lnTo>
                        <a:pt x="1688" y="218"/>
                      </a:lnTo>
                      <a:lnTo>
                        <a:pt x="1691" y="218"/>
                      </a:lnTo>
                      <a:lnTo>
                        <a:pt x="1693" y="219"/>
                      </a:lnTo>
                      <a:lnTo>
                        <a:pt x="1695" y="220"/>
                      </a:lnTo>
                      <a:lnTo>
                        <a:pt x="1696" y="220"/>
                      </a:lnTo>
                      <a:lnTo>
                        <a:pt x="1699" y="222"/>
                      </a:lnTo>
                      <a:lnTo>
                        <a:pt x="1701" y="223"/>
                      </a:lnTo>
                      <a:lnTo>
                        <a:pt x="1703" y="223"/>
                      </a:lnTo>
                      <a:lnTo>
                        <a:pt x="1706" y="224"/>
                      </a:lnTo>
                      <a:lnTo>
                        <a:pt x="1708" y="225"/>
                      </a:lnTo>
                      <a:lnTo>
                        <a:pt x="1710" y="225"/>
                      </a:lnTo>
                      <a:lnTo>
                        <a:pt x="1711" y="226"/>
                      </a:lnTo>
                      <a:lnTo>
                        <a:pt x="1714" y="226"/>
                      </a:lnTo>
                      <a:lnTo>
                        <a:pt x="1716" y="227"/>
                      </a:lnTo>
                      <a:lnTo>
                        <a:pt x="1719" y="227"/>
                      </a:lnTo>
                      <a:lnTo>
                        <a:pt x="1722" y="227"/>
                      </a:lnTo>
                      <a:lnTo>
                        <a:pt x="1724" y="229"/>
                      </a:lnTo>
                      <a:lnTo>
                        <a:pt x="1726" y="229"/>
                      </a:lnTo>
                      <a:lnTo>
                        <a:pt x="1730" y="229"/>
                      </a:lnTo>
                      <a:lnTo>
                        <a:pt x="1732" y="229"/>
                      </a:lnTo>
                      <a:lnTo>
                        <a:pt x="1732" y="230"/>
                      </a:lnTo>
                      <a:lnTo>
                        <a:pt x="1732" y="232"/>
                      </a:lnTo>
                      <a:lnTo>
                        <a:pt x="1732" y="233"/>
                      </a:lnTo>
                      <a:lnTo>
                        <a:pt x="1732" y="234"/>
                      </a:lnTo>
                      <a:lnTo>
                        <a:pt x="1732" y="235"/>
                      </a:lnTo>
                      <a:lnTo>
                        <a:pt x="1731" y="237"/>
                      </a:lnTo>
                      <a:lnTo>
                        <a:pt x="1731" y="238"/>
                      </a:lnTo>
                      <a:lnTo>
                        <a:pt x="1731" y="239"/>
                      </a:lnTo>
                      <a:lnTo>
                        <a:pt x="1731" y="240"/>
                      </a:lnTo>
                      <a:lnTo>
                        <a:pt x="1731" y="242"/>
                      </a:lnTo>
                      <a:lnTo>
                        <a:pt x="1731" y="244"/>
                      </a:lnTo>
                      <a:lnTo>
                        <a:pt x="1731" y="245"/>
                      </a:lnTo>
                      <a:lnTo>
                        <a:pt x="1731" y="246"/>
                      </a:lnTo>
                      <a:lnTo>
                        <a:pt x="1730" y="247"/>
                      </a:lnTo>
                      <a:lnTo>
                        <a:pt x="1730" y="248"/>
                      </a:lnTo>
                      <a:lnTo>
                        <a:pt x="1730" y="249"/>
                      </a:lnTo>
                      <a:lnTo>
                        <a:pt x="1730" y="250"/>
                      </a:lnTo>
                      <a:lnTo>
                        <a:pt x="1730" y="252"/>
                      </a:lnTo>
                      <a:lnTo>
                        <a:pt x="1730" y="253"/>
                      </a:lnTo>
                      <a:lnTo>
                        <a:pt x="1730" y="254"/>
                      </a:lnTo>
                      <a:lnTo>
                        <a:pt x="1730" y="255"/>
                      </a:lnTo>
                      <a:lnTo>
                        <a:pt x="1730" y="256"/>
                      </a:lnTo>
                      <a:lnTo>
                        <a:pt x="1729" y="257"/>
                      </a:lnTo>
                      <a:lnTo>
                        <a:pt x="1729" y="259"/>
                      </a:lnTo>
                      <a:lnTo>
                        <a:pt x="1729" y="260"/>
                      </a:lnTo>
                      <a:lnTo>
                        <a:pt x="1729" y="261"/>
                      </a:lnTo>
                      <a:lnTo>
                        <a:pt x="1729" y="262"/>
                      </a:lnTo>
                      <a:lnTo>
                        <a:pt x="1729" y="263"/>
                      </a:lnTo>
                      <a:lnTo>
                        <a:pt x="1729" y="264"/>
                      </a:lnTo>
                      <a:lnTo>
                        <a:pt x="1729" y="265"/>
                      </a:lnTo>
                      <a:lnTo>
                        <a:pt x="1729" y="267"/>
                      </a:lnTo>
                      <a:lnTo>
                        <a:pt x="1728" y="268"/>
                      </a:lnTo>
                      <a:lnTo>
                        <a:pt x="1728" y="269"/>
                      </a:lnTo>
                      <a:lnTo>
                        <a:pt x="1726" y="269"/>
                      </a:lnTo>
                      <a:lnTo>
                        <a:pt x="1725" y="270"/>
                      </a:lnTo>
                      <a:lnTo>
                        <a:pt x="1724" y="271"/>
                      </a:lnTo>
                      <a:lnTo>
                        <a:pt x="1724" y="272"/>
                      </a:lnTo>
                      <a:lnTo>
                        <a:pt x="1723" y="272"/>
                      </a:lnTo>
                      <a:lnTo>
                        <a:pt x="1723" y="274"/>
                      </a:lnTo>
                      <a:lnTo>
                        <a:pt x="1722" y="274"/>
                      </a:lnTo>
                      <a:lnTo>
                        <a:pt x="1722" y="275"/>
                      </a:lnTo>
                      <a:lnTo>
                        <a:pt x="1721" y="275"/>
                      </a:lnTo>
                      <a:lnTo>
                        <a:pt x="1721" y="276"/>
                      </a:lnTo>
                      <a:lnTo>
                        <a:pt x="1719" y="276"/>
                      </a:lnTo>
                      <a:lnTo>
                        <a:pt x="1719" y="277"/>
                      </a:lnTo>
                      <a:lnTo>
                        <a:pt x="1718" y="277"/>
                      </a:lnTo>
                      <a:lnTo>
                        <a:pt x="1717" y="278"/>
                      </a:lnTo>
                      <a:lnTo>
                        <a:pt x="1716" y="278"/>
                      </a:lnTo>
                      <a:lnTo>
                        <a:pt x="1716" y="279"/>
                      </a:lnTo>
                      <a:lnTo>
                        <a:pt x="1715" y="279"/>
                      </a:lnTo>
                      <a:lnTo>
                        <a:pt x="1714" y="280"/>
                      </a:lnTo>
                      <a:lnTo>
                        <a:pt x="1713" y="280"/>
                      </a:lnTo>
                      <a:lnTo>
                        <a:pt x="1711" y="280"/>
                      </a:lnTo>
                      <a:lnTo>
                        <a:pt x="1710" y="282"/>
                      </a:lnTo>
                      <a:lnTo>
                        <a:pt x="1709" y="282"/>
                      </a:lnTo>
                      <a:lnTo>
                        <a:pt x="1708" y="282"/>
                      </a:lnTo>
                      <a:lnTo>
                        <a:pt x="1707" y="283"/>
                      </a:lnTo>
                      <a:close/>
                      <a:moveTo>
                        <a:pt x="1176" y="100"/>
                      </a:moveTo>
                      <a:lnTo>
                        <a:pt x="1179" y="100"/>
                      </a:lnTo>
                      <a:lnTo>
                        <a:pt x="1180" y="99"/>
                      </a:lnTo>
                      <a:lnTo>
                        <a:pt x="1182" y="99"/>
                      </a:lnTo>
                      <a:lnTo>
                        <a:pt x="1184" y="99"/>
                      </a:lnTo>
                      <a:lnTo>
                        <a:pt x="1186" y="99"/>
                      </a:lnTo>
                      <a:lnTo>
                        <a:pt x="1188" y="98"/>
                      </a:lnTo>
                      <a:lnTo>
                        <a:pt x="1189" y="98"/>
                      </a:lnTo>
                      <a:lnTo>
                        <a:pt x="1190" y="98"/>
                      </a:lnTo>
                      <a:lnTo>
                        <a:pt x="1193" y="97"/>
                      </a:lnTo>
                      <a:lnTo>
                        <a:pt x="1194" y="97"/>
                      </a:lnTo>
                      <a:lnTo>
                        <a:pt x="1195" y="96"/>
                      </a:lnTo>
                      <a:lnTo>
                        <a:pt x="1196" y="96"/>
                      </a:lnTo>
                      <a:lnTo>
                        <a:pt x="1197" y="96"/>
                      </a:lnTo>
                      <a:lnTo>
                        <a:pt x="1198" y="95"/>
                      </a:lnTo>
                      <a:lnTo>
                        <a:pt x="1199" y="95"/>
                      </a:lnTo>
                      <a:lnTo>
                        <a:pt x="1201" y="93"/>
                      </a:lnTo>
                      <a:lnTo>
                        <a:pt x="1202" y="93"/>
                      </a:lnTo>
                      <a:lnTo>
                        <a:pt x="1203" y="93"/>
                      </a:lnTo>
                      <a:lnTo>
                        <a:pt x="1204" y="92"/>
                      </a:lnTo>
                      <a:lnTo>
                        <a:pt x="1205" y="92"/>
                      </a:lnTo>
                      <a:lnTo>
                        <a:pt x="1206" y="92"/>
                      </a:lnTo>
                      <a:lnTo>
                        <a:pt x="1206" y="91"/>
                      </a:lnTo>
                      <a:lnTo>
                        <a:pt x="1208" y="91"/>
                      </a:lnTo>
                      <a:lnTo>
                        <a:pt x="1209" y="91"/>
                      </a:lnTo>
                      <a:lnTo>
                        <a:pt x="1210" y="91"/>
                      </a:lnTo>
                      <a:lnTo>
                        <a:pt x="1211" y="91"/>
                      </a:lnTo>
                      <a:lnTo>
                        <a:pt x="1212" y="91"/>
                      </a:lnTo>
                      <a:lnTo>
                        <a:pt x="1213" y="91"/>
                      </a:lnTo>
                      <a:lnTo>
                        <a:pt x="1214" y="91"/>
                      </a:lnTo>
                      <a:lnTo>
                        <a:pt x="1216" y="91"/>
                      </a:lnTo>
                      <a:lnTo>
                        <a:pt x="1217" y="91"/>
                      </a:lnTo>
                      <a:lnTo>
                        <a:pt x="1218" y="92"/>
                      </a:lnTo>
                      <a:lnTo>
                        <a:pt x="1219" y="92"/>
                      </a:lnTo>
                      <a:lnTo>
                        <a:pt x="1220" y="92"/>
                      </a:lnTo>
                      <a:lnTo>
                        <a:pt x="1221" y="93"/>
                      </a:lnTo>
                      <a:lnTo>
                        <a:pt x="1223" y="93"/>
                      </a:lnTo>
                      <a:lnTo>
                        <a:pt x="1224" y="95"/>
                      </a:lnTo>
                      <a:lnTo>
                        <a:pt x="1225" y="95"/>
                      </a:lnTo>
                      <a:lnTo>
                        <a:pt x="1226" y="96"/>
                      </a:lnTo>
                      <a:lnTo>
                        <a:pt x="1227" y="97"/>
                      </a:lnTo>
                      <a:lnTo>
                        <a:pt x="1228" y="98"/>
                      </a:lnTo>
                      <a:lnTo>
                        <a:pt x="1230" y="98"/>
                      </a:lnTo>
                      <a:lnTo>
                        <a:pt x="1232" y="99"/>
                      </a:lnTo>
                      <a:lnTo>
                        <a:pt x="1233" y="100"/>
                      </a:lnTo>
                      <a:lnTo>
                        <a:pt x="1234" y="101"/>
                      </a:lnTo>
                      <a:lnTo>
                        <a:pt x="1235" y="103"/>
                      </a:lnTo>
                      <a:lnTo>
                        <a:pt x="1236" y="104"/>
                      </a:lnTo>
                      <a:lnTo>
                        <a:pt x="1238" y="105"/>
                      </a:lnTo>
                      <a:lnTo>
                        <a:pt x="1240" y="106"/>
                      </a:lnTo>
                      <a:lnTo>
                        <a:pt x="1241" y="107"/>
                      </a:lnTo>
                      <a:lnTo>
                        <a:pt x="1242" y="108"/>
                      </a:lnTo>
                      <a:lnTo>
                        <a:pt x="1243" y="110"/>
                      </a:lnTo>
                      <a:lnTo>
                        <a:pt x="1246" y="112"/>
                      </a:lnTo>
                      <a:lnTo>
                        <a:pt x="1247" y="113"/>
                      </a:lnTo>
                      <a:lnTo>
                        <a:pt x="1248" y="114"/>
                      </a:lnTo>
                      <a:lnTo>
                        <a:pt x="1249" y="115"/>
                      </a:lnTo>
                      <a:lnTo>
                        <a:pt x="1250" y="118"/>
                      </a:lnTo>
                      <a:lnTo>
                        <a:pt x="1253" y="119"/>
                      </a:lnTo>
                      <a:lnTo>
                        <a:pt x="1254" y="120"/>
                      </a:lnTo>
                      <a:lnTo>
                        <a:pt x="1255" y="122"/>
                      </a:lnTo>
                      <a:lnTo>
                        <a:pt x="1256" y="123"/>
                      </a:lnTo>
                      <a:lnTo>
                        <a:pt x="1258" y="126"/>
                      </a:lnTo>
                      <a:lnTo>
                        <a:pt x="1258" y="127"/>
                      </a:lnTo>
                      <a:lnTo>
                        <a:pt x="1258" y="128"/>
                      </a:lnTo>
                      <a:lnTo>
                        <a:pt x="1258" y="129"/>
                      </a:lnTo>
                      <a:lnTo>
                        <a:pt x="1260" y="130"/>
                      </a:lnTo>
                      <a:lnTo>
                        <a:pt x="1260" y="131"/>
                      </a:lnTo>
                      <a:lnTo>
                        <a:pt x="1260" y="133"/>
                      </a:lnTo>
                      <a:lnTo>
                        <a:pt x="1260" y="134"/>
                      </a:lnTo>
                      <a:lnTo>
                        <a:pt x="1260" y="135"/>
                      </a:lnTo>
                      <a:lnTo>
                        <a:pt x="1260" y="136"/>
                      </a:lnTo>
                      <a:lnTo>
                        <a:pt x="1260" y="137"/>
                      </a:lnTo>
                      <a:lnTo>
                        <a:pt x="1260" y="138"/>
                      </a:lnTo>
                      <a:lnTo>
                        <a:pt x="1258" y="140"/>
                      </a:lnTo>
                      <a:lnTo>
                        <a:pt x="1258" y="141"/>
                      </a:lnTo>
                      <a:lnTo>
                        <a:pt x="1257" y="142"/>
                      </a:lnTo>
                      <a:lnTo>
                        <a:pt x="1256" y="143"/>
                      </a:lnTo>
                      <a:lnTo>
                        <a:pt x="1256" y="144"/>
                      </a:lnTo>
                      <a:lnTo>
                        <a:pt x="1255" y="144"/>
                      </a:lnTo>
                      <a:lnTo>
                        <a:pt x="1255" y="145"/>
                      </a:lnTo>
                      <a:lnTo>
                        <a:pt x="1254" y="146"/>
                      </a:lnTo>
                      <a:lnTo>
                        <a:pt x="1253" y="146"/>
                      </a:lnTo>
                      <a:lnTo>
                        <a:pt x="1254" y="148"/>
                      </a:lnTo>
                      <a:lnTo>
                        <a:pt x="1254" y="149"/>
                      </a:lnTo>
                      <a:lnTo>
                        <a:pt x="1254" y="150"/>
                      </a:lnTo>
                      <a:lnTo>
                        <a:pt x="1255" y="150"/>
                      </a:lnTo>
                      <a:lnTo>
                        <a:pt x="1255" y="151"/>
                      </a:lnTo>
                      <a:lnTo>
                        <a:pt x="1256" y="151"/>
                      </a:lnTo>
                      <a:lnTo>
                        <a:pt x="1256" y="152"/>
                      </a:lnTo>
                      <a:lnTo>
                        <a:pt x="1257" y="152"/>
                      </a:lnTo>
                      <a:lnTo>
                        <a:pt x="1257" y="153"/>
                      </a:lnTo>
                      <a:lnTo>
                        <a:pt x="1258" y="155"/>
                      </a:lnTo>
                      <a:lnTo>
                        <a:pt x="1258" y="156"/>
                      </a:lnTo>
                      <a:lnTo>
                        <a:pt x="1260" y="156"/>
                      </a:lnTo>
                      <a:lnTo>
                        <a:pt x="1260" y="157"/>
                      </a:lnTo>
                      <a:lnTo>
                        <a:pt x="1261" y="158"/>
                      </a:lnTo>
                      <a:lnTo>
                        <a:pt x="1261" y="159"/>
                      </a:lnTo>
                      <a:lnTo>
                        <a:pt x="1261" y="160"/>
                      </a:lnTo>
                      <a:lnTo>
                        <a:pt x="1262" y="162"/>
                      </a:lnTo>
                      <a:lnTo>
                        <a:pt x="1262" y="163"/>
                      </a:lnTo>
                      <a:lnTo>
                        <a:pt x="1262" y="164"/>
                      </a:lnTo>
                      <a:lnTo>
                        <a:pt x="1262" y="165"/>
                      </a:lnTo>
                      <a:lnTo>
                        <a:pt x="1262" y="166"/>
                      </a:lnTo>
                      <a:lnTo>
                        <a:pt x="1262" y="167"/>
                      </a:lnTo>
                      <a:lnTo>
                        <a:pt x="1262" y="170"/>
                      </a:lnTo>
                      <a:lnTo>
                        <a:pt x="1261" y="171"/>
                      </a:lnTo>
                      <a:lnTo>
                        <a:pt x="1261" y="173"/>
                      </a:lnTo>
                      <a:lnTo>
                        <a:pt x="1261" y="175"/>
                      </a:lnTo>
                      <a:lnTo>
                        <a:pt x="1261" y="177"/>
                      </a:lnTo>
                      <a:lnTo>
                        <a:pt x="1260" y="178"/>
                      </a:lnTo>
                      <a:lnTo>
                        <a:pt x="1260" y="179"/>
                      </a:lnTo>
                      <a:lnTo>
                        <a:pt x="1258" y="180"/>
                      </a:lnTo>
                      <a:lnTo>
                        <a:pt x="1258" y="181"/>
                      </a:lnTo>
                      <a:lnTo>
                        <a:pt x="1257" y="182"/>
                      </a:lnTo>
                      <a:lnTo>
                        <a:pt x="1256" y="183"/>
                      </a:lnTo>
                      <a:lnTo>
                        <a:pt x="1255" y="185"/>
                      </a:lnTo>
                      <a:lnTo>
                        <a:pt x="1255" y="186"/>
                      </a:lnTo>
                      <a:lnTo>
                        <a:pt x="1254" y="186"/>
                      </a:lnTo>
                      <a:lnTo>
                        <a:pt x="1254" y="187"/>
                      </a:lnTo>
                      <a:lnTo>
                        <a:pt x="1253" y="187"/>
                      </a:lnTo>
                      <a:lnTo>
                        <a:pt x="1253" y="188"/>
                      </a:lnTo>
                      <a:lnTo>
                        <a:pt x="1251" y="188"/>
                      </a:lnTo>
                      <a:lnTo>
                        <a:pt x="1251" y="189"/>
                      </a:lnTo>
                      <a:lnTo>
                        <a:pt x="1250" y="189"/>
                      </a:lnTo>
                      <a:lnTo>
                        <a:pt x="1250" y="190"/>
                      </a:lnTo>
                      <a:lnTo>
                        <a:pt x="1249" y="190"/>
                      </a:lnTo>
                      <a:lnTo>
                        <a:pt x="1249" y="192"/>
                      </a:lnTo>
                      <a:lnTo>
                        <a:pt x="1248" y="192"/>
                      </a:lnTo>
                      <a:lnTo>
                        <a:pt x="1248" y="193"/>
                      </a:lnTo>
                      <a:lnTo>
                        <a:pt x="1247" y="193"/>
                      </a:lnTo>
                      <a:lnTo>
                        <a:pt x="1247" y="194"/>
                      </a:lnTo>
                      <a:lnTo>
                        <a:pt x="1246" y="194"/>
                      </a:lnTo>
                      <a:lnTo>
                        <a:pt x="1246" y="195"/>
                      </a:lnTo>
                      <a:lnTo>
                        <a:pt x="1245" y="196"/>
                      </a:lnTo>
                      <a:lnTo>
                        <a:pt x="1243" y="197"/>
                      </a:lnTo>
                      <a:lnTo>
                        <a:pt x="1243" y="198"/>
                      </a:lnTo>
                      <a:lnTo>
                        <a:pt x="1242" y="198"/>
                      </a:lnTo>
                      <a:lnTo>
                        <a:pt x="1241" y="198"/>
                      </a:lnTo>
                      <a:lnTo>
                        <a:pt x="1240" y="198"/>
                      </a:lnTo>
                      <a:lnTo>
                        <a:pt x="1238" y="198"/>
                      </a:lnTo>
                      <a:lnTo>
                        <a:pt x="1236" y="198"/>
                      </a:lnTo>
                      <a:lnTo>
                        <a:pt x="1234" y="198"/>
                      </a:lnTo>
                      <a:lnTo>
                        <a:pt x="1232" y="200"/>
                      </a:lnTo>
                      <a:lnTo>
                        <a:pt x="1231" y="200"/>
                      </a:lnTo>
                      <a:lnTo>
                        <a:pt x="1228" y="200"/>
                      </a:lnTo>
                      <a:lnTo>
                        <a:pt x="1226" y="200"/>
                      </a:lnTo>
                      <a:lnTo>
                        <a:pt x="1224" y="200"/>
                      </a:lnTo>
                      <a:lnTo>
                        <a:pt x="1220" y="200"/>
                      </a:lnTo>
                      <a:lnTo>
                        <a:pt x="1218" y="201"/>
                      </a:lnTo>
                      <a:lnTo>
                        <a:pt x="1216" y="201"/>
                      </a:lnTo>
                      <a:lnTo>
                        <a:pt x="1213" y="201"/>
                      </a:lnTo>
                      <a:lnTo>
                        <a:pt x="1211" y="201"/>
                      </a:lnTo>
                      <a:lnTo>
                        <a:pt x="1209" y="201"/>
                      </a:lnTo>
                      <a:lnTo>
                        <a:pt x="1206" y="201"/>
                      </a:lnTo>
                      <a:lnTo>
                        <a:pt x="1204" y="201"/>
                      </a:lnTo>
                      <a:lnTo>
                        <a:pt x="1202" y="201"/>
                      </a:lnTo>
                      <a:lnTo>
                        <a:pt x="1199" y="201"/>
                      </a:lnTo>
                      <a:lnTo>
                        <a:pt x="1197" y="201"/>
                      </a:lnTo>
                      <a:lnTo>
                        <a:pt x="1195" y="201"/>
                      </a:lnTo>
                      <a:lnTo>
                        <a:pt x="1193" y="200"/>
                      </a:lnTo>
                      <a:lnTo>
                        <a:pt x="1191" y="200"/>
                      </a:lnTo>
                      <a:lnTo>
                        <a:pt x="1189" y="200"/>
                      </a:lnTo>
                      <a:lnTo>
                        <a:pt x="1188" y="198"/>
                      </a:lnTo>
                      <a:lnTo>
                        <a:pt x="1187" y="198"/>
                      </a:lnTo>
                      <a:lnTo>
                        <a:pt x="1186" y="197"/>
                      </a:lnTo>
                      <a:lnTo>
                        <a:pt x="1184" y="197"/>
                      </a:lnTo>
                      <a:lnTo>
                        <a:pt x="1183" y="196"/>
                      </a:lnTo>
                      <a:lnTo>
                        <a:pt x="1183" y="195"/>
                      </a:lnTo>
                      <a:lnTo>
                        <a:pt x="1181" y="195"/>
                      </a:lnTo>
                      <a:lnTo>
                        <a:pt x="1180" y="195"/>
                      </a:lnTo>
                      <a:lnTo>
                        <a:pt x="1179" y="195"/>
                      </a:lnTo>
                      <a:lnTo>
                        <a:pt x="1176" y="195"/>
                      </a:lnTo>
                      <a:lnTo>
                        <a:pt x="1175" y="194"/>
                      </a:lnTo>
                      <a:lnTo>
                        <a:pt x="1174" y="194"/>
                      </a:lnTo>
                      <a:lnTo>
                        <a:pt x="1173" y="194"/>
                      </a:lnTo>
                      <a:lnTo>
                        <a:pt x="1172" y="194"/>
                      </a:lnTo>
                      <a:lnTo>
                        <a:pt x="1171" y="193"/>
                      </a:lnTo>
                      <a:lnTo>
                        <a:pt x="1169" y="193"/>
                      </a:lnTo>
                      <a:lnTo>
                        <a:pt x="1168" y="193"/>
                      </a:lnTo>
                      <a:lnTo>
                        <a:pt x="1167" y="192"/>
                      </a:lnTo>
                      <a:lnTo>
                        <a:pt x="1166" y="192"/>
                      </a:lnTo>
                      <a:lnTo>
                        <a:pt x="1165" y="192"/>
                      </a:lnTo>
                      <a:lnTo>
                        <a:pt x="1165" y="190"/>
                      </a:lnTo>
                      <a:lnTo>
                        <a:pt x="1164" y="190"/>
                      </a:lnTo>
                      <a:lnTo>
                        <a:pt x="1163" y="189"/>
                      </a:lnTo>
                      <a:lnTo>
                        <a:pt x="1161" y="188"/>
                      </a:lnTo>
                      <a:lnTo>
                        <a:pt x="1160" y="188"/>
                      </a:lnTo>
                      <a:lnTo>
                        <a:pt x="1160" y="187"/>
                      </a:lnTo>
                      <a:lnTo>
                        <a:pt x="1159" y="187"/>
                      </a:lnTo>
                      <a:lnTo>
                        <a:pt x="1159" y="186"/>
                      </a:lnTo>
                      <a:lnTo>
                        <a:pt x="1158" y="185"/>
                      </a:lnTo>
                      <a:lnTo>
                        <a:pt x="1157" y="185"/>
                      </a:lnTo>
                      <a:lnTo>
                        <a:pt x="1157" y="183"/>
                      </a:lnTo>
                      <a:lnTo>
                        <a:pt x="1156" y="182"/>
                      </a:lnTo>
                      <a:lnTo>
                        <a:pt x="1156" y="181"/>
                      </a:lnTo>
                      <a:lnTo>
                        <a:pt x="1154" y="180"/>
                      </a:lnTo>
                      <a:lnTo>
                        <a:pt x="1153" y="179"/>
                      </a:lnTo>
                      <a:lnTo>
                        <a:pt x="1153" y="178"/>
                      </a:lnTo>
                      <a:lnTo>
                        <a:pt x="1152" y="178"/>
                      </a:lnTo>
                      <a:lnTo>
                        <a:pt x="1151" y="178"/>
                      </a:lnTo>
                      <a:lnTo>
                        <a:pt x="1150" y="177"/>
                      </a:lnTo>
                      <a:lnTo>
                        <a:pt x="1149" y="177"/>
                      </a:lnTo>
                      <a:lnTo>
                        <a:pt x="1147" y="175"/>
                      </a:lnTo>
                      <a:lnTo>
                        <a:pt x="1146" y="175"/>
                      </a:lnTo>
                      <a:lnTo>
                        <a:pt x="1146" y="174"/>
                      </a:lnTo>
                      <a:lnTo>
                        <a:pt x="1145" y="174"/>
                      </a:lnTo>
                      <a:lnTo>
                        <a:pt x="1144" y="173"/>
                      </a:lnTo>
                      <a:lnTo>
                        <a:pt x="1143" y="173"/>
                      </a:lnTo>
                      <a:lnTo>
                        <a:pt x="1142" y="172"/>
                      </a:lnTo>
                      <a:lnTo>
                        <a:pt x="1141" y="172"/>
                      </a:lnTo>
                      <a:lnTo>
                        <a:pt x="1139" y="171"/>
                      </a:lnTo>
                      <a:lnTo>
                        <a:pt x="1138" y="170"/>
                      </a:lnTo>
                      <a:lnTo>
                        <a:pt x="1137" y="170"/>
                      </a:lnTo>
                      <a:lnTo>
                        <a:pt x="1137" y="168"/>
                      </a:lnTo>
                      <a:lnTo>
                        <a:pt x="1136" y="168"/>
                      </a:lnTo>
                      <a:lnTo>
                        <a:pt x="1135" y="168"/>
                      </a:lnTo>
                      <a:lnTo>
                        <a:pt x="1135" y="167"/>
                      </a:lnTo>
                      <a:lnTo>
                        <a:pt x="1134" y="167"/>
                      </a:lnTo>
                      <a:lnTo>
                        <a:pt x="1134" y="166"/>
                      </a:lnTo>
                      <a:lnTo>
                        <a:pt x="1132" y="166"/>
                      </a:lnTo>
                      <a:lnTo>
                        <a:pt x="1131" y="165"/>
                      </a:lnTo>
                      <a:lnTo>
                        <a:pt x="1130" y="165"/>
                      </a:lnTo>
                      <a:lnTo>
                        <a:pt x="1130" y="164"/>
                      </a:lnTo>
                      <a:lnTo>
                        <a:pt x="1129" y="164"/>
                      </a:lnTo>
                      <a:lnTo>
                        <a:pt x="1128" y="163"/>
                      </a:lnTo>
                      <a:lnTo>
                        <a:pt x="1127" y="163"/>
                      </a:lnTo>
                      <a:lnTo>
                        <a:pt x="1127" y="162"/>
                      </a:lnTo>
                      <a:lnTo>
                        <a:pt x="1126" y="162"/>
                      </a:lnTo>
                      <a:lnTo>
                        <a:pt x="1124" y="160"/>
                      </a:lnTo>
                      <a:lnTo>
                        <a:pt x="1123" y="160"/>
                      </a:lnTo>
                      <a:lnTo>
                        <a:pt x="1123" y="159"/>
                      </a:lnTo>
                      <a:lnTo>
                        <a:pt x="1122" y="158"/>
                      </a:lnTo>
                      <a:lnTo>
                        <a:pt x="1121" y="157"/>
                      </a:lnTo>
                      <a:lnTo>
                        <a:pt x="1121" y="156"/>
                      </a:lnTo>
                      <a:lnTo>
                        <a:pt x="1120" y="155"/>
                      </a:lnTo>
                      <a:lnTo>
                        <a:pt x="1120" y="153"/>
                      </a:lnTo>
                      <a:lnTo>
                        <a:pt x="1120" y="152"/>
                      </a:lnTo>
                      <a:lnTo>
                        <a:pt x="1120" y="151"/>
                      </a:lnTo>
                      <a:lnTo>
                        <a:pt x="1120" y="150"/>
                      </a:lnTo>
                      <a:lnTo>
                        <a:pt x="1120" y="149"/>
                      </a:lnTo>
                      <a:lnTo>
                        <a:pt x="1120" y="148"/>
                      </a:lnTo>
                      <a:lnTo>
                        <a:pt x="1120" y="146"/>
                      </a:lnTo>
                      <a:lnTo>
                        <a:pt x="1120" y="145"/>
                      </a:lnTo>
                      <a:lnTo>
                        <a:pt x="1120" y="144"/>
                      </a:lnTo>
                      <a:lnTo>
                        <a:pt x="1121" y="144"/>
                      </a:lnTo>
                      <a:lnTo>
                        <a:pt x="1121" y="143"/>
                      </a:lnTo>
                      <a:lnTo>
                        <a:pt x="1122" y="142"/>
                      </a:lnTo>
                      <a:lnTo>
                        <a:pt x="1123" y="142"/>
                      </a:lnTo>
                      <a:lnTo>
                        <a:pt x="1124" y="142"/>
                      </a:lnTo>
                      <a:lnTo>
                        <a:pt x="1126" y="141"/>
                      </a:lnTo>
                      <a:lnTo>
                        <a:pt x="1127" y="141"/>
                      </a:lnTo>
                      <a:lnTo>
                        <a:pt x="1128" y="141"/>
                      </a:lnTo>
                      <a:lnTo>
                        <a:pt x="1129" y="141"/>
                      </a:lnTo>
                      <a:lnTo>
                        <a:pt x="1130" y="140"/>
                      </a:lnTo>
                      <a:lnTo>
                        <a:pt x="1131" y="140"/>
                      </a:lnTo>
                      <a:lnTo>
                        <a:pt x="1132" y="140"/>
                      </a:lnTo>
                      <a:lnTo>
                        <a:pt x="1134" y="140"/>
                      </a:lnTo>
                      <a:lnTo>
                        <a:pt x="1135" y="140"/>
                      </a:lnTo>
                      <a:lnTo>
                        <a:pt x="1136" y="141"/>
                      </a:lnTo>
                      <a:lnTo>
                        <a:pt x="1137" y="141"/>
                      </a:lnTo>
                      <a:lnTo>
                        <a:pt x="1138" y="141"/>
                      </a:lnTo>
                      <a:lnTo>
                        <a:pt x="1139" y="141"/>
                      </a:lnTo>
                      <a:lnTo>
                        <a:pt x="1142" y="141"/>
                      </a:lnTo>
                      <a:lnTo>
                        <a:pt x="1143" y="142"/>
                      </a:lnTo>
                      <a:lnTo>
                        <a:pt x="1144" y="142"/>
                      </a:lnTo>
                      <a:lnTo>
                        <a:pt x="1145" y="142"/>
                      </a:lnTo>
                      <a:lnTo>
                        <a:pt x="1146" y="143"/>
                      </a:lnTo>
                      <a:lnTo>
                        <a:pt x="1147" y="143"/>
                      </a:lnTo>
                      <a:lnTo>
                        <a:pt x="1149" y="144"/>
                      </a:lnTo>
                      <a:lnTo>
                        <a:pt x="1150" y="144"/>
                      </a:lnTo>
                      <a:lnTo>
                        <a:pt x="1151" y="145"/>
                      </a:lnTo>
                      <a:lnTo>
                        <a:pt x="1152" y="145"/>
                      </a:lnTo>
                      <a:lnTo>
                        <a:pt x="1153" y="145"/>
                      </a:lnTo>
                      <a:lnTo>
                        <a:pt x="1153" y="146"/>
                      </a:lnTo>
                      <a:lnTo>
                        <a:pt x="1154" y="146"/>
                      </a:lnTo>
                      <a:lnTo>
                        <a:pt x="1154" y="145"/>
                      </a:lnTo>
                      <a:lnTo>
                        <a:pt x="1153" y="144"/>
                      </a:lnTo>
                      <a:lnTo>
                        <a:pt x="1153" y="143"/>
                      </a:lnTo>
                      <a:lnTo>
                        <a:pt x="1153" y="142"/>
                      </a:lnTo>
                      <a:lnTo>
                        <a:pt x="1153" y="141"/>
                      </a:lnTo>
                      <a:lnTo>
                        <a:pt x="1153" y="138"/>
                      </a:lnTo>
                      <a:lnTo>
                        <a:pt x="1153" y="137"/>
                      </a:lnTo>
                      <a:lnTo>
                        <a:pt x="1153" y="136"/>
                      </a:lnTo>
                      <a:lnTo>
                        <a:pt x="1154" y="136"/>
                      </a:lnTo>
                      <a:lnTo>
                        <a:pt x="1154" y="135"/>
                      </a:lnTo>
                      <a:lnTo>
                        <a:pt x="1154" y="134"/>
                      </a:lnTo>
                      <a:lnTo>
                        <a:pt x="1156" y="133"/>
                      </a:lnTo>
                      <a:lnTo>
                        <a:pt x="1156" y="131"/>
                      </a:lnTo>
                      <a:lnTo>
                        <a:pt x="1157" y="130"/>
                      </a:lnTo>
                      <a:lnTo>
                        <a:pt x="1158" y="130"/>
                      </a:lnTo>
                      <a:lnTo>
                        <a:pt x="1158" y="129"/>
                      </a:lnTo>
                      <a:lnTo>
                        <a:pt x="1159" y="128"/>
                      </a:lnTo>
                      <a:lnTo>
                        <a:pt x="1160" y="128"/>
                      </a:lnTo>
                      <a:lnTo>
                        <a:pt x="1161" y="127"/>
                      </a:lnTo>
                      <a:lnTo>
                        <a:pt x="1163" y="127"/>
                      </a:lnTo>
                      <a:lnTo>
                        <a:pt x="1164" y="126"/>
                      </a:lnTo>
                      <a:lnTo>
                        <a:pt x="1166" y="126"/>
                      </a:lnTo>
                      <a:lnTo>
                        <a:pt x="1167" y="126"/>
                      </a:lnTo>
                      <a:lnTo>
                        <a:pt x="1168" y="126"/>
                      </a:lnTo>
                      <a:lnTo>
                        <a:pt x="1169" y="125"/>
                      </a:lnTo>
                      <a:lnTo>
                        <a:pt x="1171" y="125"/>
                      </a:lnTo>
                      <a:lnTo>
                        <a:pt x="1173" y="125"/>
                      </a:lnTo>
                      <a:lnTo>
                        <a:pt x="1174" y="126"/>
                      </a:lnTo>
                      <a:lnTo>
                        <a:pt x="1175" y="126"/>
                      </a:lnTo>
                      <a:lnTo>
                        <a:pt x="1178" y="126"/>
                      </a:lnTo>
                      <a:lnTo>
                        <a:pt x="1179" y="126"/>
                      </a:lnTo>
                      <a:lnTo>
                        <a:pt x="1179" y="125"/>
                      </a:lnTo>
                      <a:lnTo>
                        <a:pt x="1179" y="123"/>
                      </a:lnTo>
                      <a:lnTo>
                        <a:pt x="1179" y="122"/>
                      </a:lnTo>
                      <a:lnTo>
                        <a:pt x="1179" y="121"/>
                      </a:lnTo>
                      <a:lnTo>
                        <a:pt x="1179" y="120"/>
                      </a:lnTo>
                      <a:lnTo>
                        <a:pt x="1179" y="119"/>
                      </a:lnTo>
                      <a:lnTo>
                        <a:pt x="1179" y="118"/>
                      </a:lnTo>
                      <a:lnTo>
                        <a:pt x="1179" y="116"/>
                      </a:lnTo>
                      <a:lnTo>
                        <a:pt x="1179" y="115"/>
                      </a:lnTo>
                      <a:lnTo>
                        <a:pt x="1178" y="115"/>
                      </a:lnTo>
                      <a:lnTo>
                        <a:pt x="1178" y="114"/>
                      </a:lnTo>
                      <a:lnTo>
                        <a:pt x="1178" y="113"/>
                      </a:lnTo>
                      <a:lnTo>
                        <a:pt x="1178" y="112"/>
                      </a:lnTo>
                      <a:lnTo>
                        <a:pt x="1178" y="111"/>
                      </a:lnTo>
                      <a:lnTo>
                        <a:pt x="1178" y="110"/>
                      </a:lnTo>
                      <a:lnTo>
                        <a:pt x="1178" y="108"/>
                      </a:lnTo>
                      <a:lnTo>
                        <a:pt x="1178" y="107"/>
                      </a:lnTo>
                      <a:lnTo>
                        <a:pt x="1178" y="106"/>
                      </a:lnTo>
                      <a:lnTo>
                        <a:pt x="1178" y="105"/>
                      </a:lnTo>
                      <a:lnTo>
                        <a:pt x="1176" y="105"/>
                      </a:lnTo>
                      <a:lnTo>
                        <a:pt x="1176" y="104"/>
                      </a:lnTo>
                      <a:lnTo>
                        <a:pt x="1176" y="103"/>
                      </a:lnTo>
                      <a:lnTo>
                        <a:pt x="1176" y="101"/>
                      </a:lnTo>
                      <a:lnTo>
                        <a:pt x="1176" y="100"/>
                      </a:lnTo>
                      <a:close/>
                      <a:moveTo>
                        <a:pt x="1605" y="185"/>
                      </a:moveTo>
                      <a:lnTo>
                        <a:pt x="1605" y="183"/>
                      </a:lnTo>
                      <a:lnTo>
                        <a:pt x="1604" y="183"/>
                      </a:lnTo>
                      <a:lnTo>
                        <a:pt x="1604" y="182"/>
                      </a:lnTo>
                      <a:lnTo>
                        <a:pt x="1603" y="182"/>
                      </a:lnTo>
                      <a:lnTo>
                        <a:pt x="1603" y="181"/>
                      </a:lnTo>
                      <a:lnTo>
                        <a:pt x="1602" y="180"/>
                      </a:lnTo>
                      <a:lnTo>
                        <a:pt x="1600" y="179"/>
                      </a:lnTo>
                      <a:lnTo>
                        <a:pt x="1599" y="178"/>
                      </a:lnTo>
                      <a:lnTo>
                        <a:pt x="1598" y="177"/>
                      </a:lnTo>
                      <a:lnTo>
                        <a:pt x="1597" y="177"/>
                      </a:lnTo>
                      <a:lnTo>
                        <a:pt x="1597" y="175"/>
                      </a:lnTo>
                      <a:lnTo>
                        <a:pt x="1596" y="175"/>
                      </a:lnTo>
                      <a:lnTo>
                        <a:pt x="1596" y="174"/>
                      </a:lnTo>
                      <a:lnTo>
                        <a:pt x="1595" y="174"/>
                      </a:lnTo>
                      <a:lnTo>
                        <a:pt x="1593" y="173"/>
                      </a:lnTo>
                      <a:lnTo>
                        <a:pt x="1592" y="173"/>
                      </a:lnTo>
                      <a:lnTo>
                        <a:pt x="1592" y="172"/>
                      </a:lnTo>
                      <a:lnTo>
                        <a:pt x="1591" y="172"/>
                      </a:lnTo>
                      <a:lnTo>
                        <a:pt x="1590" y="172"/>
                      </a:lnTo>
                      <a:lnTo>
                        <a:pt x="1590" y="171"/>
                      </a:lnTo>
                      <a:lnTo>
                        <a:pt x="1589" y="171"/>
                      </a:lnTo>
                      <a:lnTo>
                        <a:pt x="1588" y="171"/>
                      </a:lnTo>
                      <a:lnTo>
                        <a:pt x="1587" y="171"/>
                      </a:lnTo>
                      <a:lnTo>
                        <a:pt x="1585" y="171"/>
                      </a:lnTo>
                      <a:lnTo>
                        <a:pt x="1584" y="171"/>
                      </a:lnTo>
                      <a:lnTo>
                        <a:pt x="1583" y="172"/>
                      </a:lnTo>
                      <a:lnTo>
                        <a:pt x="1582" y="172"/>
                      </a:lnTo>
                      <a:lnTo>
                        <a:pt x="1581" y="173"/>
                      </a:lnTo>
                      <a:lnTo>
                        <a:pt x="1580" y="174"/>
                      </a:lnTo>
                      <a:lnTo>
                        <a:pt x="1580" y="175"/>
                      </a:lnTo>
                      <a:lnTo>
                        <a:pt x="1578" y="175"/>
                      </a:lnTo>
                      <a:lnTo>
                        <a:pt x="1578" y="177"/>
                      </a:lnTo>
                      <a:lnTo>
                        <a:pt x="1578" y="178"/>
                      </a:lnTo>
                      <a:lnTo>
                        <a:pt x="1577" y="179"/>
                      </a:lnTo>
                      <a:lnTo>
                        <a:pt x="1577" y="180"/>
                      </a:lnTo>
                      <a:lnTo>
                        <a:pt x="1577" y="181"/>
                      </a:lnTo>
                      <a:lnTo>
                        <a:pt x="1577" y="182"/>
                      </a:lnTo>
                      <a:lnTo>
                        <a:pt x="1577" y="183"/>
                      </a:lnTo>
                      <a:lnTo>
                        <a:pt x="1577" y="185"/>
                      </a:lnTo>
                      <a:lnTo>
                        <a:pt x="1578" y="186"/>
                      </a:lnTo>
                      <a:lnTo>
                        <a:pt x="1578" y="187"/>
                      </a:lnTo>
                      <a:lnTo>
                        <a:pt x="1578" y="188"/>
                      </a:lnTo>
                      <a:lnTo>
                        <a:pt x="1580" y="189"/>
                      </a:lnTo>
                      <a:lnTo>
                        <a:pt x="1580" y="190"/>
                      </a:lnTo>
                      <a:lnTo>
                        <a:pt x="1580" y="192"/>
                      </a:lnTo>
                      <a:lnTo>
                        <a:pt x="1581" y="193"/>
                      </a:lnTo>
                      <a:lnTo>
                        <a:pt x="1581" y="194"/>
                      </a:lnTo>
                      <a:lnTo>
                        <a:pt x="1581" y="195"/>
                      </a:lnTo>
                      <a:lnTo>
                        <a:pt x="1581" y="196"/>
                      </a:lnTo>
                      <a:lnTo>
                        <a:pt x="1582" y="196"/>
                      </a:lnTo>
                      <a:lnTo>
                        <a:pt x="1582" y="197"/>
                      </a:lnTo>
                      <a:lnTo>
                        <a:pt x="1582" y="198"/>
                      </a:lnTo>
                      <a:lnTo>
                        <a:pt x="1581" y="198"/>
                      </a:lnTo>
                      <a:lnTo>
                        <a:pt x="1581" y="200"/>
                      </a:lnTo>
                      <a:lnTo>
                        <a:pt x="1581" y="201"/>
                      </a:lnTo>
                      <a:lnTo>
                        <a:pt x="1581" y="202"/>
                      </a:lnTo>
                      <a:lnTo>
                        <a:pt x="1581" y="203"/>
                      </a:lnTo>
                      <a:lnTo>
                        <a:pt x="1581" y="204"/>
                      </a:lnTo>
                      <a:lnTo>
                        <a:pt x="1581" y="205"/>
                      </a:lnTo>
                      <a:lnTo>
                        <a:pt x="1582" y="207"/>
                      </a:lnTo>
                      <a:lnTo>
                        <a:pt x="1582" y="208"/>
                      </a:lnTo>
                      <a:lnTo>
                        <a:pt x="1582" y="209"/>
                      </a:lnTo>
                      <a:lnTo>
                        <a:pt x="1583" y="209"/>
                      </a:lnTo>
                      <a:lnTo>
                        <a:pt x="1583" y="210"/>
                      </a:lnTo>
                      <a:lnTo>
                        <a:pt x="1583" y="211"/>
                      </a:lnTo>
                      <a:lnTo>
                        <a:pt x="1584" y="211"/>
                      </a:lnTo>
                      <a:lnTo>
                        <a:pt x="1585" y="212"/>
                      </a:lnTo>
                      <a:lnTo>
                        <a:pt x="1585" y="213"/>
                      </a:lnTo>
                      <a:lnTo>
                        <a:pt x="1587" y="215"/>
                      </a:lnTo>
                      <a:lnTo>
                        <a:pt x="1588" y="216"/>
                      </a:lnTo>
                      <a:lnTo>
                        <a:pt x="1588" y="217"/>
                      </a:lnTo>
                      <a:lnTo>
                        <a:pt x="1589" y="217"/>
                      </a:lnTo>
                      <a:lnTo>
                        <a:pt x="1589" y="218"/>
                      </a:lnTo>
                      <a:lnTo>
                        <a:pt x="1590" y="218"/>
                      </a:lnTo>
                      <a:lnTo>
                        <a:pt x="1591" y="219"/>
                      </a:lnTo>
                      <a:lnTo>
                        <a:pt x="1592" y="219"/>
                      </a:lnTo>
                      <a:lnTo>
                        <a:pt x="1592" y="220"/>
                      </a:lnTo>
                      <a:lnTo>
                        <a:pt x="1593" y="220"/>
                      </a:lnTo>
                      <a:lnTo>
                        <a:pt x="1595" y="220"/>
                      </a:lnTo>
                      <a:lnTo>
                        <a:pt x="1596" y="220"/>
                      </a:lnTo>
                      <a:lnTo>
                        <a:pt x="1597" y="222"/>
                      </a:lnTo>
                      <a:lnTo>
                        <a:pt x="1598" y="222"/>
                      </a:lnTo>
                      <a:lnTo>
                        <a:pt x="1599" y="222"/>
                      </a:lnTo>
                      <a:lnTo>
                        <a:pt x="1600" y="222"/>
                      </a:lnTo>
                      <a:lnTo>
                        <a:pt x="1602" y="222"/>
                      </a:lnTo>
                      <a:lnTo>
                        <a:pt x="1603" y="222"/>
                      </a:lnTo>
                      <a:lnTo>
                        <a:pt x="1604" y="222"/>
                      </a:lnTo>
                      <a:lnTo>
                        <a:pt x="1603" y="223"/>
                      </a:lnTo>
                      <a:lnTo>
                        <a:pt x="1602" y="223"/>
                      </a:lnTo>
                      <a:lnTo>
                        <a:pt x="1600" y="223"/>
                      </a:lnTo>
                      <a:lnTo>
                        <a:pt x="1599" y="223"/>
                      </a:lnTo>
                      <a:lnTo>
                        <a:pt x="1598" y="223"/>
                      </a:lnTo>
                      <a:lnTo>
                        <a:pt x="1597" y="223"/>
                      </a:lnTo>
                      <a:lnTo>
                        <a:pt x="1596" y="223"/>
                      </a:lnTo>
                      <a:lnTo>
                        <a:pt x="1595" y="223"/>
                      </a:lnTo>
                      <a:lnTo>
                        <a:pt x="1593" y="223"/>
                      </a:lnTo>
                      <a:lnTo>
                        <a:pt x="1593" y="222"/>
                      </a:lnTo>
                      <a:lnTo>
                        <a:pt x="1592" y="222"/>
                      </a:lnTo>
                      <a:lnTo>
                        <a:pt x="1591" y="222"/>
                      </a:lnTo>
                      <a:lnTo>
                        <a:pt x="1590" y="222"/>
                      </a:lnTo>
                      <a:lnTo>
                        <a:pt x="1589" y="220"/>
                      </a:lnTo>
                      <a:lnTo>
                        <a:pt x="1588" y="220"/>
                      </a:lnTo>
                      <a:lnTo>
                        <a:pt x="1587" y="220"/>
                      </a:lnTo>
                      <a:lnTo>
                        <a:pt x="1585" y="219"/>
                      </a:lnTo>
                      <a:lnTo>
                        <a:pt x="1584" y="219"/>
                      </a:lnTo>
                      <a:lnTo>
                        <a:pt x="1583" y="219"/>
                      </a:lnTo>
                      <a:lnTo>
                        <a:pt x="1582" y="219"/>
                      </a:lnTo>
                      <a:lnTo>
                        <a:pt x="1581" y="219"/>
                      </a:lnTo>
                      <a:lnTo>
                        <a:pt x="1580" y="219"/>
                      </a:lnTo>
                      <a:lnTo>
                        <a:pt x="1578" y="219"/>
                      </a:lnTo>
                      <a:lnTo>
                        <a:pt x="1577" y="219"/>
                      </a:lnTo>
                      <a:lnTo>
                        <a:pt x="1576" y="220"/>
                      </a:lnTo>
                      <a:lnTo>
                        <a:pt x="1575" y="222"/>
                      </a:lnTo>
                      <a:lnTo>
                        <a:pt x="1574" y="222"/>
                      </a:lnTo>
                      <a:lnTo>
                        <a:pt x="1574" y="223"/>
                      </a:lnTo>
                      <a:lnTo>
                        <a:pt x="1573" y="224"/>
                      </a:lnTo>
                      <a:lnTo>
                        <a:pt x="1572" y="224"/>
                      </a:lnTo>
                      <a:lnTo>
                        <a:pt x="1572" y="225"/>
                      </a:lnTo>
                      <a:lnTo>
                        <a:pt x="1570" y="226"/>
                      </a:lnTo>
                      <a:lnTo>
                        <a:pt x="1570" y="227"/>
                      </a:lnTo>
                      <a:lnTo>
                        <a:pt x="1569" y="227"/>
                      </a:lnTo>
                      <a:lnTo>
                        <a:pt x="1569" y="229"/>
                      </a:lnTo>
                      <a:lnTo>
                        <a:pt x="1569" y="230"/>
                      </a:lnTo>
                      <a:lnTo>
                        <a:pt x="1568" y="231"/>
                      </a:lnTo>
                      <a:lnTo>
                        <a:pt x="1568" y="232"/>
                      </a:lnTo>
                      <a:lnTo>
                        <a:pt x="1568" y="233"/>
                      </a:lnTo>
                      <a:lnTo>
                        <a:pt x="1568" y="234"/>
                      </a:lnTo>
                      <a:lnTo>
                        <a:pt x="1567" y="235"/>
                      </a:lnTo>
                      <a:lnTo>
                        <a:pt x="1567" y="237"/>
                      </a:lnTo>
                      <a:lnTo>
                        <a:pt x="1568" y="238"/>
                      </a:lnTo>
                      <a:lnTo>
                        <a:pt x="1568" y="239"/>
                      </a:lnTo>
                      <a:lnTo>
                        <a:pt x="1568" y="240"/>
                      </a:lnTo>
                      <a:lnTo>
                        <a:pt x="1568" y="241"/>
                      </a:lnTo>
                      <a:lnTo>
                        <a:pt x="1569" y="241"/>
                      </a:lnTo>
                      <a:lnTo>
                        <a:pt x="1569" y="242"/>
                      </a:lnTo>
                      <a:lnTo>
                        <a:pt x="1570" y="244"/>
                      </a:lnTo>
                      <a:lnTo>
                        <a:pt x="1569" y="244"/>
                      </a:lnTo>
                      <a:lnTo>
                        <a:pt x="1568" y="244"/>
                      </a:lnTo>
                      <a:lnTo>
                        <a:pt x="1567" y="244"/>
                      </a:lnTo>
                      <a:lnTo>
                        <a:pt x="1566" y="245"/>
                      </a:lnTo>
                      <a:lnTo>
                        <a:pt x="1565" y="246"/>
                      </a:lnTo>
                      <a:lnTo>
                        <a:pt x="1565" y="247"/>
                      </a:lnTo>
                      <a:lnTo>
                        <a:pt x="1563" y="247"/>
                      </a:lnTo>
                      <a:lnTo>
                        <a:pt x="1563" y="248"/>
                      </a:lnTo>
                      <a:lnTo>
                        <a:pt x="1562" y="249"/>
                      </a:lnTo>
                      <a:lnTo>
                        <a:pt x="1562" y="250"/>
                      </a:lnTo>
                      <a:lnTo>
                        <a:pt x="1561" y="252"/>
                      </a:lnTo>
                      <a:lnTo>
                        <a:pt x="1561" y="253"/>
                      </a:lnTo>
                      <a:lnTo>
                        <a:pt x="1561" y="254"/>
                      </a:lnTo>
                      <a:lnTo>
                        <a:pt x="1561" y="255"/>
                      </a:lnTo>
                      <a:lnTo>
                        <a:pt x="1561" y="256"/>
                      </a:lnTo>
                      <a:lnTo>
                        <a:pt x="1561" y="257"/>
                      </a:lnTo>
                      <a:lnTo>
                        <a:pt x="1561" y="259"/>
                      </a:lnTo>
                      <a:lnTo>
                        <a:pt x="1561" y="260"/>
                      </a:lnTo>
                      <a:lnTo>
                        <a:pt x="1561" y="261"/>
                      </a:lnTo>
                      <a:lnTo>
                        <a:pt x="1561" y="262"/>
                      </a:lnTo>
                      <a:lnTo>
                        <a:pt x="1562" y="263"/>
                      </a:lnTo>
                      <a:lnTo>
                        <a:pt x="1562" y="264"/>
                      </a:lnTo>
                      <a:lnTo>
                        <a:pt x="1562" y="265"/>
                      </a:lnTo>
                      <a:lnTo>
                        <a:pt x="1563" y="267"/>
                      </a:lnTo>
                      <a:lnTo>
                        <a:pt x="1563" y="268"/>
                      </a:lnTo>
                      <a:lnTo>
                        <a:pt x="1565" y="269"/>
                      </a:lnTo>
                      <a:lnTo>
                        <a:pt x="1566" y="270"/>
                      </a:lnTo>
                      <a:lnTo>
                        <a:pt x="1567" y="271"/>
                      </a:lnTo>
                      <a:lnTo>
                        <a:pt x="1568" y="271"/>
                      </a:lnTo>
                      <a:lnTo>
                        <a:pt x="1569" y="272"/>
                      </a:lnTo>
                      <a:lnTo>
                        <a:pt x="1568" y="272"/>
                      </a:lnTo>
                      <a:lnTo>
                        <a:pt x="1568" y="274"/>
                      </a:lnTo>
                      <a:lnTo>
                        <a:pt x="1567" y="274"/>
                      </a:lnTo>
                      <a:lnTo>
                        <a:pt x="1567" y="275"/>
                      </a:lnTo>
                      <a:lnTo>
                        <a:pt x="1566" y="275"/>
                      </a:lnTo>
                      <a:lnTo>
                        <a:pt x="1566" y="276"/>
                      </a:lnTo>
                      <a:lnTo>
                        <a:pt x="1565" y="276"/>
                      </a:lnTo>
                      <a:lnTo>
                        <a:pt x="1565" y="277"/>
                      </a:lnTo>
                      <a:lnTo>
                        <a:pt x="1563" y="277"/>
                      </a:lnTo>
                      <a:lnTo>
                        <a:pt x="1563" y="278"/>
                      </a:lnTo>
                      <a:lnTo>
                        <a:pt x="1562" y="278"/>
                      </a:lnTo>
                      <a:lnTo>
                        <a:pt x="1562" y="279"/>
                      </a:lnTo>
                      <a:lnTo>
                        <a:pt x="1562" y="280"/>
                      </a:lnTo>
                      <a:lnTo>
                        <a:pt x="1561" y="282"/>
                      </a:lnTo>
                      <a:lnTo>
                        <a:pt x="1561" y="283"/>
                      </a:lnTo>
                      <a:lnTo>
                        <a:pt x="1561" y="284"/>
                      </a:lnTo>
                      <a:lnTo>
                        <a:pt x="1561" y="285"/>
                      </a:lnTo>
                      <a:lnTo>
                        <a:pt x="1561" y="286"/>
                      </a:lnTo>
                      <a:lnTo>
                        <a:pt x="1561" y="287"/>
                      </a:lnTo>
                      <a:lnTo>
                        <a:pt x="1562" y="289"/>
                      </a:lnTo>
                      <a:lnTo>
                        <a:pt x="1562" y="290"/>
                      </a:lnTo>
                      <a:lnTo>
                        <a:pt x="1562" y="291"/>
                      </a:lnTo>
                      <a:lnTo>
                        <a:pt x="1563" y="293"/>
                      </a:lnTo>
                      <a:lnTo>
                        <a:pt x="1563" y="294"/>
                      </a:lnTo>
                      <a:lnTo>
                        <a:pt x="1565" y="296"/>
                      </a:lnTo>
                      <a:lnTo>
                        <a:pt x="1565" y="297"/>
                      </a:lnTo>
                      <a:lnTo>
                        <a:pt x="1565" y="298"/>
                      </a:lnTo>
                      <a:lnTo>
                        <a:pt x="1566" y="298"/>
                      </a:lnTo>
                      <a:lnTo>
                        <a:pt x="1566" y="299"/>
                      </a:lnTo>
                      <a:lnTo>
                        <a:pt x="1567" y="300"/>
                      </a:lnTo>
                      <a:lnTo>
                        <a:pt x="1568" y="301"/>
                      </a:lnTo>
                      <a:lnTo>
                        <a:pt x="1569" y="301"/>
                      </a:lnTo>
                      <a:lnTo>
                        <a:pt x="1570" y="302"/>
                      </a:lnTo>
                      <a:lnTo>
                        <a:pt x="1572" y="302"/>
                      </a:lnTo>
                      <a:lnTo>
                        <a:pt x="1573" y="304"/>
                      </a:lnTo>
                      <a:lnTo>
                        <a:pt x="1574" y="304"/>
                      </a:lnTo>
                      <a:lnTo>
                        <a:pt x="1575" y="304"/>
                      </a:lnTo>
                      <a:lnTo>
                        <a:pt x="1576" y="304"/>
                      </a:lnTo>
                      <a:lnTo>
                        <a:pt x="1577" y="304"/>
                      </a:lnTo>
                      <a:lnTo>
                        <a:pt x="1578" y="304"/>
                      </a:lnTo>
                      <a:lnTo>
                        <a:pt x="1580" y="304"/>
                      </a:lnTo>
                      <a:lnTo>
                        <a:pt x="1581" y="304"/>
                      </a:lnTo>
                      <a:lnTo>
                        <a:pt x="1582" y="304"/>
                      </a:lnTo>
                      <a:lnTo>
                        <a:pt x="1584" y="304"/>
                      </a:lnTo>
                      <a:lnTo>
                        <a:pt x="1585" y="304"/>
                      </a:lnTo>
                      <a:lnTo>
                        <a:pt x="1587" y="304"/>
                      </a:lnTo>
                      <a:lnTo>
                        <a:pt x="1589" y="306"/>
                      </a:lnTo>
                      <a:lnTo>
                        <a:pt x="1592" y="307"/>
                      </a:lnTo>
                      <a:lnTo>
                        <a:pt x="1595" y="309"/>
                      </a:lnTo>
                      <a:lnTo>
                        <a:pt x="1597" y="312"/>
                      </a:lnTo>
                      <a:lnTo>
                        <a:pt x="1599" y="314"/>
                      </a:lnTo>
                      <a:lnTo>
                        <a:pt x="1602" y="315"/>
                      </a:lnTo>
                      <a:lnTo>
                        <a:pt x="1605" y="317"/>
                      </a:lnTo>
                      <a:lnTo>
                        <a:pt x="1607" y="320"/>
                      </a:lnTo>
                      <a:lnTo>
                        <a:pt x="1610" y="322"/>
                      </a:lnTo>
                      <a:lnTo>
                        <a:pt x="1612" y="324"/>
                      </a:lnTo>
                      <a:lnTo>
                        <a:pt x="1614" y="327"/>
                      </a:lnTo>
                      <a:lnTo>
                        <a:pt x="1618" y="329"/>
                      </a:lnTo>
                      <a:lnTo>
                        <a:pt x="1620" y="331"/>
                      </a:lnTo>
                      <a:lnTo>
                        <a:pt x="1622" y="334"/>
                      </a:lnTo>
                      <a:lnTo>
                        <a:pt x="1626" y="336"/>
                      </a:lnTo>
                      <a:lnTo>
                        <a:pt x="1628" y="338"/>
                      </a:lnTo>
                      <a:lnTo>
                        <a:pt x="1630" y="341"/>
                      </a:lnTo>
                      <a:lnTo>
                        <a:pt x="1634" y="342"/>
                      </a:lnTo>
                      <a:lnTo>
                        <a:pt x="1636" y="344"/>
                      </a:lnTo>
                      <a:lnTo>
                        <a:pt x="1639" y="346"/>
                      </a:lnTo>
                      <a:lnTo>
                        <a:pt x="1642" y="347"/>
                      </a:lnTo>
                      <a:lnTo>
                        <a:pt x="1644" y="350"/>
                      </a:lnTo>
                      <a:lnTo>
                        <a:pt x="1648" y="351"/>
                      </a:lnTo>
                      <a:lnTo>
                        <a:pt x="1650" y="352"/>
                      </a:lnTo>
                      <a:lnTo>
                        <a:pt x="1654" y="354"/>
                      </a:lnTo>
                      <a:lnTo>
                        <a:pt x="1657" y="356"/>
                      </a:lnTo>
                      <a:lnTo>
                        <a:pt x="1659" y="356"/>
                      </a:lnTo>
                      <a:lnTo>
                        <a:pt x="1663" y="357"/>
                      </a:lnTo>
                      <a:lnTo>
                        <a:pt x="1666" y="358"/>
                      </a:lnTo>
                      <a:lnTo>
                        <a:pt x="1669" y="358"/>
                      </a:lnTo>
                      <a:lnTo>
                        <a:pt x="1672" y="358"/>
                      </a:lnTo>
                      <a:lnTo>
                        <a:pt x="1676" y="358"/>
                      </a:lnTo>
                      <a:lnTo>
                        <a:pt x="1677" y="356"/>
                      </a:lnTo>
                      <a:lnTo>
                        <a:pt x="1678" y="353"/>
                      </a:lnTo>
                      <a:lnTo>
                        <a:pt x="1679" y="350"/>
                      </a:lnTo>
                      <a:lnTo>
                        <a:pt x="1680" y="347"/>
                      </a:lnTo>
                      <a:lnTo>
                        <a:pt x="1680" y="344"/>
                      </a:lnTo>
                      <a:lnTo>
                        <a:pt x="1681" y="342"/>
                      </a:lnTo>
                      <a:lnTo>
                        <a:pt x="1682" y="338"/>
                      </a:lnTo>
                      <a:lnTo>
                        <a:pt x="1684" y="335"/>
                      </a:lnTo>
                      <a:lnTo>
                        <a:pt x="1685" y="332"/>
                      </a:lnTo>
                      <a:lnTo>
                        <a:pt x="1686" y="329"/>
                      </a:lnTo>
                      <a:lnTo>
                        <a:pt x="1687" y="326"/>
                      </a:lnTo>
                      <a:lnTo>
                        <a:pt x="1688" y="323"/>
                      </a:lnTo>
                      <a:lnTo>
                        <a:pt x="1689" y="320"/>
                      </a:lnTo>
                      <a:lnTo>
                        <a:pt x="1691" y="316"/>
                      </a:lnTo>
                      <a:lnTo>
                        <a:pt x="1692" y="314"/>
                      </a:lnTo>
                      <a:lnTo>
                        <a:pt x="1693" y="311"/>
                      </a:lnTo>
                      <a:lnTo>
                        <a:pt x="1694" y="308"/>
                      </a:lnTo>
                      <a:lnTo>
                        <a:pt x="1695" y="306"/>
                      </a:lnTo>
                      <a:lnTo>
                        <a:pt x="1696" y="302"/>
                      </a:lnTo>
                      <a:lnTo>
                        <a:pt x="1696" y="300"/>
                      </a:lnTo>
                      <a:lnTo>
                        <a:pt x="1697" y="298"/>
                      </a:lnTo>
                      <a:lnTo>
                        <a:pt x="1699" y="296"/>
                      </a:lnTo>
                      <a:lnTo>
                        <a:pt x="1700" y="293"/>
                      </a:lnTo>
                      <a:lnTo>
                        <a:pt x="1701" y="292"/>
                      </a:lnTo>
                      <a:lnTo>
                        <a:pt x="1701" y="290"/>
                      </a:lnTo>
                      <a:lnTo>
                        <a:pt x="1702" y="287"/>
                      </a:lnTo>
                      <a:lnTo>
                        <a:pt x="1703" y="286"/>
                      </a:lnTo>
                      <a:lnTo>
                        <a:pt x="1704" y="285"/>
                      </a:lnTo>
                      <a:lnTo>
                        <a:pt x="1704" y="284"/>
                      </a:lnTo>
                      <a:lnTo>
                        <a:pt x="1706" y="283"/>
                      </a:lnTo>
                      <a:lnTo>
                        <a:pt x="1707" y="283"/>
                      </a:lnTo>
                      <a:lnTo>
                        <a:pt x="1707" y="282"/>
                      </a:lnTo>
                      <a:lnTo>
                        <a:pt x="1706" y="280"/>
                      </a:lnTo>
                      <a:lnTo>
                        <a:pt x="1706" y="279"/>
                      </a:lnTo>
                      <a:lnTo>
                        <a:pt x="1704" y="278"/>
                      </a:lnTo>
                      <a:lnTo>
                        <a:pt x="1704" y="277"/>
                      </a:lnTo>
                      <a:lnTo>
                        <a:pt x="1704" y="276"/>
                      </a:lnTo>
                      <a:lnTo>
                        <a:pt x="1703" y="276"/>
                      </a:lnTo>
                      <a:lnTo>
                        <a:pt x="1703" y="275"/>
                      </a:lnTo>
                      <a:lnTo>
                        <a:pt x="1702" y="274"/>
                      </a:lnTo>
                      <a:lnTo>
                        <a:pt x="1701" y="272"/>
                      </a:lnTo>
                      <a:lnTo>
                        <a:pt x="1700" y="271"/>
                      </a:lnTo>
                      <a:lnTo>
                        <a:pt x="1700" y="270"/>
                      </a:lnTo>
                      <a:lnTo>
                        <a:pt x="1699" y="270"/>
                      </a:lnTo>
                      <a:lnTo>
                        <a:pt x="1697" y="269"/>
                      </a:lnTo>
                      <a:lnTo>
                        <a:pt x="1697" y="268"/>
                      </a:lnTo>
                      <a:lnTo>
                        <a:pt x="1696" y="268"/>
                      </a:lnTo>
                      <a:lnTo>
                        <a:pt x="1695" y="267"/>
                      </a:lnTo>
                      <a:lnTo>
                        <a:pt x="1695" y="265"/>
                      </a:lnTo>
                      <a:lnTo>
                        <a:pt x="1694" y="265"/>
                      </a:lnTo>
                      <a:lnTo>
                        <a:pt x="1694" y="264"/>
                      </a:lnTo>
                      <a:lnTo>
                        <a:pt x="1693" y="263"/>
                      </a:lnTo>
                      <a:lnTo>
                        <a:pt x="1692" y="263"/>
                      </a:lnTo>
                      <a:lnTo>
                        <a:pt x="1692" y="262"/>
                      </a:lnTo>
                      <a:lnTo>
                        <a:pt x="1691" y="261"/>
                      </a:lnTo>
                      <a:lnTo>
                        <a:pt x="1689" y="260"/>
                      </a:lnTo>
                      <a:lnTo>
                        <a:pt x="1688" y="259"/>
                      </a:lnTo>
                      <a:lnTo>
                        <a:pt x="1688" y="257"/>
                      </a:lnTo>
                      <a:lnTo>
                        <a:pt x="1687" y="256"/>
                      </a:lnTo>
                      <a:lnTo>
                        <a:pt x="1687" y="255"/>
                      </a:lnTo>
                      <a:lnTo>
                        <a:pt x="1686" y="255"/>
                      </a:lnTo>
                      <a:lnTo>
                        <a:pt x="1686" y="254"/>
                      </a:lnTo>
                      <a:lnTo>
                        <a:pt x="1685" y="253"/>
                      </a:lnTo>
                      <a:lnTo>
                        <a:pt x="1685" y="252"/>
                      </a:lnTo>
                      <a:lnTo>
                        <a:pt x="1684" y="249"/>
                      </a:lnTo>
                      <a:lnTo>
                        <a:pt x="1684" y="248"/>
                      </a:lnTo>
                      <a:lnTo>
                        <a:pt x="1682" y="247"/>
                      </a:lnTo>
                      <a:lnTo>
                        <a:pt x="1682" y="246"/>
                      </a:lnTo>
                      <a:lnTo>
                        <a:pt x="1681" y="245"/>
                      </a:lnTo>
                      <a:lnTo>
                        <a:pt x="1680" y="244"/>
                      </a:lnTo>
                      <a:lnTo>
                        <a:pt x="1680" y="241"/>
                      </a:lnTo>
                      <a:lnTo>
                        <a:pt x="1679" y="240"/>
                      </a:lnTo>
                      <a:lnTo>
                        <a:pt x="1679" y="239"/>
                      </a:lnTo>
                      <a:lnTo>
                        <a:pt x="1678" y="237"/>
                      </a:lnTo>
                      <a:lnTo>
                        <a:pt x="1677" y="235"/>
                      </a:lnTo>
                      <a:lnTo>
                        <a:pt x="1676" y="234"/>
                      </a:lnTo>
                      <a:lnTo>
                        <a:pt x="1676" y="232"/>
                      </a:lnTo>
                      <a:lnTo>
                        <a:pt x="1674" y="231"/>
                      </a:lnTo>
                      <a:lnTo>
                        <a:pt x="1673" y="230"/>
                      </a:lnTo>
                      <a:lnTo>
                        <a:pt x="1672" y="227"/>
                      </a:lnTo>
                      <a:lnTo>
                        <a:pt x="1672" y="226"/>
                      </a:lnTo>
                      <a:lnTo>
                        <a:pt x="1671" y="225"/>
                      </a:lnTo>
                      <a:lnTo>
                        <a:pt x="1670" y="223"/>
                      </a:lnTo>
                      <a:lnTo>
                        <a:pt x="1669" y="222"/>
                      </a:lnTo>
                      <a:lnTo>
                        <a:pt x="1667" y="220"/>
                      </a:lnTo>
                      <a:lnTo>
                        <a:pt x="1666" y="218"/>
                      </a:lnTo>
                      <a:lnTo>
                        <a:pt x="1665" y="217"/>
                      </a:lnTo>
                      <a:lnTo>
                        <a:pt x="1664" y="216"/>
                      </a:lnTo>
                      <a:lnTo>
                        <a:pt x="1662" y="215"/>
                      </a:lnTo>
                      <a:lnTo>
                        <a:pt x="1661" y="213"/>
                      </a:lnTo>
                      <a:lnTo>
                        <a:pt x="1659" y="212"/>
                      </a:lnTo>
                      <a:lnTo>
                        <a:pt x="1658" y="211"/>
                      </a:lnTo>
                      <a:lnTo>
                        <a:pt x="1656" y="210"/>
                      </a:lnTo>
                      <a:lnTo>
                        <a:pt x="1655" y="209"/>
                      </a:lnTo>
                      <a:lnTo>
                        <a:pt x="1654" y="208"/>
                      </a:lnTo>
                      <a:lnTo>
                        <a:pt x="1651" y="207"/>
                      </a:lnTo>
                      <a:lnTo>
                        <a:pt x="1650" y="205"/>
                      </a:lnTo>
                      <a:lnTo>
                        <a:pt x="1649" y="204"/>
                      </a:lnTo>
                      <a:lnTo>
                        <a:pt x="1648" y="203"/>
                      </a:lnTo>
                      <a:lnTo>
                        <a:pt x="1647" y="202"/>
                      </a:lnTo>
                      <a:lnTo>
                        <a:pt x="1645" y="201"/>
                      </a:lnTo>
                      <a:lnTo>
                        <a:pt x="1645" y="200"/>
                      </a:lnTo>
                      <a:lnTo>
                        <a:pt x="1644" y="198"/>
                      </a:lnTo>
                      <a:lnTo>
                        <a:pt x="1643" y="198"/>
                      </a:lnTo>
                      <a:lnTo>
                        <a:pt x="1642" y="197"/>
                      </a:lnTo>
                      <a:lnTo>
                        <a:pt x="1642" y="196"/>
                      </a:lnTo>
                      <a:lnTo>
                        <a:pt x="1641" y="195"/>
                      </a:lnTo>
                      <a:lnTo>
                        <a:pt x="1640" y="194"/>
                      </a:lnTo>
                      <a:lnTo>
                        <a:pt x="1639" y="193"/>
                      </a:lnTo>
                      <a:lnTo>
                        <a:pt x="1639" y="192"/>
                      </a:lnTo>
                      <a:lnTo>
                        <a:pt x="1637" y="192"/>
                      </a:lnTo>
                      <a:lnTo>
                        <a:pt x="1636" y="190"/>
                      </a:lnTo>
                      <a:lnTo>
                        <a:pt x="1635" y="189"/>
                      </a:lnTo>
                      <a:lnTo>
                        <a:pt x="1634" y="189"/>
                      </a:lnTo>
                      <a:lnTo>
                        <a:pt x="1634" y="188"/>
                      </a:lnTo>
                      <a:lnTo>
                        <a:pt x="1633" y="188"/>
                      </a:lnTo>
                      <a:lnTo>
                        <a:pt x="1632" y="188"/>
                      </a:lnTo>
                      <a:lnTo>
                        <a:pt x="1630" y="188"/>
                      </a:lnTo>
                      <a:lnTo>
                        <a:pt x="1629" y="188"/>
                      </a:lnTo>
                      <a:lnTo>
                        <a:pt x="1628" y="188"/>
                      </a:lnTo>
                      <a:lnTo>
                        <a:pt x="1627" y="187"/>
                      </a:lnTo>
                      <a:lnTo>
                        <a:pt x="1626" y="187"/>
                      </a:lnTo>
                      <a:lnTo>
                        <a:pt x="1625" y="187"/>
                      </a:lnTo>
                      <a:lnTo>
                        <a:pt x="1624" y="187"/>
                      </a:lnTo>
                      <a:lnTo>
                        <a:pt x="1622" y="187"/>
                      </a:lnTo>
                      <a:lnTo>
                        <a:pt x="1621" y="187"/>
                      </a:lnTo>
                      <a:lnTo>
                        <a:pt x="1620" y="187"/>
                      </a:lnTo>
                      <a:lnTo>
                        <a:pt x="1620" y="186"/>
                      </a:lnTo>
                      <a:lnTo>
                        <a:pt x="1619" y="186"/>
                      </a:lnTo>
                      <a:lnTo>
                        <a:pt x="1618" y="186"/>
                      </a:lnTo>
                      <a:lnTo>
                        <a:pt x="1617" y="186"/>
                      </a:lnTo>
                      <a:lnTo>
                        <a:pt x="1615" y="186"/>
                      </a:lnTo>
                      <a:lnTo>
                        <a:pt x="1614" y="186"/>
                      </a:lnTo>
                      <a:lnTo>
                        <a:pt x="1613" y="185"/>
                      </a:lnTo>
                      <a:lnTo>
                        <a:pt x="1612" y="185"/>
                      </a:lnTo>
                      <a:lnTo>
                        <a:pt x="1611" y="185"/>
                      </a:lnTo>
                      <a:lnTo>
                        <a:pt x="1610" y="185"/>
                      </a:lnTo>
                      <a:lnTo>
                        <a:pt x="1609" y="185"/>
                      </a:lnTo>
                      <a:lnTo>
                        <a:pt x="1607" y="185"/>
                      </a:lnTo>
                      <a:lnTo>
                        <a:pt x="1606" y="185"/>
                      </a:lnTo>
                      <a:lnTo>
                        <a:pt x="1605" y="18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8" name="Freeform 374"/>
                <p:cNvSpPr>
                  <a:spLocks noChangeArrowheads="1"/>
                </p:cNvSpPr>
                <p:nvPr/>
              </p:nvSpPr>
              <p:spPr bwMode="auto">
                <a:xfrm>
                  <a:off x="442" y="181"/>
                  <a:ext cx="54" cy="35"/>
                </a:xfrm>
                <a:custGeom>
                  <a:avLst/>
                  <a:gdLst>
                    <a:gd name="T0" fmla="*/ 21 w 162"/>
                    <a:gd name="T1" fmla="*/ 5 h 105"/>
                    <a:gd name="T2" fmla="*/ 26 w 162"/>
                    <a:gd name="T3" fmla="*/ 2 h 105"/>
                    <a:gd name="T4" fmla="*/ 29 w 162"/>
                    <a:gd name="T5" fmla="*/ 0 h 105"/>
                    <a:gd name="T6" fmla="*/ 33 w 162"/>
                    <a:gd name="T7" fmla="*/ 0 h 105"/>
                    <a:gd name="T8" fmla="*/ 37 w 162"/>
                    <a:gd name="T9" fmla="*/ 1 h 105"/>
                    <a:gd name="T10" fmla="*/ 41 w 162"/>
                    <a:gd name="T11" fmla="*/ 3 h 105"/>
                    <a:gd name="T12" fmla="*/ 44 w 162"/>
                    <a:gd name="T13" fmla="*/ 5 h 105"/>
                    <a:gd name="T14" fmla="*/ 46 w 162"/>
                    <a:gd name="T15" fmla="*/ 10 h 105"/>
                    <a:gd name="T16" fmla="*/ 49 w 162"/>
                    <a:gd name="T17" fmla="*/ 13 h 105"/>
                    <a:gd name="T18" fmla="*/ 53 w 162"/>
                    <a:gd name="T19" fmla="*/ 18 h 105"/>
                    <a:gd name="T20" fmla="*/ 54 w 162"/>
                    <a:gd name="T21" fmla="*/ 20 h 105"/>
                    <a:gd name="T22" fmla="*/ 54 w 162"/>
                    <a:gd name="T23" fmla="*/ 25 h 105"/>
                    <a:gd name="T24" fmla="*/ 54 w 162"/>
                    <a:gd name="T25" fmla="*/ 29 h 105"/>
                    <a:gd name="T26" fmla="*/ 52 w 162"/>
                    <a:gd name="T27" fmla="*/ 32 h 105"/>
                    <a:gd name="T28" fmla="*/ 48 w 162"/>
                    <a:gd name="T29" fmla="*/ 33 h 105"/>
                    <a:gd name="T30" fmla="*/ 44 w 162"/>
                    <a:gd name="T31" fmla="*/ 34 h 105"/>
                    <a:gd name="T32" fmla="*/ 39 w 162"/>
                    <a:gd name="T33" fmla="*/ 34 h 105"/>
                    <a:gd name="T34" fmla="*/ 36 w 162"/>
                    <a:gd name="T35" fmla="*/ 34 h 105"/>
                    <a:gd name="T36" fmla="*/ 29 w 162"/>
                    <a:gd name="T37" fmla="*/ 35 h 105"/>
                    <a:gd name="T38" fmla="*/ 26 w 162"/>
                    <a:gd name="T39" fmla="*/ 32 h 105"/>
                    <a:gd name="T40" fmla="*/ 21 w 162"/>
                    <a:gd name="T41" fmla="*/ 31 h 105"/>
                    <a:gd name="T42" fmla="*/ 17 w 162"/>
                    <a:gd name="T43" fmla="*/ 27 h 105"/>
                    <a:gd name="T44" fmla="*/ 13 w 162"/>
                    <a:gd name="T45" fmla="*/ 25 h 105"/>
                    <a:gd name="T46" fmla="*/ 8 w 162"/>
                    <a:gd name="T47" fmla="*/ 21 h 105"/>
                    <a:gd name="T48" fmla="*/ 4 w 162"/>
                    <a:gd name="T49" fmla="*/ 18 h 105"/>
                    <a:gd name="T50" fmla="*/ 0 w 162"/>
                    <a:gd name="T51" fmla="*/ 16 h 105"/>
                    <a:gd name="T52" fmla="*/ 1 w 162"/>
                    <a:gd name="T53" fmla="*/ 11 h 105"/>
                    <a:gd name="T54" fmla="*/ 4 w 162"/>
                    <a:gd name="T55" fmla="*/ 9 h 105"/>
                    <a:gd name="T56" fmla="*/ 9 w 162"/>
                    <a:gd name="T57" fmla="*/ 6 h 105"/>
                    <a:gd name="T58" fmla="*/ 12 w 162"/>
                    <a:gd name="T59" fmla="*/ 5 h 105"/>
                    <a:gd name="T60" fmla="*/ 14 w 162"/>
                    <a:gd name="T61" fmla="*/ 4 h 105"/>
                    <a:gd name="T62" fmla="*/ 17 w 162"/>
                    <a:gd name="T63" fmla="*/ 5 h 10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2"/>
                    <a:gd name="T97" fmla="*/ 0 h 105"/>
                    <a:gd name="T98" fmla="*/ 162 w 162"/>
                    <a:gd name="T99" fmla="*/ 105 h 10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2" h="105">
                      <a:moveTo>
                        <a:pt x="55" y="19"/>
                      </a:moveTo>
                      <a:lnTo>
                        <a:pt x="63" y="15"/>
                      </a:lnTo>
                      <a:lnTo>
                        <a:pt x="70" y="11"/>
                      </a:lnTo>
                      <a:lnTo>
                        <a:pt x="77" y="7"/>
                      </a:lnTo>
                      <a:lnTo>
                        <a:pt x="83" y="4"/>
                      </a:lnTo>
                      <a:lnTo>
                        <a:pt x="88" y="1"/>
                      </a:lnTo>
                      <a:lnTo>
                        <a:pt x="93" y="0"/>
                      </a:lnTo>
                      <a:lnTo>
                        <a:pt x="99" y="0"/>
                      </a:lnTo>
                      <a:lnTo>
                        <a:pt x="103" y="2"/>
                      </a:lnTo>
                      <a:lnTo>
                        <a:pt x="110" y="4"/>
                      </a:lnTo>
                      <a:lnTo>
                        <a:pt x="117" y="7"/>
                      </a:lnTo>
                      <a:lnTo>
                        <a:pt x="123" y="9"/>
                      </a:lnTo>
                      <a:lnTo>
                        <a:pt x="128" y="12"/>
                      </a:lnTo>
                      <a:lnTo>
                        <a:pt x="132" y="16"/>
                      </a:lnTo>
                      <a:lnTo>
                        <a:pt x="135" y="22"/>
                      </a:lnTo>
                      <a:lnTo>
                        <a:pt x="137" y="29"/>
                      </a:lnTo>
                      <a:lnTo>
                        <a:pt x="137" y="37"/>
                      </a:lnTo>
                      <a:lnTo>
                        <a:pt x="147" y="40"/>
                      </a:lnTo>
                      <a:lnTo>
                        <a:pt x="155" y="47"/>
                      </a:lnTo>
                      <a:lnTo>
                        <a:pt x="160" y="54"/>
                      </a:lnTo>
                      <a:lnTo>
                        <a:pt x="162" y="56"/>
                      </a:lnTo>
                      <a:lnTo>
                        <a:pt x="162" y="61"/>
                      </a:lnTo>
                      <a:lnTo>
                        <a:pt x="162" y="67"/>
                      </a:lnTo>
                      <a:lnTo>
                        <a:pt x="162" y="74"/>
                      </a:lnTo>
                      <a:lnTo>
                        <a:pt x="162" y="79"/>
                      </a:lnTo>
                      <a:lnTo>
                        <a:pt x="161" y="86"/>
                      </a:lnTo>
                      <a:lnTo>
                        <a:pt x="159" y="92"/>
                      </a:lnTo>
                      <a:lnTo>
                        <a:pt x="156" y="97"/>
                      </a:lnTo>
                      <a:lnTo>
                        <a:pt x="153" y="101"/>
                      </a:lnTo>
                      <a:lnTo>
                        <a:pt x="145" y="100"/>
                      </a:lnTo>
                      <a:lnTo>
                        <a:pt x="138" y="100"/>
                      </a:lnTo>
                      <a:lnTo>
                        <a:pt x="131" y="101"/>
                      </a:lnTo>
                      <a:lnTo>
                        <a:pt x="124" y="101"/>
                      </a:lnTo>
                      <a:lnTo>
                        <a:pt x="118" y="103"/>
                      </a:lnTo>
                      <a:lnTo>
                        <a:pt x="113" y="103"/>
                      </a:lnTo>
                      <a:lnTo>
                        <a:pt x="107" y="103"/>
                      </a:lnTo>
                      <a:lnTo>
                        <a:pt x="102" y="103"/>
                      </a:lnTo>
                      <a:lnTo>
                        <a:pt x="88" y="105"/>
                      </a:lnTo>
                      <a:lnTo>
                        <a:pt x="81" y="100"/>
                      </a:lnTo>
                      <a:lnTo>
                        <a:pt x="78" y="96"/>
                      </a:lnTo>
                      <a:lnTo>
                        <a:pt x="72" y="92"/>
                      </a:lnTo>
                      <a:lnTo>
                        <a:pt x="62" y="92"/>
                      </a:lnTo>
                      <a:lnTo>
                        <a:pt x="56" y="86"/>
                      </a:lnTo>
                      <a:lnTo>
                        <a:pt x="51" y="81"/>
                      </a:lnTo>
                      <a:lnTo>
                        <a:pt x="48" y="78"/>
                      </a:lnTo>
                      <a:lnTo>
                        <a:pt x="39" y="76"/>
                      </a:lnTo>
                      <a:lnTo>
                        <a:pt x="29" y="71"/>
                      </a:lnTo>
                      <a:lnTo>
                        <a:pt x="24" y="63"/>
                      </a:lnTo>
                      <a:lnTo>
                        <a:pt x="20" y="56"/>
                      </a:lnTo>
                      <a:lnTo>
                        <a:pt x="11" y="55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2" y="33"/>
                      </a:lnTo>
                      <a:lnTo>
                        <a:pt x="6" y="30"/>
                      </a:lnTo>
                      <a:lnTo>
                        <a:pt x="13" y="26"/>
                      </a:lnTo>
                      <a:lnTo>
                        <a:pt x="20" y="22"/>
                      </a:lnTo>
                      <a:lnTo>
                        <a:pt x="26" y="18"/>
                      </a:lnTo>
                      <a:lnTo>
                        <a:pt x="31" y="16"/>
                      </a:lnTo>
                      <a:lnTo>
                        <a:pt x="35" y="14"/>
                      </a:lnTo>
                      <a:lnTo>
                        <a:pt x="39" y="11"/>
                      </a:lnTo>
                      <a:lnTo>
                        <a:pt x="43" y="11"/>
                      </a:lnTo>
                      <a:lnTo>
                        <a:pt x="47" y="12"/>
                      </a:lnTo>
                      <a:lnTo>
                        <a:pt x="50" y="15"/>
                      </a:lnTo>
                      <a:lnTo>
                        <a:pt x="55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59" name="Freeform 375"/>
                <p:cNvSpPr>
                  <a:spLocks noChangeArrowheads="1"/>
                </p:cNvSpPr>
                <p:nvPr/>
              </p:nvSpPr>
              <p:spPr bwMode="auto">
                <a:xfrm>
                  <a:off x="346" y="209"/>
                  <a:ext cx="60" cy="46"/>
                </a:xfrm>
                <a:custGeom>
                  <a:avLst/>
                  <a:gdLst>
                    <a:gd name="T0" fmla="*/ 1 w 179"/>
                    <a:gd name="T1" fmla="*/ 20 h 139"/>
                    <a:gd name="T2" fmla="*/ 5 w 179"/>
                    <a:gd name="T3" fmla="*/ 23 h 139"/>
                    <a:gd name="T4" fmla="*/ 6 w 179"/>
                    <a:gd name="T5" fmla="*/ 25 h 139"/>
                    <a:gd name="T6" fmla="*/ 7 w 179"/>
                    <a:gd name="T7" fmla="*/ 29 h 139"/>
                    <a:gd name="T8" fmla="*/ 7 w 179"/>
                    <a:gd name="T9" fmla="*/ 33 h 139"/>
                    <a:gd name="T10" fmla="*/ 8 w 179"/>
                    <a:gd name="T11" fmla="*/ 37 h 139"/>
                    <a:gd name="T12" fmla="*/ 11 w 179"/>
                    <a:gd name="T13" fmla="*/ 39 h 139"/>
                    <a:gd name="T14" fmla="*/ 17 w 179"/>
                    <a:gd name="T15" fmla="*/ 38 h 139"/>
                    <a:gd name="T16" fmla="*/ 23 w 179"/>
                    <a:gd name="T17" fmla="*/ 36 h 139"/>
                    <a:gd name="T18" fmla="*/ 27 w 179"/>
                    <a:gd name="T19" fmla="*/ 33 h 139"/>
                    <a:gd name="T20" fmla="*/ 33 w 179"/>
                    <a:gd name="T21" fmla="*/ 27 h 139"/>
                    <a:gd name="T22" fmla="*/ 31 w 179"/>
                    <a:gd name="T23" fmla="*/ 31 h 139"/>
                    <a:gd name="T24" fmla="*/ 29 w 179"/>
                    <a:gd name="T25" fmla="*/ 36 h 139"/>
                    <a:gd name="T26" fmla="*/ 29 w 179"/>
                    <a:gd name="T27" fmla="*/ 40 h 139"/>
                    <a:gd name="T28" fmla="*/ 31 w 179"/>
                    <a:gd name="T29" fmla="*/ 42 h 139"/>
                    <a:gd name="T30" fmla="*/ 30 w 179"/>
                    <a:gd name="T31" fmla="*/ 44 h 139"/>
                    <a:gd name="T32" fmla="*/ 31 w 179"/>
                    <a:gd name="T33" fmla="*/ 46 h 139"/>
                    <a:gd name="T34" fmla="*/ 40 w 179"/>
                    <a:gd name="T35" fmla="*/ 43 h 139"/>
                    <a:gd name="T36" fmla="*/ 43 w 179"/>
                    <a:gd name="T37" fmla="*/ 46 h 139"/>
                    <a:gd name="T38" fmla="*/ 50 w 179"/>
                    <a:gd name="T39" fmla="*/ 41 h 139"/>
                    <a:gd name="T40" fmla="*/ 51 w 179"/>
                    <a:gd name="T41" fmla="*/ 43 h 139"/>
                    <a:gd name="T42" fmla="*/ 53 w 179"/>
                    <a:gd name="T43" fmla="*/ 43 h 139"/>
                    <a:gd name="T44" fmla="*/ 56 w 179"/>
                    <a:gd name="T45" fmla="*/ 40 h 139"/>
                    <a:gd name="T46" fmla="*/ 59 w 179"/>
                    <a:gd name="T47" fmla="*/ 37 h 139"/>
                    <a:gd name="T48" fmla="*/ 59 w 179"/>
                    <a:gd name="T49" fmla="*/ 31 h 139"/>
                    <a:gd name="T50" fmla="*/ 57 w 179"/>
                    <a:gd name="T51" fmla="*/ 26 h 139"/>
                    <a:gd name="T52" fmla="*/ 55 w 179"/>
                    <a:gd name="T53" fmla="*/ 23 h 139"/>
                    <a:gd name="T54" fmla="*/ 52 w 179"/>
                    <a:gd name="T55" fmla="*/ 22 h 139"/>
                    <a:gd name="T56" fmla="*/ 51 w 179"/>
                    <a:gd name="T57" fmla="*/ 18 h 139"/>
                    <a:gd name="T58" fmla="*/ 49 w 179"/>
                    <a:gd name="T59" fmla="*/ 15 h 139"/>
                    <a:gd name="T60" fmla="*/ 47 w 179"/>
                    <a:gd name="T61" fmla="*/ 12 h 139"/>
                    <a:gd name="T62" fmla="*/ 45 w 179"/>
                    <a:gd name="T63" fmla="*/ 10 h 139"/>
                    <a:gd name="T64" fmla="*/ 40 w 179"/>
                    <a:gd name="T65" fmla="*/ 6 h 139"/>
                    <a:gd name="T66" fmla="*/ 36 w 179"/>
                    <a:gd name="T67" fmla="*/ 0 h 139"/>
                    <a:gd name="T68" fmla="*/ 32 w 179"/>
                    <a:gd name="T69" fmla="*/ 1 h 139"/>
                    <a:gd name="T70" fmla="*/ 28 w 179"/>
                    <a:gd name="T71" fmla="*/ 2 h 139"/>
                    <a:gd name="T72" fmla="*/ 24 w 179"/>
                    <a:gd name="T73" fmla="*/ 2 h 139"/>
                    <a:gd name="T74" fmla="*/ 20 w 179"/>
                    <a:gd name="T75" fmla="*/ 3 h 139"/>
                    <a:gd name="T76" fmla="*/ 14 w 179"/>
                    <a:gd name="T77" fmla="*/ 6 h 139"/>
                    <a:gd name="T78" fmla="*/ 9 w 179"/>
                    <a:gd name="T79" fmla="*/ 10 h 139"/>
                    <a:gd name="T80" fmla="*/ 4 w 179"/>
                    <a:gd name="T81" fmla="*/ 15 h 139"/>
                    <a:gd name="T82" fmla="*/ 0 w 179"/>
                    <a:gd name="T83" fmla="*/ 19 h 1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9"/>
                    <a:gd name="T127" fmla="*/ 0 h 139"/>
                    <a:gd name="T128" fmla="*/ 179 w 179"/>
                    <a:gd name="T129" fmla="*/ 139 h 1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9" h="139">
                      <a:moveTo>
                        <a:pt x="0" y="58"/>
                      </a:moveTo>
                      <a:lnTo>
                        <a:pt x="4" y="59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8" y="72"/>
                      </a:lnTo>
                      <a:lnTo>
                        <a:pt x="19" y="77"/>
                      </a:lnTo>
                      <a:lnTo>
                        <a:pt x="20" y="82"/>
                      </a:lnTo>
                      <a:lnTo>
                        <a:pt x="20" y="88"/>
                      </a:lnTo>
                      <a:lnTo>
                        <a:pt x="22" y="94"/>
                      </a:lnTo>
                      <a:lnTo>
                        <a:pt x="22" y="101"/>
                      </a:lnTo>
                      <a:lnTo>
                        <a:pt x="23" y="107"/>
                      </a:lnTo>
                      <a:lnTo>
                        <a:pt x="23" y="112"/>
                      </a:lnTo>
                      <a:lnTo>
                        <a:pt x="23" y="118"/>
                      </a:lnTo>
                      <a:lnTo>
                        <a:pt x="33" y="118"/>
                      </a:lnTo>
                      <a:lnTo>
                        <a:pt x="42" y="117"/>
                      </a:lnTo>
                      <a:lnTo>
                        <a:pt x="52" y="115"/>
                      </a:lnTo>
                      <a:lnTo>
                        <a:pt x="60" y="112"/>
                      </a:lnTo>
                      <a:lnTo>
                        <a:pt x="68" y="109"/>
                      </a:lnTo>
                      <a:lnTo>
                        <a:pt x="75" y="105"/>
                      </a:lnTo>
                      <a:lnTo>
                        <a:pt x="80" y="101"/>
                      </a:lnTo>
                      <a:lnTo>
                        <a:pt x="85" y="96"/>
                      </a:lnTo>
                      <a:lnTo>
                        <a:pt x="97" y="83"/>
                      </a:lnTo>
                      <a:lnTo>
                        <a:pt x="93" y="90"/>
                      </a:lnTo>
                      <a:lnTo>
                        <a:pt x="92" y="95"/>
                      </a:lnTo>
                      <a:lnTo>
                        <a:pt x="90" y="101"/>
                      </a:lnTo>
                      <a:lnTo>
                        <a:pt x="87" y="108"/>
                      </a:lnTo>
                      <a:lnTo>
                        <a:pt x="86" y="115"/>
                      </a:lnTo>
                      <a:lnTo>
                        <a:pt x="86" y="122"/>
                      </a:lnTo>
                      <a:lnTo>
                        <a:pt x="89" y="126"/>
                      </a:lnTo>
                      <a:lnTo>
                        <a:pt x="91" y="128"/>
                      </a:lnTo>
                      <a:lnTo>
                        <a:pt x="90" y="132"/>
                      </a:lnTo>
                      <a:lnTo>
                        <a:pt x="90" y="134"/>
                      </a:lnTo>
                      <a:lnTo>
                        <a:pt x="91" y="138"/>
                      </a:lnTo>
                      <a:lnTo>
                        <a:pt x="93" y="139"/>
                      </a:lnTo>
                      <a:lnTo>
                        <a:pt x="108" y="139"/>
                      </a:lnTo>
                      <a:lnTo>
                        <a:pt x="119" y="130"/>
                      </a:lnTo>
                      <a:lnTo>
                        <a:pt x="123" y="137"/>
                      </a:lnTo>
                      <a:lnTo>
                        <a:pt x="129" y="138"/>
                      </a:lnTo>
                      <a:lnTo>
                        <a:pt x="137" y="133"/>
                      </a:lnTo>
                      <a:lnTo>
                        <a:pt x="148" y="124"/>
                      </a:lnTo>
                      <a:lnTo>
                        <a:pt x="149" y="127"/>
                      </a:lnTo>
                      <a:lnTo>
                        <a:pt x="152" y="130"/>
                      </a:lnTo>
                      <a:lnTo>
                        <a:pt x="156" y="131"/>
                      </a:lnTo>
                      <a:lnTo>
                        <a:pt x="159" y="130"/>
                      </a:lnTo>
                      <a:lnTo>
                        <a:pt x="164" y="125"/>
                      </a:lnTo>
                      <a:lnTo>
                        <a:pt x="167" y="120"/>
                      </a:lnTo>
                      <a:lnTo>
                        <a:pt x="172" y="116"/>
                      </a:lnTo>
                      <a:lnTo>
                        <a:pt x="176" y="111"/>
                      </a:lnTo>
                      <a:lnTo>
                        <a:pt x="179" y="103"/>
                      </a:lnTo>
                      <a:lnTo>
                        <a:pt x="176" y="95"/>
                      </a:lnTo>
                      <a:lnTo>
                        <a:pt x="173" y="88"/>
                      </a:lnTo>
                      <a:lnTo>
                        <a:pt x="169" y="80"/>
                      </a:lnTo>
                      <a:lnTo>
                        <a:pt x="167" y="74"/>
                      </a:lnTo>
                      <a:lnTo>
                        <a:pt x="164" y="71"/>
                      </a:lnTo>
                      <a:lnTo>
                        <a:pt x="160" y="68"/>
                      </a:lnTo>
                      <a:lnTo>
                        <a:pt x="156" y="66"/>
                      </a:lnTo>
                      <a:lnTo>
                        <a:pt x="153" y="60"/>
                      </a:lnTo>
                      <a:lnTo>
                        <a:pt x="151" y="55"/>
                      </a:lnTo>
                      <a:lnTo>
                        <a:pt x="149" y="50"/>
                      </a:lnTo>
                      <a:lnTo>
                        <a:pt x="146" y="44"/>
                      </a:lnTo>
                      <a:lnTo>
                        <a:pt x="144" y="41"/>
                      </a:lnTo>
                      <a:lnTo>
                        <a:pt x="141" y="36"/>
                      </a:lnTo>
                      <a:lnTo>
                        <a:pt x="138" y="33"/>
                      </a:lnTo>
                      <a:lnTo>
                        <a:pt x="134" y="30"/>
                      </a:lnTo>
                      <a:lnTo>
                        <a:pt x="127" y="27"/>
                      </a:lnTo>
                      <a:lnTo>
                        <a:pt x="120" y="18"/>
                      </a:lnTo>
                      <a:lnTo>
                        <a:pt x="113" y="7"/>
                      </a:lnTo>
                      <a:lnTo>
                        <a:pt x="108" y="0"/>
                      </a:lnTo>
                      <a:lnTo>
                        <a:pt x="101" y="1"/>
                      </a:lnTo>
                      <a:lnTo>
                        <a:pt x="96" y="3"/>
                      </a:lnTo>
                      <a:lnTo>
                        <a:pt x="90" y="4"/>
                      </a:lnTo>
                      <a:lnTo>
                        <a:pt x="83" y="5"/>
                      </a:lnTo>
                      <a:lnTo>
                        <a:pt x="77" y="6"/>
                      </a:lnTo>
                      <a:lnTo>
                        <a:pt x="71" y="7"/>
                      </a:lnTo>
                      <a:lnTo>
                        <a:pt x="64" y="8"/>
                      </a:lnTo>
                      <a:lnTo>
                        <a:pt x="59" y="8"/>
                      </a:lnTo>
                      <a:lnTo>
                        <a:pt x="49" y="13"/>
                      </a:lnTo>
                      <a:lnTo>
                        <a:pt x="41" y="18"/>
                      </a:lnTo>
                      <a:lnTo>
                        <a:pt x="33" y="25"/>
                      </a:lnTo>
                      <a:lnTo>
                        <a:pt x="26" y="30"/>
                      </a:lnTo>
                      <a:lnTo>
                        <a:pt x="19" y="38"/>
                      </a:lnTo>
                      <a:lnTo>
                        <a:pt x="13" y="45"/>
                      </a:lnTo>
                      <a:lnTo>
                        <a:pt x="7" y="51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0" name="Freeform 376"/>
                <p:cNvSpPr>
                  <a:spLocks noChangeArrowheads="1"/>
                </p:cNvSpPr>
                <p:nvPr/>
              </p:nvSpPr>
              <p:spPr bwMode="auto">
                <a:xfrm>
                  <a:off x="326" y="250"/>
                  <a:ext cx="66" cy="53"/>
                </a:xfrm>
                <a:custGeom>
                  <a:avLst/>
                  <a:gdLst>
                    <a:gd name="T0" fmla="*/ 12 w 197"/>
                    <a:gd name="T1" fmla="*/ 13 h 159"/>
                    <a:gd name="T2" fmla="*/ 6 w 197"/>
                    <a:gd name="T3" fmla="*/ 15 h 159"/>
                    <a:gd name="T4" fmla="*/ 2 w 197"/>
                    <a:gd name="T5" fmla="*/ 17 h 159"/>
                    <a:gd name="T6" fmla="*/ 0 w 197"/>
                    <a:gd name="T7" fmla="*/ 23 h 159"/>
                    <a:gd name="T8" fmla="*/ 0 w 197"/>
                    <a:gd name="T9" fmla="*/ 30 h 159"/>
                    <a:gd name="T10" fmla="*/ 4 w 197"/>
                    <a:gd name="T11" fmla="*/ 35 h 159"/>
                    <a:gd name="T12" fmla="*/ 14 w 197"/>
                    <a:gd name="T13" fmla="*/ 37 h 159"/>
                    <a:gd name="T14" fmla="*/ 23 w 197"/>
                    <a:gd name="T15" fmla="*/ 35 h 159"/>
                    <a:gd name="T16" fmla="*/ 21 w 197"/>
                    <a:gd name="T17" fmla="*/ 32 h 159"/>
                    <a:gd name="T18" fmla="*/ 20 w 197"/>
                    <a:gd name="T19" fmla="*/ 31 h 159"/>
                    <a:gd name="T20" fmla="*/ 25 w 197"/>
                    <a:gd name="T21" fmla="*/ 29 h 159"/>
                    <a:gd name="T22" fmla="*/ 30 w 197"/>
                    <a:gd name="T23" fmla="*/ 32 h 159"/>
                    <a:gd name="T24" fmla="*/ 35 w 197"/>
                    <a:gd name="T25" fmla="*/ 34 h 159"/>
                    <a:gd name="T26" fmla="*/ 41 w 197"/>
                    <a:gd name="T27" fmla="*/ 33 h 159"/>
                    <a:gd name="T28" fmla="*/ 42 w 197"/>
                    <a:gd name="T29" fmla="*/ 26 h 159"/>
                    <a:gd name="T30" fmla="*/ 38 w 197"/>
                    <a:gd name="T31" fmla="*/ 23 h 159"/>
                    <a:gd name="T32" fmla="*/ 33 w 197"/>
                    <a:gd name="T33" fmla="*/ 20 h 159"/>
                    <a:gd name="T34" fmla="*/ 31 w 197"/>
                    <a:gd name="T35" fmla="*/ 18 h 159"/>
                    <a:gd name="T36" fmla="*/ 31 w 197"/>
                    <a:gd name="T37" fmla="*/ 12 h 159"/>
                    <a:gd name="T38" fmla="*/ 35 w 197"/>
                    <a:gd name="T39" fmla="*/ 16 h 159"/>
                    <a:gd name="T40" fmla="*/ 41 w 197"/>
                    <a:gd name="T41" fmla="*/ 18 h 159"/>
                    <a:gd name="T42" fmla="*/ 45 w 197"/>
                    <a:gd name="T43" fmla="*/ 18 h 159"/>
                    <a:gd name="T44" fmla="*/ 47 w 197"/>
                    <a:gd name="T45" fmla="*/ 23 h 159"/>
                    <a:gd name="T46" fmla="*/ 49 w 197"/>
                    <a:gd name="T47" fmla="*/ 28 h 159"/>
                    <a:gd name="T48" fmla="*/ 46 w 197"/>
                    <a:gd name="T49" fmla="*/ 33 h 159"/>
                    <a:gd name="T50" fmla="*/ 43 w 197"/>
                    <a:gd name="T51" fmla="*/ 41 h 159"/>
                    <a:gd name="T52" fmla="*/ 48 w 197"/>
                    <a:gd name="T53" fmla="*/ 45 h 159"/>
                    <a:gd name="T54" fmla="*/ 48 w 197"/>
                    <a:gd name="T55" fmla="*/ 49 h 159"/>
                    <a:gd name="T56" fmla="*/ 48 w 197"/>
                    <a:gd name="T57" fmla="*/ 52 h 159"/>
                    <a:gd name="T58" fmla="*/ 51 w 197"/>
                    <a:gd name="T59" fmla="*/ 53 h 159"/>
                    <a:gd name="T60" fmla="*/ 58 w 197"/>
                    <a:gd name="T61" fmla="*/ 48 h 159"/>
                    <a:gd name="T62" fmla="*/ 65 w 197"/>
                    <a:gd name="T63" fmla="*/ 40 h 159"/>
                    <a:gd name="T64" fmla="*/ 65 w 197"/>
                    <a:gd name="T65" fmla="*/ 35 h 159"/>
                    <a:gd name="T66" fmla="*/ 65 w 197"/>
                    <a:gd name="T67" fmla="*/ 30 h 159"/>
                    <a:gd name="T68" fmla="*/ 61 w 197"/>
                    <a:gd name="T69" fmla="*/ 25 h 159"/>
                    <a:gd name="T70" fmla="*/ 60 w 197"/>
                    <a:gd name="T71" fmla="*/ 19 h 159"/>
                    <a:gd name="T72" fmla="*/ 55 w 197"/>
                    <a:gd name="T73" fmla="*/ 13 h 159"/>
                    <a:gd name="T74" fmla="*/ 51 w 197"/>
                    <a:gd name="T75" fmla="*/ 8 h 159"/>
                    <a:gd name="T76" fmla="*/ 48 w 197"/>
                    <a:gd name="T77" fmla="*/ 4 h 159"/>
                    <a:gd name="T78" fmla="*/ 43 w 197"/>
                    <a:gd name="T79" fmla="*/ 2 h 159"/>
                    <a:gd name="T80" fmla="*/ 38 w 197"/>
                    <a:gd name="T81" fmla="*/ 1 h 159"/>
                    <a:gd name="T82" fmla="*/ 34 w 197"/>
                    <a:gd name="T83" fmla="*/ 0 h 159"/>
                    <a:gd name="T84" fmla="*/ 28 w 197"/>
                    <a:gd name="T85" fmla="*/ 5 h 159"/>
                    <a:gd name="T86" fmla="*/ 20 w 197"/>
                    <a:gd name="T87" fmla="*/ 11 h 15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97"/>
                    <a:gd name="T133" fmla="*/ 0 h 159"/>
                    <a:gd name="T134" fmla="*/ 197 w 197"/>
                    <a:gd name="T135" fmla="*/ 159 h 15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97" h="159">
                      <a:moveTo>
                        <a:pt x="49" y="36"/>
                      </a:moveTo>
                      <a:lnTo>
                        <a:pt x="42" y="37"/>
                      </a:lnTo>
                      <a:lnTo>
                        <a:pt x="37" y="38"/>
                      </a:lnTo>
                      <a:lnTo>
                        <a:pt x="31" y="39"/>
                      </a:lnTo>
                      <a:lnTo>
                        <a:pt x="25" y="41"/>
                      </a:lnTo>
                      <a:lnTo>
                        <a:pt x="19" y="44"/>
                      </a:lnTo>
                      <a:lnTo>
                        <a:pt x="14" y="46"/>
                      </a:lnTo>
                      <a:lnTo>
                        <a:pt x="9" y="48"/>
                      </a:lnTo>
                      <a:lnTo>
                        <a:pt x="5" y="52"/>
                      </a:lnTo>
                      <a:lnTo>
                        <a:pt x="2" y="56"/>
                      </a:lnTo>
                      <a:lnTo>
                        <a:pt x="1" y="62"/>
                      </a:lnTo>
                      <a:lnTo>
                        <a:pt x="0" y="68"/>
                      </a:lnTo>
                      <a:lnTo>
                        <a:pt x="0" y="75"/>
                      </a:lnTo>
                      <a:lnTo>
                        <a:pt x="0" y="82"/>
                      </a:lnTo>
                      <a:lnTo>
                        <a:pt x="1" y="89"/>
                      </a:lnTo>
                      <a:lnTo>
                        <a:pt x="3" y="96"/>
                      </a:lnTo>
                      <a:lnTo>
                        <a:pt x="4" y="103"/>
                      </a:lnTo>
                      <a:lnTo>
                        <a:pt x="12" y="105"/>
                      </a:lnTo>
                      <a:lnTo>
                        <a:pt x="22" y="108"/>
                      </a:lnTo>
                      <a:lnTo>
                        <a:pt x="32" y="111"/>
                      </a:lnTo>
                      <a:lnTo>
                        <a:pt x="41" y="112"/>
                      </a:lnTo>
                      <a:lnTo>
                        <a:pt x="52" y="112"/>
                      </a:lnTo>
                      <a:lnTo>
                        <a:pt x="61" y="109"/>
                      </a:lnTo>
                      <a:lnTo>
                        <a:pt x="68" y="106"/>
                      </a:lnTo>
                      <a:lnTo>
                        <a:pt x="74" y="99"/>
                      </a:lnTo>
                      <a:lnTo>
                        <a:pt x="71" y="98"/>
                      </a:lnTo>
                      <a:lnTo>
                        <a:pt x="64" y="97"/>
                      </a:lnTo>
                      <a:lnTo>
                        <a:pt x="57" y="96"/>
                      </a:lnTo>
                      <a:lnTo>
                        <a:pt x="52" y="94"/>
                      </a:lnTo>
                      <a:lnTo>
                        <a:pt x="61" y="92"/>
                      </a:lnTo>
                      <a:lnTo>
                        <a:pt x="67" y="91"/>
                      </a:lnTo>
                      <a:lnTo>
                        <a:pt x="71" y="89"/>
                      </a:lnTo>
                      <a:lnTo>
                        <a:pt x="75" y="86"/>
                      </a:lnTo>
                      <a:lnTo>
                        <a:pt x="78" y="89"/>
                      </a:lnTo>
                      <a:lnTo>
                        <a:pt x="85" y="92"/>
                      </a:lnTo>
                      <a:lnTo>
                        <a:pt x="91" y="96"/>
                      </a:lnTo>
                      <a:lnTo>
                        <a:pt x="96" y="99"/>
                      </a:lnTo>
                      <a:lnTo>
                        <a:pt x="100" y="101"/>
                      </a:lnTo>
                      <a:lnTo>
                        <a:pt x="105" y="103"/>
                      </a:lnTo>
                      <a:lnTo>
                        <a:pt x="109" y="103"/>
                      </a:lnTo>
                      <a:lnTo>
                        <a:pt x="115" y="103"/>
                      </a:lnTo>
                      <a:lnTo>
                        <a:pt x="121" y="100"/>
                      </a:lnTo>
                      <a:lnTo>
                        <a:pt x="126" y="93"/>
                      </a:lnTo>
                      <a:lnTo>
                        <a:pt x="128" y="86"/>
                      </a:lnTo>
                      <a:lnTo>
                        <a:pt x="126" y="79"/>
                      </a:lnTo>
                      <a:lnTo>
                        <a:pt x="122" y="75"/>
                      </a:lnTo>
                      <a:lnTo>
                        <a:pt x="118" y="70"/>
                      </a:lnTo>
                      <a:lnTo>
                        <a:pt x="113" y="68"/>
                      </a:lnTo>
                      <a:lnTo>
                        <a:pt x="108" y="64"/>
                      </a:lnTo>
                      <a:lnTo>
                        <a:pt x="104" y="62"/>
                      </a:lnTo>
                      <a:lnTo>
                        <a:pt x="98" y="59"/>
                      </a:lnTo>
                      <a:lnTo>
                        <a:pt x="92" y="56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4" y="48"/>
                      </a:lnTo>
                      <a:lnTo>
                        <a:pt x="94" y="42"/>
                      </a:lnTo>
                      <a:lnTo>
                        <a:pt x="93" y="36"/>
                      </a:lnTo>
                      <a:lnTo>
                        <a:pt x="96" y="39"/>
                      </a:lnTo>
                      <a:lnTo>
                        <a:pt x="99" y="44"/>
                      </a:lnTo>
                      <a:lnTo>
                        <a:pt x="103" y="47"/>
                      </a:lnTo>
                      <a:lnTo>
                        <a:pt x="106" y="48"/>
                      </a:lnTo>
                      <a:lnTo>
                        <a:pt x="114" y="49"/>
                      </a:lnTo>
                      <a:lnTo>
                        <a:pt x="123" y="53"/>
                      </a:lnTo>
                      <a:lnTo>
                        <a:pt x="130" y="54"/>
                      </a:lnTo>
                      <a:lnTo>
                        <a:pt x="133" y="49"/>
                      </a:lnTo>
                      <a:lnTo>
                        <a:pt x="135" y="53"/>
                      </a:lnTo>
                      <a:lnTo>
                        <a:pt x="136" y="57"/>
                      </a:lnTo>
                      <a:lnTo>
                        <a:pt x="138" y="63"/>
                      </a:lnTo>
                      <a:lnTo>
                        <a:pt x="139" y="68"/>
                      </a:lnTo>
                      <a:lnTo>
                        <a:pt x="142" y="74"/>
                      </a:lnTo>
                      <a:lnTo>
                        <a:pt x="144" y="78"/>
                      </a:lnTo>
                      <a:lnTo>
                        <a:pt x="145" y="83"/>
                      </a:lnTo>
                      <a:lnTo>
                        <a:pt x="148" y="86"/>
                      </a:lnTo>
                      <a:lnTo>
                        <a:pt x="143" y="92"/>
                      </a:lnTo>
                      <a:lnTo>
                        <a:pt x="138" y="99"/>
                      </a:lnTo>
                      <a:lnTo>
                        <a:pt x="134" y="106"/>
                      </a:lnTo>
                      <a:lnTo>
                        <a:pt x="129" y="112"/>
                      </a:lnTo>
                      <a:lnTo>
                        <a:pt x="129" y="122"/>
                      </a:lnTo>
                      <a:lnTo>
                        <a:pt x="131" y="129"/>
                      </a:lnTo>
                      <a:lnTo>
                        <a:pt x="136" y="134"/>
                      </a:lnTo>
                      <a:lnTo>
                        <a:pt x="142" y="135"/>
                      </a:lnTo>
                      <a:lnTo>
                        <a:pt x="139" y="138"/>
                      </a:lnTo>
                      <a:lnTo>
                        <a:pt x="139" y="143"/>
                      </a:lnTo>
                      <a:lnTo>
                        <a:pt x="142" y="148"/>
                      </a:lnTo>
                      <a:lnTo>
                        <a:pt x="144" y="151"/>
                      </a:lnTo>
                      <a:lnTo>
                        <a:pt x="144" y="153"/>
                      </a:lnTo>
                      <a:lnTo>
                        <a:pt x="144" y="155"/>
                      </a:lnTo>
                      <a:lnTo>
                        <a:pt x="145" y="156"/>
                      </a:lnTo>
                      <a:lnTo>
                        <a:pt x="146" y="157"/>
                      </a:lnTo>
                      <a:lnTo>
                        <a:pt x="152" y="159"/>
                      </a:lnTo>
                      <a:lnTo>
                        <a:pt x="159" y="157"/>
                      </a:lnTo>
                      <a:lnTo>
                        <a:pt x="167" y="152"/>
                      </a:lnTo>
                      <a:lnTo>
                        <a:pt x="174" y="145"/>
                      </a:lnTo>
                      <a:lnTo>
                        <a:pt x="181" y="138"/>
                      </a:lnTo>
                      <a:lnTo>
                        <a:pt x="188" y="129"/>
                      </a:lnTo>
                      <a:lnTo>
                        <a:pt x="193" y="121"/>
                      </a:lnTo>
                      <a:lnTo>
                        <a:pt x="196" y="114"/>
                      </a:lnTo>
                      <a:lnTo>
                        <a:pt x="197" y="108"/>
                      </a:lnTo>
                      <a:lnTo>
                        <a:pt x="195" y="104"/>
                      </a:lnTo>
                      <a:lnTo>
                        <a:pt x="193" y="100"/>
                      </a:lnTo>
                      <a:lnTo>
                        <a:pt x="190" y="97"/>
                      </a:lnTo>
                      <a:lnTo>
                        <a:pt x="194" y="89"/>
                      </a:lnTo>
                      <a:lnTo>
                        <a:pt x="193" y="83"/>
                      </a:lnTo>
                      <a:lnTo>
                        <a:pt x="189" y="79"/>
                      </a:lnTo>
                      <a:lnTo>
                        <a:pt x="183" y="76"/>
                      </a:lnTo>
                      <a:lnTo>
                        <a:pt x="185" y="69"/>
                      </a:lnTo>
                      <a:lnTo>
                        <a:pt x="183" y="63"/>
                      </a:lnTo>
                      <a:lnTo>
                        <a:pt x="180" y="56"/>
                      </a:lnTo>
                      <a:lnTo>
                        <a:pt x="172" y="47"/>
                      </a:lnTo>
                      <a:lnTo>
                        <a:pt x="170" y="44"/>
                      </a:lnTo>
                      <a:lnTo>
                        <a:pt x="165" y="39"/>
                      </a:lnTo>
                      <a:lnTo>
                        <a:pt x="161" y="34"/>
                      </a:lnTo>
                      <a:lnTo>
                        <a:pt x="157" y="29"/>
                      </a:lnTo>
                      <a:lnTo>
                        <a:pt x="152" y="24"/>
                      </a:lnTo>
                      <a:lnTo>
                        <a:pt x="148" y="19"/>
                      </a:lnTo>
                      <a:lnTo>
                        <a:pt x="144" y="15"/>
                      </a:lnTo>
                      <a:lnTo>
                        <a:pt x="142" y="12"/>
                      </a:lnTo>
                      <a:lnTo>
                        <a:pt x="137" y="8"/>
                      </a:lnTo>
                      <a:lnTo>
                        <a:pt x="131" y="5"/>
                      </a:lnTo>
                      <a:lnTo>
                        <a:pt x="127" y="5"/>
                      </a:lnTo>
                      <a:lnTo>
                        <a:pt x="122" y="8"/>
                      </a:lnTo>
                      <a:lnTo>
                        <a:pt x="119" y="5"/>
                      </a:lnTo>
                      <a:lnTo>
                        <a:pt x="114" y="3"/>
                      </a:lnTo>
                      <a:lnTo>
                        <a:pt x="111" y="2"/>
                      </a:lnTo>
                      <a:lnTo>
                        <a:pt x="107" y="0"/>
                      </a:lnTo>
                      <a:lnTo>
                        <a:pt x="100" y="1"/>
                      </a:lnTo>
                      <a:lnTo>
                        <a:pt x="96" y="4"/>
                      </a:lnTo>
                      <a:lnTo>
                        <a:pt x="90" y="10"/>
                      </a:lnTo>
                      <a:lnTo>
                        <a:pt x="84" y="16"/>
                      </a:lnTo>
                      <a:lnTo>
                        <a:pt x="77" y="23"/>
                      </a:lnTo>
                      <a:lnTo>
                        <a:pt x="69" y="29"/>
                      </a:lnTo>
                      <a:lnTo>
                        <a:pt x="60" y="33"/>
                      </a:lnTo>
                      <a:lnTo>
                        <a:pt x="49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1" name="Freeform 377"/>
                <p:cNvSpPr>
                  <a:spLocks noChangeArrowheads="1"/>
                </p:cNvSpPr>
                <p:nvPr/>
              </p:nvSpPr>
              <p:spPr bwMode="auto">
                <a:xfrm>
                  <a:off x="208" y="280"/>
                  <a:ext cx="84" cy="57"/>
                </a:xfrm>
                <a:custGeom>
                  <a:avLst/>
                  <a:gdLst>
                    <a:gd name="T0" fmla="*/ 2 w 252"/>
                    <a:gd name="T1" fmla="*/ 17 h 173"/>
                    <a:gd name="T2" fmla="*/ 2 w 252"/>
                    <a:gd name="T3" fmla="*/ 26 h 173"/>
                    <a:gd name="T4" fmla="*/ 2 w 252"/>
                    <a:gd name="T5" fmla="*/ 35 h 173"/>
                    <a:gd name="T6" fmla="*/ 0 w 252"/>
                    <a:gd name="T7" fmla="*/ 45 h 173"/>
                    <a:gd name="T8" fmla="*/ 5 w 252"/>
                    <a:gd name="T9" fmla="*/ 50 h 173"/>
                    <a:gd name="T10" fmla="*/ 13 w 252"/>
                    <a:gd name="T11" fmla="*/ 50 h 173"/>
                    <a:gd name="T12" fmla="*/ 20 w 252"/>
                    <a:gd name="T13" fmla="*/ 49 h 173"/>
                    <a:gd name="T14" fmla="*/ 27 w 252"/>
                    <a:gd name="T15" fmla="*/ 46 h 173"/>
                    <a:gd name="T16" fmla="*/ 32 w 252"/>
                    <a:gd name="T17" fmla="*/ 44 h 173"/>
                    <a:gd name="T18" fmla="*/ 36 w 252"/>
                    <a:gd name="T19" fmla="*/ 45 h 173"/>
                    <a:gd name="T20" fmla="*/ 40 w 252"/>
                    <a:gd name="T21" fmla="*/ 44 h 173"/>
                    <a:gd name="T22" fmla="*/ 43 w 252"/>
                    <a:gd name="T23" fmla="*/ 43 h 173"/>
                    <a:gd name="T24" fmla="*/ 46 w 252"/>
                    <a:gd name="T25" fmla="*/ 44 h 173"/>
                    <a:gd name="T26" fmla="*/ 53 w 252"/>
                    <a:gd name="T27" fmla="*/ 46 h 173"/>
                    <a:gd name="T28" fmla="*/ 56 w 252"/>
                    <a:gd name="T29" fmla="*/ 49 h 173"/>
                    <a:gd name="T30" fmla="*/ 58 w 252"/>
                    <a:gd name="T31" fmla="*/ 54 h 173"/>
                    <a:gd name="T32" fmla="*/ 61 w 252"/>
                    <a:gd name="T33" fmla="*/ 56 h 173"/>
                    <a:gd name="T34" fmla="*/ 64 w 252"/>
                    <a:gd name="T35" fmla="*/ 57 h 173"/>
                    <a:gd name="T36" fmla="*/ 66 w 252"/>
                    <a:gd name="T37" fmla="*/ 54 h 173"/>
                    <a:gd name="T38" fmla="*/ 66 w 252"/>
                    <a:gd name="T39" fmla="*/ 50 h 173"/>
                    <a:gd name="T40" fmla="*/ 66 w 252"/>
                    <a:gd name="T41" fmla="*/ 46 h 173"/>
                    <a:gd name="T42" fmla="*/ 65 w 252"/>
                    <a:gd name="T43" fmla="*/ 43 h 173"/>
                    <a:gd name="T44" fmla="*/ 66 w 252"/>
                    <a:gd name="T45" fmla="*/ 43 h 173"/>
                    <a:gd name="T46" fmla="*/ 66 w 252"/>
                    <a:gd name="T47" fmla="*/ 43 h 173"/>
                    <a:gd name="T48" fmla="*/ 67 w 252"/>
                    <a:gd name="T49" fmla="*/ 44 h 173"/>
                    <a:gd name="T50" fmla="*/ 68 w 252"/>
                    <a:gd name="T51" fmla="*/ 46 h 173"/>
                    <a:gd name="T52" fmla="*/ 68 w 252"/>
                    <a:gd name="T53" fmla="*/ 50 h 173"/>
                    <a:gd name="T54" fmla="*/ 70 w 252"/>
                    <a:gd name="T55" fmla="*/ 54 h 173"/>
                    <a:gd name="T56" fmla="*/ 73 w 252"/>
                    <a:gd name="T57" fmla="*/ 57 h 173"/>
                    <a:gd name="T58" fmla="*/ 77 w 252"/>
                    <a:gd name="T59" fmla="*/ 54 h 173"/>
                    <a:gd name="T60" fmla="*/ 79 w 252"/>
                    <a:gd name="T61" fmla="*/ 52 h 173"/>
                    <a:gd name="T62" fmla="*/ 82 w 252"/>
                    <a:gd name="T63" fmla="*/ 51 h 173"/>
                    <a:gd name="T64" fmla="*/ 83 w 252"/>
                    <a:gd name="T65" fmla="*/ 46 h 173"/>
                    <a:gd name="T66" fmla="*/ 83 w 252"/>
                    <a:gd name="T67" fmla="*/ 43 h 173"/>
                    <a:gd name="T68" fmla="*/ 84 w 252"/>
                    <a:gd name="T69" fmla="*/ 39 h 173"/>
                    <a:gd name="T70" fmla="*/ 84 w 252"/>
                    <a:gd name="T71" fmla="*/ 36 h 173"/>
                    <a:gd name="T72" fmla="*/ 82 w 252"/>
                    <a:gd name="T73" fmla="*/ 32 h 173"/>
                    <a:gd name="T74" fmla="*/ 81 w 252"/>
                    <a:gd name="T75" fmla="*/ 27 h 173"/>
                    <a:gd name="T76" fmla="*/ 79 w 252"/>
                    <a:gd name="T77" fmla="*/ 23 h 173"/>
                    <a:gd name="T78" fmla="*/ 77 w 252"/>
                    <a:gd name="T79" fmla="*/ 18 h 173"/>
                    <a:gd name="T80" fmla="*/ 74 w 252"/>
                    <a:gd name="T81" fmla="*/ 14 h 173"/>
                    <a:gd name="T82" fmla="*/ 71 w 252"/>
                    <a:gd name="T83" fmla="*/ 13 h 173"/>
                    <a:gd name="T84" fmla="*/ 68 w 252"/>
                    <a:gd name="T85" fmla="*/ 11 h 173"/>
                    <a:gd name="T86" fmla="*/ 65 w 252"/>
                    <a:gd name="T87" fmla="*/ 10 h 173"/>
                    <a:gd name="T88" fmla="*/ 59 w 252"/>
                    <a:gd name="T89" fmla="*/ 6 h 173"/>
                    <a:gd name="T90" fmla="*/ 54 w 252"/>
                    <a:gd name="T91" fmla="*/ 1 h 173"/>
                    <a:gd name="T92" fmla="*/ 45 w 252"/>
                    <a:gd name="T93" fmla="*/ 1 h 173"/>
                    <a:gd name="T94" fmla="*/ 32 w 252"/>
                    <a:gd name="T95" fmla="*/ 5 h 173"/>
                    <a:gd name="T96" fmla="*/ 20 w 252"/>
                    <a:gd name="T97" fmla="*/ 9 h 173"/>
                    <a:gd name="T98" fmla="*/ 7 w 252"/>
                    <a:gd name="T99" fmla="*/ 13 h 17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2"/>
                    <a:gd name="T151" fmla="*/ 0 h 173"/>
                    <a:gd name="T152" fmla="*/ 252 w 252"/>
                    <a:gd name="T153" fmla="*/ 173 h 17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2" h="173">
                      <a:moveTo>
                        <a:pt x="2" y="40"/>
                      </a:moveTo>
                      <a:lnTo>
                        <a:pt x="6" y="53"/>
                      </a:lnTo>
                      <a:lnTo>
                        <a:pt x="7" y="66"/>
                      </a:lnTo>
                      <a:lnTo>
                        <a:pt x="7" y="79"/>
                      </a:lnTo>
                      <a:lnTo>
                        <a:pt x="6" y="93"/>
                      </a:lnTo>
                      <a:lnTo>
                        <a:pt x="5" y="107"/>
                      </a:lnTo>
                      <a:lnTo>
                        <a:pt x="2" y="121"/>
                      </a:lnTo>
                      <a:lnTo>
                        <a:pt x="1" y="136"/>
                      </a:lnTo>
                      <a:lnTo>
                        <a:pt x="0" y="150"/>
                      </a:lnTo>
                      <a:lnTo>
                        <a:pt x="15" y="152"/>
                      </a:lnTo>
                      <a:lnTo>
                        <a:pt x="28" y="153"/>
                      </a:lnTo>
                      <a:lnTo>
                        <a:pt x="39" y="153"/>
                      </a:lnTo>
                      <a:lnTo>
                        <a:pt x="50" y="152"/>
                      </a:lnTo>
                      <a:lnTo>
                        <a:pt x="60" y="150"/>
                      </a:lnTo>
                      <a:lnTo>
                        <a:pt x="71" y="146"/>
                      </a:lnTo>
                      <a:lnTo>
                        <a:pt x="82" y="141"/>
                      </a:lnTo>
                      <a:lnTo>
                        <a:pt x="94" y="134"/>
                      </a:lnTo>
                      <a:lnTo>
                        <a:pt x="97" y="135"/>
                      </a:lnTo>
                      <a:lnTo>
                        <a:pt x="102" y="136"/>
                      </a:lnTo>
                      <a:lnTo>
                        <a:pt x="108" y="136"/>
                      </a:lnTo>
                      <a:lnTo>
                        <a:pt x="113" y="135"/>
                      </a:lnTo>
                      <a:lnTo>
                        <a:pt x="119" y="134"/>
                      </a:lnTo>
                      <a:lnTo>
                        <a:pt x="125" y="131"/>
                      </a:lnTo>
                      <a:lnTo>
                        <a:pt x="130" y="129"/>
                      </a:lnTo>
                      <a:lnTo>
                        <a:pt x="133" y="127"/>
                      </a:lnTo>
                      <a:lnTo>
                        <a:pt x="138" y="133"/>
                      </a:lnTo>
                      <a:lnTo>
                        <a:pt x="149" y="137"/>
                      </a:lnTo>
                      <a:lnTo>
                        <a:pt x="160" y="141"/>
                      </a:lnTo>
                      <a:lnTo>
                        <a:pt x="165" y="142"/>
                      </a:lnTo>
                      <a:lnTo>
                        <a:pt x="169" y="150"/>
                      </a:lnTo>
                      <a:lnTo>
                        <a:pt x="172" y="158"/>
                      </a:lnTo>
                      <a:lnTo>
                        <a:pt x="175" y="164"/>
                      </a:lnTo>
                      <a:lnTo>
                        <a:pt x="178" y="167"/>
                      </a:lnTo>
                      <a:lnTo>
                        <a:pt x="183" y="171"/>
                      </a:lnTo>
                      <a:lnTo>
                        <a:pt x="187" y="173"/>
                      </a:lnTo>
                      <a:lnTo>
                        <a:pt x="192" y="172"/>
                      </a:lnTo>
                      <a:lnTo>
                        <a:pt x="198" y="168"/>
                      </a:lnTo>
                      <a:lnTo>
                        <a:pt x="198" y="164"/>
                      </a:lnTo>
                      <a:lnTo>
                        <a:pt x="199" y="159"/>
                      </a:lnTo>
                      <a:lnTo>
                        <a:pt x="199" y="152"/>
                      </a:lnTo>
                      <a:lnTo>
                        <a:pt x="199" y="146"/>
                      </a:lnTo>
                      <a:lnTo>
                        <a:pt x="198" y="141"/>
                      </a:lnTo>
                      <a:lnTo>
                        <a:pt x="197" y="135"/>
                      </a:lnTo>
                      <a:lnTo>
                        <a:pt x="195" y="131"/>
                      </a:lnTo>
                      <a:lnTo>
                        <a:pt x="194" y="128"/>
                      </a:lnTo>
                      <a:lnTo>
                        <a:pt x="197" y="129"/>
                      </a:lnTo>
                      <a:lnTo>
                        <a:pt x="198" y="129"/>
                      </a:lnTo>
                      <a:lnTo>
                        <a:pt x="199" y="130"/>
                      </a:lnTo>
                      <a:lnTo>
                        <a:pt x="201" y="131"/>
                      </a:lnTo>
                      <a:lnTo>
                        <a:pt x="201" y="133"/>
                      </a:lnTo>
                      <a:lnTo>
                        <a:pt x="202" y="136"/>
                      </a:lnTo>
                      <a:lnTo>
                        <a:pt x="203" y="141"/>
                      </a:lnTo>
                      <a:lnTo>
                        <a:pt x="203" y="146"/>
                      </a:lnTo>
                      <a:lnTo>
                        <a:pt x="205" y="153"/>
                      </a:lnTo>
                      <a:lnTo>
                        <a:pt x="207" y="159"/>
                      </a:lnTo>
                      <a:lnTo>
                        <a:pt x="209" y="165"/>
                      </a:lnTo>
                      <a:lnTo>
                        <a:pt x="212" y="169"/>
                      </a:lnTo>
                      <a:lnTo>
                        <a:pt x="218" y="173"/>
                      </a:lnTo>
                      <a:lnTo>
                        <a:pt x="227" y="171"/>
                      </a:lnTo>
                      <a:lnTo>
                        <a:pt x="232" y="164"/>
                      </a:lnTo>
                      <a:lnTo>
                        <a:pt x="235" y="154"/>
                      </a:lnTo>
                      <a:lnTo>
                        <a:pt x="238" y="157"/>
                      </a:lnTo>
                      <a:lnTo>
                        <a:pt x="243" y="158"/>
                      </a:lnTo>
                      <a:lnTo>
                        <a:pt x="247" y="154"/>
                      </a:lnTo>
                      <a:lnTo>
                        <a:pt x="249" y="145"/>
                      </a:lnTo>
                      <a:lnTo>
                        <a:pt x="249" y="139"/>
                      </a:lnTo>
                      <a:lnTo>
                        <a:pt x="250" y="134"/>
                      </a:lnTo>
                      <a:lnTo>
                        <a:pt x="250" y="129"/>
                      </a:lnTo>
                      <a:lnTo>
                        <a:pt x="251" y="123"/>
                      </a:lnTo>
                      <a:lnTo>
                        <a:pt x="251" y="119"/>
                      </a:lnTo>
                      <a:lnTo>
                        <a:pt x="252" y="114"/>
                      </a:lnTo>
                      <a:lnTo>
                        <a:pt x="252" y="109"/>
                      </a:lnTo>
                      <a:lnTo>
                        <a:pt x="252" y="106"/>
                      </a:lnTo>
                      <a:lnTo>
                        <a:pt x="247" y="97"/>
                      </a:lnTo>
                      <a:lnTo>
                        <a:pt x="245" y="89"/>
                      </a:lnTo>
                      <a:lnTo>
                        <a:pt x="242" y="82"/>
                      </a:lnTo>
                      <a:lnTo>
                        <a:pt x="239" y="75"/>
                      </a:lnTo>
                      <a:lnTo>
                        <a:pt x="237" y="69"/>
                      </a:lnTo>
                      <a:lnTo>
                        <a:pt x="235" y="63"/>
                      </a:lnTo>
                      <a:lnTo>
                        <a:pt x="231" y="56"/>
                      </a:lnTo>
                      <a:lnTo>
                        <a:pt x="227" y="48"/>
                      </a:lnTo>
                      <a:lnTo>
                        <a:pt x="221" y="44"/>
                      </a:lnTo>
                      <a:lnTo>
                        <a:pt x="216" y="40"/>
                      </a:lnTo>
                      <a:lnTo>
                        <a:pt x="213" y="38"/>
                      </a:lnTo>
                      <a:lnTo>
                        <a:pt x="208" y="35"/>
                      </a:lnTo>
                      <a:lnTo>
                        <a:pt x="205" y="33"/>
                      </a:lnTo>
                      <a:lnTo>
                        <a:pt x="200" y="31"/>
                      </a:lnTo>
                      <a:lnTo>
                        <a:pt x="194" y="29"/>
                      </a:lnTo>
                      <a:lnTo>
                        <a:pt x="188" y="25"/>
                      </a:lnTo>
                      <a:lnTo>
                        <a:pt x="178" y="18"/>
                      </a:lnTo>
                      <a:lnTo>
                        <a:pt x="170" y="9"/>
                      </a:lnTo>
                      <a:lnTo>
                        <a:pt x="162" y="2"/>
                      </a:lnTo>
                      <a:lnTo>
                        <a:pt x="155" y="0"/>
                      </a:lnTo>
                      <a:lnTo>
                        <a:pt x="134" y="2"/>
                      </a:lnTo>
                      <a:lnTo>
                        <a:pt x="114" y="7"/>
                      </a:lnTo>
                      <a:lnTo>
                        <a:pt x="95" y="14"/>
                      </a:lnTo>
                      <a:lnTo>
                        <a:pt x="78" y="20"/>
                      </a:lnTo>
                      <a:lnTo>
                        <a:pt x="59" y="27"/>
                      </a:lnTo>
                      <a:lnTo>
                        <a:pt x="41" y="34"/>
                      </a:lnTo>
                      <a:lnTo>
                        <a:pt x="22" y="39"/>
                      </a:lnTo>
                      <a:lnTo>
                        <a:pt x="2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2" name="Freeform 378"/>
                <p:cNvSpPr>
                  <a:spLocks noChangeArrowheads="1"/>
                </p:cNvSpPr>
                <p:nvPr/>
              </p:nvSpPr>
              <p:spPr bwMode="auto">
                <a:xfrm>
                  <a:off x="760" y="251"/>
                  <a:ext cx="26" cy="24"/>
                </a:xfrm>
                <a:custGeom>
                  <a:avLst/>
                  <a:gdLst>
                    <a:gd name="T0" fmla="*/ 17 w 76"/>
                    <a:gd name="T1" fmla="*/ 24 h 73"/>
                    <a:gd name="T2" fmla="*/ 16 w 76"/>
                    <a:gd name="T3" fmla="*/ 21 h 73"/>
                    <a:gd name="T4" fmla="*/ 14 w 76"/>
                    <a:gd name="T5" fmla="*/ 19 h 73"/>
                    <a:gd name="T6" fmla="*/ 12 w 76"/>
                    <a:gd name="T7" fmla="*/ 17 h 73"/>
                    <a:gd name="T8" fmla="*/ 10 w 76"/>
                    <a:gd name="T9" fmla="*/ 15 h 73"/>
                    <a:gd name="T10" fmla="*/ 10 w 76"/>
                    <a:gd name="T11" fmla="*/ 13 h 73"/>
                    <a:gd name="T12" fmla="*/ 9 w 76"/>
                    <a:gd name="T13" fmla="*/ 12 h 73"/>
                    <a:gd name="T14" fmla="*/ 8 w 76"/>
                    <a:gd name="T15" fmla="*/ 10 h 73"/>
                    <a:gd name="T16" fmla="*/ 7 w 76"/>
                    <a:gd name="T17" fmla="*/ 7 h 73"/>
                    <a:gd name="T18" fmla="*/ 5 w 76"/>
                    <a:gd name="T19" fmla="*/ 5 h 73"/>
                    <a:gd name="T20" fmla="*/ 4 w 76"/>
                    <a:gd name="T21" fmla="*/ 3 h 73"/>
                    <a:gd name="T22" fmla="*/ 2 w 76"/>
                    <a:gd name="T23" fmla="*/ 2 h 73"/>
                    <a:gd name="T24" fmla="*/ 0 w 76"/>
                    <a:gd name="T25" fmla="*/ 0 h 73"/>
                    <a:gd name="T26" fmla="*/ 4 w 76"/>
                    <a:gd name="T27" fmla="*/ 0 h 73"/>
                    <a:gd name="T28" fmla="*/ 7 w 76"/>
                    <a:gd name="T29" fmla="*/ 1 h 73"/>
                    <a:gd name="T30" fmla="*/ 10 w 76"/>
                    <a:gd name="T31" fmla="*/ 2 h 73"/>
                    <a:gd name="T32" fmla="*/ 13 w 76"/>
                    <a:gd name="T33" fmla="*/ 3 h 73"/>
                    <a:gd name="T34" fmla="*/ 16 w 76"/>
                    <a:gd name="T35" fmla="*/ 4 h 73"/>
                    <a:gd name="T36" fmla="*/ 19 w 76"/>
                    <a:gd name="T37" fmla="*/ 5 h 73"/>
                    <a:gd name="T38" fmla="*/ 23 w 76"/>
                    <a:gd name="T39" fmla="*/ 6 h 73"/>
                    <a:gd name="T40" fmla="*/ 26 w 76"/>
                    <a:gd name="T41" fmla="*/ 6 h 73"/>
                    <a:gd name="T42" fmla="*/ 26 w 76"/>
                    <a:gd name="T43" fmla="*/ 8 h 73"/>
                    <a:gd name="T44" fmla="*/ 26 w 76"/>
                    <a:gd name="T45" fmla="*/ 10 h 73"/>
                    <a:gd name="T46" fmla="*/ 26 w 76"/>
                    <a:gd name="T47" fmla="*/ 12 h 73"/>
                    <a:gd name="T48" fmla="*/ 25 w 76"/>
                    <a:gd name="T49" fmla="*/ 13 h 73"/>
                    <a:gd name="T50" fmla="*/ 25 w 76"/>
                    <a:gd name="T51" fmla="*/ 14 h 73"/>
                    <a:gd name="T52" fmla="*/ 25 w 76"/>
                    <a:gd name="T53" fmla="*/ 16 h 73"/>
                    <a:gd name="T54" fmla="*/ 25 w 76"/>
                    <a:gd name="T55" fmla="*/ 17 h 73"/>
                    <a:gd name="T56" fmla="*/ 25 w 76"/>
                    <a:gd name="T57" fmla="*/ 19 h 73"/>
                    <a:gd name="T58" fmla="*/ 23 w 76"/>
                    <a:gd name="T59" fmla="*/ 20 h 73"/>
                    <a:gd name="T60" fmla="*/ 22 w 76"/>
                    <a:gd name="T61" fmla="*/ 22 h 73"/>
                    <a:gd name="T62" fmla="*/ 20 w 76"/>
                    <a:gd name="T63" fmla="*/ 23 h 73"/>
                    <a:gd name="T64" fmla="*/ 17 w 76"/>
                    <a:gd name="T65" fmla="*/ 24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3"/>
                    <a:gd name="T101" fmla="*/ 76 w 76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3">
                      <a:moveTo>
                        <a:pt x="51" y="73"/>
                      </a:moveTo>
                      <a:lnTo>
                        <a:pt x="47" y="65"/>
                      </a:lnTo>
                      <a:lnTo>
                        <a:pt x="41" y="58"/>
                      </a:lnTo>
                      <a:lnTo>
                        <a:pt x="36" y="52"/>
                      </a:lnTo>
                      <a:lnTo>
                        <a:pt x="30" y="45"/>
                      </a:lnTo>
                      <a:lnTo>
                        <a:pt x="28" y="39"/>
                      </a:lnTo>
                      <a:lnTo>
                        <a:pt x="25" y="35"/>
                      </a:lnTo>
                      <a:lnTo>
                        <a:pt x="23" y="29"/>
                      </a:lnTo>
                      <a:lnTo>
                        <a:pt x="20" y="22"/>
                      </a:lnTo>
                      <a:lnTo>
                        <a:pt x="16" y="16"/>
                      </a:lnTo>
                      <a:lnTo>
                        <a:pt x="11" y="10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21" y="3"/>
                      </a:lnTo>
                      <a:lnTo>
                        <a:pt x="30" y="7"/>
                      </a:lnTo>
                      <a:lnTo>
                        <a:pt x="39" y="10"/>
                      </a:lnTo>
                      <a:lnTo>
                        <a:pt x="47" y="13"/>
                      </a:lnTo>
                      <a:lnTo>
                        <a:pt x="55" y="16"/>
                      </a:lnTo>
                      <a:lnTo>
                        <a:pt x="66" y="17"/>
                      </a:lnTo>
                      <a:lnTo>
                        <a:pt x="76" y="19"/>
                      </a:lnTo>
                      <a:lnTo>
                        <a:pt x="76" y="24"/>
                      </a:lnTo>
                      <a:lnTo>
                        <a:pt x="75" y="29"/>
                      </a:lnTo>
                      <a:lnTo>
                        <a:pt x="75" y="35"/>
                      </a:lnTo>
                      <a:lnTo>
                        <a:pt x="74" y="39"/>
                      </a:lnTo>
                      <a:lnTo>
                        <a:pt x="74" y="44"/>
                      </a:lnTo>
                      <a:lnTo>
                        <a:pt x="73" y="49"/>
                      </a:lnTo>
                      <a:lnTo>
                        <a:pt x="73" y="53"/>
                      </a:lnTo>
                      <a:lnTo>
                        <a:pt x="73" y="57"/>
                      </a:lnTo>
                      <a:lnTo>
                        <a:pt x="67" y="62"/>
                      </a:lnTo>
                      <a:lnTo>
                        <a:pt x="63" y="67"/>
                      </a:lnTo>
                      <a:lnTo>
                        <a:pt x="59" y="69"/>
                      </a:lnTo>
                      <a:lnTo>
                        <a:pt x="51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3" name="Freeform 379"/>
                <p:cNvSpPr>
                  <a:spLocks noChangeArrowheads="1"/>
                </p:cNvSpPr>
                <p:nvPr/>
              </p:nvSpPr>
              <p:spPr bwMode="auto">
                <a:xfrm>
                  <a:off x="582" y="211"/>
                  <a:ext cx="47" cy="37"/>
                </a:xfrm>
                <a:custGeom>
                  <a:avLst/>
                  <a:gdLst>
                    <a:gd name="T0" fmla="*/ 19 w 142"/>
                    <a:gd name="T1" fmla="*/ 3 h 110"/>
                    <a:gd name="T2" fmla="*/ 21 w 142"/>
                    <a:gd name="T3" fmla="*/ 3 h 110"/>
                    <a:gd name="T4" fmla="*/ 23 w 142"/>
                    <a:gd name="T5" fmla="*/ 2 h 110"/>
                    <a:gd name="T6" fmla="*/ 25 w 142"/>
                    <a:gd name="T7" fmla="*/ 2 h 110"/>
                    <a:gd name="T8" fmla="*/ 27 w 142"/>
                    <a:gd name="T9" fmla="*/ 1 h 110"/>
                    <a:gd name="T10" fmla="*/ 28 w 142"/>
                    <a:gd name="T11" fmla="*/ 0 h 110"/>
                    <a:gd name="T12" fmla="*/ 29 w 142"/>
                    <a:gd name="T13" fmla="*/ 0 h 110"/>
                    <a:gd name="T14" fmla="*/ 30 w 142"/>
                    <a:gd name="T15" fmla="*/ 0 h 110"/>
                    <a:gd name="T16" fmla="*/ 32 w 142"/>
                    <a:gd name="T17" fmla="*/ 0 h 110"/>
                    <a:gd name="T18" fmla="*/ 33 w 142"/>
                    <a:gd name="T19" fmla="*/ 0 h 110"/>
                    <a:gd name="T20" fmla="*/ 35 w 142"/>
                    <a:gd name="T21" fmla="*/ 1 h 110"/>
                    <a:gd name="T22" fmla="*/ 36 w 142"/>
                    <a:gd name="T23" fmla="*/ 2 h 110"/>
                    <a:gd name="T24" fmla="*/ 38 w 142"/>
                    <a:gd name="T25" fmla="*/ 4 h 110"/>
                    <a:gd name="T26" fmla="*/ 40 w 142"/>
                    <a:gd name="T27" fmla="*/ 5 h 110"/>
                    <a:gd name="T28" fmla="*/ 42 w 142"/>
                    <a:gd name="T29" fmla="*/ 7 h 110"/>
                    <a:gd name="T30" fmla="*/ 44 w 142"/>
                    <a:gd name="T31" fmla="*/ 9 h 110"/>
                    <a:gd name="T32" fmla="*/ 46 w 142"/>
                    <a:gd name="T33" fmla="*/ 12 h 110"/>
                    <a:gd name="T34" fmla="*/ 46 w 142"/>
                    <a:gd name="T35" fmla="*/ 13 h 110"/>
                    <a:gd name="T36" fmla="*/ 46 w 142"/>
                    <a:gd name="T37" fmla="*/ 15 h 110"/>
                    <a:gd name="T38" fmla="*/ 46 w 142"/>
                    <a:gd name="T39" fmla="*/ 17 h 110"/>
                    <a:gd name="T40" fmla="*/ 44 w 142"/>
                    <a:gd name="T41" fmla="*/ 19 h 110"/>
                    <a:gd name="T42" fmla="*/ 45 w 142"/>
                    <a:gd name="T43" fmla="*/ 21 h 110"/>
                    <a:gd name="T44" fmla="*/ 46 w 142"/>
                    <a:gd name="T45" fmla="*/ 22 h 110"/>
                    <a:gd name="T46" fmla="*/ 47 w 142"/>
                    <a:gd name="T47" fmla="*/ 24 h 110"/>
                    <a:gd name="T48" fmla="*/ 47 w 142"/>
                    <a:gd name="T49" fmla="*/ 28 h 110"/>
                    <a:gd name="T50" fmla="*/ 45 w 142"/>
                    <a:gd name="T51" fmla="*/ 31 h 110"/>
                    <a:gd name="T52" fmla="*/ 44 w 142"/>
                    <a:gd name="T53" fmla="*/ 33 h 110"/>
                    <a:gd name="T54" fmla="*/ 42 w 142"/>
                    <a:gd name="T55" fmla="*/ 34 h 110"/>
                    <a:gd name="T56" fmla="*/ 41 w 142"/>
                    <a:gd name="T57" fmla="*/ 36 h 110"/>
                    <a:gd name="T58" fmla="*/ 39 w 142"/>
                    <a:gd name="T59" fmla="*/ 36 h 110"/>
                    <a:gd name="T60" fmla="*/ 37 w 142"/>
                    <a:gd name="T61" fmla="*/ 37 h 110"/>
                    <a:gd name="T62" fmla="*/ 33 w 142"/>
                    <a:gd name="T63" fmla="*/ 37 h 110"/>
                    <a:gd name="T64" fmla="*/ 30 w 142"/>
                    <a:gd name="T65" fmla="*/ 37 h 110"/>
                    <a:gd name="T66" fmla="*/ 27 w 142"/>
                    <a:gd name="T67" fmla="*/ 37 h 110"/>
                    <a:gd name="T68" fmla="*/ 24 w 142"/>
                    <a:gd name="T69" fmla="*/ 37 h 110"/>
                    <a:gd name="T70" fmla="*/ 22 w 142"/>
                    <a:gd name="T71" fmla="*/ 36 h 110"/>
                    <a:gd name="T72" fmla="*/ 21 w 142"/>
                    <a:gd name="T73" fmla="*/ 35 h 110"/>
                    <a:gd name="T74" fmla="*/ 17 w 142"/>
                    <a:gd name="T75" fmla="*/ 35 h 110"/>
                    <a:gd name="T76" fmla="*/ 15 w 142"/>
                    <a:gd name="T77" fmla="*/ 33 h 110"/>
                    <a:gd name="T78" fmla="*/ 13 w 142"/>
                    <a:gd name="T79" fmla="*/ 32 h 110"/>
                    <a:gd name="T80" fmla="*/ 11 w 142"/>
                    <a:gd name="T81" fmla="*/ 29 h 110"/>
                    <a:gd name="T82" fmla="*/ 9 w 142"/>
                    <a:gd name="T83" fmla="*/ 28 h 110"/>
                    <a:gd name="T84" fmla="*/ 6 w 142"/>
                    <a:gd name="T85" fmla="*/ 27 h 110"/>
                    <a:gd name="T86" fmla="*/ 5 w 142"/>
                    <a:gd name="T87" fmla="*/ 25 h 110"/>
                    <a:gd name="T88" fmla="*/ 3 w 142"/>
                    <a:gd name="T89" fmla="*/ 24 h 110"/>
                    <a:gd name="T90" fmla="*/ 1 w 142"/>
                    <a:gd name="T91" fmla="*/ 23 h 110"/>
                    <a:gd name="T92" fmla="*/ 0 w 142"/>
                    <a:gd name="T93" fmla="*/ 22 h 110"/>
                    <a:gd name="T94" fmla="*/ 0 w 142"/>
                    <a:gd name="T95" fmla="*/ 20 h 110"/>
                    <a:gd name="T96" fmla="*/ 0 w 142"/>
                    <a:gd name="T97" fmla="*/ 18 h 110"/>
                    <a:gd name="T98" fmla="*/ 3 w 142"/>
                    <a:gd name="T99" fmla="*/ 17 h 110"/>
                    <a:gd name="T100" fmla="*/ 6 w 142"/>
                    <a:gd name="T101" fmla="*/ 17 h 110"/>
                    <a:gd name="T102" fmla="*/ 9 w 142"/>
                    <a:gd name="T103" fmla="*/ 17 h 110"/>
                    <a:gd name="T104" fmla="*/ 11 w 142"/>
                    <a:gd name="T105" fmla="*/ 19 h 110"/>
                    <a:gd name="T106" fmla="*/ 11 w 142"/>
                    <a:gd name="T107" fmla="*/ 15 h 110"/>
                    <a:gd name="T108" fmla="*/ 13 w 142"/>
                    <a:gd name="T109" fmla="*/ 13 h 110"/>
                    <a:gd name="T110" fmla="*/ 16 w 142"/>
                    <a:gd name="T111" fmla="*/ 12 h 110"/>
                    <a:gd name="T112" fmla="*/ 20 w 142"/>
                    <a:gd name="T113" fmla="*/ 12 h 110"/>
                    <a:gd name="T114" fmla="*/ 20 w 142"/>
                    <a:gd name="T115" fmla="*/ 10 h 110"/>
                    <a:gd name="T116" fmla="*/ 19 w 142"/>
                    <a:gd name="T117" fmla="*/ 7 h 110"/>
                    <a:gd name="T118" fmla="*/ 19 w 142"/>
                    <a:gd name="T119" fmla="*/ 5 h 110"/>
                    <a:gd name="T120" fmla="*/ 19 w 142"/>
                    <a:gd name="T121" fmla="*/ 3 h 1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2"/>
                    <a:gd name="T184" fmla="*/ 0 h 110"/>
                    <a:gd name="T185" fmla="*/ 142 w 142"/>
                    <a:gd name="T186" fmla="*/ 110 h 1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2" h="110">
                      <a:moveTo>
                        <a:pt x="56" y="9"/>
                      </a:moveTo>
                      <a:lnTo>
                        <a:pt x="64" y="8"/>
                      </a:lnTo>
                      <a:lnTo>
                        <a:pt x="70" y="7"/>
                      </a:lnTo>
                      <a:lnTo>
                        <a:pt x="76" y="5"/>
                      </a:lnTo>
                      <a:lnTo>
                        <a:pt x="81" y="2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0" y="1"/>
                      </a:lnTo>
                      <a:lnTo>
                        <a:pt x="105" y="4"/>
                      </a:lnTo>
                      <a:lnTo>
                        <a:pt x="110" y="7"/>
                      </a:lnTo>
                      <a:lnTo>
                        <a:pt x="115" y="12"/>
                      </a:lnTo>
                      <a:lnTo>
                        <a:pt x="121" y="16"/>
                      </a:lnTo>
                      <a:lnTo>
                        <a:pt x="127" y="22"/>
                      </a:lnTo>
                      <a:lnTo>
                        <a:pt x="133" y="28"/>
                      </a:lnTo>
                      <a:lnTo>
                        <a:pt x="138" y="35"/>
                      </a:lnTo>
                      <a:lnTo>
                        <a:pt x="140" y="39"/>
                      </a:lnTo>
                      <a:lnTo>
                        <a:pt x="140" y="45"/>
                      </a:lnTo>
                      <a:lnTo>
                        <a:pt x="138" y="50"/>
                      </a:lnTo>
                      <a:lnTo>
                        <a:pt x="133" y="55"/>
                      </a:lnTo>
                      <a:lnTo>
                        <a:pt x="136" y="61"/>
                      </a:lnTo>
                      <a:lnTo>
                        <a:pt x="140" y="65"/>
                      </a:lnTo>
                      <a:lnTo>
                        <a:pt x="142" y="72"/>
                      </a:lnTo>
                      <a:lnTo>
                        <a:pt x="141" y="84"/>
                      </a:lnTo>
                      <a:lnTo>
                        <a:pt x="137" y="91"/>
                      </a:lnTo>
                      <a:lnTo>
                        <a:pt x="133" y="97"/>
                      </a:lnTo>
                      <a:lnTo>
                        <a:pt x="128" y="102"/>
                      </a:lnTo>
                      <a:lnTo>
                        <a:pt x="123" y="107"/>
                      </a:lnTo>
                      <a:lnTo>
                        <a:pt x="118" y="107"/>
                      </a:lnTo>
                      <a:lnTo>
                        <a:pt x="111" y="109"/>
                      </a:lnTo>
                      <a:lnTo>
                        <a:pt x="100" y="109"/>
                      </a:lnTo>
                      <a:lnTo>
                        <a:pt x="91" y="110"/>
                      </a:lnTo>
                      <a:lnTo>
                        <a:pt x="82" y="110"/>
                      </a:lnTo>
                      <a:lnTo>
                        <a:pt x="73" y="109"/>
                      </a:lnTo>
                      <a:lnTo>
                        <a:pt x="67" y="107"/>
                      </a:lnTo>
                      <a:lnTo>
                        <a:pt x="63" y="104"/>
                      </a:lnTo>
                      <a:lnTo>
                        <a:pt x="52" y="103"/>
                      </a:lnTo>
                      <a:lnTo>
                        <a:pt x="45" y="99"/>
                      </a:lnTo>
                      <a:lnTo>
                        <a:pt x="39" y="95"/>
                      </a:lnTo>
                      <a:lnTo>
                        <a:pt x="33" y="87"/>
                      </a:lnTo>
                      <a:lnTo>
                        <a:pt x="26" y="83"/>
                      </a:lnTo>
                      <a:lnTo>
                        <a:pt x="19" y="80"/>
                      </a:lnTo>
                      <a:lnTo>
                        <a:pt x="14" y="75"/>
                      </a:lnTo>
                      <a:lnTo>
                        <a:pt x="8" y="72"/>
                      </a:lnTo>
                      <a:lnTo>
                        <a:pt x="3" y="69"/>
                      </a:lnTo>
                      <a:lnTo>
                        <a:pt x="1" y="65"/>
                      </a:lnTo>
                      <a:lnTo>
                        <a:pt x="0" y="60"/>
                      </a:lnTo>
                      <a:lnTo>
                        <a:pt x="1" y="53"/>
                      </a:lnTo>
                      <a:lnTo>
                        <a:pt x="8" y="50"/>
                      </a:lnTo>
                      <a:lnTo>
                        <a:pt x="17" y="50"/>
                      </a:lnTo>
                      <a:lnTo>
                        <a:pt x="26" y="52"/>
                      </a:lnTo>
                      <a:lnTo>
                        <a:pt x="34" y="55"/>
                      </a:lnTo>
                      <a:lnTo>
                        <a:pt x="33" y="45"/>
                      </a:lnTo>
                      <a:lnTo>
                        <a:pt x="38" y="38"/>
                      </a:lnTo>
                      <a:lnTo>
                        <a:pt x="47" y="35"/>
                      </a:lnTo>
                      <a:lnTo>
                        <a:pt x="59" y="35"/>
                      </a:lnTo>
                      <a:lnTo>
                        <a:pt x="59" y="29"/>
                      </a:lnTo>
                      <a:lnTo>
                        <a:pt x="58" y="22"/>
                      </a:lnTo>
                      <a:lnTo>
                        <a:pt x="58" y="16"/>
                      </a:lnTo>
                      <a:lnTo>
                        <a:pt x="56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4" name="Freeform 380"/>
                <p:cNvSpPr>
                  <a:spLocks noChangeArrowheads="1"/>
                </p:cNvSpPr>
                <p:nvPr/>
              </p:nvSpPr>
              <p:spPr bwMode="auto">
                <a:xfrm>
                  <a:off x="729" y="238"/>
                  <a:ext cx="48" cy="62"/>
                </a:xfrm>
                <a:custGeom>
                  <a:avLst/>
                  <a:gdLst>
                    <a:gd name="T0" fmla="*/ 13 w 146"/>
                    <a:gd name="T1" fmla="*/ 3 h 187"/>
                    <a:gd name="T2" fmla="*/ 10 w 146"/>
                    <a:gd name="T3" fmla="*/ 1 h 187"/>
                    <a:gd name="T4" fmla="*/ 7 w 146"/>
                    <a:gd name="T5" fmla="*/ 0 h 187"/>
                    <a:gd name="T6" fmla="*/ 6 w 146"/>
                    <a:gd name="T7" fmla="*/ 2 h 187"/>
                    <a:gd name="T8" fmla="*/ 6 w 146"/>
                    <a:gd name="T9" fmla="*/ 5 h 187"/>
                    <a:gd name="T10" fmla="*/ 7 w 146"/>
                    <a:gd name="T11" fmla="*/ 8 h 187"/>
                    <a:gd name="T12" fmla="*/ 7 w 146"/>
                    <a:gd name="T13" fmla="*/ 10 h 187"/>
                    <a:gd name="T14" fmla="*/ 7 w 146"/>
                    <a:gd name="T15" fmla="*/ 12 h 187"/>
                    <a:gd name="T16" fmla="*/ 9 w 146"/>
                    <a:gd name="T17" fmla="*/ 16 h 187"/>
                    <a:gd name="T18" fmla="*/ 12 w 146"/>
                    <a:gd name="T19" fmla="*/ 17 h 187"/>
                    <a:gd name="T20" fmla="*/ 12 w 146"/>
                    <a:gd name="T21" fmla="*/ 17 h 187"/>
                    <a:gd name="T22" fmla="*/ 9 w 146"/>
                    <a:gd name="T23" fmla="*/ 16 h 187"/>
                    <a:gd name="T24" fmla="*/ 5 w 146"/>
                    <a:gd name="T25" fmla="*/ 17 h 187"/>
                    <a:gd name="T26" fmla="*/ 2 w 146"/>
                    <a:gd name="T27" fmla="*/ 22 h 187"/>
                    <a:gd name="T28" fmla="*/ 1 w 146"/>
                    <a:gd name="T29" fmla="*/ 25 h 187"/>
                    <a:gd name="T30" fmla="*/ 0 w 146"/>
                    <a:gd name="T31" fmla="*/ 31 h 187"/>
                    <a:gd name="T32" fmla="*/ 2 w 146"/>
                    <a:gd name="T33" fmla="*/ 34 h 187"/>
                    <a:gd name="T34" fmla="*/ 0 w 146"/>
                    <a:gd name="T35" fmla="*/ 36 h 187"/>
                    <a:gd name="T36" fmla="*/ 1 w 146"/>
                    <a:gd name="T37" fmla="*/ 41 h 187"/>
                    <a:gd name="T38" fmla="*/ 5 w 146"/>
                    <a:gd name="T39" fmla="*/ 44 h 187"/>
                    <a:gd name="T40" fmla="*/ 12 w 146"/>
                    <a:gd name="T41" fmla="*/ 47 h 187"/>
                    <a:gd name="T42" fmla="*/ 19 w 146"/>
                    <a:gd name="T43" fmla="*/ 52 h 187"/>
                    <a:gd name="T44" fmla="*/ 26 w 146"/>
                    <a:gd name="T45" fmla="*/ 58 h 187"/>
                    <a:gd name="T46" fmla="*/ 34 w 146"/>
                    <a:gd name="T47" fmla="*/ 62 h 187"/>
                    <a:gd name="T48" fmla="*/ 39 w 146"/>
                    <a:gd name="T49" fmla="*/ 58 h 187"/>
                    <a:gd name="T50" fmla="*/ 42 w 146"/>
                    <a:gd name="T51" fmla="*/ 50 h 187"/>
                    <a:gd name="T52" fmla="*/ 44 w 146"/>
                    <a:gd name="T53" fmla="*/ 43 h 187"/>
                    <a:gd name="T54" fmla="*/ 47 w 146"/>
                    <a:gd name="T55" fmla="*/ 38 h 187"/>
                    <a:gd name="T56" fmla="*/ 47 w 146"/>
                    <a:gd name="T57" fmla="*/ 34 h 187"/>
                    <a:gd name="T58" fmla="*/ 43 w 146"/>
                    <a:gd name="T59" fmla="*/ 30 h 187"/>
                    <a:gd name="T60" fmla="*/ 40 w 146"/>
                    <a:gd name="T61" fmla="*/ 26 h 187"/>
                    <a:gd name="T62" fmla="*/ 39 w 146"/>
                    <a:gd name="T63" fmla="*/ 23 h 187"/>
                    <a:gd name="T64" fmla="*/ 36 w 146"/>
                    <a:gd name="T65" fmla="*/ 18 h 187"/>
                    <a:gd name="T66" fmla="*/ 33 w 146"/>
                    <a:gd name="T67" fmla="*/ 15 h 187"/>
                    <a:gd name="T68" fmla="*/ 28 w 146"/>
                    <a:gd name="T69" fmla="*/ 10 h 187"/>
                    <a:gd name="T70" fmla="*/ 24 w 146"/>
                    <a:gd name="T71" fmla="*/ 6 h 187"/>
                    <a:gd name="T72" fmla="*/ 21 w 146"/>
                    <a:gd name="T73" fmla="*/ 5 h 187"/>
                    <a:gd name="T74" fmla="*/ 17 w 146"/>
                    <a:gd name="T75" fmla="*/ 5 h 18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6"/>
                    <a:gd name="T115" fmla="*/ 0 h 187"/>
                    <a:gd name="T116" fmla="*/ 146 w 146"/>
                    <a:gd name="T117" fmla="*/ 187 h 18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6" h="187">
                      <a:moveTo>
                        <a:pt x="44" y="14"/>
                      </a:moveTo>
                      <a:lnTo>
                        <a:pt x="41" y="9"/>
                      </a:lnTo>
                      <a:lnTo>
                        <a:pt x="36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9" y="3"/>
                      </a:lnTo>
                      <a:lnTo>
                        <a:pt x="17" y="7"/>
                      </a:lnTo>
                      <a:lnTo>
                        <a:pt x="16" y="11"/>
                      </a:lnTo>
                      <a:lnTo>
                        <a:pt x="17" y="15"/>
                      </a:lnTo>
                      <a:lnTo>
                        <a:pt x="19" y="19"/>
                      </a:lnTo>
                      <a:lnTo>
                        <a:pt x="20" y="23"/>
                      </a:lnTo>
                      <a:lnTo>
                        <a:pt x="21" y="27"/>
                      </a:lnTo>
                      <a:lnTo>
                        <a:pt x="20" y="30"/>
                      </a:lnTo>
                      <a:lnTo>
                        <a:pt x="20" y="33"/>
                      </a:lnTo>
                      <a:lnTo>
                        <a:pt x="21" y="37"/>
                      </a:lnTo>
                      <a:lnTo>
                        <a:pt x="23" y="40"/>
                      </a:lnTo>
                      <a:lnTo>
                        <a:pt x="28" y="47"/>
                      </a:lnTo>
                      <a:lnTo>
                        <a:pt x="32" y="49"/>
                      </a:lnTo>
                      <a:lnTo>
                        <a:pt x="38" y="51"/>
                      </a:lnTo>
                      <a:lnTo>
                        <a:pt x="43" y="51"/>
                      </a:lnTo>
                      <a:lnTo>
                        <a:pt x="37" y="52"/>
                      </a:lnTo>
                      <a:lnTo>
                        <a:pt x="31" y="51"/>
                      </a:lnTo>
                      <a:lnTo>
                        <a:pt x="27" y="49"/>
                      </a:lnTo>
                      <a:lnTo>
                        <a:pt x="21" y="48"/>
                      </a:lnTo>
                      <a:lnTo>
                        <a:pt x="14" y="51"/>
                      </a:lnTo>
                      <a:lnTo>
                        <a:pt x="8" y="56"/>
                      </a:lnTo>
                      <a:lnTo>
                        <a:pt x="6" y="66"/>
                      </a:lnTo>
                      <a:lnTo>
                        <a:pt x="9" y="73"/>
                      </a:lnTo>
                      <a:lnTo>
                        <a:pt x="2" y="76"/>
                      </a:lnTo>
                      <a:lnTo>
                        <a:pt x="0" y="85"/>
                      </a:lnTo>
                      <a:lnTo>
                        <a:pt x="1" y="94"/>
                      </a:lnTo>
                      <a:lnTo>
                        <a:pt x="8" y="101"/>
                      </a:lnTo>
                      <a:lnTo>
                        <a:pt x="5" y="104"/>
                      </a:lnTo>
                      <a:lnTo>
                        <a:pt x="2" y="107"/>
                      </a:lnTo>
                      <a:lnTo>
                        <a:pt x="1" y="109"/>
                      </a:lnTo>
                      <a:lnTo>
                        <a:pt x="0" y="115"/>
                      </a:lnTo>
                      <a:lnTo>
                        <a:pt x="4" y="125"/>
                      </a:lnTo>
                      <a:lnTo>
                        <a:pt x="8" y="130"/>
                      </a:lnTo>
                      <a:lnTo>
                        <a:pt x="15" y="133"/>
                      </a:lnTo>
                      <a:lnTo>
                        <a:pt x="26" y="133"/>
                      </a:lnTo>
                      <a:lnTo>
                        <a:pt x="36" y="141"/>
                      </a:lnTo>
                      <a:lnTo>
                        <a:pt x="46" y="149"/>
                      </a:lnTo>
                      <a:lnTo>
                        <a:pt x="57" y="158"/>
                      </a:lnTo>
                      <a:lnTo>
                        <a:pt x="67" y="167"/>
                      </a:lnTo>
                      <a:lnTo>
                        <a:pt x="78" y="175"/>
                      </a:lnTo>
                      <a:lnTo>
                        <a:pt x="89" y="181"/>
                      </a:lnTo>
                      <a:lnTo>
                        <a:pt x="102" y="186"/>
                      </a:lnTo>
                      <a:lnTo>
                        <a:pt x="115" y="187"/>
                      </a:lnTo>
                      <a:lnTo>
                        <a:pt x="119" y="176"/>
                      </a:lnTo>
                      <a:lnTo>
                        <a:pt x="123" y="164"/>
                      </a:lnTo>
                      <a:lnTo>
                        <a:pt x="127" y="152"/>
                      </a:lnTo>
                      <a:lnTo>
                        <a:pt x="132" y="140"/>
                      </a:lnTo>
                      <a:lnTo>
                        <a:pt x="135" y="129"/>
                      </a:lnTo>
                      <a:lnTo>
                        <a:pt x="140" y="121"/>
                      </a:lnTo>
                      <a:lnTo>
                        <a:pt x="143" y="114"/>
                      </a:lnTo>
                      <a:lnTo>
                        <a:pt x="146" y="112"/>
                      </a:lnTo>
                      <a:lnTo>
                        <a:pt x="142" y="104"/>
                      </a:lnTo>
                      <a:lnTo>
                        <a:pt x="136" y="97"/>
                      </a:lnTo>
                      <a:lnTo>
                        <a:pt x="131" y="91"/>
                      </a:lnTo>
                      <a:lnTo>
                        <a:pt x="125" y="84"/>
                      </a:lnTo>
                      <a:lnTo>
                        <a:pt x="123" y="78"/>
                      </a:lnTo>
                      <a:lnTo>
                        <a:pt x="120" y="74"/>
                      </a:lnTo>
                      <a:lnTo>
                        <a:pt x="118" y="68"/>
                      </a:lnTo>
                      <a:lnTo>
                        <a:pt x="115" y="61"/>
                      </a:lnTo>
                      <a:lnTo>
                        <a:pt x="111" y="55"/>
                      </a:lnTo>
                      <a:lnTo>
                        <a:pt x="106" y="49"/>
                      </a:lnTo>
                      <a:lnTo>
                        <a:pt x="101" y="44"/>
                      </a:lnTo>
                      <a:lnTo>
                        <a:pt x="95" y="39"/>
                      </a:lnTo>
                      <a:lnTo>
                        <a:pt x="84" y="30"/>
                      </a:lnTo>
                      <a:lnTo>
                        <a:pt x="79" y="23"/>
                      </a:lnTo>
                      <a:lnTo>
                        <a:pt x="74" y="18"/>
                      </a:lnTo>
                      <a:lnTo>
                        <a:pt x="68" y="17"/>
                      </a:lnTo>
                      <a:lnTo>
                        <a:pt x="63" y="16"/>
                      </a:lnTo>
                      <a:lnTo>
                        <a:pt x="58" y="15"/>
                      </a:lnTo>
                      <a:lnTo>
                        <a:pt x="53" y="15"/>
                      </a:lnTo>
                      <a:lnTo>
                        <a:pt x="4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5" name="Freeform 381"/>
                <p:cNvSpPr>
                  <a:spLocks noEditPoints="1" noChangeArrowheads="1"/>
                </p:cNvSpPr>
                <p:nvPr/>
              </p:nvSpPr>
              <p:spPr bwMode="auto">
                <a:xfrm>
                  <a:off x="93" y="122"/>
                  <a:ext cx="256" cy="213"/>
                </a:xfrm>
                <a:custGeom>
                  <a:avLst/>
                  <a:gdLst>
                    <a:gd name="T0" fmla="*/ 238 w 768"/>
                    <a:gd name="T1" fmla="*/ 135 h 639"/>
                    <a:gd name="T2" fmla="*/ 220 w 768"/>
                    <a:gd name="T3" fmla="*/ 138 h 639"/>
                    <a:gd name="T4" fmla="*/ 214 w 768"/>
                    <a:gd name="T5" fmla="*/ 145 h 639"/>
                    <a:gd name="T6" fmla="*/ 211 w 768"/>
                    <a:gd name="T7" fmla="*/ 152 h 639"/>
                    <a:gd name="T8" fmla="*/ 213 w 768"/>
                    <a:gd name="T9" fmla="*/ 159 h 639"/>
                    <a:gd name="T10" fmla="*/ 217 w 768"/>
                    <a:gd name="T11" fmla="*/ 165 h 639"/>
                    <a:gd name="T12" fmla="*/ 229 w 768"/>
                    <a:gd name="T13" fmla="*/ 167 h 639"/>
                    <a:gd name="T14" fmla="*/ 239 w 768"/>
                    <a:gd name="T15" fmla="*/ 168 h 639"/>
                    <a:gd name="T16" fmla="*/ 233 w 768"/>
                    <a:gd name="T17" fmla="*/ 159 h 639"/>
                    <a:gd name="T18" fmla="*/ 233 w 768"/>
                    <a:gd name="T19" fmla="*/ 146 h 639"/>
                    <a:gd name="T20" fmla="*/ 246 w 768"/>
                    <a:gd name="T21" fmla="*/ 140 h 639"/>
                    <a:gd name="T22" fmla="*/ 79 w 768"/>
                    <a:gd name="T23" fmla="*/ 172 h 639"/>
                    <a:gd name="T24" fmla="*/ 74 w 768"/>
                    <a:gd name="T25" fmla="*/ 182 h 639"/>
                    <a:gd name="T26" fmla="*/ 69 w 768"/>
                    <a:gd name="T27" fmla="*/ 190 h 639"/>
                    <a:gd name="T28" fmla="*/ 70 w 768"/>
                    <a:gd name="T29" fmla="*/ 196 h 639"/>
                    <a:gd name="T30" fmla="*/ 68 w 768"/>
                    <a:gd name="T31" fmla="*/ 202 h 639"/>
                    <a:gd name="T32" fmla="*/ 74 w 768"/>
                    <a:gd name="T33" fmla="*/ 213 h 639"/>
                    <a:gd name="T34" fmla="*/ 97 w 768"/>
                    <a:gd name="T35" fmla="*/ 210 h 639"/>
                    <a:gd name="T36" fmla="*/ 115 w 768"/>
                    <a:gd name="T37" fmla="*/ 205 h 639"/>
                    <a:gd name="T38" fmla="*/ 117 w 768"/>
                    <a:gd name="T39" fmla="*/ 186 h 639"/>
                    <a:gd name="T40" fmla="*/ 113 w 768"/>
                    <a:gd name="T41" fmla="*/ 169 h 639"/>
                    <a:gd name="T42" fmla="*/ 94 w 768"/>
                    <a:gd name="T43" fmla="*/ 170 h 639"/>
                    <a:gd name="T44" fmla="*/ 54 w 768"/>
                    <a:gd name="T45" fmla="*/ 34 h 639"/>
                    <a:gd name="T46" fmla="*/ 60 w 768"/>
                    <a:gd name="T47" fmla="*/ 40 h 639"/>
                    <a:gd name="T48" fmla="*/ 61 w 768"/>
                    <a:gd name="T49" fmla="*/ 47 h 639"/>
                    <a:gd name="T50" fmla="*/ 61 w 768"/>
                    <a:gd name="T51" fmla="*/ 36 h 639"/>
                    <a:gd name="T52" fmla="*/ 58 w 768"/>
                    <a:gd name="T53" fmla="*/ 26 h 639"/>
                    <a:gd name="T54" fmla="*/ 55 w 768"/>
                    <a:gd name="T55" fmla="*/ 31 h 639"/>
                    <a:gd name="T56" fmla="*/ 3 w 768"/>
                    <a:gd name="T57" fmla="*/ 14 h 639"/>
                    <a:gd name="T58" fmla="*/ 8 w 768"/>
                    <a:gd name="T59" fmla="*/ 29 h 639"/>
                    <a:gd name="T60" fmla="*/ 18 w 768"/>
                    <a:gd name="T61" fmla="*/ 45 h 639"/>
                    <a:gd name="T62" fmla="*/ 33 w 768"/>
                    <a:gd name="T63" fmla="*/ 62 h 639"/>
                    <a:gd name="T64" fmla="*/ 40 w 768"/>
                    <a:gd name="T65" fmla="*/ 63 h 639"/>
                    <a:gd name="T66" fmla="*/ 46 w 768"/>
                    <a:gd name="T67" fmla="*/ 49 h 639"/>
                    <a:gd name="T68" fmla="*/ 52 w 768"/>
                    <a:gd name="T69" fmla="*/ 37 h 639"/>
                    <a:gd name="T70" fmla="*/ 48 w 768"/>
                    <a:gd name="T71" fmla="*/ 31 h 639"/>
                    <a:gd name="T72" fmla="*/ 26 w 768"/>
                    <a:gd name="T73" fmla="*/ 14 h 639"/>
                    <a:gd name="T74" fmla="*/ 6 w 768"/>
                    <a:gd name="T75" fmla="*/ 1 h 639"/>
                    <a:gd name="T76" fmla="*/ 1 w 768"/>
                    <a:gd name="T77" fmla="*/ 5 h 639"/>
                    <a:gd name="T78" fmla="*/ 21 w 768"/>
                    <a:gd name="T79" fmla="*/ 62 h 639"/>
                    <a:gd name="T80" fmla="*/ 29 w 768"/>
                    <a:gd name="T81" fmla="*/ 108 h 639"/>
                    <a:gd name="T82" fmla="*/ 33 w 768"/>
                    <a:gd name="T83" fmla="*/ 115 h 639"/>
                    <a:gd name="T84" fmla="*/ 41 w 768"/>
                    <a:gd name="T85" fmla="*/ 85 h 639"/>
                    <a:gd name="T86" fmla="*/ 41 w 768"/>
                    <a:gd name="T87" fmla="*/ 70 h 639"/>
                    <a:gd name="T88" fmla="*/ 36 w 768"/>
                    <a:gd name="T89" fmla="*/ 68 h 639"/>
                    <a:gd name="T90" fmla="*/ 23 w 768"/>
                    <a:gd name="T91" fmla="*/ 53 h 639"/>
                    <a:gd name="T92" fmla="*/ 44 w 768"/>
                    <a:gd name="T93" fmla="*/ 71 h 639"/>
                    <a:gd name="T94" fmla="*/ 32 w 768"/>
                    <a:gd name="T95" fmla="*/ 127 h 639"/>
                    <a:gd name="T96" fmla="*/ 26 w 768"/>
                    <a:gd name="T97" fmla="*/ 164 h 639"/>
                    <a:gd name="T98" fmla="*/ 35 w 768"/>
                    <a:gd name="T99" fmla="*/ 156 h 639"/>
                    <a:gd name="T100" fmla="*/ 40 w 768"/>
                    <a:gd name="T101" fmla="*/ 146 h 639"/>
                    <a:gd name="T102" fmla="*/ 34 w 768"/>
                    <a:gd name="T103" fmla="*/ 148 h 639"/>
                    <a:gd name="T104" fmla="*/ 36 w 768"/>
                    <a:gd name="T105" fmla="*/ 142 h 639"/>
                    <a:gd name="T106" fmla="*/ 41 w 768"/>
                    <a:gd name="T107" fmla="*/ 138 h 639"/>
                    <a:gd name="T108" fmla="*/ 42 w 768"/>
                    <a:gd name="T109" fmla="*/ 128 h 639"/>
                    <a:gd name="T110" fmla="*/ 41 w 768"/>
                    <a:gd name="T111" fmla="*/ 113 h 639"/>
                    <a:gd name="T112" fmla="*/ 43 w 768"/>
                    <a:gd name="T113" fmla="*/ 106 h 639"/>
                    <a:gd name="T114" fmla="*/ 45 w 768"/>
                    <a:gd name="T115" fmla="*/ 99 h 639"/>
                    <a:gd name="T116" fmla="*/ 47 w 768"/>
                    <a:gd name="T117" fmla="*/ 92 h 639"/>
                    <a:gd name="T118" fmla="*/ 48 w 768"/>
                    <a:gd name="T119" fmla="*/ 79 h 639"/>
                    <a:gd name="T120" fmla="*/ 48 w 768"/>
                    <a:gd name="T121" fmla="*/ 63 h 639"/>
                    <a:gd name="T122" fmla="*/ 47 w 768"/>
                    <a:gd name="T123" fmla="*/ 57 h 63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68"/>
                    <a:gd name="T187" fmla="*/ 0 h 639"/>
                    <a:gd name="T188" fmla="*/ 768 w 768"/>
                    <a:gd name="T189" fmla="*/ 639 h 63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68" h="639">
                      <a:moveTo>
                        <a:pt x="768" y="409"/>
                      </a:moveTo>
                      <a:lnTo>
                        <a:pt x="765" y="409"/>
                      </a:lnTo>
                      <a:lnTo>
                        <a:pt x="761" y="409"/>
                      </a:lnTo>
                      <a:lnTo>
                        <a:pt x="758" y="409"/>
                      </a:lnTo>
                      <a:lnTo>
                        <a:pt x="754" y="409"/>
                      </a:lnTo>
                      <a:lnTo>
                        <a:pt x="751" y="409"/>
                      </a:lnTo>
                      <a:lnTo>
                        <a:pt x="747" y="409"/>
                      </a:lnTo>
                      <a:lnTo>
                        <a:pt x="743" y="408"/>
                      </a:lnTo>
                      <a:lnTo>
                        <a:pt x="739" y="408"/>
                      </a:lnTo>
                      <a:lnTo>
                        <a:pt x="736" y="408"/>
                      </a:lnTo>
                      <a:lnTo>
                        <a:pt x="732" y="407"/>
                      </a:lnTo>
                      <a:lnTo>
                        <a:pt x="729" y="407"/>
                      </a:lnTo>
                      <a:lnTo>
                        <a:pt x="725" y="406"/>
                      </a:lnTo>
                      <a:lnTo>
                        <a:pt x="722" y="406"/>
                      </a:lnTo>
                      <a:lnTo>
                        <a:pt x="718" y="405"/>
                      </a:lnTo>
                      <a:lnTo>
                        <a:pt x="715" y="405"/>
                      </a:lnTo>
                      <a:lnTo>
                        <a:pt x="711" y="405"/>
                      </a:lnTo>
                      <a:lnTo>
                        <a:pt x="708" y="404"/>
                      </a:lnTo>
                      <a:lnTo>
                        <a:pt x="704" y="404"/>
                      </a:lnTo>
                      <a:lnTo>
                        <a:pt x="701" y="404"/>
                      </a:lnTo>
                      <a:lnTo>
                        <a:pt x="698" y="404"/>
                      </a:lnTo>
                      <a:lnTo>
                        <a:pt x="694" y="404"/>
                      </a:lnTo>
                      <a:lnTo>
                        <a:pt x="691" y="404"/>
                      </a:lnTo>
                      <a:lnTo>
                        <a:pt x="687" y="404"/>
                      </a:lnTo>
                      <a:lnTo>
                        <a:pt x="684" y="405"/>
                      </a:lnTo>
                      <a:lnTo>
                        <a:pt x="680" y="405"/>
                      </a:lnTo>
                      <a:lnTo>
                        <a:pt x="677" y="406"/>
                      </a:lnTo>
                      <a:lnTo>
                        <a:pt x="673" y="407"/>
                      </a:lnTo>
                      <a:lnTo>
                        <a:pt x="670" y="408"/>
                      </a:lnTo>
                      <a:lnTo>
                        <a:pt x="666" y="409"/>
                      </a:lnTo>
                      <a:lnTo>
                        <a:pt x="663" y="410"/>
                      </a:lnTo>
                      <a:lnTo>
                        <a:pt x="659" y="413"/>
                      </a:lnTo>
                      <a:lnTo>
                        <a:pt x="656" y="415"/>
                      </a:lnTo>
                      <a:lnTo>
                        <a:pt x="655" y="415"/>
                      </a:lnTo>
                      <a:lnTo>
                        <a:pt x="654" y="416"/>
                      </a:lnTo>
                      <a:lnTo>
                        <a:pt x="652" y="417"/>
                      </a:lnTo>
                      <a:lnTo>
                        <a:pt x="651" y="419"/>
                      </a:lnTo>
                      <a:lnTo>
                        <a:pt x="650" y="420"/>
                      </a:lnTo>
                      <a:lnTo>
                        <a:pt x="650" y="421"/>
                      </a:lnTo>
                      <a:lnTo>
                        <a:pt x="649" y="422"/>
                      </a:lnTo>
                      <a:lnTo>
                        <a:pt x="648" y="424"/>
                      </a:lnTo>
                      <a:lnTo>
                        <a:pt x="647" y="425"/>
                      </a:lnTo>
                      <a:lnTo>
                        <a:pt x="647" y="427"/>
                      </a:lnTo>
                      <a:lnTo>
                        <a:pt x="646" y="428"/>
                      </a:lnTo>
                      <a:lnTo>
                        <a:pt x="646" y="430"/>
                      </a:lnTo>
                      <a:lnTo>
                        <a:pt x="644" y="431"/>
                      </a:lnTo>
                      <a:lnTo>
                        <a:pt x="643" y="432"/>
                      </a:lnTo>
                      <a:lnTo>
                        <a:pt x="643" y="435"/>
                      </a:lnTo>
                      <a:lnTo>
                        <a:pt x="642" y="436"/>
                      </a:lnTo>
                      <a:lnTo>
                        <a:pt x="642" y="438"/>
                      </a:lnTo>
                      <a:lnTo>
                        <a:pt x="641" y="439"/>
                      </a:lnTo>
                      <a:lnTo>
                        <a:pt x="641" y="440"/>
                      </a:lnTo>
                      <a:lnTo>
                        <a:pt x="640" y="443"/>
                      </a:lnTo>
                      <a:lnTo>
                        <a:pt x="640" y="444"/>
                      </a:lnTo>
                      <a:lnTo>
                        <a:pt x="639" y="445"/>
                      </a:lnTo>
                      <a:lnTo>
                        <a:pt x="639" y="446"/>
                      </a:lnTo>
                      <a:lnTo>
                        <a:pt x="637" y="449"/>
                      </a:lnTo>
                      <a:lnTo>
                        <a:pt x="637" y="450"/>
                      </a:lnTo>
                      <a:lnTo>
                        <a:pt x="636" y="451"/>
                      </a:lnTo>
                      <a:lnTo>
                        <a:pt x="636" y="452"/>
                      </a:lnTo>
                      <a:lnTo>
                        <a:pt x="635" y="453"/>
                      </a:lnTo>
                      <a:lnTo>
                        <a:pt x="634" y="453"/>
                      </a:lnTo>
                      <a:lnTo>
                        <a:pt x="634" y="454"/>
                      </a:lnTo>
                      <a:lnTo>
                        <a:pt x="633" y="455"/>
                      </a:lnTo>
                      <a:lnTo>
                        <a:pt x="632" y="458"/>
                      </a:lnTo>
                      <a:lnTo>
                        <a:pt x="632" y="460"/>
                      </a:lnTo>
                      <a:lnTo>
                        <a:pt x="632" y="461"/>
                      </a:lnTo>
                      <a:lnTo>
                        <a:pt x="632" y="464"/>
                      </a:lnTo>
                      <a:lnTo>
                        <a:pt x="632" y="465"/>
                      </a:lnTo>
                      <a:lnTo>
                        <a:pt x="632" y="466"/>
                      </a:lnTo>
                      <a:lnTo>
                        <a:pt x="633" y="467"/>
                      </a:lnTo>
                      <a:lnTo>
                        <a:pt x="633" y="468"/>
                      </a:lnTo>
                      <a:lnTo>
                        <a:pt x="634" y="469"/>
                      </a:lnTo>
                      <a:lnTo>
                        <a:pt x="634" y="471"/>
                      </a:lnTo>
                      <a:lnTo>
                        <a:pt x="635" y="472"/>
                      </a:lnTo>
                      <a:lnTo>
                        <a:pt x="636" y="473"/>
                      </a:lnTo>
                      <a:lnTo>
                        <a:pt x="637" y="474"/>
                      </a:lnTo>
                      <a:lnTo>
                        <a:pt x="639" y="475"/>
                      </a:lnTo>
                      <a:lnTo>
                        <a:pt x="640" y="475"/>
                      </a:lnTo>
                      <a:lnTo>
                        <a:pt x="640" y="476"/>
                      </a:lnTo>
                      <a:lnTo>
                        <a:pt x="641" y="477"/>
                      </a:lnTo>
                      <a:lnTo>
                        <a:pt x="642" y="477"/>
                      </a:lnTo>
                      <a:lnTo>
                        <a:pt x="643" y="479"/>
                      </a:lnTo>
                      <a:lnTo>
                        <a:pt x="643" y="480"/>
                      </a:lnTo>
                      <a:lnTo>
                        <a:pt x="644" y="481"/>
                      </a:lnTo>
                      <a:lnTo>
                        <a:pt x="644" y="482"/>
                      </a:lnTo>
                      <a:lnTo>
                        <a:pt x="646" y="483"/>
                      </a:lnTo>
                      <a:lnTo>
                        <a:pt x="646" y="484"/>
                      </a:lnTo>
                      <a:lnTo>
                        <a:pt x="647" y="486"/>
                      </a:lnTo>
                      <a:lnTo>
                        <a:pt x="647" y="488"/>
                      </a:lnTo>
                      <a:lnTo>
                        <a:pt x="648" y="489"/>
                      </a:lnTo>
                      <a:lnTo>
                        <a:pt x="648" y="491"/>
                      </a:lnTo>
                      <a:lnTo>
                        <a:pt x="648" y="494"/>
                      </a:lnTo>
                      <a:lnTo>
                        <a:pt x="648" y="496"/>
                      </a:lnTo>
                      <a:lnTo>
                        <a:pt x="649" y="496"/>
                      </a:lnTo>
                      <a:lnTo>
                        <a:pt x="650" y="495"/>
                      </a:lnTo>
                      <a:lnTo>
                        <a:pt x="652" y="495"/>
                      </a:lnTo>
                      <a:lnTo>
                        <a:pt x="654" y="495"/>
                      </a:lnTo>
                      <a:lnTo>
                        <a:pt x="656" y="496"/>
                      </a:lnTo>
                      <a:lnTo>
                        <a:pt x="658" y="496"/>
                      </a:lnTo>
                      <a:lnTo>
                        <a:pt x="661" y="496"/>
                      </a:lnTo>
                      <a:lnTo>
                        <a:pt x="663" y="496"/>
                      </a:lnTo>
                      <a:lnTo>
                        <a:pt x="665" y="496"/>
                      </a:lnTo>
                      <a:lnTo>
                        <a:pt x="667" y="497"/>
                      </a:lnTo>
                      <a:lnTo>
                        <a:pt x="670" y="497"/>
                      </a:lnTo>
                      <a:lnTo>
                        <a:pt x="672" y="498"/>
                      </a:lnTo>
                      <a:lnTo>
                        <a:pt x="674" y="498"/>
                      </a:lnTo>
                      <a:lnTo>
                        <a:pt x="678" y="499"/>
                      </a:lnTo>
                      <a:lnTo>
                        <a:pt x="680" y="499"/>
                      </a:lnTo>
                      <a:lnTo>
                        <a:pt x="684" y="501"/>
                      </a:lnTo>
                      <a:lnTo>
                        <a:pt x="686" y="501"/>
                      </a:lnTo>
                      <a:lnTo>
                        <a:pt x="688" y="502"/>
                      </a:lnTo>
                      <a:lnTo>
                        <a:pt x="692" y="502"/>
                      </a:lnTo>
                      <a:lnTo>
                        <a:pt x="694" y="503"/>
                      </a:lnTo>
                      <a:lnTo>
                        <a:pt x="696" y="503"/>
                      </a:lnTo>
                      <a:lnTo>
                        <a:pt x="700" y="504"/>
                      </a:lnTo>
                      <a:lnTo>
                        <a:pt x="702" y="504"/>
                      </a:lnTo>
                      <a:lnTo>
                        <a:pt x="704" y="505"/>
                      </a:lnTo>
                      <a:lnTo>
                        <a:pt x="707" y="505"/>
                      </a:lnTo>
                      <a:lnTo>
                        <a:pt x="709" y="506"/>
                      </a:lnTo>
                      <a:lnTo>
                        <a:pt x="711" y="506"/>
                      </a:lnTo>
                      <a:lnTo>
                        <a:pt x="714" y="506"/>
                      </a:lnTo>
                      <a:lnTo>
                        <a:pt x="716" y="506"/>
                      </a:lnTo>
                      <a:lnTo>
                        <a:pt x="718" y="507"/>
                      </a:lnTo>
                      <a:lnTo>
                        <a:pt x="719" y="507"/>
                      </a:lnTo>
                      <a:lnTo>
                        <a:pt x="722" y="507"/>
                      </a:lnTo>
                      <a:lnTo>
                        <a:pt x="719" y="505"/>
                      </a:lnTo>
                      <a:lnTo>
                        <a:pt x="718" y="503"/>
                      </a:lnTo>
                      <a:lnTo>
                        <a:pt x="716" y="502"/>
                      </a:lnTo>
                      <a:lnTo>
                        <a:pt x="715" y="499"/>
                      </a:lnTo>
                      <a:lnTo>
                        <a:pt x="713" y="498"/>
                      </a:lnTo>
                      <a:lnTo>
                        <a:pt x="711" y="496"/>
                      </a:lnTo>
                      <a:lnTo>
                        <a:pt x="710" y="495"/>
                      </a:lnTo>
                      <a:lnTo>
                        <a:pt x="709" y="492"/>
                      </a:lnTo>
                      <a:lnTo>
                        <a:pt x="708" y="491"/>
                      </a:lnTo>
                      <a:lnTo>
                        <a:pt x="706" y="490"/>
                      </a:lnTo>
                      <a:lnTo>
                        <a:pt x="704" y="488"/>
                      </a:lnTo>
                      <a:lnTo>
                        <a:pt x="704" y="487"/>
                      </a:lnTo>
                      <a:lnTo>
                        <a:pt x="703" y="486"/>
                      </a:lnTo>
                      <a:lnTo>
                        <a:pt x="702" y="483"/>
                      </a:lnTo>
                      <a:lnTo>
                        <a:pt x="701" y="482"/>
                      </a:lnTo>
                      <a:lnTo>
                        <a:pt x="700" y="480"/>
                      </a:lnTo>
                      <a:lnTo>
                        <a:pt x="700" y="479"/>
                      </a:lnTo>
                      <a:lnTo>
                        <a:pt x="699" y="476"/>
                      </a:lnTo>
                      <a:lnTo>
                        <a:pt x="699" y="475"/>
                      </a:lnTo>
                      <a:lnTo>
                        <a:pt x="698" y="473"/>
                      </a:lnTo>
                      <a:lnTo>
                        <a:pt x="698" y="471"/>
                      </a:lnTo>
                      <a:lnTo>
                        <a:pt x="696" y="468"/>
                      </a:lnTo>
                      <a:lnTo>
                        <a:pt x="696" y="467"/>
                      </a:lnTo>
                      <a:lnTo>
                        <a:pt x="696" y="465"/>
                      </a:lnTo>
                      <a:lnTo>
                        <a:pt x="696" y="461"/>
                      </a:lnTo>
                      <a:lnTo>
                        <a:pt x="695" y="459"/>
                      </a:lnTo>
                      <a:lnTo>
                        <a:pt x="695" y="457"/>
                      </a:lnTo>
                      <a:lnTo>
                        <a:pt x="695" y="454"/>
                      </a:lnTo>
                      <a:lnTo>
                        <a:pt x="696" y="451"/>
                      </a:lnTo>
                      <a:lnTo>
                        <a:pt x="696" y="447"/>
                      </a:lnTo>
                      <a:lnTo>
                        <a:pt x="696" y="445"/>
                      </a:lnTo>
                      <a:lnTo>
                        <a:pt x="696" y="442"/>
                      </a:lnTo>
                      <a:lnTo>
                        <a:pt x="698" y="439"/>
                      </a:lnTo>
                      <a:lnTo>
                        <a:pt x="699" y="437"/>
                      </a:lnTo>
                      <a:lnTo>
                        <a:pt x="700" y="435"/>
                      </a:lnTo>
                      <a:lnTo>
                        <a:pt x="701" y="434"/>
                      </a:lnTo>
                      <a:lnTo>
                        <a:pt x="703" y="431"/>
                      </a:lnTo>
                      <a:lnTo>
                        <a:pt x="706" y="430"/>
                      </a:lnTo>
                      <a:lnTo>
                        <a:pt x="708" y="429"/>
                      </a:lnTo>
                      <a:lnTo>
                        <a:pt x="710" y="428"/>
                      </a:lnTo>
                      <a:lnTo>
                        <a:pt x="713" y="427"/>
                      </a:lnTo>
                      <a:lnTo>
                        <a:pt x="716" y="425"/>
                      </a:lnTo>
                      <a:lnTo>
                        <a:pt x="718" y="424"/>
                      </a:lnTo>
                      <a:lnTo>
                        <a:pt x="722" y="423"/>
                      </a:lnTo>
                      <a:lnTo>
                        <a:pt x="724" y="422"/>
                      </a:lnTo>
                      <a:lnTo>
                        <a:pt x="728" y="422"/>
                      </a:lnTo>
                      <a:lnTo>
                        <a:pt x="730" y="421"/>
                      </a:lnTo>
                      <a:lnTo>
                        <a:pt x="733" y="420"/>
                      </a:lnTo>
                      <a:lnTo>
                        <a:pt x="737" y="420"/>
                      </a:lnTo>
                      <a:lnTo>
                        <a:pt x="739" y="419"/>
                      </a:lnTo>
                      <a:lnTo>
                        <a:pt x="743" y="419"/>
                      </a:lnTo>
                      <a:lnTo>
                        <a:pt x="745" y="417"/>
                      </a:lnTo>
                      <a:lnTo>
                        <a:pt x="748" y="417"/>
                      </a:lnTo>
                      <a:lnTo>
                        <a:pt x="751" y="416"/>
                      </a:lnTo>
                      <a:lnTo>
                        <a:pt x="754" y="416"/>
                      </a:lnTo>
                      <a:lnTo>
                        <a:pt x="756" y="415"/>
                      </a:lnTo>
                      <a:lnTo>
                        <a:pt x="759" y="415"/>
                      </a:lnTo>
                      <a:lnTo>
                        <a:pt x="760" y="414"/>
                      </a:lnTo>
                      <a:lnTo>
                        <a:pt x="762" y="414"/>
                      </a:lnTo>
                      <a:lnTo>
                        <a:pt x="765" y="413"/>
                      </a:lnTo>
                      <a:lnTo>
                        <a:pt x="766" y="412"/>
                      </a:lnTo>
                      <a:lnTo>
                        <a:pt x="767" y="412"/>
                      </a:lnTo>
                      <a:lnTo>
                        <a:pt x="768" y="410"/>
                      </a:lnTo>
                      <a:lnTo>
                        <a:pt x="768" y="409"/>
                      </a:lnTo>
                      <a:close/>
                      <a:moveTo>
                        <a:pt x="239" y="513"/>
                      </a:moveTo>
                      <a:lnTo>
                        <a:pt x="238" y="516"/>
                      </a:lnTo>
                      <a:lnTo>
                        <a:pt x="238" y="517"/>
                      </a:lnTo>
                      <a:lnTo>
                        <a:pt x="236" y="519"/>
                      </a:lnTo>
                      <a:lnTo>
                        <a:pt x="236" y="521"/>
                      </a:lnTo>
                      <a:lnTo>
                        <a:pt x="235" y="522"/>
                      </a:lnTo>
                      <a:lnTo>
                        <a:pt x="234" y="525"/>
                      </a:lnTo>
                      <a:lnTo>
                        <a:pt x="233" y="527"/>
                      </a:lnTo>
                      <a:lnTo>
                        <a:pt x="232" y="528"/>
                      </a:lnTo>
                      <a:lnTo>
                        <a:pt x="232" y="531"/>
                      </a:lnTo>
                      <a:lnTo>
                        <a:pt x="231" y="533"/>
                      </a:lnTo>
                      <a:lnTo>
                        <a:pt x="230" y="534"/>
                      </a:lnTo>
                      <a:lnTo>
                        <a:pt x="228" y="536"/>
                      </a:lnTo>
                      <a:lnTo>
                        <a:pt x="227" y="539"/>
                      </a:lnTo>
                      <a:lnTo>
                        <a:pt x="226" y="540"/>
                      </a:lnTo>
                      <a:lnTo>
                        <a:pt x="224" y="542"/>
                      </a:lnTo>
                      <a:lnTo>
                        <a:pt x="223" y="544"/>
                      </a:lnTo>
                      <a:lnTo>
                        <a:pt x="221" y="546"/>
                      </a:lnTo>
                      <a:lnTo>
                        <a:pt x="220" y="548"/>
                      </a:lnTo>
                      <a:lnTo>
                        <a:pt x="219" y="549"/>
                      </a:lnTo>
                      <a:lnTo>
                        <a:pt x="218" y="551"/>
                      </a:lnTo>
                      <a:lnTo>
                        <a:pt x="217" y="553"/>
                      </a:lnTo>
                      <a:lnTo>
                        <a:pt x="216" y="555"/>
                      </a:lnTo>
                      <a:lnTo>
                        <a:pt x="215" y="556"/>
                      </a:lnTo>
                      <a:lnTo>
                        <a:pt x="213" y="558"/>
                      </a:lnTo>
                      <a:lnTo>
                        <a:pt x="212" y="559"/>
                      </a:lnTo>
                      <a:lnTo>
                        <a:pt x="211" y="561"/>
                      </a:lnTo>
                      <a:lnTo>
                        <a:pt x="211" y="563"/>
                      </a:lnTo>
                      <a:lnTo>
                        <a:pt x="210" y="564"/>
                      </a:lnTo>
                      <a:lnTo>
                        <a:pt x="209" y="565"/>
                      </a:lnTo>
                      <a:lnTo>
                        <a:pt x="209" y="568"/>
                      </a:lnTo>
                      <a:lnTo>
                        <a:pt x="208" y="569"/>
                      </a:lnTo>
                      <a:lnTo>
                        <a:pt x="208" y="570"/>
                      </a:lnTo>
                      <a:lnTo>
                        <a:pt x="208" y="571"/>
                      </a:lnTo>
                      <a:lnTo>
                        <a:pt x="208" y="572"/>
                      </a:lnTo>
                      <a:lnTo>
                        <a:pt x="208" y="573"/>
                      </a:lnTo>
                      <a:lnTo>
                        <a:pt x="209" y="574"/>
                      </a:lnTo>
                      <a:lnTo>
                        <a:pt x="209" y="576"/>
                      </a:lnTo>
                      <a:lnTo>
                        <a:pt x="210" y="577"/>
                      </a:lnTo>
                      <a:lnTo>
                        <a:pt x="210" y="578"/>
                      </a:lnTo>
                      <a:lnTo>
                        <a:pt x="211" y="579"/>
                      </a:lnTo>
                      <a:lnTo>
                        <a:pt x="211" y="580"/>
                      </a:lnTo>
                      <a:lnTo>
                        <a:pt x="212" y="581"/>
                      </a:lnTo>
                      <a:lnTo>
                        <a:pt x="212" y="583"/>
                      </a:lnTo>
                      <a:lnTo>
                        <a:pt x="212" y="584"/>
                      </a:lnTo>
                      <a:lnTo>
                        <a:pt x="212" y="585"/>
                      </a:lnTo>
                      <a:lnTo>
                        <a:pt x="212" y="586"/>
                      </a:lnTo>
                      <a:lnTo>
                        <a:pt x="211" y="586"/>
                      </a:lnTo>
                      <a:lnTo>
                        <a:pt x="210" y="587"/>
                      </a:lnTo>
                      <a:lnTo>
                        <a:pt x="210" y="588"/>
                      </a:lnTo>
                      <a:lnTo>
                        <a:pt x="209" y="588"/>
                      </a:lnTo>
                      <a:lnTo>
                        <a:pt x="209" y="589"/>
                      </a:lnTo>
                      <a:lnTo>
                        <a:pt x="208" y="591"/>
                      </a:lnTo>
                      <a:lnTo>
                        <a:pt x="208" y="592"/>
                      </a:lnTo>
                      <a:lnTo>
                        <a:pt x="206" y="593"/>
                      </a:lnTo>
                      <a:lnTo>
                        <a:pt x="206" y="594"/>
                      </a:lnTo>
                      <a:lnTo>
                        <a:pt x="205" y="595"/>
                      </a:lnTo>
                      <a:lnTo>
                        <a:pt x="205" y="596"/>
                      </a:lnTo>
                      <a:lnTo>
                        <a:pt x="205" y="598"/>
                      </a:lnTo>
                      <a:lnTo>
                        <a:pt x="205" y="599"/>
                      </a:lnTo>
                      <a:lnTo>
                        <a:pt x="205" y="600"/>
                      </a:lnTo>
                      <a:lnTo>
                        <a:pt x="205" y="601"/>
                      </a:lnTo>
                      <a:lnTo>
                        <a:pt x="205" y="602"/>
                      </a:lnTo>
                      <a:lnTo>
                        <a:pt x="205" y="603"/>
                      </a:lnTo>
                      <a:lnTo>
                        <a:pt x="205" y="605"/>
                      </a:lnTo>
                      <a:lnTo>
                        <a:pt x="205" y="606"/>
                      </a:lnTo>
                      <a:lnTo>
                        <a:pt x="206" y="607"/>
                      </a:lnTo>
                      <a:lnTo>
                        <a:pt x="206" y="608"/>
                      </a:lnTo>
                      <a:lnTo>
                        <a:pt x="208" y="608"/>
                      </a:lnTo>
                      <a:lnTo>
                        <a:pt x="208" y="609"/>
                      </a:lnTo>
                      <a:lnTo>
                        <a:pt x="209" y="610"/>
                      </a:lnTo>
                      <a:lnTo>
                        <a:pt x="209" y="611"/>
                      </a:lnTo>
                      <a:lnTo>
                        <a:pt x="210" y="611"/>
                      </a:lnTo>
                      <a:lnTo>
                        <a:pt x="211" y="613"/>
                      </a:lnTo>
                      <a:lnTo>
                        <a:pt x="212" y="613"/>
                      </a:lnTo>
                      <a:lnTo>
                        <a:pt x="213" y="614"/>
                      </a:lnTo>
                      <a:lnTo>
                        <a:pt x="215" y="614"/>
                      </a:lnTo>
                      <a:lnTo>
                        <a:pt x="204" y="639"/>
                      </a:lnTo>
                      <a:lnTo>
                        <a:pt x="209" y="639"/>
                      </a:lnTo>
                      <a:lnTo>
                        <a:pt x="213" y="639"/>
                      </a:lnTo>
                      <a:lnTo>
                        <a:pt x="217" y="639"/>
                      </a:lnTo>
                      <a:lnTo>
                        <a:pt x="221" y="639"/>
                      </a:lnTo>
                      <a:lnTo>
                        <a:pt x="226" y="638"/>
                      </a:lnTo>
                      <a:lnTo>
                        <a:pt x="231" y="638"/>
                      </a:lnTo>
                      <a:lnTo>
                        <a:pt x="235" y="638"/>
                      </a:lnTo>
                      <a:lnTo>
                        <a:pt x="239" y="637"/>
                      </a:lnTo>
                      <a:lnTo>
                        <a:pt x="243" y="637"/>
                      </a:lnTo>
                      <a:lnTo>
                        <a:pt x="248" y="636"/>
                      </a:lnTo>
                      <a:lnTo>
                        <a:pt x="253" y="636"/>
                      </a:lnTo>
                      <a:lnTo>
                        <a:pt x="257" y="635"/>
                      </a:lnTo>
                      <a:lnTo>
                        <a:pt x="261" y="635"/>
                      </a:lnTo>
                      <a:lnTo>
                        <a:pt x="265" y="633"/>
                      </a:lnTo>
                      <a:lnTo>
                        <a:pt x="270" y="633"/>
                      </a:lnTo>
                      <a:lnTo>
                        <a:pt x="275" y="632"/>
                      </a:lnTo>
                      <a:lnTo>
                        <a:pt x="279" y="632"/>
                      </a:lnTo>
                      <a:lnTo>
                        <a:pt x="283" y="631"/>
                      </a:lnTo>
                      <a:lnTo>
                        <a:pt x="287" y="631"/>
                      </a:lnTo>
                      <a:lnTo>
                        <a:pt x="292" y="630"/>
                      </a:lnTo>
                      <a:lnTo>
                        <a:pt x="297" y="630"/>
                      </a:lnTo>
                      <a:lnTo>
                        <a:pt x="301" y="629"/>
                      </a:lnTo>
                      <a:lnTo>
                        <a:pt x="306" y="629"/>
                      </a:lnTo>
                      <a:lnTo>
                        <a:pt x="309" y="628"/>
                      </a:lnTo>
                      <a:lnTo>
                        <a:pt x="314" y="628"/>
                      </a:lnTo>
                      <a:lnTo>
                        <a:pt x="319" y="628"/>
                      </a:lnTo>
                      <a:lnTo>
                        <a:pt x="323" y="626"/>
                      </a:lnTo>
                      <a:lnTo>
                        <a:pt x="328" y="626"/>
                      </a:lnTo>
                      <a:lnTo>
                        <a:pt x="331" y="626"/>
                      </a:lnTo>
                      <a:lnTo>
                        <a:pt x="336" y="626"/>
                      </a:lnTo>
                      <a:lnTo>
                        <a:pt x="340" y="626"/>
                      </a:lnTo>
                      <a:lnTo>
                        <a:pt x="345" y="626"/>
                      </a:lnTo>
                      <a:lnTo>
                        <a:pt x="345" y="624"/>
                      </a:lnTo>
                      <a:lnTo>
                        <a:pt x="345" y="621"/>
                      </a:lnTo>
                      <a:lnTo>
                        <a:pt x="345" y="618"/>
                      </a:lnTo>
                      <a:lnTo>
                        <a:pt x="345" y="615"/>
                      </a:lnTo>
                      <a:lnTo>
                        <a:pt x="346" y="613"/>
                      </a:lnTo>
                      <a:lnTo>
                        <a:pt x="346" y="609"/>
                      </a:lnTo>
                      <a:lnTo>
                        <a:pt x="346" y="606"/>
                      </a:lnTo>
                      <a:lnTo>
                        <a:pt x="347" y="602"/>
                      </a:lnTo>
                      <a:lnTo>
                        <a:pt x="347" y="599"/>
                      </a:lnTo>
                      <a:lnTo>
                        <a:pt x="347" y="595"/>
                      </a:lnTo>
                      <a:lnTo>
                        <a:pt x="349" y="591"/>
                      </a:lnTo>
                      <a:lnTo>
                        <a:pt x="349" y="587"/>
                      </a:lnTo>
                      <a:lnTo>
                        <a:pt x="349" y="584"/>
                      </a:lnTo>
                      <a:lnTo>
                        <a:pt x="350" y="580"/>
                      </a:lnTo>
                      <a:lnTo>
                        <a:pt x="350" y="576"/>
                      </a:lnTo>
                      <a:lnTo>
                        <a:pt x="351" y="572"/>
                      </a:lnTo>
                      <a:lnTo>
                        <a:pt x="351" y="568"/>
                      </a:lnTo>
                      <a:lnTo>
                        <a:pt x="351" y="564"/>
                      </a:lnTo>
                      <a:lnTo>
                        <a:pt x="351" y="561"/>
                      </a:lnTo>
                      <a:lnTo>
                        <a:pt x="352" y="557"/>
                      </a:lnTo>
                      <a:lnTo>
                        <a:pt x="352" y="553"/>
                      </a:lnTo>
                      <a:lnTo>
                        <a:pt x="352" y="549"/>
                      </a:lnTo>
                      <a:lnTo>
                        <a:pt x="352" y="546"/>
                      </a:lnTo>
                      <a:lnTo>
                        <a:pt x="352" y="542"/>
                      </a:lnTo>
                      <a:lnTo>
                        <a:pt x="352" y="539"/>
                      </a:lnTo>
                      <a:lnTo>
                        <a:pt x="352" y="535"/>
                      </a:lnTo>
                      <a:lnTo>
                        <a:pt x="352" y="532"/>
                      </a:lnTo>
                      <a:lnTo>
                        <a:pt x="352" y="528"/>
                      </a:lnTo>
                      <a:lnTo>
                        <a:pt x="351" y="526"/>
                      </a:lnTo>
                      <a:lnTo>
                        <a:pt x="351" y="522"/>
                      </a:lnTo>
                      <a:lnTo>
                        <a:pt x="350" y="520"/>
                      </a:lnTo>
                      <a:lnTo>
                        <a:pt x="350" y="518"/>
                      </a:lnTo>
                      <a:lnTo>
                        <a:pt x="345" y="507"/>
                      </a:lnTo>
                      <a:lnTo>
                        <a:pt x="343" y="507"/>
                      </a:lnTo>
                      <a:lnTo>
                        <a:pt x="340" y="506"/>
                      </a:lnTo>
                      <a:lnTo>
                        <a:pt x="338" y="506"/>
                      </a:lnTo>
                      <a:lnTo>
                        <a:pt x="335" y="506"/>
                      </a:lnTo>
                      <a:lnTo>
                        <a:pt x="331" y="506"/>
                      </a:lnTo>
                      <a:lnTo>
                        <a:pt x="329" y="506"/>
                      </a:lnTo>
                      <a:lnTo>
                        <a:pt x="325" y="506"/>
                      </a:lnTo>
                      <a:lnTo>
                        <a:pt x="322" y="506"/>
                      </a:lnTo>
                      <a:lnTo>
                        <a:pt x="319" y="506"/>
                      </a:lnTo>
                      <a:lnTo>
                        <a:pt x="315" y="506"/>
                      </a:lnTo>
                      <a:lnTo>
                        <a:pt x="312" y="506"/>
                      </a:lnTo>
                      <a:lnTo>
                        <a:pt x="308" y="506"/>
                      </a:lnTo>
                      <a:lnTo>
                        <a:pt x="305" y="506"/>
                      </a:lnTo>
                      <a:lnTo>
                        <a:pt x="300" y="507"/>
                      </a:lnTo>
                      <a:lnTo>
                        <a:pt x="297" y="507"/>
                      </a:lnTo>
                      <a:lnTo>
                        <a:pt x="293" y="507"/>
                      </a:lnTo>
                      <a:lnTo>
                        <a:pt x="290" y="509"/>
                      </a:lnTo>
                      <a:lnTo>
                        <a:pt x="285" y="509"/>
                      </a:lnTo>
                      <a:lnTo>
                        <a:pt x="282" y="509"/>
                      </a:lnTo>
                      <a:lnTo>
                        <a:pt x="278" y="510"/>
                      </a:lnTo>
                      <a:lnTo>
                        <a:pt x="275" y="510"/>
                      </a:lnTo>
                      <a:lnTo>
                        <a:pt x="271" y="511"/>
                      </a:lnTo>
                      <a:lnTo>
                        <a:pt x="267" y="511"/>
                      </a:lnTo>
                      <a:lnTo>
                        <a:pt x="263" y="511"/>
                      </a:lnTo>
                      <a:lnTo>
                        <a:pt x="260" y="512"/>
                      </a:lnTo>
                      <a:lnTo>
                        <a:pt x="256" y="512"/>
                      </a:lnTo>
                      <a:lnTo>
                        <a:pt x="254" y="512"/>
                      </a:lnTo>
                      <a:lnTo>
                        <a:pt x="250" y="512"/>
                      </a:lnTo>
                      <a:lnTo>
                        <a:pt x="247" y="513"/>
                      </a:lnTo>
                      <a:lnTo>
                        <a:pt x="245" y="513"/>
                      </a:lnTo>
                      <a:lnTo>
                        <a:pt x="241" y="513"/>
                      </a:lnTo>
                      <a:lnTo>
                        <a:pt x="239" y="513"/>
                      </a:lnTo>
                      <a:close/>
                      <a:moveTo>
                        <a:pt x="160" y="101"/>
                      </a:moveTo>
                      <a:lnTo>
                        <a:pt x="161" y="102"/>
                      </a:lnTo>
                      <a:lnTo>
                        <a:pt x="163" y="103"/>
                      </a:lnTo>
                      <a:lnTo>
                        <a:pt x="165" y="104"/>
                      </a:lnTo>
                      <a:lnTo>
                        <a:pt x="166" y="104"/>
                      </a:lnTo>
                      <a:lnTo>
                        <a:pt x="167" y="105"/>
                      </a:lnTo>
                      <a:lnTo>
                        <a:pt x="168" y="107"/>
                      </a:lnTo>
                      <a:lnTo>
                        <a:pt x="171" y="108"/>
                      </a:lnTo>
                      <a:lnTo>
                        <a:pt x="172" y="108"/>
                      </a:lnTo>
                      <a:lnTo>
                        <a:pt x="173" y="109"/>
                      </a:lnTo>
                      <a:lnTo>
                        <a:pt x="174" y="110"/>
                      </a:lnTo>
                      <a:lnTo>
                        <a:pt x="175" y="111"/>
                      </a:lnTo>
                      <a:lnTo>
                        <a:pt x="176" y="112"/>
                      </a:lnTo>
                      <a:lnTo>
                        <a:pt x="178" y="114"/>
                      </a:lnTo>
                      <a:lnTo>
                        <a:pt x="179" y="115"/>
                      </a:lnTo>
                      <a:lnTo>
                        <a:pt x="180" y="116"/>
                      </a:lnTo>
                      <a:lnTo>
                        <a:pt x="180" y="117"/>
                      </a:lnTo>
                      <a:lnTo>
                        <a:pt x="181" y="118"/>
                      </a:lnTo>
                      <a:lnTo>
                        <a:pt x="181" y="120"/>
                      </a:lnTo>
                      <a:lnTo>
                        <a:pt x="182" y="122"/>
                      </a:lnTo>
                      <a:lnTo>
                        <a:pt x="182" y="123"/>
                      </a:lnTo>
                      <a:lnTo>
                        <a:pt x="182" y="124"/>
                      </a:lnTo>
                      <a:lnTo>
                        <a:pt x="182" y="126"/>
                      </a:lnTo>
                      <a:lnTo>
                        <a:pt x="182" y="129"/>
                      </a:lnTo>
                      <a:lnTo>
                        <a:pt x="182" y="130"/>
                      </a:lnTo>
                      <a:lnTo>
                        <a:pt x="182" y="132"/>
                      </a:lnTo>
                      <a:lnTo>
                        <a:pt x="182" y="134"/>
                      </a:lnTo>
                      <a:lnTo>
                        <a:pt x="182" y="137"/>
                      </a:lnTo>
                      <a:lnTo>
                        <a:pt x="181" y="139"/>
                      </a:lnTo>
                      <a:lnTo>
                        <a:pt x="181" y="142"/>
                      </a:lnTo>
                      <a:lnTo>
                        <a:pt x="180" y="145"/>
                      </a:lnTo>
                      <a:lnTo>
                        <a:pt x="179" y="148"/>
                      </a:lnTo>
                      <a:lnTo>
                        <a:pt x="181" y="145"/>
                      </a:lnTo>
                      <a:lnTo>
                        <a:pt x="182" y="142"/>
                      </a:lnTo>
                      <a:lnTo>
                        <a:pt x="183" y="140"/>
                      </a:lnTo>
                      <a:lnTo>
                        <a:pt x="184" y="138"/>
                      </a:lnTo>
                      <a:lnTo>
                        <a:pt x="184" y="136"/>
                      </a:lnTo>
                      <a:lnTo>
                        <a:pt x="186" y="133"/>
                      </a:lnTo>
                      <a:lnTo>
                        <a:pt x="186" y="131"/>
                      </a:lnTo>
                      <a:lnTo>
                        <a:pt x="187" y="129"/>
                      </a:lnTo>
                      <a:lnTo>
                        <a:pt x="187" y="126"/>
                      </a:lnTo>
                      <a:lnTo>
                        <a:pt x="187" y="125"/>
                      </a:lnTo>
                      <a:lnTo>
                        <a:pt x="187" y="123"/>
                      </a:lnTo>
                      <a:lnTo>
                        <a:pt x="187" y="120"/>
                      </a:lnTo>
                      <a:lnTo>
                        <a:pt x="187" y="119"/>
                      </a:lnTo>
                      <a:lnTo>
                        <a:pt x="186" y="117"/>
                      </a:lnTo>
                      <a:lnTo>
                        <a:pt x="186" y="116"/>
                      </a:lnTo>
                      <a:lnTo>
                        <a:pt x="186" y="114"/>
                      </a:lnTo>
                      <a:lnTo>
                        <a:pt x="184" y="111"/>
                      </a:lnTo>
                      <a:lnTo>
                        <a:pt x="184" y="110"/>
                      </a:lnTo>
                      <a:lnTo>
                        <a:pt x="183" y="108"/>
                      </a:lnTo>
                      <a:lnTo>
                        <a:pt x="183" y="105"/>
                      </a:lnTo>
                      <a:lnTo>
                        <a:pt x="182" y="103"/>
                      </a:lnTo>
                      <a:lnTo>
                        <a:pt x="181" y="102"/>
                      </a:lnTo>
                      <a:lnTo>
                        <a:pt x="181" y="100"/>
                      </a:lnTo>
                      <a:lnTo>
                        <a:pt x="180" y="97"/>
                      </a:lnTo>
                      <a:lnTo>
                        <a:pt x="179" y="95"/>
                      </a:lnTo>
                      <a:lnTo>
                        <a:pt x="179" y="93"/>
                      </a:lnTo>
                      <a:lnTo>
                        <a:pt x="178" y="90"/>
                      </a:lnTo>
                      <a:lnTo>
                        <a:pt x="176" y="87"/>
                      </a:lnTo>
                      <a:lnTo>
                        <a:pt x="176" y="85"/>
                      </a:lnTo>
                      <a:lnTo>
                        <a:pt x="175" y="82"/>
                      </a:lnTo>
                      <a:lnTo>
                        <a:pt x="174" y="79"/>
                      </a:lnTo>
                      <a:lnTo>
                        <a:pt x="174" y="75"/>
                      </a:lnTo>
                      <a:lnTo>
                        <a:pt x="173" y="77"/>
                      </a:lnTo>
                      <a:lnTo>
                        <a:pt x="173" y="78"/>
                      </a:lnTo>
                      <a:lnTo>
                        <a:pt x="173" y="79"/>
                      </a:lnTo>
                      <a:lnTo>
                        <a:pt x="172" y="80"/>
                      </a:lnTo>
                      <a:lnTo>
                        <a:pt x="172" y="81"/>
                      </a:lnTo>
                      <a:lnTo>
                        <a:pt x="172" y="82"/>
                      </a:lnTo>
                      <a:lnTo>
                        <a:pt x="171" y="82"/>
                      </a:lnTo>
                      <a:lnTo>
                        <a:pt x="171" y="84"/>
                      </a:lnTo>
                      <a:lnTo>
                        <a:pt x="171" y="85"/>
                      </a:lnTo>
                      <a:lnTo>
                        <a:pt x="169" y="85"/>
                      </a:lnTo>
                      <a:lnTo>
                        <a:pt x="169" y="86"/>
                      </a:lnTo>
                      <a:lnTo>
                        <a:pt x="168" y="87"/>
                      </a:lnTo>
                      <a:lnTo>
                        <a:pt x="168" y="88"/>
                      </a:lnTo>
                      <a:lnTo>
                        <a:pt x="167" y="89"/>
                      </a:lnTo>
                      <a:lnTo>
                        <a:pt x="167" y="90"/>
                      </a:lnTo>
                      <a:lnTo>
                        <a:pt x="166" y="90"/>
                      </a:lnTo>
                      <a:lnTo>
                        <a:pt x="166" y="92"/>
                      </a:lnTo>
                      <a:lnTo>
                        <a:pt x="165" y="93"/>
                      </a:lnTo>
                      <a:lnTo>
                        <a:pt x="165" y="94"/>
                      </a:lnTo>
                      <a:lnTo>
                        <a:pt x="164" y="94"/>
                      </a:lnTo>
                      <a:lnTo>
                        <a:pt x="164" y="95"/>
                      </a:lnTo>
                      <a:lnTo>
                        <a:pt x="164" y="96"/>
                      </a:lnTo>
                      <a:lnTo>
                        <a:pt x="163" y="96"/>
                      </a:lnTo>
                      <a:lnTo>
                        <a:pt x="163" y="97"/>
                      </a:lnTo>
                      <a:lnTo>
                        <a:pt x="161" y="99"/>
                      </a:lnTo>
                      <a:lnTo>
                        <a:pt x="160" y="100"/>
                      </a:lnTo>
                      <a:lnTo>
                        <a:pt x="160" y="101"/>
                      </a:lnTo>
                      <a:close/>
                      <a:moveTo>
                        <a:pt x="0" y="18"/>
                      </a:moveTo>
                      <a:lnTo>
                        <a:pt x="1" y="21"/>
                      </a:lnTo>
                      <a:lnTo>
                        <a:pt x="2" y="25"/>
                      </a:lnTo>
                      <a:lnTo>
                        <a:pt x="3" y="28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7" y="37"/>
                      </a:lnTo>
                      <a:lnTo>
                        <a:pt x="8" y="41"/>
                      </a:lnTo>
                      <a:lnTo>
                        <a:pt x="9" y="44"/>
                      </a:lnTo>
                      <a:lnTo>
                        <a:pt x="10" y="47"/>
                      </a:lnTo>
                      <a:lnTo>
                        <a:pt x="11" y="50"/>
                      </a:lnTo>
                      <a:lnTo>
                        <a:pt x="11" y="52"/>
                      </a:lnTo>
                      <a:lnTo>
                        <a:pt x="12" y="56"/>
                      </a:lnTo>
                      <a:lnTo>
                        <a:pt x="13" y="58"/>
                      </a:lnTo>
                      <a:lnTo>
                        <a:pt x="15" y="62"/>
                      </a:lnTo>
                      <a:lnTo>
                        <a:pt x="16" y="64"/>
                      </a:lnTo>
                      <a:lnTo>
                        <a:pt x="17" y="67"/>
                      </a:lnTo>
                      <a:lnTo>
                        <a:pt x="17" y="70"/>
                      </a:lnTo>
                      <a:lnTo>
                        <a:pt x="18" y="73"/>
                      </a:lnTo>
                      <a:lnTo>
                        <a:pt x="19" y="75"/>
                      </a:lnTo>
                      <a:lnTo>
                        <a:pt x="20" y="78"/>
                      </a:lnTo>
                      <a:lnTo>
                        <a:pt x="22" y="81"/>
                      </a:lnTo>
                      <a:lnTo>
                        <a:pt x="23" y="84"/>
                      </a:lnTo>
                      <a:lnTo>
                        <a:pt x="24" y="87"/>
                      </a:lnTo>
                      <a:lnTo>
                        <a:pt x="24" y="90"/>
                      </a:lnTo>
                      <a:lnTo>
                        <a:pt x="25" y="93"/>
                      </a:lnTo>
                      <a:lnTo>
                        <a:pt x="26" y="96"/>
                      </a:lnTo>
                      <a:lnTo>
                        <a:pt x="27" y="100"/>
                      </a:lnTo>
                      <a:lnTo>
                        <a:pt x="29" y="102"/>
                      </a:lnTo>
                      <a:lnTo>
                        <a:pt x="30" y="105"/>
                      </a:lnTo>
                      <a:lnTo>
                        <a:pt x="31" y="109"/>
                      </a:lnTo>
                      <a:lnTo>
                        <a:pt x="32" y="112"/>
                      </a:lnTo>
                      <a:lnTo>
                        <a:pt x="34" y="116"/>
                      </a:lnTo>
                      <a:lnTo>
                        <a:pt x="37" y="118"/>
                      </a:lnTo>
                      <a:lnTo>
                        <a:pt x="39" y="120"/>
                      </a:lnTo>
                      <a:lnTo>
                        <a:pt x="41" y="123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9" y="132"/>
                      </a:lnTo>
                      <a:lnTo>
                        <a:pt x="53" y="134"/>
                      </a:lnTo>
                      <a:lnTo>
                        <a:pt x="55" y="138"/>
                      </a:lnTo>
                      <a:lnTo>
                        <a:pt x="59" y="141"/>
                      </a:lnTo>
                      <a:lnTo>
                        <a:pt x="61" y="145"/>
                      </a:lnTo>
                      <a:lnTo>
                        <a:pt x="64" y="148"/>
                      </a:lnTo>
                      <a:lnTo>
                        <a:pt x="68" y="152"/>
                      </a:lnTo>
                      <a:lnTo>
                        <a:pt x="70" y="155"/>
                      </a:lnTo>
                      <a:lnTo>
                        <a:pt x="74" y="159"/>
                      </a:lnTo>
                      <a:lnTo>
                        <a:pt x="76" y="162"/>
                      </a:lnTo>
                      <a:lnTo>
                        <a:pt x="79" y="166"/>
                      </a:lnTo>
                      <a:lnTo>
                        <a:pt x="83" y="169"/>
                      </a:lnTo>
                      <a:lnTo>
                        <a:pt x="85" y="171"/>
                      </a:lnTo>
                      <a:lnTo>
                        <a:pt x="89" y="175"/>
                      </a:lnTo>
                      <a:lnTo>
                        <a:pt x="91" y="178"/>
                      </a:lnTo>
                      <a:lnTo>
                        <a:pt x="94" y="181"/>
                      </a:lnTo>
                      <a:lnTo>
                        <a:pt x="97" y="183"/>
                      </a:lnTo>
                      <a:lnTo>
                        <a:pt x="99" y="186"/>
                      </a:lnTo>
                      <a:lnTo>
                        <a:pt x="101" y="187"/>
                      </a:lnTo>
                      <a:lnTo>
                        <a:pt x="104" y="190"/>
                      </a:lnTo>
                      <a:lnTo>
                        <a:pt x="106" y="192"/>
                      </a:lnTo>
                      <a:lnTo>
                        <a:pt x="108" y="193"/>
                      </a:lnTo>
                      <a:lnTo>
                        <a:pt x="111" y="194"/>
                      </a:lnTo>
                      <a:lnTo>
                        <a:pt x="113" y="196"/>
                      </a:lnTo>
                      <a:lnTo>
                        <a:pt x="114" y="197"/>
                      </a:lnTo>
                      <a:lnTo>
                        <a:pt x="116" y="197"/>
                      </a:lnTo>
                      <a:lnTo>
                        <a:pt x="117" y="197"/>
                      </a:lnTo>
                      <a:lnTo>
                        <a:pt x="119" y="196"/>
                      </a:lnTo>
                      <a:lnTo>
                        <a:pt x="119" y="194"/>
                      </a:lnTo>
                      <a:lnTo>
                        <a:pt x="120" y="193"/>
                      </a:lnTo>
                      <a:lnTo>
                        <a:pt x="120" y="192"/>
                      </a:lnTo>
                      <a:lnTo>
                        <a:pt x="120" y="191"/>
                      </a:lnTo>
                      <a:lnTo>
                        <a:pt x="121" y="190"/>
                      </a:lnTo>
                      <a:lnTo>
                        <a:pt x="121" y="189"/>
                      </a:lnTo>
                      <a:lnTo>
                        <a:pt x="122" y="186"/>
                      </a:lnTo>
                      <a:lnTo>
                        <a:pt x="122" y="184"/>
                      </a:lnTo>
                      <a:lnTo>
                        <a:pt x="122" y="183"/>
                      </a:lnTo>
                      <a:lnTo>
                        <a:pt x="123" y="181"/>
                      </a:lnTo>
                      <a:lnTo>
                        <a:pt x="124" y="178"/>
                      </a:lnTo>
                      <a:lnTo>
                        <a:pt x="124" y="176"/>
                      </a:lnTo>
                      <a:lnTo>
                        <a:pt x="126" y="174"/>
                      </a:lnTo>
                      <a:lnTo>
                        <a:pt x="127" y="171"/>
                      </a:lnTo>
                      <a:lnTo>
                        <a:pt x="128" y="168"/>
                      </a:lnTo>
                      <a:lnTo>
                        <a:pt x="128" y="166"/>
                      </a:lnTo>
                      <a:lnTo>
                        <a:pt x="129" y="162"/>
                      </a:lnTo>
                      <a:lnTo>
                        <a:pt x="130" y="160"/>
                      </a:lnTo>
                      <a:lnTo>
                        <a:pt x="133" y="156"/>
                      </a:lnTo>
                      <a:lnTo>
                        <a:pt x="134" y="153"/>
                      </a:lnTo>
                      <a:lnTo>
                        <a:pt x="135" y="151"/>
                      </a:lnTo>
                      <a:lnTo>
                        <a:pt x="137" y="147"/>
                      </a:lnTo>
                      <a:lnTo>
                        <a:pt x="138" y="144"/>
                      </a:lnTo>
                      <a:lnTo>
                        <a:pt x="141" y="140"/>
                      </a:lnTo>
                      <a:lnTo>
                        <a:pt x="143" y="137"/>
                      </a:lnTo>
                      <a:lnTo>
                        <a:pt x="145" y="132"/>
                      </a:lnTo>
                      <a:lnTo>
                        <a:pt x="148" y="129"/>
                      </a:lnTo>
                      <a:lnTo>
                        <a:pt x="150" y="125"/>
                      </a:lnTo>
                      <a:lnTo>
                        <a:pt x="152" y="122"/>
                      </a:lnTo>
                      <a:lnTo>
                        <a:pt x="153" y="120"/>
                      </a:lnTo>
                      <a:lnTo>
                        <a:pt x="153" y="119"/>
                      </a:lnTo>
                      <a:lnTo>
                        <a:pt x="154" y="118"/>
                      </a:lnTo>
                      <a:lnTo>
                        <a:pt x="154" y="117"/>
                      </a:lnTo>
                      <a:lnTo>
                        <a:pt x="154" y="116"/>
                      </a:lnTo>
                      <a:lnTo>
                        <a:pt x="156" y="116"/>
                      </a:lnTo>
                      <a:lnTo>
                        <a:pt x="156" y="115"/>
                      </a:lnTo>
                      <a:lnTo>
                        <a:pt x="156" y="114"/>
                      </a:lnTo>
                      <a:lnTo>
                        <a:pt x="156" y="112"/>
                      </a:lnTo>
                      <a:lnTo>
                        <a:pt x="156" y="111"/>
                      </a:lnTo>
                      <a:lnTo>
                        <a:pt x="157" y="110"/>
                      </a:lnTo>
                      <a:lnTo>
                        <a:pt x="157" y="109"/>
                      </a:lnTo>
                      <a:lnTo>
                        <a:pt x="157" y="108"/>
                      </a:lnTo>
                      <a:lnTo>
                        <a:pt x="157" y="107"/>
                      </a:lnTo>
                      <a:lnTo>
                        <a:pt x="156" y="107"/>
                      </a:lnTo>
                      <a:lnTo>
                        <a:pt x="156" y="105"/>
                      </a:lnTo>
                      <a:lnTo>
                        <a:pt x="156" y="104"/>
                      </a:lnTo>
                      <a:lnTo>
                        <a:pt x="156" y="103"/>
                      </a:lnTo>
                      <a:lnTo>
                        <a:pt x="154" y="103"/>
                      </a:lnTo>
                      <a:lnTo>
                        <a:pt x="154" y="102"/>
                      </a:lnTo>
                      <a:lnTo>
                        <a:pt x="153" y="101"/>
                      </a:lnTo>
                      <a:lnTo>
                        <a:pt x="153" y="100"/>
                      </a:lnTo>
                      <a:lnTo>
                        <a:pt x="152" y="100"/>
                      </a:lnTo>
                      <a:lnTo>
                        <a:pt x="149" y="95"/>
                      </a:lnTo>
                      <a:lnTo>
                        <a:pt x="145" y="92"/>
                      </a:lnTo>
                      <a:lnTo>
                        <a:pt x="142" y="88"/>
                      </a:lnTo>
                      <a:lnTo>
                        <a:pt x="138" y="84"/>
                      </a:lnTo>
                      <a:lnTo>
                        <a:pt x="135" y="80"/>
                      </a:lnTo>
                      <a:lnTo>
                        <a:pt x="130" y="77"/>
                      </a:lnTo>
                      <a:lnTo>
                        <a:pt x="127" y="73"/>
                      </a:lnTo>
                      <a:lnTo>
                        <a:pt x="122" y="70"/>
                      </a:lnTo>
                      <a:lnTo>
                        <a:pt x="119" y="67"/>
                      </a:lnTo>
                      <a:lnTo>
                        <a:pt x="114" y="64"/>
                      </a:lnTo>
                      <a:lnTo>
                        <a:pt x="111" y="60"/>
                      </a:lnTo>
                      <a:lnTo>
                        <a:pt x="106" y="58"/>
                      </a:lnTo>
                      <a:lnTo>
                        <a:pt x="101" y="55"/>
                      </a:lnTo>
                      <a:lnTo>
                        <a:pt x="97" y="52"/>
                      </a:lnTo>
                      <a:lnTo>
                        <a:pt x="92" y="49"/>
                      </a:lnTo>
                      <a:lnTo>
                        <a:pt x="89" y="47"/>
                      </a:lnTo>
                      <a:lnTo>
                        <a:pt x="84" y="43"/>
                      </a:lnTo>
                      <a:lnTo>
                        <a:pt x="79" y="41"/>
                      </a:lnTo>
                      <a:lnTo>
                        <a:pt x="75" y="38"/>
                      </a:lnTo>
                      <a:lnTo>
                        <a:pt x="70" y="35"/>
                      </a:lnTo>
                      <a:lnTo>
                        <a:pt x="65" y="33"/>
                      </a:lnTo>
                      <a:lnTo>
                        <a:pt x="62" y="29"/>
                      </a:lnTo>
                      <a:lnTo>
                        <a:pt x="57" y="27"/>
                      </a:lnTo>
                      <a:lnTo>
                        <a:pt x="53" y="25"/>
                      </a:lnTo>
                      <a:lnTo>
                        <a:pt x="48" y="21"/>
                      </a:lnTo>
                      <a:lnTo>
                        <a:pt x="45" y="19"/>
                      </a:lnTo>
                      <a:lnTo>
                        <a:pt x="40" y="15"/>
                      </a:lnTo>
                      <a:lnTo>
                        <a:pt x="37" y="13"/>
                      </a:lnTo>
                      <a:lnTo>
                        <a:pt x="32" y="10"/>
                      </a:lnTo>
                      <a:lnTo>
                        <a:pt x="29" y="6"/>
                      </a:lnTo>
                      <a:lnTo>
                        <a:pt x="24" y="3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4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8"/>
                      </a:lnTo>
                      <a:close/>
                      <a:moveTo>
                        <a:pt x="46" y="137"/>
                      </a:moveTo>
                      <a:lnTo>
                        <a:pt x="48" y="142"/>
                      </a:lnTo>
                      <a:lnTo>
                        <a:pt x="50" y="147"/>
                      </a:lnTo>
                      <a:lnTo>
                        <a:pt x="53" y="153"/>
                      </a:lnTo>
                      <a:lnTo>
                        <a:pt x="55" y="159"/>
                      </a:lnTo>
                      <a:lnTo>
                        <a:pt x="57" y="164"/>
                      </a:lnTo>
                      <a:lnTo>
                        <a:pt x="60" y="171"/>
                      </a:lnTo>
                      <a:lnTo>
                        <a:pt x="61" y="178"/>
                      </a:lnTo>
                      <a:lnTo>
                        <a:pt x="63" y="185"/>
                      </a:lnTo>
                      <a:lnTo>
                        <a:pt x="65" y="192"/>
                      </a:lnTo>
                      <a:lnTo>
                        <a:pt x="67" y="200"/>
                      </a:lnTo>
                      <a:lnTo>
                        <a:pt x="69" y="208"/>
                      </a:lnTo>
                      <a:lnTo>
                        <a:pt x="71" y="216"/>
                      </a:lnTo>
                      <a:lnTo>
                        <a:pt x="72" y="224"/>
                      </a:lnTo>
                      <a:lnTo>
                        <a:pt x="74" y="233"/>
                      </a:lnTo>
                      <a:lnTo>
                        <a:pt x="76" y="241"/>
                      </a:lnTo>
                      <a:lnTo>
                        <a:pt x="77" y="250"/>
                      </a:lnTo>
                      <a:lnTo>
                        <a:pt x="78" y="258"/>
                      </a:lnTo>
                      <a:lnTo>
                        <a:pt x="79" y="267"/>
                      </a:lnTo>
                      <a:lnTo>
                        <a:pt x="81" y="276"/>
                      </a:lnTo>
                      <a:lnTo>
                        <a:pt x="82" y="286"/>
                      </a:lnTo>
                      <a:lnTo>
                        <a:pt x="83" y="295"/>
                      </a:lnTo>
                      <a:lnTo>
                        <a:pt x="84" y="303"/>
                      </a:lnTo>
                      <a:lnTo>
                        <a:pt x="85" y="312"/>
                      </a:lnTo>
                      <a:lnTo>
                        <a:pt x="86" y="323"/>
                      </a:lnTo>
                      <a:lnTo>
                        <a:pt x="86" y="332"/>
                      </a:lnTo>
                      <a:lnTo>
                        <a:pt x="87" y="341"/>
                      </a:lnTo>
                      <a:lnTo>
                        <a:pt x="87" y="350"/>
                      </a:lnTo>
                      <a:lnTo>
                        <a:pt x="87" y="360"/>
                      </a:lnTo>
                      <a:lnTo>
                        <a:pt x="89" y="368"/>
                      </a:lnTo>
                      <a:lnTo>
                        <a:pt x="89" y="377"/>
                      </a:lnTo>
                      <a:lnTo>
                        <a:pt x="89" y="386"/>
                      </a:lnTo>
                      <a:lnTo>
                        <a:pt x="89" y="395"/>
                      </a:lnTo>
                      <a:lnTo>
                        <a:pt x="90" y="388"/>
                      </a:lnTo>
                      <a:lnTo>
                        <a:pt x="91" y="382"/>
                      </a:lnTo>
                      <a:lnTo>
                        <a:pt x="92" y="376"/>
                      </a:lnTo>
                      <a:lnTo>
                        <a:pt x="93" y="369"/>
                      </a:lnTo>
                      <a:lnTo>
                        <a:pt x="94" y="363"/>
                      </a:lnTo>
                      <a:lnTo>
                        <a:pt x="96" y="357"/>
                      </a:lnTo>
                      <a:lnTo>
                        <a:pt x="98" y="350"/>
                      </a:lnTo>
                      <a:lnTo>
                        <a:pt x="99" y="345"/>
                      </a:lnTo>
                      <a:lnTo>
                        <a:pt x="101" y="339"/>
                      </a:lnTo>
                      <a:lnTo>
                        <a:pt x="102" y="333"/>
                      </a:lnTo>
                      <a:lnTo>
                        <a:pt x="104" y="326"/>
                      </a:lnTo>
                      <a:lnTo>
                        <a:pt x="106" y="320"/>
                      </a:lnTo>
                      <a:lnTo>
                        <a:pt x="107" y="315"/>
                      </a:lnTo>
                      <a:lnTo>
                        <a:pt x="109" y="309"/>
                      </a:lnTo>
                      <a:lnTo>
                        <a:pt x="111" y="304"/>
                      </a:lnTo>
                      <a:lnTo>
                        <a:pt x="113" y="298"/>
                      </a:lnTo>
                      <a:lnTo>
                        <a:pt x="114" y="293"/>
                      </a:lnTo>
                      <a:lnTo>
                        <a:pt x="115" y="287"/>
                      </a:lnTo>
                      <a:lnTo>
                        <a:pt x="117" y="281"/>
                      </a:lnTo>
                      <a:lnTo>
                        <a:pt x="119" y="275"/>
                      </a:lnTo>
                      <a:lnTo>
                        <a:pt x="120" y="271"/>
                      </a:lnTo>
                      <a:lnTo>
                        <a:pt x="121" y="265"/>
                      </a:lnTo>
                      <a:lnTo>
                        <a:pt x="122" y="259"/>
                      </a:lnTo>
                      <a:lnTo>
                        <a:pt x="123" y="254"/>
                      </a:lnTo>
                      <a:lnTo>
                        <a:pt x="124" y="249"/>
                      </a:lnTo>
                      <a:lnTo>
                        <a:pt x="124" y="243"/>
                      </a:lnTo>
                      <a:lnTo>
                        <a:pt x="126" y="238"/>
                      </a:lnTo>
                      <a:lnTo>
                        <a:pt x="126" y="233"/>
                      </a:lnTo>
                      <a:lnTo>
                        <a:pt x="127" y="228"/>
                      </a:lnTo>
                      <a:lnTo>
                        <a:pt x="127" y="222"/>
                      </a:lnTo>
                      <a:lnTo>
                        <a:pt x="127" y="216"/>
                      </a:lnTo>
                      <a:lnTo>
                        <a:pt x="126" y="212"/>
                      </a:lnTo>
                      <a:lnTo>
                        <a:pt x="126" y="211"/>
                      </a:lnTo>
                      <a:lnTo>
                        <a:pt x="126" y="209"/>
                      </a:lnTo>
                      <a:lnTo>
                        <a:pt x="126" y="208"/>
                      </a:lnTo>
                      <a:lnTo>
                        <a:pt x="124" y="208"/>
                      </a:lnTo>
                      <a:lnTo>
                        <a:pt x="123" y="208"/>
                      </a:lnTo>
                      <a:lnTo>
                        <a:pt x="123" y="209"/>
                      </a:lnTo>
                      <a:lnTo>
                        <a:pt x="122" y="209"/>
                      </a:lnTo>
                      <a:lnTo>
                        <a:pt x="122" y="211"/>
                      </a:lnTo>
                      <a:lnTo>
                        <a:pt x="121" y="212"/>
                      </a:lnTo>
                      <a:lnTo>
                        <a:pt x="120" y="213"/>
                      </a:lnTo>
                      <a:lnTo>
                        <a:pt x="120" y="214"/>
                      </a:lnTo>
                      <a:lnTo>
                        <a:pt x="119" y="215"/>
                      </a:lnTo>
                      <a:lnTo>
                        <a:pt x="117" y="216"/>
                      </a:lnTo>
                      <a:lnTo>
                        <a:pt x="116" y="216"/>
                      </a:lnTo>
                      <a:lnTo>
                        <a:pt x="116" y="218"/>
                      </a:lnTo>
                      <a:lnTo>
                        <a:pt x="115" y="218"/>
                      </a:lnTo>
                      <a:lnTo>
                        <a:pt x="114" y="218"/>
                      </a:lnTo>
                      <a:lnTo>
                        <a:pt x="113" y="218"/>
                      </a:lnTo>
                      <a:lnTo>
                        <a:pt x="112" y="218"/>
                      </a:lnTo>
                      <a:lnTo>
                        <a:pt x="112" y="215"/>
                      </a:lnTo>
                      <a:lnTo>
                        <a:pt x="112" y="213"/>
                      </a:lnTo>
                      <a:lnTo>
                        <a:pt x="111" y="209"/>
                      </a:lnTo>
                      <a:lnTo>
                        <a:pt x="111" y="207"/>
                      </a:lnTo>
                      <a:lnTo>
                        <a:pt x="109" y="205"/>
                      </a:lnTo>
                      <a:lnTo>
                        <a:pt x="107" y="201"/>
                      </a:lnTo>
                      <a:lnTo>
                        <a:pt x="106" y="199"/>
                      </a:lnTo>
                      <a:lnTo>
                        <a:pt x="104" y="196"/>
                      </a:lnTo>
                      <a:lnTo>
                        <a:pt x="101" y="193"/>
                      </a:lnTo>
                      <a:lnTo>
                        <a:pt x="99" y="190"/>
                      </a:lnTo>
                      <a:lnTo>
                        <a:pt x="97" y="187"/>
                      </a:lnTo>
                      <a:lnTo>
                        <a:pt x="94" y="184"/>
                      </a:lnTo>
                      <a:lnTo>
                        <a:pt x="92" y="182"/>
                      </a:lnTo>
                      <a:lnTo>
                        <a:pt x="89" y="178"/>
                      </a:lnTo>
                      <a:lnTo>
                        <a:pt x="86" y="175"/>
                      </a:lnTo>
                      <a:lnTo>
                        <a:pt x="83" y="172"/>
                      </a:lnTo>
                      <a:lnTo>
                        <a:pt x="81" y="169"/>
                      </a:lnTo>
                      <a:lnTo>
                        <a:pt x="77" y="167"/>
                      </a:lnTo>
                      <a:lnTo>
                        <a:pt x="75" y="164"/>
                      </a:lnTo>
                      <a:lnTo>
                        <a:pt x="71" y="161"/>
                      </a:lnTo>
                      <a:lnTo>
                        <a:pt x="69" y="159"/>
                      </a:lnTo>
                      <a:lnTo>
                        <a:pt x="65" y="156"/>
                      </a:lnTo>
                      <a:lnTo>
                        <a:pt x="63" y="154"/>
                      </a:lnTo>
                      <a:lnTo>
                        <a:pt x="61" y="151"/>
                      </a:lnTo>
                      <a:lnTo>
                        <a:pt x="59" y="149"/>
                      </a:lnTo>
                      <a:lnTo>
                        <a:pt x="56" y="147"/>
                      </a:lnTo>
                      <a:lnTo>
                        <a:pt x="54" y="145"/>
                      </a:lnTo>
                      <a:lnTo>
                        <a:pt x="52" y="142"/>
                      </a:lnTo>
                      <a:lnTo>
                        <a:pt x="50" y="141"/>
                      </a:lnTo>
                      <a:lnTo>
                        <a:pt x="48" y="140"/>
                      </a:lnTo>
                      <a:lnTo>
                        <a:pt x="47" y="138"/>
                      </a:lnTo>
                      <a:lnTo>
                        <a:pt x="46" y="137"/>
                      </a:lnTo>
                      <a:close/>
                      <a:moveTo>
                        <a:pt x="131" y="166"/>
                      </a:moveTo>
                      <a:lnTo>
                        <a:pt x="133" y="178"/>
                      </a:lnTo>
                      <a:lnTo>
                        <a:pt x="133" y="191"/>
                      </a:lnTo>
                      <a:lnTo>
                        <a:pt x="133" y="203"/>
                      </a:lnTo>
                      <a:lnTo>
                        <a:pt x="133" y="214"/>
                      </a:lnTo>
                      <a:lnTo>
                        <a:pt x="131" y="226"/>
                      </a:lnTo>
                      <a:lnTo>
                        <a:pt x="130" y="237"/>
                      </a:lnTo>
                      <a:lnTo>
                        <a:pt x="129" y="248"/>
                      </a:lnTo>
                      <a:lnTo>
                        <a:pt x="128" y="259"/>
                      </a:lnTo>
                      <a:lnTo>
                        <a:pt x="126" y="270"/>
                      </a:lnTo>
                      <a:lnTo>
                        <a:pt x="123" y="280"/>
                      </a:lnTo>
                      <a:lnTo>
                        <a:pt x="121" y="291"/>
                      </a:lnTo>
                      <a:lnTo>
                        <a:pt x="119" y="301"/>
                      </a:lnTo>
                      <a:lnTo>
                        <a:pt x="116" y="311"/>
                      </a:lnTo>
                      <a:lnTo>
                        <a:pt x="114" y="321"/>
                      </a:lnTo>
                      <a:lnTo>
                        <a:pt x="111" y="332"/>
                      </a:lnTo>
                      <a:lnTo>
                        <a:pt x="108" y="341"/>
                      </a:lnTo>
                      <a:lnTo>
                        <a:pt x="105" y="352"/>
                      </a:lnTo>
                      <a:lnTo>
                        <a:pt x="101" y="361"/>
                      </a:lnTo>
                      <a:lnTo>
                        <a:pt x="99" y="371"/>
                      </a:lnTo>
                      <a:lnTo>
                        <a:pt x="96" y="380"/>
                      </a:lnTo>
                      <a:lnTo>
                        <a:pt x="93" y="390"/>
                      </a:lnTo>
                      <a:lnTo>
                        <a:pt x="90" y="400"/>
                      </a:lnTo>
                      <a:lnTo>
                        <a:pt x="87" y="409"/>
                      </a:lnTo>
                      <a:lnTo>
                        <a:pt x="85" y="419"/>
                      </a:lnTo>
                      <a:lnTo>
                        <a:pt x="82" y="429"/>
                      </a:lnTo>
                      <a:lnTo>
                        <a:pt x="81" y="438"/>
                      </a:lnTo>
                      <a:lnTo>
                        <a:pt x="78" y="447"/>
                      </a:lnTo>
                      <a:lnTo>
                        <a:pt x="76" y="458"/>
                      </a:lnTo>
                      <a:lnTo>
                        <a:pt x="75" y="467"/>
                      </a:lnTo>
                      <a:lnTo>
                        <a:pt x="74" y="477"/>
                      </a:lnTo>
                      <a:lnTo>
                        <a:pt x="72" y="487"/>
                      </a:lnTo>
                      <a:lnTo>
                        <a:pt x="71" y="497"/>
                      </a:lnTo>
                      <a:lnTo>
                        <a:pt x="74" y="496"/>
                      </a:lnTo>
                      <a:lnTo>
                        <a:pt x="75" y="495"/>
                      </a:lnTo>
                      <a:lnTo>
                        <a:pt x="76" y="494"/>
                      </a:lnTo>
                      <a:lnTo>
                        <a:pt x="78" y="492"/>
                      </a:lnTo>
                      <a:lnTo>
                        <a:pt x="79" y="491"/>
                      </a:lnTo>
                      <a:lnTo>
                        <a:pt x="82" y="490"/>
                      </a:lnTo>
                      <a:lnTo>
                        <a:pt x="83" y="489"/>
                      </a:lnTo>
                      <a:lnTo>
                        <a:pt x="85" y="488"/>
                      </a:lnTo>
                      <a:lnTo>
                        <a:pt x="86" y="487"/>
                      </a:lnTo>
                      <a:lnTo>
                        <a:pt x="87" y="484"/>
                      </a:lnTo>
                      <a:lnTo>
                        <a:pt x="90" y="483"/>
                      </a:lnTo>
                      <a:lnTo>
                        <a:pt x="91" y="482"/>
                      </a:lnTo>
                      <a:lnTo>
                        <a:pt x="93" y="480"/>
                      </a:lnTo>
                      <a:lnTo>
                        <a:pt x="94" y="479"/>
                      </a:lnTo>
                      <a:lnTo>
                        <a:pt x="96" y="476"/>
                      </a:lnTo>
                      <a:lnTo>
                        <a:pt x="98" y="475"/>
                      </a:lnTo>
                      <a:lnTo>
                        <a:pt x="99" y="473"/>
                      </a:lnTo>
                      <a:lnTo>
                        <a:pt x="100" y="472"/>
                      </a:lnTo>
                      <a:lnTo>
                        <a:pt x="101" y="469"/>
                      </a:lnTo>
                      <a:lnTo>
                        <a:pt x="104" y="467"/>
                      </a:lnTo>
                      <a:lnTo>
                        <a:pt x="105" y="465"/>
                      </a:lnTo>
                      <a:lnTo>
                        <a:pt x="106" y="464"/>
                      </a:lnTo>
                      <a:lnTo>
                        <a:pt x="107" y="461"/>
                      </a:lnTo>
                      <a:lnTo>
                        <a:pt x="108" y="459"/>
                      </a:lnTo>
                      <a:lnTo>
                        <a:pt x="109" y="457"/>
                      </a:lnTo>
                      <a:lnTo>
                        <a:pt x="111" y="455"/>
                      </a:lnTo>
                      <a:lnTo>
                        <a:pt x="112" y="453"/>
                      </a:lnTo>
                      <a:lnTo>
                        <a:pt x="113" y="451"/>
                      </a:lnTo>
                      <a:lnTo>
                        <a:pt x="114" y="449"/>
                      </a:lnTo>
                      <a:lnTo>
                        <a:pt x="115" y="446"/>
                      </a:lnTo>
                      <a:lnTo>
                        <a:pt x="116" y="444"/>
                      </a:lnTo>
                      <a:lnTo>
                        <a:pt x="117" y="442"/>
                      </a:lnTo>
                      <a:lnTo>
                        <a:pt x="117" y="440"/>
                      </a:lnTo>
                      <a:lnTo>
                        <a:pt x="119" y="439"/>
                      </a:lnTo>
                      <a:lnTo>
                        <a:pt x="119" y="438"/>
                      </a:lnTo>
                      <a:lnTo>
                        <a:pt x="119" y="437"/>
                      </a:lnTo>
                      <a:lnTo>
                        <a:pt x="117" y="437"/>
                      </a:lnTo>
                      <a:lnTo>
                        <a:pt x="116" y="437"/>
                      </a:lnTo>
                      <a:lnTo>
                        <a:pt x="115" y="437"/>
                      </a:lnTo>
                      <a:lnTo>
                        <a:pt x="114" y="437"/>
                      </a:lnTo>
                      <a:lnTo>
                        <a:pt x="113" y="438"/>
                      </a:lnTo>
                      <a:lnTo>
                        <a:pt x="112" y="438"/>
                      </a:lnTo>
                      <a:lnTo>
                        <a:pt x="112" y="439"/>
                      </a:lnTo>
                      <a:lnTo>
                        <a:pt x="111" y="439"/>
                      </a:lnTo>
                      <a:lnTo>
                        <a:pt x="109" y="440"/>
                      </a:lnTo>
                      <a:lnTo>
                        <a:pt x="108" y="440"/>
                      </a:lnTo>
                      <a:lnTo>
                        <a:pt x="107" y="442"/>
                      </a:lnTo>
                      <a:lnTo>
                        <a:pt x="106" y="442"/>
                      </a:lnTo>
                      <a:lnTo>
                        <a:pt x="105" y="443"/>
                      </a:lnTo>
                      <a:lnTo>
                        <a:pt x="104" y="443"/>
                      </a:lnTo>
                      <a:lnTo>
                        <a:pt x="102" y="443"/>
                      </a:lnTo>
                      <a:lnTo>
                        <a:pt x="101" y="444"/>
                      </a:lnTo>
                      <a:lnTo>
                        <a:pt x="100" y="444"/>
                      </a:lnTo>
                      <a:lnTo>
                        <a:pt x="99" y="444"/>
                      </a:lnTo>
                      <a:lnTo>
                        <a:pt x="98" y="444"/>
                      </a:lnTo>
                      <a:lnTo>
                        <a:pt x="98" y="443"/>
                      </a:lnTo>
                      <a:lnTo>
                        <a:pt x="98" y="442"/>
                      </a:lnTo>
                      <a:lnTo>
                        <a:pt x="99" y="439"/>
                      </a:lnTo>
                      <a:lnTo>
                        <a:pt x="100" y="438"/>
                      </a:lnTo>
                      <a:lnTo>
                        <a:pt x="101" y="436"/>
                      </a:lnTo>
                      <a:lnTo>
                        <a:pt x="102" y="435"/>
                      </a:lnTo>
                      <a:lnTo>
                        <a:pt x="104" y="434"/>
                      </a:lnTo>
                      <a:lnTo>
                        <a:pt x="105" y="432"/>
                      </a:lnTo>
                      <a:lnTo>
                        <a:pt x="106" y="431"/>
                      </a:lnTo>
                      <a:lnTo>
                        <a:pt x="107" y="430"/>
                      </a:lnTo>
                      <a:lnTo>
                        <a:pt x="107" y="429"/>
                      </a:lnTo>
                      <a:lnTo>
                        <a:pt x="108" y="428"/>
                      </a:lnTo>
                      <a:lnTo>
                        <a:pt x="109" y="427"/>
                      </a:lnTo>
                      <a:lnTo>
                        <a:pt x="111" y="427"/>
                      </a:lnTo>
                      <a:lnTo>
                        <a:pt x="112" y="425"/>
                      </a:lnTo>
                      <a:lnTo>
                        <a:pt x="112" y="424"/>
                      </a:lnTo>
                      <a:lnTo>
                        <a:pt x="113" y="424"/>
                      </a:lnTo>
                      <a:lnTo>
                        <a:pt x="114" y="423"/>
                      </a:lnTo>
                      <a:lnTo>
                        <a:pt x="115" y="422"/>
                      </a:lnTo>
                      <a:lnTo>
                        <a:pt x="116" y="422"/>
                      </a:lnTo>
                      <a:lnTo>
                        <a:pt x="116" y="421"/>
                      </a:lnTo>
                      <a:lnTo>
                        <a:pt x="117" y="421"/>
                      </a:lnTo>
                      <a:lnTo>
                        <a:pt x="117" y="420"/>
                      </a:lnTo>
                      <a:lnTo>
                        <a:pt x="119" y="420"/>
                      </a:lnTo>
                      <a:lnTo>
                        <a:pt x="119" y="419"/>
                      </a:lnTo>
                      <a:lnTo>
                        <a:pt x="120" y="417"/>
                      </a:lnTo>
                      <a:lnTo>
                        <a:pt x="121" y="416"/>
                      </a:lnTo>
                      <a:lnTo>
                        <a:pt x="121" y="415"/>
                      </a:lnTo>
                      <a:lnTo>
                        <a:pt x="122" y="415"/>
                      </a:lnTo>
                      <a:lnTo>
                        <a:pt x="122" y="414"/>
                      </a:lnTo>
                      <a:lnTo>
                        <a:pt x="122" y="413"/>
                      </a:lnTo>
                      <a:lnTo>
                        <a:pt x="122" y="412"/>
                      </a:lnTo>
                      <a:lnTo>
                        <a:pt x="123" y="410"/>
                      </a:lnTo>
                      <a:lnTo>
                        <a:pt x="123" y="409"/>
                      </a:lnTo>
                      <a:lnTo>
                        <a:pt x="123" y="408"/>
                      </a:lnTo>
                      <a:lnTo>
                        <a:pt x="123" y="406"/>
                      </a:lnTo>
                      <a:lnTo>
                        <a:pt x="124" y="405"/>
                      </a:lnTo>
                      <a:lnTo>
                        <a:pt x="124" y="402"/>
                      </a:lnTo>
                      <a:lnTo>
                        <a:pt x="124" y="400"/>
                      </a:lnTo>
                      <a:lnTo>
                        <a:pt x="124" y="398"/>
                      </a:lnTo>
                      <a:lnTo>
                        <a:pt x="124" y="395"/>
                      </a:lnTo>
                      <a:lnTo>
                        <a:pt x="124" y="393"/>
                      </a:lnTo>
                      <a:lnTo>
                        <a:pt x="124" y="391"/>
                      </a:lnTo>
                      <a:lnTo>
                        <a:pt x="124" y="388"/>
                      </a:lnTo>
                      <a:lnTo>
                        <a:pt x="126" y="385"/>
                      </a:lnTo>
                      <a:lnTo>
                        <a:pt x="126" y="383"/>
                      </a:lnTo>
                      <a:lnTo>
                        <a:pt x="126" y="380"/>
                      </a:lnTo>
                      <a:lnTo>
                        <a:pt x="126" y="377"/>
                      </a:lnTo>
                      <a:lnTo>
                        <a:pt x="126" y="375"/>
                      </a:lnTo>
                      <a:lnTo>
                        <a:pt x="126" y="371"/>
                      </a:lnTo>
                      <a:lnTo>
                        <a:pt x="124" y="368"/>
                      </a:lnTo>
                      <a:lnTo>
                        <a:pt x="124" y="365"/>
                      </a:lnTo>
                      <a:lnTo>
                        <a:pt x="124" y="362"/>
                      </a:lnTo>
                      <a:lnTo>
                        <a:pt x="124" y="358"/>
                      </a:lnTo>
                      <a:lnTo>
                        <a:pt x="124" y="356"/>
                      </a:lnTo>
                      <a:lnTo>
                        <a:pt x="124" y="353"/>
                      </a:lnTo>
                      <a:lnTo>
                        <a:pt x="124" y="350"/>
                      </a:lnTo>
                      <a:lnTo>
                        <a:pt x="123" y="347"/>
                      </a:lnTo>
                      <a:lnTo>
                        <a:pt x="123" y="345"/>
                      </a:lnTo>
                      <a:lnTo>
                        <a:pt x="123" y="341"/>
                      </a:lnTo>
                      <a:lnTo>
                        <a:pt x="122" y="339"/>
                      </a:lnTo>
                      <a:lnTo>
                        <a:pt x="122" y="335"/>
                      </a:lnTo>
                      <a:lnTo>
                        <a:pt x="122" y="333"/>
                      </a:lnTo>
                      <a:lnTo>
                        <a:pt x="121" y="331"/>
                      </a:lnTo>
                      <a:lnTo>
                        <a:pt x="122" y="330"/>
                      </a:lnTo>
                      <a:lnTo>
                        <a:pt x="122" y="328"/>
                      </a:lnTo>
                      <a:lnTo>
                        <a:pt x="123" y="328"/>
                      </a:lnTo>
                      <a:lnTo>
                        <a:pt x="123" y="327"/>
                      </a:lnTo>
                      <a:lnTo>
                        <a:pt x="123" y="326"/>
                      </a:lnTo>
                      <a:lnTo>
                        <a:pt x="124" y="326"/>
                      </a:lnTo>
                      <a:lnTo>
                        <a:pt x="124" y="325"/>
                      </a:lnTo>
                      <a:lnTo>
                        <a:pt x="126" y="325"/>
                      </a:lnTo>
                      <a:lnTo>
                        <a:pt x="126" y="324"/>
                      </a:lnTo>
                      <a:lnTo>
                        <a:pt x="127" y="323"/>
                      </a:lnTo>
                      <a:lnTo>
                        <a:pt x="127" y="321"/>
                      </a:lnTo>
                      <a:lnTo>
                        <a:pt x="128" y="320"/>
                      </a:lnTo>
                      <a:lnTo>
                        <a:pt x="128" y="319"/>
                      </a:lnTo>
                      <a:lnTo>
                        <a:pt x="129" y="319"/>
                      </a:lnTo>
                      <a:lnTo>
                        <a:pt x="129" y="318"/>
                      </a:lnTo>
                      <a:lnTo>
                        <a:pt x="130" y="318"/>
                      </a:lnTo>
                      <a:lnTo>
                        <a:pt x="130" y="317"/>
                      </a:lnTo>
                      <a:lnTo>
                        <a:pt x="130" y="316"/>
                      </a:lnTo>
                      <a:lnTo>
                        <a:pt x="131" y="316"/>
                      </a:lnTo>
                      <a:lnTo>
                        <a:pt x="131" y="315"/>
                      </a:lnTo>
                      <a:lnTo>
                        <a:pt x="133" y="312"/>
                      </a:lnTo>
                      <a:lnTo>
                        <a:pt x="133" y="310"/>
                      </a:lnTo>
                      <a:lnTo>
                        <a:pt x="133" y="309"/>
                      </a:lnTo>
                      <a:lnTo>
                        <a:pt x="134" y="306"/>
                      </a:lnTo>
                      <a:lnTo>
                        <a:pt x="134" y="305"/>
                      </a:lnTo>
                      <a:lnTo>
                        <a:pt x="134" y="303"/>
                      </a:lnTo>
                      <a:lnTo>
                        <a:pt x="135" y="302"/>
                      </a:lnTo>
                      <a:lnTo>
                        <a:pt x="135" y="300"/>
                      </a:lnTo>
                      <a:lnTo>
                        <a:pt x="135" y="298"/>
                      </a:lnTo>
                      <a:lnTo>
                        <a:pt x="136" y="297"/>
                      </a:lnTo>
                      <a:lnTo>
                        <a:pt x="136" y="296"/>
                      </a:lnTo>
                      <a:lnTo>
                        <a:pt x="136" y="294"/>
                      </a:lnTo>
                      <a:lnTo>
                        <a:pt x="137" y="293"/>
                      </a:lnTo>
                      <a:lnTo>
                        <a:pt x="137" y="291"/>
                      </a:lnTo>
                      <a:lnTo>
                        <a:pt x="137" y="290"/>
                      </a:lnTo>
                      <a:lnTo>
                        <a:pt x="137" y="288"/>
                      </a:lnTo>
                      <a:lnTo>
                        <a:pt x="138" y="287"/>
                      </a:lnTo>
                      <a:lnTo>
                        <a:pt x="138" y="286"/>
                      </a:lnTo>
                      <a:lnTo>
                        <a:pt x="138" y="285"/>
                      </a:lnTo>
                      <a:lnTo>
                        <a:pt x="139" y="282"/>
                      </a:lnTo>
                      <a:lnTo>
                        <a:pt x="139" y="281"/>
                      </a:lnTo>
                      <a:lnTo>
                        <a:pt x="139" y="280"/>
                      </a:lnTo>
                      <a:lnTo>
                        <a:pt x="141" y="279"/>
                      </a:lnTo>
                      <a:lnTo>
                        <a:pt x="141" y="276"/>
                      </a:lnTo>
                      <a:lnTo>
                        <a:pt x="141" y="275"/>
                      </a:lnTo>
                      <a:lnTo>
                        <a:pt x="141" y="274"/>
                      </a:lnTo>
                      <a:lnTo>
                        <a:pt x="142" y="272"/>
                      </a:lnTo>
                      <a:lnTo>
                        <a:pt x="142" y="271"/>
                      </a:lnTo>
                      <a:lnTo>
                        <a:pt x="142" y="268"/>
                      </a:lnTo>
                      <a:lnTo>
                        <a:pt x="143" y="267"/>
                      </a:lnTo>
                      <a:lnTo>
                        <a:pt x="143" y="265"/>
                      </a:lnTo>
                      <a:lnTo>
                        <a:pt x="144" y="263"/>
                      </a:lnTo>
                      <a:lnTo>
                        <a:pt x="144" y="260"/>
                      </a:lnTo>
                      <a:lnTo>
                        <a:pt x="144" y="258"/>
                      </a:lnTo>
                      <a:lnTo>
                        <a:pt x="144" y="254"/>
                      </a:lnTo>
                      <a:lnTo>
                        <a:pt x="144" y="252"/>
                      </a:lnTo>
                      <a:lnTo>
                        <a:pt x="144" y="249"/>
                      </a:lnTo>
                      <a:lnTo>
                        <a:pt x="144" y="246"/>
                      </a:lnTo>
                      <a:lnTo>
                        <a:pt x="144" y="243"/>
                      </a:lnTo>
                      <a:lnTo>
                        <a:pt x="144" y="241"/>
                      </a:lnTo>
                      <a:lnTo>
                        <a:pt x="144" y="237"/>
                      </a:lnTo>
                      <a:lnTo>
                        <a:pt x="144" y="234"/>
                      </a:lnTo>
                      <a:lnTo>
                        <a:pt x="144" y="231"/>
                      </a:lnTo>
                      <a:lnTo>
                        <a:pt x="143" y="228"/>
                      </a:lnTo>
                      <a:lnTo>
                        <a:pt x="143" y="224"/>
                      </a:lnTo>
                      <a:lnTo>
                        <a:pt x="143" y="222"/>
                      </a:lnTo>
                      <a:lnTo>
                        <a:pt x="143" y="219"/>
                      </a:lnTo>
                      <a:lnTo>
                        <a:pt x="143" y="215"/>
                      </a:lnTo>
                      <a:lnTo>
                        <a:pt x="143" y="213"/>
                      </a:lnTo>
                      <a:lnTo>
                        <a:pt x="143" y="209"/>
                      </a:lnTo>
                      <a:lnTo>
                        <a:pt x="143" y="206"/>
                      </a:lnTo>
                      <a:lnTo>
                        <a:pt x="143" y="204"/>
                      </a:lnTo>
                      <a:lnTo>
                        <a:pt x="143" y="200"/>
                      </a:lnTo>
                      <a:lnTo>
                        <a:pt x="144" y="198"/>
                      </a:lnTo>
                      <a:lnTo>
                        <a:pt x="144" y="194"/>
                      </a:lnTo>
                      <a:lnTo>
                        <a:pt x="144" y="192"/>
                      </a:lnTo>
                      <a:lnTo>
                        <a:pt x="144" y="190"/>
                      </a:lnTo>
                      <a:lnTo>
                        <a:pt x="145" y="186"/>
                      </a:lnTo>
                      <a:lnTo>
                        <a:pt x="145" y="184"/>
                      </a:lnTo>
                      <a:lnTo>
                        <a:pt x="145" y="182"/>
                      </a:lnTo>
                      <a:lnTo>
                        <a:pt x="146" y="179"/>
                      </a:lnTo>
                      <a:lnTo>
                        <a:pt x="146" y="177"/>
                      </a:lnTo>
                      <a:lnTo>
                        <a:pt x="148" y="175"/>
                      </a:lnTo>
                      <a:lnTo>
                        <a:pt x="149" y="174"/>
                      </a:lnTo>
                      <a:lnTo>
                        <a:pt x="148" y="172"/>
                      </a:lnTo>
                      <a:lnTo>
                        <a:pt x="146" y="172"/>
                      </a:lnTo>
                      <a:lnTo>
                        <a:pt x="146" y="171"/>
                      </a:lnTo>
                      <a:lnTo>
                        <a:pt x="145" y="171"/>
                      </a:lnTo>
                      <a:lnTo>
                        <a:pt x="144" y="171"/>
                      </a:lnTo>
                      <a:lnTo>
                        <a:pt x="143" y="171"/>
                      </a:lnTo>
                      <a:lnTo>
                        <a:pt x="143" y="170"/>
                      </a:lnTo>
                      <a:lnTo>
                        <a:pt x="142" y="170"/>
                      </a:lnTo>
                      <a:lnTo>
                        <a:pt x="141" y="170"/>
                      </a:lnTo>
                      <a:lnTo>
                        <a:pt x="139" y="169"/>
                      </a:lnTo>
                      <a:lnTo>
                        <a:pt x="138" y="169"/>
                      </a:lnTo>
                      <a:lnTo>
                        <a:pt x="137" y="169"/>
                      </a:lnTo>
                      <a:lnTo>
                        <a:pt x="137" y="168"/>
                      </a:lnTo>
                      <a:lnTo>
                        <a:pt x="136" y="168"/>
                      </a:lnTo>
                      <a:lnTo>
                        <a:pt x="135" y="168"/>
                      </a:lnTo>
                      <a:lnTo>
                        <a:pt x="134" y="167"/>
                      </a:lnTo>
                      <a:lnTo>
                        <a:pt x="133" y="167"/>
                      </a:lnTo>
                      <a:lnTo>
                        <a:pt x="131" y="1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6" name="Freeform 382"/>
                <p:cNvSpPr>
                  <a:spLocks noChangeArrowheads="1"/>
                </p:cNvSpPr>
                <p:nvPr/>
              </p:nvSpPr>
              <p:spPr bwMode="auto">
                <a:xfrm>
                  <a:off x="304" y="257"/>
                  <a:ext cx="45" cy="34"/>
                </a:xfrm>
                <a:custGeom>
                  <a:avLst/>
                  <a:gdLst>
                    <a:gd name="T0" fmla="*/ 45 w 136"/>
                    <a:gd name="T1" fmla="*/ 2 h 103"/>
                    <a:gd name="T2" fmla="*/ 40 w 136"/>
                    <a:gd name="T3" fmla="*/ 2 h 103"/>
                    <a:gd name="T4" fmla="*/ 35 w 136"/>
                    <a:gd name="T5" fmla="*/ 1 h 103"/>
                    <a:gd name="T6" fmla="*/ 31 w 136"/>
                    <a:gd name="T7" fmla="*/ 1 h 103"/>
                    <a:gd name="T8" fmla="*/ 26 w 136"/>
                    <a:gd name="T9" fmla="*/ 0 h 103"/>
                    <a:gd name="T10" fmla="*/ 22 w 136"/>
                    <a:gd name="T11" fmla="*/ 0 h 103"/>
                    <a:gd name="T12" fmla="*/ 17 w 136"/>
                    <a:gd name="T13" fmla="*/ 0 h 103"/>
                    <a:gd name="T14" fmla="*/ 13 w 136"/>
                    <a:gd name="T15" fmla="*/ 1 h 103"/>
                    <a:gd name="T16" fmla="*/ 8 w 136"/>
                    <a:gd name="T17" fmla="*/ 4 h 103"/>
                    <a:gd name="T18" fmla="*/ 6 w 136"/>
                    <a:gd name="T19" fmla="*/ 5 h 103"/>
                    <a:gd name="T20" fmla="*/ 5 w 136"/>
                    <a:gd name="T21" fmla="*/ 7 h 103"/>
                    <a:gd name="T22" fmla="*/ 5 w 136"/>
                    <a:gd name="T23" fmla="*/ 9 h 103"/>
                    <a:gd name="T24" fmla="*/ 3 w 136"/>
                    <a:gd name="T25" fmla="*/ 11 h 103"/>
                    <a:gd name="T26" fmla="*/ 3 w 136"/>
                    <a:gd name="T27" fmla="*/ 13 h 103"/>
                    <a:gd name="T28" fmla="*/ 2 w 136"/>
                    <a:gd name="T29" fmla="*/ 15 h 103"/>
                    <a:gd name="T30" fmla="*/ 1 w 136"/>
                    <a:gd name="T31" fmla="*/ 16 h 103"/>
                    <a:gd name="T32" fmla="*/ 0 w 136"/>
                    <a:gd name="T33" fmla="*/ 17 h 103"/>
                    <a:gd name="T34" fmla="*/ 0 w 136"/>
                    <a:gd name="T35" fmla="*/ 20 h 103"/>
                    <a:gd name="T36" fmla="*/ 0 w 136"/>
                    <a:gd name="T37" fmla="*/ 21 h 103"/>
                    <a:gd name="T38" fmla="*/ 1 w 136"/>
                    <a:gd name="T39" fmla="*/ 22 h 103"/>
                    <a:gd name="T40" fmla="*/ 2 w 136"/>
                    <a:gd name="T41" fmla="*/ 23 h 103"/>
                    <a:gd name="T42" fmla="*/ 3 w 136"/>
                    <a:gd name="T43" fmla="*/ 24 h 103"/>
                    <a:gd name="T44" fmla="*/ 4 w 136"/>
                    <a:gd name="T45" fmla="*/ 26 h 103"/>
                    <a:gd name="T46" fmla="*/ 5 w 136"/>
                    <a:gd name="T47" fmla="*/ 28 h 103"/>
                    <a:gd name="T48" fmla="*/ 5 w 136"/>
                    <a:gd name="T49" fmla="*/ 30 h 103"/>
                    <a:gd name="T50" fmla="*/ 7 w 136"/>
                    <a:gd name="T51" fmla="*/ 30 h 103"/>
                    <a:gd name="T52" fmla="*/ 10 w 136"/>
                    <a:gd name="T53" fmla="*/ 30 h 103"/>
                    <a:gd name="T54" fmla="*/ 13 w 136"/>
                    <a:gd name="T55" fmla="*/ 31 h 103"/>
                    <a:gd name="T56" fmla="*/ 17 w 136"/>
                    <a:gd name="T57" fmla="*/ 32 h 103"/>
                    <a:gd name="T58" fmla="*/ 21 w 136"/>
                    <a:gd name="T59" fmla="*/ 33 h 103"/>
                    <a:gd name="T60" fmla="*/ 24 w 136"/>
                    <a:gd name="T61" fmla="*/ 33 h 103"/>
                    <a:gd name="T62" fmla="*/ 27 w 136"/>
                    <a:gd name="T63" fmla="*/ 34 h 103"/>
                    <a:gd name="T64" fmla="*/ 30 w 136"/>
                    <a:gd name="T65" fmla="*/ 34 h 103"/>
                    <a:gd name="T66" fmla="*/ 27 w 136"/>
                    <a:gd name="T67" fmla="*/ 31 h 103"/>
                    <a:gd name="T68" fmla="*/ 25 w 136"/>
                    <a:gd name="T69" fmla="*/ 29 h 103"/>
                    <a:gd name="T70" fmla="*/ 24 w 136"/>
                    <a:gd name="T71" fmla="*/ 27 h 103"/>
                    <a:gd name="T72" fmla="*/ 23 w 136"/>
                    <a:gd name="T73" fmla="*/ 25 h 103"/>
                    <a:gd name="T74" fmla="*/ 22 w 136"/>
                    <a:gd name="T75" fmla="*/ 23 h 103"/>
                    <a:gd name="T76" fmla="*/ 21 w 136"/>
                    <a:gd name="T77" fmla="*/ 20 h 103"/>
                    <a:gd name="T78" fmla="*/ 21 w 136"/>
                    <a:gd name="T79" fmla="*/ 17 h 103"/>
                    <a:gd name="T80" fmla="*/ 21 w 136"/>
                    <a:gd name="T81" fmla="*/ 13 h 103"/>
                    <a:gd name="T82" fmla="*/ 23 w 136"/>
                    <a:gd name="T83" fmla="*/ 10 h 103"/>
                    <a:gd name="T84" fmla="*/ 26 w 136"/>
                    <a:gd name="T85" fmla="*/ 8 h 103"/>
                    <a:gd name="T86" fmla="*/ 30 w 136"/>
                    <a:gd name="T87" fmla="*/ 6 h 103"/>
                    <a:gd name="T88" fmla="*/ 33 w 136"/>
                    <a:gd name="T89" fmla="*/ 5 h 103"/>
                    <a:gd name="T90" fmla="*/ 37 w 136"/>
                    <a:gd name="T91" fmla="*/ 4 h 103"/>
                    <a:gd name="T92" fmla="*/ 41 w 136"/>
                    <a:gd name="T93" fmla="*/ 4 h 103"/>
                    <a:gd name="T94" fmla="*/ 44 w 136"/>
                    <a:gd name="T95" fmla="*/ 3 h 103"/>
                    <a:gd name="T96" fmla="*/ 45 w 136"/>
                    <a:gd name="T97" fmla="*/ 2 h 1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6"/>
                    <a:gd name="T148" fmla="*/ 0 h 103"/>
                    <a:gd name="T149" fmla="*/ 136 w 136"/>
                    <a:gd name="T150" fmla="*/ 103 h 1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6" h="103">
                      <a:moveTo>
                        <a:pt x="136" y="5"/>
                      </a:moveTo>
                      <a:lnTo>
                        <a:pt x="122" y="5"/>
                      </a:lnTo>
                      <a:lnTo>
                        <a:pt x="107" y="4"/>
                      </a:lnTo>
                      <a:lnTo>
                        <a:pt x="93" y="2"/>
                      </a:lnTo>
                      <a:lnTo>
                        <a:pt x="79" y="1"/>
                      </a:lnTo>
                      <a:lnTo>
                        <a:pt x="66" y="0"/>
                      </a:lnTo>
                      <a:lnTo>
                        <a:pt x="52" y="1"/>
                      </a:lnTo>
                      <a:lnTo>
                        <a:pt x="38" y="4"/>
                      </a:lnTo>
                      <a:lnTo>
                        <a:pt x="24" y="11"/>
                      </a:lnTo>
                      <a:lnTo>
                        <a:pt x="19" y="15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10" y="32"/>
                      </a:lnTo>
                      <a:lnTo>
                        <a:pt x="8" y="39"/>
                      </a:lnTo>
                      <a:lnTo>
                        <a:pt x="5" y="45"/>
                      </a:lnTo>
                      <a:lnTo>
                        <a:pt x="3" y="49"/>
                      </a:lnTo>
                      <a:lnTo>
                        <a:pt x="1" y="51"/>
                      </a:lnTo>
                      <a:lnTo>
                        <a:pt x="0" y="60"/>
                      </a:lnTo>
                      <a:lnTo>
                        <a:pt x="1" y="64"/>
                      </a:lnTo>
                      <a:lnTo>
                        <a:pt x="3" y="68"/>
                      </a:lnTo>
                      <a:lnTo>
                        <a:pt x="7" y="71"/>
                      </a:lnTo>
                      <a:lnTo>
                        <a:pt x="10" y="73"/>
                      </a:lnTo>
                      <a:lnTo>
                        <a:pt x="12" y="78"/>
                      </a:lnTo>
                      <a:lnTo>
                        <a:pt x="15" y="84"/>
                      </a:lnTo>
                      <a:lnTo>
                        <a:pt x="16" y="92"/>
                      </a:lnTo>
                      <a:lnTo>
                        <a:pt x="22" y="91"/>
                      </a:lnTo>
                      <a:lnTo>
                        <a:pt x="31" y="92"/>
                      </a:lnTo>
                      <a:lnTo>
                        <a:pt x="40" y="94"/>
                      </a:lnTo>
                      <a:lnTo>
                        <a:pt x="52" y="97"/>
                      </a:lnTo>
                      <a:lnTo>
                        <a:pt x="62" y="99"/>
                      </a:lnTo>
                      <a:lnTo>
                        <a:pt x="72" y="101"/>
                      </a:lnTo>
                      <a:lnTo>
                        <a:pt x="82" y="102"/>
                      </a:lnTo>
                      <a:lnTo>
                        <a:pt x="90" y="103"/>
                      </a:lnTo>
                      <a:lnTo>
                        <a:pt x="83" y="95"/>
                      </a:lnTo>
                      <a:lnTo>
                        <a:pt x="77" y="88"/>
                      </a:lnTo>
                      <a:lnTo>
                        <a:pt x="72" y="83"/>
                      </a:lnTo>
                      <a:lnTo>
                        <a:pt x="68" y="76"/>
                      </a:lnTo>
                      <a:lnTo>
                        <a:pt x="66" y="69"/>
                      </a:lnTo>
                      <a:lnTo>
                        <a:pt x="64" y="61"/>
                      </a:lnTo>
                      <a:lnTo>
                        <a:pt x="63" y="50"/>
                      </a:lnTo>
                      <a:lnTo>
                        <a:pt x="64" y="38"/>
                      </a:lnTo>
                      <a:lnTo>
                        <a:pt x="69" y="30"/>
                      </a:lnTo>
                      <a:lnTo>
                        <a:pt x="78" y="24"/>
                      </a:lnTo>
                      <a:lnTo>
                        <a:pt x="90" y="19"/>
                      </a:lnTo>
                      <a:lnTo>
                        <a:pt x="101" y="16"/>
                      </a:lnTo>
                      <a:lnTo>
                        <a:pt x="113" y="13"/>
                      </a:lnTo>
                      <a:lnTo>
                        <a:pt x="124" y="11"/>
                      </a:lnTo>
                      <a:lnTo>
                        <a:pt x="133" y="9"/>
                      </a:lnTo>
                      <a:lnTo>
                        <a:pt x="136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7" name="Freeform 383"/>
                <p:cNvSpPr>
                  <a:spLocks noChangeArrowheads="1"/>
                </p:cNvSpPr>
                <p:nvPr/>
              </p:nvSpPr>
              <p:spPr bwMode="auto">
                <a:xfrm>
                  <a:off x="161" y="291"/>
                  <a:ext cx="50" cy="44"/>
                </a:xfrm>
                <a:custGeom>
                  <a:avLst/>
                  <a:gdLst>
                    <a:gd name="T0" fmla="*/ 12 w 148"/>
                    <a:gd name="T1" fmla="*/ 2 h 133"/>
                    <a:gd name="T2" fmla="*/ 11 w 148"/>
                    <a:gd name="T3" fmla="*/ 5 h 133"/>
                    <a:gd name="T4" fmla="*/ 9 w 148"/>
                    <a:gd name="T5" fmla="*/ 7 h 133"/>
                    <a:gd name="T6" fmla="*/ 8 w 148"/>
                    <a:gd name="T7" fmla="*/ 10 h 133"/>
                    <a:gd name="T8" fmla="*/ 6 w 148"/>
                    <a:gd name="T9" fmla="*/ 13 h 133"/>
                    <a:gd name="T10" fmla="*/ 5 w 148"/>
                    <a:gd name="T11" fmla="*/ 15 h 133"/>
                    <a:gd name="T12" fmla="*/ 3 w 148"/>
                    <a:gd name="T13" fmla="*/ 17 h 133"/>
                    <a:gd name="T14" fmla="*/ 2 w 148"/>
                    <a:gd name="T15" fmla="*/ 19 h 133"/>
                    <a:gd name="T16" fmla="*/ 1 w 148"/>
                    <a:gd name="T17" fmla="*/ 21 h 133"/>
                    <a:gd name="T18" fmla="*/ 1 w 148"/>
                    <a:gd name="T19" fmla="*/ 22 h 133"/>
                    <a:gd name="T20" fmla="*/ 2 w 148"/>
                    <a:gd name="T21" fmla="*/ 24 h 133"/>
                    <a:gd name="T22" fmla="*/ 3 w 148"/>
                    <a:gd name="T23" fmla="*/ 25 h 133"/>
                    <a:gd name="T24" fmla="*/ 3 w 148"/>
                    <a:gd name="T25" fmla="*/ 26 h 133"/>
                    <a:gd name="T26" fmla="*/ 1 w 148"/>
                    <a:gd name="T27" fmla="*/ 28 h 133"/>
                    <a:gd name="T28" fmla="*/ 0 w 148"/>
                    <a:gd name="T29" fmla="*/ 31 h 133"/>
                    <a:gd name="T30" fmla="*/ 1 w 148"/>
                    <a:gd name="T31" fmla="*/ 34 h 133"/>
                    <a:gd name="T32" fmla="*/ 4 w 148"/>
                    <a:gd name="T33" fmla="*/ 36 h 133"/>
                    <a:gd name="T34" fmla="*/ 0 w 148"/>
                    <a:gd name="T35" fmla="*/ 44 h 133"/>
                    <a:gd name="T36" fmla="*/ 6 w 148"/>
                    <a:gd name="T37" fmla="*/ 44 h 133"/>
                    <a:gd name="T38" fmla="*/ 12 w 148"/>
                    <a:gd name="T39" fmla="*/ 43 h 133"/>
                    <a:gd name="T40" fmla="*/ 18 w 148"/>
                    <a:gd name="T41" fmla="*/ 43 h 133"/>
                    <a:gd name="T42" fmla="*/ 24 w 148"/>
                    <a:gd name="T43" fmla="*/ 42 h 133"/>
                    <a:gd name="T44" fmla="*/ 30 w 148"/>
                    <a:gd name="T45" fmla="*/ 41 h 133"/>
                    <a:gd name="T46" fmla="*/ 35 w 148"/>
                    <a:gd name="T47" fmla="*/ 40 h 133"/>
                    <a:gd name="T48" fmla="*/ 42 w 148"/>
                    <a:gd name="T49" fmla="*/ 40 h 133"/>
                    <a:gd name="T50" fmla="*/ 48 w 148"/>
                    <a:gd name="T51" fmla="*/ 40 h 133"/>
                    <a:gd name="T52" fmla="*/ 48 w 148"/>
                    <a:gd name="T53" fmla="*/ 36 h 133"/>
                    <a:gd name="T54" fmla="*/ 48 w 148"/>
                    <a:gd name="T55" fmla="*/ 32 h 133"/>
                    <a:gd name="T56" fmla="*/ 49 w 148"/>
                    <a:gd name="T57" fmla="*/ 27 h 133"/>
                    <a:gd name="T58" fmla="*/ 50 w 148"/>
                    <a:gd name="T59" fmla="*/ 22 h 133"/>
                    <a:gd name="T60" fmla="*/ 50 w 148"/>
                    <a:gd name="T61" fmla="*/ 17 h 133"/>
                    <a:gd name="T62" fmla="*/ 50 w 148"/>
                    <a:gd name="T63" fmla="*/ 12 h 133"/>
                    <a:gd name="T64" fmla="*/ 50 w 148"/>
                    <a:gd name="T65" fmla="*/ 7 h 133"/>
                    <a:gd name="T66" fmla="*/ 49 w 148"/>
                    <a:gd name="T67" fmla="*/ 4 h 133"/>
                    <a:gd name="T68" fmla="*/ 48 w 148"/>
                    <a:gd name="T69" fmla="*/ 0 h 133"/>
                    <a:gd name="T70" fmla="*/ 44 w 148"/>
                    <a:gd name="T71" fmla="*/ 0 h 133"/>
                    <a:gd name="T72" fmla="*/ 40 w 148"/>
                    <a:gd name="T73" fmla="*/ 0 h 133"/>
                    <a:gd name="T74" fmla="*/ 35 w 148"/>
                    <a:gd name="T75" fmla="*/ 0 h 133"/>
                    <a:gd name="T76" fmla="*/ 30 w 148"/>
                    <a:gd name="T77" fmla="*/ 0 h 133"/>
                    <a:gd name="T78" fmla="*/ 25 w 148"/>
                    <a:gd name="T79" fmla="*/ 1 h 133"/>
                    <a:gd name="T80" fmla="*/ 20 w 148"/>
                    <a:gd name="T81" fmla="*/ 2 h 133"/>
                    <a:gd name="T82" fmla="*/ 16 w 148"/>
                    <a:gd name="T83" fmla="*/ 2 h 133"/>
                    <a:gd name="T84" fmla="*/ 12 w 148"/>
                    <a:gd name="T85" fmla="*/ 2 h 13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8"/>
                    <a:gd name="T130" fmla="*/ 0 h 133"/>
                    <a:gd name="T131" fmla="*/ 148 w 148"/>
                    <a:gd name="T132" fmla="*/ 133 h 13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8" h="133">
                      <a:moveTo>
                        <a:pt x="35" y="7"/>
                      </a:moveTo>
                      <a:lnTo>
                        <a:pt x="32" y="15"/>
                      </a:lnTo>
                      <a:lnTo>
                        <a:pt x="28" y="22"/>
                      </a:lnTo>
                      <a:lnTo>
                        <a:pt x="24" y="30"/>
                      </a:lnTo>
                      <a:lnTo>
                        <a:pt x="19" y="38"/>
                      </a:lnTo>
                      <a:lnTo>
                        <a:pt x="14" y="45"/>
                      </a:lnTo>
                      <a:lnTo>
                        <a:pt x="9" y="52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4" y="67"/>
                      </a:lnTo>
                      <a:lnTo>
                        <a:pt x="6" y="72"/>
                      </a:lnTo>
                      <a:lnTo>
                        <a:pt x="8" y="75"/>
                      </a:lnTo>
                      <a:lnTo>
                        <a:pt x="8" y="79"/>
                      </a:lnTo>
                      <a:lnTo>
                        <a:pt x="4" y="86"/>
                      </a:lnTo>
                      <a:lnTo>
                        <a:pt x="1" y="94"/>
                      </a:lnTo>
                      <a:lnTo>
                        <a:pt x="4" y="102"/>
                      </a:lnTo>
                      <a:lnTo>
                        <a:pt x="11" y="108"/>
                      </a:lnTo>
                      <a:lnTo>
                        <a:pt x="0" y="133"/>
                      </a:lnTo>
                      <a:lnTo>
                        <a:pt x="17" y="133"/>
                      </a:lnTo>
                      <a:lnTo>
                        <a:pt x="35" y="131"/>
                      </a:lnTo>
                      <a:lnTo>
                        <a:pt x="53" y="129"/>
                      </a:lnTo>
                      <a:lnTo>
                        <a:pt x="71" y="126"/>
                      </a:lnTo>
                      <a:lnTo>
                        <a:pt x="88" y="124"/>
                      </a:lnTo>
                      <a:lnTo>
                        <a:pt x="105" y="122"/>
                      </a:lnTo>
                      <a:lnTo>
                        <a:pt x="124" y="120"/>
                      </a:lnTo>
                      <a:lnTo>
                        <a:pt x="141" y="120"/>
                      </a:lnTo>
                      <a:lnTo>
                        <a:pt x="141" y="109"/>
                      </a:lnTo>
                      <a:lnTo>
                        <a:pt x="143" y="96"/>
                      </a:lnTo>
                      <a:lnTo>
                        <a:pt x="145" y="81"/>
                      </a:lnTo>
                      <a:lnTo>
                        <a:pt x="147" y="66"/>
                      </a:lnTo>
                      <a:lnTo>
                        <a:pt x="148" y="51"/>
                      </a:lnTo>
                      <a:lnTo>
                        <a:pt x="148" y="36"/>
                      </a:lnTo>
                      <a:lnTo>
                        <a:pt x="148" y="22"/>
                      </a:lnTo>
                      <a:lnTo>
                        <a:pt x="146" y="12"/>
                      </a:lnTo>
                      <a:lnTo>
                        <a:pt x="141" y="1"/>
                      </a:lnTo>
                      <a:lnTo>
                        <a:pt x="131" y="0"/>
                      </a:lnTo>
                      <a:lnTo>
                        <a:pt x="118" y="0"/>
                      </a:lnTo>
                      <a:lnTo>
                        <a:pt x="104" y="0"/>
                      </a:lnTo>
                      <a:lnTo>
                        <a:pt x="89" y="1"/>
                      </a:lnTo>
                      <a:lnTo>
                        <a:pt x="74" y="4"/>
                      </a:lnTo>
                      <a:lnTo>
                        <a:pt x="59" y="5"/>
                      </a:lnTo>
                      <a:lnTo>
                        <a:pt x="46" y="6"/>
                      </a:lnTo>
                      <a:lnTo>
                        <a:pt x="35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8" name="Freeform 384"/>
                <p:cNvSpPr>
                  <a:spLocks noChangeArrowheads="1"/>
                </p:cNvSpPr>
                <p:nvPr/>
              </p:nvSpPr>
              <p:spPr bwMode="auto">
                <a:xfrm>
                  <a:off x="147" y="147"/>
                  <a:ext cx="9" cy="25"/>
                </a:xfrm>
                <a:custGeom>
                  <a:avLst/>
                  <a:gdLst>
                    <a:gd name="T0" fmla="*/ 0 w 27"/>
                    <a:gd name="T1" fmla="*/ 9 h 73"/>
                    <a:gd name="T2" fmla="*/ 2 w 27"/>
                    <a:gd name="T3" fmla="*/ 10 h 73"/>
                    <a:gd name="T4" fmla="*/ 4 w 27"/>
                    <a:gd name="T5" fmla="*/ 11 h 73"/>
                    <a:gd name="T6" fmla="*/ 5 w 27"/>
                    <a:gd name="T7" fmla="*/ 13 h 73"/>
                    <a:gd name="T8" fmla="*/ 7 w 27"/>
                    <a:gd name="T9" fmla="*/ 14 h 73"/>
                    <a:gd name="T10" fmla="*/ 7 w 27"/>
                    <a:gd name="T11" fmla="*/ 16 h 73"/>
                    <a:gd name="T12" fmla="*/ 7 w 27"/>
                    <a:gd name="T13" fmla="*/ 18 h 73"/>
                    <a:gd name="T14" fmla="*/ 7 w 27"/>
                    <a:gd name="T15" fmla="*/ 21 h 73"/>
                    <a:gd name="T16" fmla="*/ 6 w 27"/>
                    <a:gd name="T17" fmla="*/ 25 h 73"/>
                    <a:gd name="T18" fmla="*/ 8 w 27"/>
                    <a:gd name="T19" fmla="*/ 22 h 73"/>
                    <a:gd name="T20" fmla="*/ 9 w 27"/>
                    <a:gd name="T21" fmla="*/ 18 h 73"/>
                    <a:gd name="T22" fmla="*/ 9 w 27"/>
                    <a:gd name="T23" fmla="*/ 15 h 73"/>
                    <a:gd name="T24" fmla="*/ 9 w 27"/>
                    <a:gd name="T25" fmla="*/ 13 h 73"/>
                    <a:gd name="T26" fmla="*/ 8 w 27"/>
                    <a:gd name="T27" fmla="*/ 10 h 73"/>
                    <a:gd name="T28" fmla="*/ 7 w 27"/>
                    <a:gd name="T29" fmla="*/ 8 h 73"/>
                    <a:gd name="T30" fmla="*/ 5 w 27"/>
                    <a:gd name="T31" fmla="*/ 4 h 73"/>
                    <a:gd name="T32" fmla="*/ 5 w 27"/>
                    <a:gd name="T33" fmla="*/ 0 h 73"/>
                    <a:gd name="T34" fmla="*/ 4 w 27"/>
                    <a:gd name="T35" fmla="*/ 2 h 73"/>
                    <a:gd name="T36" fmla="*/ 2 w 27"/>
                    <a:gd name="T37" fmla="*/ 5 h 73"/>
                    <a:gd name="T38" fmla="*/ 1 w 27"/>
                    <a:gd name="T39" fmla="*/ 7 h 73"/>
                    <a:gd name="T40" fmla="*/ 0 w 27"/>
                    <a:gd name="T41" fmla="*/ 9 h 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73"/>
                    <a:gd name="T65" fmla="*/ 27 w 27"/>
                    <a:gd name="T66" fmla="*/ 73 h 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73">
                      <a:moveTo>
                        <a:pt x="0" y="26"/>
                      </a:moveTo>
                      <a:lnTo>
                        <a:pt x="6" y="29"/>
                      </a:lnTo>
                      <a:lnTo>
                        <a:pt x="12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2" y="47"/>
                      </a:lnTo>
                      <a:lnTo>
                        <a:pt x="22" y="54"/>
                      </a:lnTo>
                      <a:lnTo>
                        <a:pt x="22" y="62"/>
                      </a:lnTo>
                      <a:lnTo>
                        <a:pt x="19" y="73"/>
                      </a:lnTo>
                      <a:lnTo>
                        <a:pt x="24" y="63"/>
                      </a:lnTo>
                      <a:lnTo>
                        <a:pt x="27" y="54"/>
                      </a:lnTo>
                      <a:lnTo>
                        <a:pt x="27" y="45"/>
                      </a:lnTo>
                      <a:lnTo>
                        <a:pt x="26" y="39"/>
                      </a:lnTo>
                      <a:lnTo>
                        <a:pt x="23" y="30"/>
                      </a:lnTo>
                      <a:lnTo>
                        <a:pt x="20" y="22"/>
                      </a:lnTo>
                      <a:lnTo>
                        <a:pt x="16" y="12"/>
                      </a:lnTo>
                      <a:lnTo>
                        <a:pt x="14" y="0"/>
                      </a:lnTo>
                      <a:lnTo>
                        <a:pt x="11" y="7"/>
                      </a:lnTo>
                      <a:lnTo>
                        <a:pt x="7" y="14"/>
                      </a:lnTo>
                      <a:lnTo>
                        <a:pt x="4" y="2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69" name="Freeform 385"/>
                <p:cNvSpPr>
                  <a:spLocks noChangeArrowheads="1"/>
                </p:cNvSpPr>
                <p:nvPr/>
              </p:nvSpPr>
              <p:spPr bwMode="auto">
                <a:xfrm>
                  <a:off x="93" y="122"/>
                  <a:ext cx="53" cy="66"/>
                </a:xfrm>
                <a:custGeom>
                  <a:avLst/>
                  <a:gdLst>
                    <a:gd name="T0" fmla="*/ 0 w 157"/>
                    <a:gd name="T1" fmla="*/ 6 h 197"/>
                    <a:gd name="T2" fmla="*/ 1 w 157"/>
                    <a:gd name="T3" fmla="*/ 11 h 197"/>
                    <a:gd name="T4" fmla="*/ 3 w 157"/>
                    <a:gd name="T5" fmla="*/ 15 h 197"/>
                    <a:gd name="T6" fmla="*/ 4 w 157"/>
                    <a:gd name="T7" fmla="*/ 19 h 197"/>
                    <a:gd name="T8" fmla="*/ 6 w 157"/>
                    <a:gd name="T9" fmla="*/ 22 h 197"/>
                    <a:gd name="T10" fmla="*/ 7 w 157"/>
                    <a:gd name="T11" fmla="*/ 26 h 197"/>
                    <a:gd name="T12" fmla="*/ 8 w 157"/>
                    <a:gd name="T13" fmla="*/ 30 h 197"/>
                    <a:gd name="T14" fmla="*/ 10 w 157"/>
                    <a:gd name="T15" fmla="*/ 34 h 197"/>
                    <a:gd name="T16" fmla="*/ 11 w 157"/>
                    <a:gd name="T17" fmla="*/ 39 h 197"/>
                    <a:gd name="T18" fmla="*/ 15 w 157"/>
                    <a:gd name="T19" fmla="*/ 42 h 197"/>
                    <a:gd name="T20" fmla="*/ 19 w 157"/>
                    <a:gd name="T21" fmla="*/ 46 h 197"/>
                    <a:gd name="T22" fmla="*/ 23 w 157"/>
                    <a:gd name="T23" fmla="*/ 51 h 197"/>
                    <a:gd name="T24" fmla="*/ 27 w 157"/>
                    <a:gd name="T25" fmla="*/ 56 h 197"/>
                    <a:gd name="T26" fmla="*/ 31 w 157"/>
                    <a:gd name="T27" fmla="*/ 60 h 197"/>
                    <a:gd name="T28" fmla="*/ 34 w 157"/>
                    <a:gd name="T29" fmla="*/ 63 h 197"/>
                    <a:gd name="T30" fmla="*/ 37 w 157"/>
                    <a:gd name="T31" fmla="*/ 65 h 197"/>
                    <a:gd name="T32" fmla="*/ 39 w 157"/>
                    <a:gd name="T33" fmla="*/ 66 h 197"/>
                    <a:gd name="T34" fmla="*/ 40 w 157"/>
                    <a:gd name="T35" fmla="*/ 65 h 197"/>
                    <a:gd name="T36" fmla="*/ 41 w 157"/>
                    <a:gd name="T37" fmla="*/ 64 h 197"/>
                    <a:gd name="T38" fmla="*/ 41 w 157"/>
                    <a:gd name="T39" fmla="*/ 61 h 197"/>
                    <a:gd name="T40" fmla="*/ 43 w 157"/>
                    <a:gd name="T41" fmla="*/ 58 h 197"/>
                    <a:gd name="T42" fmla="*/ 44 w 157"/>
                    <a:gd name="T43" fmla="*/ 54 h 197"/>
                    <a:gd name="T44" fmla="*/ 46 w 157"/>
                    <a:gd name="T45" fmla="*/ 51 h 197"/>
                    <a:gd name="T46" fmla="*/ 48 w 157"/>
                    <a:gd name="T47" fmla="*/ 46 h 197"/>
                    <a:gd name="T48" fmla="*/ 51 w 157"/>
                    <a:gd name="T49" fmla="*/ 41 h 197"/>
                    <a:gd name="T50" fmla="*/ 53 w 157"/>
                    <a:gd name="T51" fmla="*/ 38 h 197"/>
                    <a:gd name="T52" fmla="*/ 53 w 157"/>
                    <a:gd name="T53" fmla="*/ 36 h 197"/>
                    <a:gd name="T54" fmla="*/ 53 w 157"/>
                    <a:gd name="T55" fmla="*/ 35 h 197"/>
                    <a:gd name="T56" fmla="*/ 51 w 157"/>
                    <a:gd name="T57" fmla="*/ 34 h 197"/>
                    <a:gd name="T58" fmla="*/ 47 w 157"/>
                    <a:gd name="T59" fmla="*/ 28 h 197"/>
                    <a:gd name="T60" fmla="*/ 41 w 157"/>
                    <a:gd name="T61" fmla="*/ 23 h 197"/>
                    <a:gd name="T62" fmla="*/ 36 w 157"/>
                    <a:gd name="T63" fmla="*/ 19 h 197"/>
                    <a:gd name="T64" fmla="*/ 30 w 157"/>
                    <a:gd name="T65" fmla="*/ 16 h 197"/>
                    <a:gd name="T66" fmla="*/ 24 w 157"/>
                    <a:gd name="T67" fmla="*/ 12 h 197"/>
                    <a:gd name="T68" fmla="*/ 18 w 157"/>
                    <a:gd name="T69" fmla="*/ 8 h 197"/>
                    <a:gd name="T70" fmla="*/ 12 w 157"/>
                    <a:gd name="T71" fmla="*/ 4 h 197"/>
                    <a:gd name="T72" fmla="*/ 7 w 157"/>
                    <a:gd name="T73" fmla="*/ 0 h 197"/>
                    <a:gd name="T74" fmla="*/ 5 w 157"/>
                    <a:gd name="T75" fmla="*/ 1 h 197"/>
                    <a:gd name="T76" fmla="*/ 3 w 157"/>
                    <a:gd name="T77" fmla="*/ 3 h 197"/>
                    <a:gd name="T78" fmla="*/ 1 w 157"/>
                    <a:gd name="T79" fmla="*/ 4 h 197"/>
                    <a:gd name="T80" fmla="*/ 0 w 157"/>
                    <a:gd name="T81" fmla="*/ 6 h 1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7"/>
                    <a:gd name="T124" fmla="*/ 0 h 197"/>
                    <a:gd name="T125" fmla="*/ 157 w 157"/>
                    <a:gd name="T126" fmla="*/ 197 h 1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7" h="197">
                      <a:moveTo>
                        <a:pt x="0" y="18"/>
                      </a:moveTo>
                      <a:lnTo>
                        <a:pt x="4" y="32"/>
                      </a:lnTo>
                      <a:lnTo>
                        <a:pt x="9" y="44"/>
                      </a:lnTo>
                      <a:lnTo>
                        <a:pt x="12" y="56"/>
                      </a:lnTo>
                      <a:lnTo>
                        <a:pt x="17" y="67"/>
                      </a:lnTo>
                      <a:lnTo>
                        <a:pt x="20" y="78"/>
                      </a:lnTo>
                      <a:lnTo>
                        <a:pt x="24" y="90"/>
                      </a:lnTo>
                      <a:lnTo>
                        <a:pt x="29" y="102"/>
                      </a:lnTo>
                      <a:lnTo>
                        <a:pt x="34" y="116"/>
                      </a:lnTo>
                      <a:lnTo>
                        <a:pt x="44" y="126"/>
                      </a:lnTo>
                      <a:lnTo>
                        <a:pt x="55" y="138"/>
                      </a:lnTo>
                      <a:lnTo>
                        <a:pt x="68" y="152"/>
                      </a:lnTo>
                      <a:lnTo>
                        <a:pt x="79" y="166"/>
                      </a:lnTo>
                      <a:lnTo>
                        <a:pt x="91" y="178"/>
                      </a:lnTo>
                      <a:lnTo>
                        <a:pt x="101" y="187"/>
                      </a:lnTo>
                      <a:lnTo>
                        <a:pt x="111" y="194"/>
                      </a:lnTo>
                      <a:lnTo>
                        <a:pt x="117" y="197"/>
                      </a:lnTo>
                      <a:lnTo>
                        <a:pt x="119" y="194"/>
                      </a:lnTo>
                      <a:lnTo>
                        <a:pt x="121" y="190"/>
                      </a:lnTo>
                      <a:lnTo>
                        <a:pt x="122" y="183"/>
                      </a:lnTo>
                      <a:lnTo>
                        <a:pt x="126" y="174"/>
                      </a:lnTo>
                      <a:lnTo>
                        <a:pt x="129" y="162"/>
                      </a:lnTo>
                      <a:lnTo>
                        <a:pt x="135" y="151"/>
                      </a:lnTo>
                      <a:lnTo>
                        <a:pt x="143" y="137"/>
                      </a:lnTo>
                      <a:lnTo>
                        <a:pt x="152" y="122"/>
                      </a:lnTo>
                      <a:lnTo>
                        <a:pt x="156" y="114"/>
                      </a:lnTo>
                      <a:lnTo>
                        <a:pt x="157" y="108"/>
                      </a:lnTo>
                      <a:lnTo>
                        <a:pt x="156" y="103"/>
                      </a:lnTo>
                      <a:lnTo>
                        <a:pt x="152" y="100"/>
                      </a:lnTo>
                      <a:lnTo>
                        <a:pt x="138" y="84"/>
                      </a:lnTo>
                      <a:lnTo>
                        <a:pt x="122" y="70"/>
                      </a:lnTo>
                      <a:lnTo>
                        <a:pt x="106" y="58"/>
                      </a:lnTo>
                      <a:lnTo>
                        <a:pt x="89" y="47"/>
                      </a:lnTo>
                      <a:lnTo>
                        <a:pt x="70" y="35"/>
                      </a:lnTo>
                      <a:lnTo>
                        <a:pt x="53" y="25"/>
                      </a:lnTo>
                      <a:lnTo>
                        <a:pt x="37" y="13"/>
                      </a:lnTo>
                      <a:lnTo>
                        <a:pt x="20" y="0"/>
                      </a:lnTo>
                      <a:lnTo>
                        <a:pt x="16" y="4"/>
                      </a:lnTo>
                      <a:lnTo>
                        <a:pt x="10" y="8"/>
                      </a:lnTo>
                      <a:lnTo>
                        <a:pt x="4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0" name="Freeform 386"/>
                <p:cNvSpPr>
                  <a:spLocks noChangeArrowheads="1"/>
                </p:cNvSpPr>
                <p:nvPr/>
              </p:nvSpPr>
              <p:spPr bwMode="auto">
                <a:xfrm>
                  <a:off x="109" y="168"/>
                  <a:ext cx="26" cy="86"/>
                </a:xfrm>
                <a:custGeom>
                  <a:avLst/>
                  <a:gdLst>
                    <a:gd name="T0" fmla="*/ 0 w 80"/>
                    <a:gd name="T1" fmla="*/ 0 h 258"/>
                    <a:gd name="T2" fmla="*/ 1 w 80"/>
                    <a:gd name="T3" fmla="*/ 3 h 258"/>
                    <a:gd name="T4" fmla="*/ 3 w 80"/>
                    <a:gd name="T5" fmla="*/ 7 h 258"/>
                    <a:gd name="T6" fmla="*/ 5 w 80"/>
                    <a:gd name="T7" fmla="*/ 11 h 258"/>
                    <a:gd name="T8" fmla="*/ 6 w 80"/>
                    <a:gd name="T9" fmla="*/ 16 h 258"/>
                    <a:gd name="T10" fmla="*/ 7 w 80"/>
                    <a:gd name="T11" fmla="*/ 21 h 258"/>
                    <a:gd name="T12" fmla="*/ 8 w 80"/>
                    <a:gd name="T13" fmla="*/ 26 h 258"/>
                    <a:gd name="T14" fmla="*/ 9 w 80"/>
                    <a:gd name="T15" fmla="*/ 32 h 258"/>
                    <a:gd name="T16" fmla="*/ 10 w 80"/>
                    <a:gd name="T17" fmla="*/ 38 h 258"/>
                    <a:gd name="T18" fmla="*/ 11 w 80"/>
                    <a:gd name="T19" fmla="*/ 43 h 258"/>
                    <a:gd name="T20" fmla="*/ 12 w 80"/>
                    <a:gd name="T21" fmla="*/ 50 h 258"/>
                    <a:gd name="T22" fmla="*/ 12 w 80"/>
                    <a:gd name="T23" fmla="*/ 55 h 258"/>
                    <a:gd name="T24" fmla="*/ 13 w 80"/>
                    <a:gd name="T25" fmla="*/ 62 h 258"/>
                    <a:gd name="T26" fmla="*/ 13 w 80"/>
                    <a:gd name="T27" fmla="*/ 68 h 258"/>
                    <a:gd name="T28" fmla="*/ 13 w 80"/>
                    <a:gd name="T29" fmla="*/ 74 h 258"/>
                    <a:gd name="T30" fmla="*/ 14 w 80"/>
                    <a:gd name="T31" fmla="*/ 80 h 258"/>
                    <a:gd name="T32" fmla="*/ 14 w 80"/>
                    <a:gd name="T33" fmla="*/ 86 h 258"/>
                    <a:gd name="T34" fmla="*/ 15 w 80"/>
                    <a:gd name="T35" fmla="*/ 77 h 258"/>
                    <a:gd name="T36" fmla="*/ 17 w 80"/>
                    <a:gd name="T37" fmla="*/ 69 h 258"/>
                    <a:gd name="T38" fmla="*/ 19 w 80"/>
                    <a:gd name="T39" fmla="*/ 61 h 258"/>
                    <a:gd name="T40" fmla="*/ 22 w 80"/>
                    <a:gd name="T41" fmla="*/ 54 h 258"/>
                    <a:gd name="T42" fmla="*/ 24 w 80"/>
                    <a:gd name="T43" fmla="*/ 46 h 258"/>
                    <a:gd name="T44" fmla="*/ 25 w 80"/>
                    <a:gd name="T45" fmla="*/ 39 h 258"/>
                    <a:gd name="T46" fmla="*/ 26 w 80"/>
                    <a:gd name="T47" fmla="*/ 32 h 258"/>
                    <a:gd name="T48" fmla="*/ 26 w 80"/>
                    <a:gd name="T49" fmla="*/ 25 h 258"/>
                    <a:gd name="T50" fmla="*/ 25 w 80"/>
                    <a:gd name="T51" fmla="*/ 24 h 258"/>
                    <a:gd name="T52" fmla="*/ 24 w 80"/>
                    <a:gd name="T53" fmla="*/ 25 h 258"/>
                    <a:gd name="T54" fmla="*/ 23 w 80"/>
                    <a:gd name="T55" fmla="*/ 26 h 258"/>
                    <a:gd name="T56" fmla="*/ 21 w 80"/>
                    <a:gd name="T57" fmla="*/ 27 h 258"/>
                    <a:gd name="T58" fmla="*/ 21 w 80"/>
                    <a:gd name="T59" fmla="*/ 23 h 258"/>
                    <a:gd name="T60" fmla="*/ 19 w 80"/>
                    <a:gd name="T61" fmla="*/ 20 h 258"/>
                    <a:gd name="T62" fmla="*/ 16 w 80"/>
                    <a:gd name="T63" fmla="*/ 16 h 258"/>
                    <a:gd name="T64" fmla="*/ 12 w 80"/>
                    <a:gd name="T65" fmla="*/ 12 h 258"/>
                    <a:gd name="T66" fmla="*/ 8 w 80"/>
                    <a:gd name="T67" fmla="*/ 8 h 258"/>
                    <a:gd name="T68" fmla="*/ 5 w 80"/>
                    <a:gd name="T69" fmla="*/ 5 h 258"/>
                    <a:gd name="T70" fmla="*/ 2 w 80"/>
                    <a:gd name="T71" fmla="*/ 2 h 258"/>
                    <a:gd name="T72" fmla="*/ 0 w 80"/>
                    <a:gd name="T73" fmla="*/ 0 h 2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0"/>
                    <a:gd name="T112" fmla="*/ 0 h 258"/>
                    <a:gd name="T113" fmla="*/ 80 w 80"/>
                    <a:gd name="T114" fmla="*/ 258 h 2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0" h="258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9" y="22"/>
                      </a:lnTo>
                      <a:lnTo>
                        <a:pt x="14" y="34"/>
                      </a:lnTo>
                      <a:lnTo>
                        <a:pt x="17" y="48"/>
                      </a:lnTo>
                      <a:lnTo>
                        <a:pt x="21" y="63"/>
                      </a:lnTo>
                      <a:lnTo>
                        <a:pt x="25" y="79"/>
                      </a:lnTo>
                      <a:lnTo>
                        <a:pt x="28" y="96"/>
                      </a:lnTo>
                      <a:lnTo>
                        <a:pt x="31" y="113"/>
                      </a:lnTo>
                      <a:lnTo>
                        <a:pt x="33" y="130"/>
                      </a:lnTo>
                      <a:lnTo>
                        <a:pt x="36" y="149"/>
                      </a:lnTo>
                      <a:lnTo>
                        <a:pt x="38" y="166"/>
                      </a:lnTo>
                      <a:lnTo>
                        <a:pt x="40" y="186"/>
                      </a:lnTo>
                      <a:lnTo>
                        <a:pt x="41" y="204"/>
                      </a:lnTo>
                      <a:lnTo>
                        <a:pt x="41" y="223"/>
                      </a:lnTo>
                      <a:lnTo>
                        <a:pt x="43" y="240"/>
                      </a:lnTo>
                      <a:lnTo>
                        <a:pt x="43" y="258"/>
                      </a:lnTo>
                      <a:lnTo>
                        <a:pt x="47" y="232"/>
                      </a:lnTo>
                      <a:lnTo>
                        <a:pt x="53" y="208"/>
                      </a:lnTo>
                      <a:lnTo>
                        <a:pt x="60" y="183"/>
                      </a:lnTo>
                      <a:lnTo>
                        <a:pt x="67" y="161"/>
                      </a:lnTo>
                      <a:lnTo>
                        <a:pt x="73" y="138"/>
                      </a:lnTo>
                      <a:lnTo>
                        <a:pt x="77" y="117"/>
                      </a:lnTo>
                      <a:lnTo>
                        <a:pt x="80" y="96"/>
                      </a:lnTo>
                      <a:lnTo>
                        <a:pt x="80" y="75"/>
                      </a:lnTo>
                      <a:lnTo>
                        <a:pt x="78" y="71"/>
                      </a:lnTo>
                      <a:lnTo>
                        <a:pt x="75" y="75"/>
                      </a:lnTo>
                      <a:lnTo>
                        <a:pt x="71" y="79"/>
                      </a:lnTo>
                      <a:lnTo>
                        <a:pt x="66" y="81"/>
                      </a:lnTo>
                      <a:lnTo>
                        <a:pt x="65" y="70"/>
                      </a:lnTo>
                      <a:lnTo>
                        <a:pt x="58" y="59"/>
                      </a:lnTo>
                      <a:lnTo>
                        <a:pt x="48" y="47"/>
                      </a:lnTo>
                      <a:lnTo>
                        <a:pt x="37" y="35"/>
                      </a:lnTo>
                      <a:lnTo>
                        <a:pt x="25" y="24"/>
                      </a:lnTo>
                      <a:lnTo>
                        <a:pt x="15" y="14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1" name="Freeform 387"/>
                <p:cNvSpPr>
                  <a:spLocks noChangeArrowheads="1"/>
                </p:cNvSpPr>
                <p:nvPr/>
              </p:nvSpPr>
              <p:spPr bwMode="auto">
                <a:xfrm>
                  <a:off x="117" y="178"/>
                  <a:ext cx="26" cy="110"/>
                </a:xfrm>
                <a:custGeom>
                  <a:avLst/>
                  <a:gdLst>
                    <a:gd name="T0" fmla="*/ 21 w 78"/>
                    <a:gd name="T1" fmla="*/ 8 h 331"/>
                    <a:gd name="T2" fmla="*/ 20 w 78"/>
                    <a:gd name="T3" fmla="*/ 24 h 331"/>
                    <a:gd name="T4" fmla="*/ 17 w 78"/>
                    <a:gd name="T5" fmla="*/ 38 h 331"/>
                    <a:gd name="T6" fmla="*/ 14 w 78"/>
                    <a:gd name="T7" fmla="*/ 52 h 331"/>
                    <a:gd name="T8" fmla="*/ 10 w 78"/>
                    <a:gd name="T9" fmla="*/ 65 h 331"/>
                    <a:gd name="T10" fmla="*/ 6 w 78"/>
                    <a:gd name="T11" fmla="*/ 78 h 331"/>
                    <a:gd name="T12" fmla="*/ 3 w 78"/>
                    <a:gd name="T13" fmla="*/ 90 h 331"/>
                    <a:gd name="T14" fmla="*/ 1 w 78"/>
                    <a:gd name="T15" fmla="*/ 103 h 331"/>
                    <a:gd name="T16" fmla="*/ 2 w 78"/>
                    <a:gd name="T17" fmla="*/ 108 h 331"/>
                    <a:gd name="T18" fmla="*/ 7 w 78"/>
                    <a:gd name="T19" fmla="*/ 105 h 331"/>
                    <a:gd name="T20" fmla="*/ 11 w 78"/>
                    <a:gd name="T21" fmla="*/ 100 h 331"/>
                    <a:gd name="T22" fmla="*/ 14 w 78"/>
                    <a:gd name="T23" fmla="*/ 95 h 331"/>
                    <a:gd name="T24" fmla="*/ 15 w 78"/>
                    <a:gd name="T25" fmla="*/ 90 h 331"/>
                    <a:gd name="T26" fmla="*/ 10 w 78"/>
                    <a:gd name="T27" fmla="*/ 92 h 331"/>
                    <a:gd name="T28" fmla="*/ 12 w 78"/>
                    <a:gd name="T29" fmla="*/ 88 h 331"/>
                    <a:gd name="T30" fmla="*/ 16 w 78"/>
                    <a:gd name="T31" fmla="*/ 84 h 331"/>
                    <a:gd name="T32" fmla="*/ 17 w 78"/>
                    <a:gd name="T33" fmla="*/ 80 h 331"/>
                    <a:gd name="T34" fmla="*/ 18 w 78"/>
                    <a:gd name="T35" fmla="*/ 74 h 331"/>
                    <a:gd name="T36" fmla="*/ 18 w 78"/>
                    <a:gd name="T37" fmla="*/ 66 h 331"/>
                    <a:gd name="T38" fmla="*/ 17 w 78"/>
                    <a:gd name="T39" fmla="*/ 58 h 331"/>
                    <a:gd name="T40" fmla="*/ 18 w 78"/>
                    <a:gd name="T41" fmla="*/ 53 h 331"/>
                    <a:gd name="T42" fmla="*/ 19 w 78"/>
                    <a:gd name="T43" fmla="*/ 51 h 331"/>
                    <a:gd name="T44" fmla="*/ 21 w 78"/>
                    <a:gd name="T45" fmla="*/ 47 h 331"/>
                    <a:gd name="T46" fmla="*/ 22 w 78"/>
                    <a:gd name="T47" fmla="*/ 43 h 331"/>
                    <a:gd name="T48" fmla="*/ 23 w 78"/>
                    <a:gd name="T49" fmla="*/ 39 h 331"/>
                    <a:gd name="T50" fmla="*/ 24 w 78"/>
                    <a:gd name="T51" fmla="*/ 35 h 331"/>
                    <a:gd name="T52" fmla="*/ 24 w 78"/>
                    <a:gd name="T53" fmla="*/ 29 h 331"/>
                    <a:gd name="T54" fmla="*/ 24 w 78"/>
                    <a:gd name="T55" fmla="*/ 21 h 331"/>
                    <a:gd name="T56" fmla="*/ 24 w 78"/>
                    <a:gd name="T57" fmla="*/ 13 h 331"/>
                    <a:gd name="T58" fmla="*/ 25 w 78"/>
                    <a:gd name="T59" fmla="*/ 5 h 331"/>
                    <a:gd name="T60" fmla="*/ 24 w 78"/>
                    <a:gd name="T61" fmla="*/ 2 h 331"/>
                    <a:gd name="T62" fmla="*/ 21 w 78"/>
                    <a:gd name="T63" fmla="*/ 1 h 3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8"/>
                    <a:gd name="T97" fmla="*/ 0 h 331"/>
                    <a:gd name="T98" fmla="*/ 78 w 78"/>
                    <a:gd name="T99" fmla="*/ 331 h 3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8" h="331">
                      <a:moveTo>
                        <a:pt x="60" y="0"/>
                      </a:moveTo>
                      <a:lnTo>
                        <a:pt x="62" y="25"/>
                      </a:lnTo>
                      <a:lnTo>
                        <a:pt x="62" y="48"/>
                      </a:lnTo>
                      <a:lnTo>
                        <a:pt x="59" y="71"/>
                      </a:lnTo>
                      <a:lnTo>
                        <a:pt x="57" y="93"/>
                      </a:lnTo>
                      <a:lnTo>
                        <a:pt x="52" y="114"/>
                      </a:lnTo>
                      <a:lnTo>
                        <a:pt x="48" y="135"/>
                      </a:lnTo>
                      <a:lnTo>
                        <a:pt x="43" y="155"/>
                      </a:lnTo>
                      <a:lnTo>
                        <a:pt x="37" y="175"/>
                      </a:lnTo>
                      <a:lnTo>
                        <a:pt x="30" y="195"/>
                      </a:lnTo>
                      <a:lnTo>
                        <a:pt x="25" y="214"/>
                      </a:lnTo>
                      <a:lnTo>
                        <a:pt x="19" y="234"/>
                      </a:lnTo>
                      <a:lnTo>
                        <a:pt x="14" y="253"/>
                      </a:lnTo>
                      <a:lnTo>
                        <a:pt x="10" y="272"/>
                      </a:lnTo>
                      <a:lnTo>
                        <a:pt x="5" y="292"/>
                      </a:lnTo>
                      <a:lnTo>
                        <a:pt x="3" y="311"/>
                      </a:lnTo>
                      <a:lnTo>
                        <a:pt x="0" y="331"/>
                      </a:lnTo>
                      <a:lnTo>
                        <a:pt x="7" y="326"/>
                      </a:lnTo>
                      <a:lnTo>
                        <a:pt x="14" y="322"/>
                      </a:lnTo>
                      <a:lnTo>
                        <a:pt x="20" y="316"/>
                      </a:lnTo>
                      <a:lnTo>
                        <a:pt x="27" y="309"/>
                      </a:lnTo>
                      <a:lnTo>
                        <a:pt x="33" y="301"/>
                      </a:lnTo>
                      <a:lnTo>
                        <a:pt x="37" y="293"/>
                      </a:lnTo>
                      <a:lnTo>
                        <a:pt x="42" y="285"/>
                      </a:lnTo>
                      <a:lnTo>
                        <a:pt x="46" y="276"/>
                      </a:lnTo>
                      <a:lnTo>
                        <a:pt x="45" y="271"/>
                      </a:lnTo>
                      <a:lnTo>
                        <a:pt x="38" y="274"/>
                      </a:lnTo>
                      <a:lnTo>
                        <a:pt x="30" y="278"/>
                      </a:lnTo>
                      <a:lnTo>
                        <a:pt x="27" y="276"/>
                      </a:lnTo>
                      <a:lnTo>
                        <a:pt x="36" y="264"/>
                      </a:lnTo>
                      <a:lnTo>
                        <a:pt x="43" y="257"/>
                      </a:lnTo>
                      <a:lnTo>
                        <a:pt x="48" y="253"/>
                      </a:lnTo>
                      <a:lnTo>
                        <a:pt x="51" y="246"/>
                      </a:lnTo>
                      <a:lnTo>
                        <a:pt x="52" y="240"/>
                      </a:lnTo>
                      <a:lnTo>
                        <a:pt x="53" y="232"/>
                      </a:lnTo>
                      <a:lnTo>
                        <a:pt x="53" y="222"/>
                      </a:lnTo>
                      <a:lnTo>
                        <a:pt x="55" y="211"/>
                      </a:lnTo>
                      <a:lnTo>
                        <a:pt x="53" y="199"/>
                      </a:lnTo>
                      <a:lnTo>
                        <a:pt x="53" y="187"/>
                      </a:lnTo>
                      <a:lnTo>
                        <a:pt x="52" y="175"/>
                      </a:lnTo>
                      <a:lnTo>
                        <a:pt x="50" y="165"/>
                      </a:lnTo>
                      <a:lnTo>
                        <a:pt x="53" y="160"/>
                      </a:lnTo>
                      <a:lnTo>
                        <a:pt x="56" y="157"/>
                      </a:lnTo>
                      <a:lnTo>
                        <a:pt x="58" y="152"/>
                      </a:lnTo>
                      <a:lnTo>
                        <a:pt x="60" y="149"/>
                      </a:lnTo>
                      <a:lnTo>
                        <a:pt x="63" y="140"/>
                      </a:lnTo>
                      <a:lnTo>
                        <a:pt x="64" y="134"/>
                      </a:lnTo>
                      <a:lnTo>
                        <a:pt x="65" y="128"/>
                      </a:lnTo>
                      <a:lnTo>
                        <a:pt x="66" y="122"/>
                      </a:lnTo>
                      <a:lnTo>
                        <a:pt x="68" y="116"/>
                      </a:lnTo>
                      <a:lnTo>
                        <a:pt x="70" y="110"/>
                      </a:lnTo>
                      <a:lnTo>
                        <a:pt x="71" y="105"/>
                      </a:lnTo>
                      <a:lnTo>
                        <a:pt x="73" y="97"/>
                      </a:lnTo>
                      <a:lnTo>
                        <a:pt x="73" y="86"/>
                      </a:lnTo>
                      <a:lnTo>
                        <a:pt x="73" y="75"/>
                      </a:lnTo>
                      <a:lnTo>
                        <a:pt x="72" y="62"/>
                      </a:lnTo>
                      <a:lnTo>
                        <a:pt x="72" y="49"/>
                      </a:lnTo>
                      <a:lnTo>
                        <a:pt x="72" y="38"/>
                      </a:lnTo>
                      <a:lnTo>
                        <a:pt x="73" y="26"/>
                      </a:lnTo>
                      <a:lnTo>
                        <a:pt x="74" y="16"/>
                      </a:lnTo>
                      <a:lnTo>
                        <a:pt x="78" y="8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2" name="Freeform 388"/>
                <p:cNvSpPr>
                  <a:spLocks noEditPoints="1" noChangeArrowheads="1"/>
                </p:cNvSpPr>
                <p:nvPr/>
              </p:nvSpPr>
              <p:spPr bwMode="auto">
                <a:xfrm>
                  <a:off x="472" y="107"/>
                  <a:ext cx="166" cy="133"/>
                </a:xfrm>
                <a:custGeom>
                  <a:avLst/>
                  <a:gdLst>
                    <a:gd name="T0" fmla="*/ 24 w 498"/>
                    <a:gd name="T1" fmla="*/ 91 h 399"/>
                    <a:gd name="T2" fmla="*/ 25 w 498"/>
                    <a:gd name="T3" fmla="*/ 99 h 399"/>
                    <a:gd name="T4" fmla="*/ 23 w 498"/>
                    <a:gd name="T5" fmla="*/ 107 h 399"/>
                    <a:gd name="T6" fmla="*/ 28 w 498"/>
                    <a:gd name="T7" fmla="*/ 104 h 399"/>
                    <a:gd name="T8" fmla="*/ 30 w 498"/>
                    <a:gd name="T9" fmla="*/ 98 h 399"/>
                    <a:gd name="T10" fmla="*/ 28 w 498"/>
                    <a:gd name="T11" fmla="*/ 91 h 399"/>
                    <a:gd name="T12" fmla="*/ 23 w 498"/>
                    <a:gd name="T13" fmla="*/ 86 h 399"/>
                    <a:gd name="T14" fmla="*/ 24 w 498"/>
                    <a:gd name="T15" fmla="*/ 108 h 399"/>
                    <a:gd name="T16" fmla="*/ 17 w 498"/>
                    <a:gd name="T17" fmla="*/ 108 h 399"/>
                    <a:gd name="T18" fmla="*/ 9 w 498"/>
                    <a:gd name="T19" fmla="*/ 108 h 399"/>
                    <a:gd name="T20" fmla="*/ 1 w 498"/>
                    <a:gd name="T21" fmla="*/ 109 h 399"/>
                    <a:gd name="T22" fmla="*/ 7 w 498"/>
                    <a:gd name="T23" fmla="*/ 111 h 399"/>
                    <a:gd name="T24" fmla="*/ 17 w 498"/>
                    <a:gd name="T25" fmla="*/ 110 h 399"/>
                    <a:gd name="T26" fmla="*/ 26 w 498"/>
                    <a:gd name="T27" fmla="*/ 108 h 399"/>
                    <a:gd name="T28" fmla="*/ 123 w 498"/>
                    <a:gd name="T29" fmla="*/ 24 h 399"/>
                    <a:gd name="T30" fmla="*/ 137 w 498"/>
                    <a:gd name="T31" fmla="*/ 4 h 399"/>
                    <a:gd name="T32" fmla="*/ 138 w 498"/>
                    <a:gd name="T33" fmla="*/ 8 h 399"/>
                    <a:gd name="T34" fmla="*/ 136 w 498"/>
                    <a:gd name="T35" fmla="*/ 16 h 399"/>
                    <a:gd name="T36" fmla="*/ 136 w 498"/>
                    <a:gd name="T37" fmla="*/ 24 h 399"/>
                    <a:gd name="T38" fmla="*/ 135 w 498"/>
                    <a:gd name="T39" fmla="*/ 33 h 399"/>
                    <a:gd name="T40" fmla="*/ 128 w 498"/>
                    <a:gd name="T41" fmla="*/ 43 h 399"/>
                    <a:gd name="T42" fmla="*/ 121 w 498"/>
                    <a:gd name="T43" fmla="*/ 46 h 399"/>
                    <a:gd name="T44" fmla="*/ 113 w 498"/>
                    <a:gd name="T45" fmla="*/ 33 h 399"/>
                    <a:gd name="T46" fmla="*/ 99 w 498"/>
                    <a:gd name="T47" fmla="*/ 31 h 399"/>
                    <a:gd name="T48" fmla="*/ 91 w 498"/>
                    <a:gd name="T49" fmla="*/ 33 h 399"/>
                    <a:gd name="T50" fmla="*/ 95 w 498"/>
                    <a:gd name="T51" fmla="*/ 39 h 399"/>
                    <a:gd name="T52" fmla="*/ 99 w 498"/>
                    <a:gd name="T53" fmla="*/ 42 h 399"/>
                    <a:gd name="T54" fmla="*/ 106 w 498"/>
                    <a:gd name="T55" fmla="*/ 47 h 399"/>
                    <a:gd name="T56" fmla="*/ 100 w 498"/>
                    <a:gd name="T57" fmla="*/ 41 h 399"/>
                    <a:gd name="T58" fmla="*/ 98 w 498"/>
                    <a:gd name="T59" fmla="*/ 35 h 399"/>
                    <a:gd name="T60" fmla="*/ 105 w 498"/>
                    <a:gd name="T61" fmla="*/ 30 h 399"/>
                    <a:gd name="T62" fmla="*/ 86 w 498"/>
                    <a:gd name="T63" fmla="*/ 59 h 399"/>
                    <a:gd name="T64" fmla="*/ 84 w 498"/>
                    <a:gd name="T65" fmla="*/ 88 h 399"/>
                    <a:gd name="T66" fmla="*/ 91 w 498"/>
                    <a:gd name="T67" fmla="*/ 87 h 399"/>
                    <a:gd name="T68" fmla="*/ 99 w 498"/>
                    <a:gd name="T69" fmla="*/ 76 h 399"/>
                    <a:gd name="T70" fmla="*/ 105 w 498"/>
                    <a:gd name="T71" fmla="*/ 55 h 399"/>
                    <a:gd name="T72" fmla="*/ 101 w 498"/>
                    <a:gd name="T73" fmla="*/ 44 h 399"/>
                    <a:gd name="T74" fmla="*/ 93 w 498"/>
                    <a:gd name="T75" fmla="*/ 37 h 399"/>
                    <a:gd name="T76" fmla="*/ 120 w 498"/>
                    <a:gd name="T77" fmla="*/ 44 h 399"/>
                    <a:gd name="T78" fmla="*/ 125 w 498"/>
                    <a:gd name="T79" fmla="*/ 49 h 399"/>
                    <a:gd name="T80" fmla="*/ 133 w 498"/>
                    <a:gd name="T81" fmla="*/ 38 h 399"/>
                    <a:gd name="T82" fmla="*/ 135 w 498"/>
                    <a:gd name="T83" fmla="*/ 49 h 399"/>
                    <a:gd name="T84" fmla="*/ 132 w 498"/>
                    <a:gd name="T85" fmla="*/ 66 h 399"/>
                    <a:gd name="T86" fmla="*/ 135 w 498"/>
                    <a:gd name="T87" fmla="*/ 61 h 399"/>
                    <a:gd name="T88" fmla="*/ 136 w 498"/>
                    <a:gd name="T89" fmla="*/ 64 h 399"/>
                    <a:gd name="T90" fmla="*/ 136 w 498"/>
                    <a:gd name="T91" fmla="*/ 93 h 399"/>
                    <a:gd name="T92" fmla="*/ 133 w 498"/>
                    <a:gd name="T93" fmla="*/ 106 h 399"/>
                    <a:gd name="T94" fmla="*/ 128 w 498"/>
                    <a:gd name="T95" fmla="*/ 103 h 399"/>
                    <a:gd name="T96" fmla="*/ 127 w 498"/>
                    <a:gd name="T97" fmla="*/ 87 h 399"/>
                    <a:gd name="T98" fmla="*/ 123 w 498"/>
                    <a:gd name="T99" fmla="*/ 79 h 399"/>
                    <a:gd name="T100" fmla="*/ 117 w 498"/>
                    <a:gd name="T101" fmla="*/ 79 h 399"/>
                    <a:gd name="T102" fmla="*/ 116 w 498"/>
                    <a:gd name="T103" fmla="*/ 58 h 399"/>
                    <a:gd name="T104" fmla="*/ 115 w 498"/>
                    <a:gd name="T105" fmla="*/ 46 h 399"/>
                    <a:gd name="T106" fmla="*/ 157 w 498"/>
                    <a:gd name="T107" fmla="*/ 133 h 399"/>
                    <a:gd name="T108" fmla="*/ 156 w 498"/>
                    <a:gd name="T109" fmla="*/ 125 h 399"/>
                    <a:gd name="T110" fmla="*/ 157 w 498"/>
                    <a:gd name="T111" fmla="*/ 119 h 399"/>
                    <a:gd name="T112" fmla="*/ 154 w 498"/>
                    <a:gd name="T113" fmla="*/ 113 h 399"/>
                    <a:gd name="T114" fmla="*/ 148 w 498"/>
                    <a:gd name="T115" fmla="*/ 107 h 399"/>
                    <a:gd name="T116" fmla="*/ 148 w 498"/>
                    <a:gd name="T117" fmla="*/ 103 h 399"/>
                    <a:gd name="T118" fmla="*/ 157 w 498"/>
                    <a:gd name="T119" fmla="*/ 104 h 399"/>
                    <a:gd name="T120" fmla="*/ 165 w 498"/>
                    <a:gd name="T121" fmla="*/ 117 h 399"/>
                    <a:gd name="T122" fmla="*/ 165 w 498"/>
                    <a:gd name="T123" fmla="*/ 130 h 399"/>
                    <a:gd name="T124" fmla="*/ 159 w 498"/>
                    <a:gd name="T125" fmla="*/ 133 h 3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98"/>
                    <a:gd name="T190" fmla="*/ 0 h 399"/>
                    <a:gd name="T191" fmla="*/ 498 w 498"/>
                    <a:gd name="T192" fmla="*/ 399 h 3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98" h="399">
                      <a:moveTo>
                        <a:pt x="61" y="254"/>
                      </a:moveTo>
                      <a:lnTo>
                        <a:pt x="61" y="256"/>
                      </a:lnTo>
                      <a:lnTo>
                        <a:pt x="62" y="257"/>
                      </a:lnTo>
                      <a:lnTo>
                        <a:pt x="62" y="258"/>
                      </a:lnTo>
                      <a:lnTo>
                        <a:pt x="62" y="259"/>
                      </a:lnTo>
                      <a:lnTo>
                        <a:pt x="63" y="259"/>
                      </a:lnTo>
                      <a:lnTo>
                        <a:pt x="63" y="260"/>
                      </a:lnTo>
                      <a:lnTo>
                        <a:pt x="64" y="261"/>
                      </a:lnTo>
                      <a:lnTo>
                        <a:pt x="65" y="263"/>
                      </a:lnTo>
                      <a:lnTo>
                        <a:pt x="65" y="264"/>
                      </a:lnTo>
                      <a:lnTo>
                        <a:pt x="66" y="265"/>
                      </a:lnTo>
                      <a:lnTo>
                        <a:pt x="67" y="266"/>
                      </a:lnTo>
                      <a:lnTo>
                        <a:pt x="69" y="267"/>
                      </a:lnTo>
                      <a:lnTo>
                        <a:pt x="70" y="268"/>
                      </a:lnTo>
                      <a:lnTo>
                        <a:pt x="71" y="269"/>
                      </a:lnTo>
                      <a:lnTo>
                        <a:pt x="72" y="271"/>
                      </a:lnTo>
                      <a:lnTo>
                        <a:pt x="72" y="272"/>
                      </a:lnTo>
                      <a:lnTo>
                        <a:pt x="73" y="272"/>
                      </a:lnTo>
                      <a:lnTo>
                        <a:pt x="74" y="273"/>
                      </a:lnTo>
                      <a:lnTo>
                        <a:pt x="76" y="274"/>
                      </a:lnTo>
                      <a:lnTo>
                        <a:pt x="77" y="275"/>
                      </a:lnTo>
                      <a:lnTo>
                        <a:pt x="77" y="276"/>
                      </a:lnTo>
                      <a:lnTo>
                        <a:pt x="77" y="278"/>
                      </a:lnTo>
                      <a:lnTo>
                        <a:pt x="77" y="279"/>
                      </a:lnTo>
                      <a:lnTo>
                        <a:pt x="77" y="280"/>
                      </a:lnTo>
                      <a:lnTo>
                        <a:pt x="77" y="281"/>
                      </a:lnTo>
                      <a:lnTo>
                        <a:pt x="77" y="282"/>
                      </a:lnTo>
                      <a:lnTo>
                        <a:pt x="77" y="284"/>
                      </a:lnTo>
                      <a:lnTo>
                        <a:pt x="77" y="286"/>
                      </a:lnTo>
                      <a:lnTo>
                        <a:pt x="77" y="288"/>
                      </a:lnTo>
                      <a:lnTo>
                        <a:pt x="77" y="289"/>
                      </a:lnTo>
                      <a:lnTo>
                        <a:pt x="76" y="291"/>
                      </a:lnTo>
                      <a:lnTo>
                        <a:pt x="76" y="293"/>
                      </a:lnTo>
                      <a:lnTo>
                        <a:pt x="76" y="295"/>
                      </a:lnTo>
                      <a:lnTo>
                        <a:pt x="76" y="296"/>
                      </a:lnTo>
                      <a:lnTo>
                        <a:pt x="76" y="298"/>
                      </a:lnTo>
                      <a:lnTo>
                        <a:pt x="76" y="301"/>
                      </a:lnTo>
                      <a:lnTo>
                        <a:pt x="74" y="302"/>
                      </a:lnTo>
                      <a:lnTo>
                        <a:pt x="74" y="304"/>
                      </a:lnTo>
                      <a:lnTo>
                        <a:pt x="74" y="306"/>
                      </a:lnTo>
                      <a:lnTo>
                        <a:pt x="73" y="308"/>
                      </a:lnTo>
                      <a:lnTo>
                        <a:pt x="73" y="310"/>
                      </a:lnTo>
                      <a:lnTo>
                        <a:pt x="73" y="311"/>
                      </a:lnTo>
                      <a:lnTo>
                        <a:pt x="72" y="312"/>
                      </a:lnTo>
                      <a:lnTo>
                        <a:pt x="72" y="315"/>
                      </a:lnTo>
                      <a:lnTo>
                        <a:pt x="71" y="316"/>
                      </a:lnTo>
                      <a:lnTo>
                        <a:pt x="70" y="317"/>
                      </a:lnTo>
                      <a:lnTo>
                        <a:pt x="70" y="318"/>
                      </a:lnTo>
                      <a:lnTo>
                        <a:pt x="69" y="319"/>
                      </a:lnTo>
                      <a:lnTo>
                        <a:pt x="67" y="320"/>
                      </a:lnTo>
                      <a:lnTo>
                        <a:pt x="66" y="320"/>
                      </a:lnTo>
                      <a:lnTo>
                        <a:pt x="66" y="321"/>
                      </a:lnTo>
                      <a:lnTo>
                        <a:pt x="67" y="321"/>
                      </a:lnTo>
                      <a:lnTo>
                        <a:pt x="69" y="321"/>
                      </a:lnTo>
                      <a:lnTo>
                        <a:pt x="70" y="321"/>
                      </a:lnTo>
                      <a:lnTo>
                        <a:pt x="71" y="321"/>
                      </a:lnTo>
                      <a:lnTo>
                        <a:pt x="72" y="321"/>
                      </a:lnTo>
                      <a:lnTo>
                        <a:pt x="73" y="321"/>
                      </a:lnTo>
                      <a:lnTo>
                        <a:pt x="74" y="321"/>
                      </a:lnTo>
                      <a:lnTo>
                        <a:pt x="76" y="321"/>
                      </a:lnTo>
                      <a:lnTo>
                        <a:pt x="76" y="320"/>
                      </a:lnTo>
                      <a:lnTo>
                        <a:pt x="77" y="320"/>
                      </a:lnTo>
                      <a:lnTo>
                        <a:pt x="78" y="320"/>
                      </a:lnTo>
                      <a:lnTo>
                        <a:pt x="79" y="319"/>
                      </a:lnTo>
                      <a:lnTo>
                        <a:pt x="79" y="318"/>
                      </a:lnTo>
                      <a:lnTo>
                        <a:pt x="80" y="318"/>
                      </a:lnTo>
                      <a:lnTo>
                        <a:pt x="80" y="317"/>
                      </a:lnTo>
                      <a:lnTo>
                        <a:pt x="81" y="316"/>
                      </a:lnTo>
                      <a:lnTo>
                        <a:pt x="81" y="315"/>
                      </a:lnTo>
                      <a:lnTo>
                        <a:pt x="82" y="315"/>
                      </a:lnTo>
                      <a:lnTo>
                        <a:pt x="82" y="313"/>
                      </a:lnTo>
                      <a:lnTo>
                        <a:pt x="84" y="312"/>
                      </a:lnTo>
                      <a:lnTo>
                        <a:pt x="84" y="311"/>
                      </a:lnTo>
                      <a:lnTo>
                        <a:pt x="84" y="310"/>
                      </a:lnTo>
                      <a:lnTo>
                        <a:pt x="85" y="310"/>
                      </a:lnTo>
                      <a:lnTo>
                        <a:pt x="85" y="309"/>
                      </a:lnTo>
                      <a:lnTo>
                        <a:pt x="85" y="308"/>
                      </a:lnTo>
                      <a:lnTo>
                        <a:pt x="86" y="306"/>
                      </a:lnTo>
                      <a:lnTo>
                        <a:pt x="86" y="305"/>
                      </a:lnTo>
                      <a:lnTo>
                        <a:pt x="87" y="305"/>
                      </a:lnTo>
                      <a:lnTo>
                        <a:pt x="87" y="304"/>
                      </a:lnTo>
                      <a:lnTo>
                        <a:pt x="87" y="303"/>
                      </a:lnTo>
                      <a:lnTo>
                        <a:pt x="88" y="303"/>
                      </a:lnTo>
                      <a:lnTo>
                        <a:pt x="88" y="302"/>
                      </a:lnTo>
                      <a:lnTo>
                        <a:pt x="89" y="301"/>
                      </a:lnTo>
                      <a:lnTo>
                        <a:pt x="89" y="298"/>
                      </a:lnTo>
                      <a:lnTo>
                        <a:pt x="89" y="297"/>
                      </a:lnTo>
                      <a:lnTo>
                        <a:pt x="89" y="296"/>
                      </a:lnTo>
                      <a:lnTo>
                        <a:pt x="89" y="295"/>
                      </a:lnTo>
                      <a:lnTo>
                        <a:pt x="89" y="294"/>
                      </a:lnTo>
                      <a:lnTo>
                        <a:pt x="89" y="293"/>
                      </a:lnTo>
                      <a:lnTo>
                        <a:pt x="89" y="291"/>
                      </a:lnTo>
                      <a:lnTo>
                        <a:pt x="88" y="290"/>
                      </a:lnTo>
                      <a:lnTo>
                        <a:pt x="88" y="289"/>
                      </a:lnTo>
                      <a:lnTo>
                        <a:pt x="88" y="288"/>
                      </a:lnTo>
                      <a:lnTo>
                        <a:pt x="88" y="287"/>
                      </a:lnTo>
                      <a:lnTo>
                        <a:pt x="88" y="286"/>
                      </a:lnTo>
                      <a:lnTo>
                        <a:pt x="88" y="284"/>
                      </a:lnTo>
                      <a:lnTo>
                        <a:pt x="87" y="283"/>
                      </a:lnTo>
                      <a:lnTo>
                        <a:pt x="87" y="282"/>
                      </a:lnTo>
                      <a:lnTo>
                        <a:pt x="87" y="281"/>
                      </a:lnTo>
                      <a:lnTo>
                        <a:pt x="87" y="280"/>
                      </a:lnTo>
                      <a:lnTo>
                        <a:pt x="86" y="280"/>
                      </a:lnTo>
                      <a:lnTo>
                        <a:pt x="86" y="279"/>
                      </a:lnTo>
                      <a:lnTo>
                        <a:pt x="86" y="278"/>
                      </a:lnTo>
                      <a:lnTo>
                        <a:pt x="85" y="276"/>
                      </a:lnTo>
                      <a:lnTo>
                        <a:pt x="85" y="275"/>
                      </a:lnTo>
                      <a:lnTo>
                        <a:pt x="85" y="274"/>
                      </a:lnTo>
                      <a:lnTo>
                        <a:pt x="85" y="273"/>
                      </a:lnTo>
                      <a:lnTo>
                        <a:pt x="84" y="273"/>
                      </a:lnTo>
                      <a:lnTo>
                        <a:pt x="84" y="272"/>
                      </a:lnTo>
                      <a:lnTo>
                        <a:pt x="84" y="271"/>
                      </a:lnTo>
                      <a:lnTo>
                        <a:pt x="84" y="269"/>
                      </a:lnTo>
                      <a:lnTo>
                        <a:pt x="82" y="268"/>
                      </a:lnTo>
                      <a:lnTo>
                        <a:pt x="81" y="267"/>
                      </a:lnTo>
                      <a:lnTo>
                        <a:pt x="80" y="266"/>
                      </a:lnTo>
                      <a:lnTo>
                        <a:pt x="79" y="265"/>
                      </a:lnTo>
                      <a:lnTo>
                        <a:pt x="78" y="265"/>
                      </a:lnTo>
                      <a:lnTo>
                        <a:pt x="77" y="264"/>
                      </a:lnTo>
                      <a:lnTo>
                        <a:pt x="76" y="263"/>
                      </a:lnTo>
                      <a:lnTo>
                        <a:pt x="74" y="263"/>
                      </a:lnTo>
                      <a:lnTo>
                        <a:pt x="73" y="261"/>
                      </a:lnTo>
                      <a:lnTo>
                        <a:pt x="72" y="261"/>
                      </a:lnTo>
                      <a:lnTo>
                        <a:pt x="71" y="260"/>
                      </a:lnTo>
                      <a:lnTo>
                        <a:pt x="70" y="260"/>
                      </a:lnTo>
                      <a:lnTo>
                        <a:pt x="70" y="259"/>
                      </a:lnTo>
                      <a:lnTo>
                        <a:pt x="69" y="259"/>
                      </a:lnTo>
                      <a:lnTo>
                        <a:pt x="67" y="259"/>
                      </a:lnTo>
                      <a:lnTo>
                        <a:pt x="66" y="258"/>
                      </a:lnTo>
                      <a:lnTo>
                        <a:pt x="65" y="258"/>
                      </a:lnTo>
                      <a:lnTo>
                        <a:pt x="65" y="257"/>
                      </a:lnTo>
                      <a:lnTo>
                        <a:pt x="64" y="257"/>
                      </a:lnTo>
                      <a:lnTo>
                        <a:pt x="63" y="257"/>
                      </a:lnTo>
                      <a:lnTo>
                        <a:pt x="62" y="256"/>
                      </a:lnTo>
                      <a:lnTo>
                        <a:pt x="61" y="254"/>
                      </a:lnTo>
                      <a:close/>
                      <a:moveTo>
                        <a:pt x="81" y="321"/>
                      </a:moveTo>
                      <a:lnTo>
                        <a:pt x="80" y="323"/>
                      </a:lnTo>
                      <a:lnTo>
                        <a:pt x="79" y="323"/>
                      </a:lnTo>
                      <a:lnTo>
                        <a:pt x="78" y="323"/>
                      </a:lnTo>
                      <a:lnTo>
                        <a:pt x="77" y="323"/>
                      </a:lnTo>
                      <a:lnTo>
                        <a:pt x="76" y="323"/>
                      </a:lnTo>
                      <a:lnTo>
                        <a:pt x="74" y="323"/>
                      </a:lnTo>
                      <a:lnTo>
                        <a:pt x="73" y="323"/>
                      </a:lnTo>
                      <a:lnTo>
                        <a:pt x="72" y="323"/>
                      </a:lnTo>
                      <a:lnTo>
                        <a:pt x="71" y="323"/>
                      </a:lnTo>
                      <a:lnTo>
                        <a:pt x="70" y="323"/>
                      </a:lnTo>
                      <a:lnTo>
                        <a:pt x="69" y="323"/>
                      </a:lnTo>
                      <a:lnTo>
                        <a:pt x="67" y="323"/>
                      </a:lnTo>
                      <a:lnTo>
                        <a:pt x="66" y="323"/>
                      </a:lnTo>
                      <a:lnTo>
                        <a:pt x="65" y="323"/>
                      </a:lnTo>
                      <a:lnTo>
                        <a:pt x="64" y="323"/>
                      </a:lnTo>
                      <a:lnTo>
                        <a:pt x="63" y="323"/>
                      </a:lnTo>
                      <a:lnTo>
                        <a:pt x="62" y="323"/>
                      </a:lnTo>
                      <a:lnTo>
                        <a:pt x="61" y="323"/>
                      </a:lnTo>
                      <a:lnTo>
                        <a:pt x="59" y="323"/>
                      </a:lnTo>
                      <a:lnTo>
                        <a:pt x="58" y="323"/>
                      </a:lnTo>
                      <a:lnTo>
                        <a:pt x="57" y="323"/>
                      </a:lnTo>
                      <a:lnTo>
                        <a:pt x="55" y="323"/>
                      </a:lnTo>
                      <a:lnTo>
                        <a:pt x="54" y="323"/>
                      </a:lnTo>
                      <a:lnTo>
                        <a:pt x="52" y="323"/>
                      </a:lnTo>
                      <a:lnTo>
                        <a:pt x="51" y="323"/>
                      </a:lnTo>
                      <a:lnTo>
                        <a:pt x="50" y="323"/>
                      </a:lnTo>
                      <a:lnTo>
                        <a:pt x="49" y="324"/>
                      </a:lnTo>
                      <a:lnTo>
                        <a:pt x="47" y="324"/>
                      </a:lnTo>
                      <a:lnTo>
                        <a:pt x="46" y="324"/>
                      </a:lnTo>
                      <a:lnTo>
                        <a:pt x="44" y="325"/>
                      </a:lnTo>
                      <a:lnTo>
                        <a:pt x="43" y="325"/>
                      </a:lnTo>
                      <a:lnTo>
                        <a:pt x="42" y="326"/>
                      </a:lnTo>
                      <a:lnTo>
                        <a:pt x="41" y="326"/>
                      </a:lnTo>
                      <a:lnTo>
                        <a:pt x="40" y="325"/>
                      </a:lnTo>
                      <a:lnTo>
                        <a:pt x="39" y="325"/>
                      </a:lnTo>
                      <a:lnTo>
                        <a:pt x="37" y="325"/>
                      </a:lnTo>
                      <a:lnTo>
                        <a:pt x="36" y="325"/>
                      </a:lnTo>
                      <a:lnTo>
                        <a:pt x="35" y="325"/>
                      </a:lnTo>
                      <a:lnTo>
                        <a:pt x="34" y="325"/>
                      </a:lnTo>
                      <a:lnTo>
                        <a:pt x="33" y="325"/>
                      </a:lnTo>
                      <a:lnTo>
                        <a:pt x="32" y="325"/>
                      </a:lnTo>
                      <a:lnTo>
                        <a:pt x="30" y="325"/>
                      </a:lnTo>
                      <a:lnTo>
                        <a:pt x="29" y="325"/>
                      </a:lnTo>
                      <a:lnTo>
                        <a:pt x="27" y="325"/>
                      </a:lnTo>
                      <a:lnTo>
                        <a:pt x="26" y="325"/>
                      </a:lnTo>
                      <a:lnTo>
                        <a:pt x="25" y="325"/>
                      </a:lnTo>
                      <a:lnTo>
                        <a:pt x="24" y="325"/>
                      </a:lnTo>
                      <a:lnTo>
                        <a:pt x="22" y="325"/>
                      </a:lnTo>
                      <a:lnTo>
                        <a:pt x="21" y="326"/>
                      </a:lnTo>
                      <a:lnTo>
                        <a:pt x="19" y="326"/>
                      </a:lnTo>
                      <a:lnTo>
                        <a:pt x="18" y="326"/>
                      </a:lnTo>
                      <a:lnTo>
                        <a:pt x="17" y="326"/>
                      </a:lnTo>
                      <a:lnTo>
                        <a:pt x="15" y="326"/>
                      </a:lnTo>
                      <a:lnTo>
                        <a:pt x="13" y="326"/>
                      </a:lnTo>
                      <a:lnTo>
                        <a:pt x="12" y="326"/>
                      </a:lnTo>
                      <a:lnTo>
                        <a:pt x="11" y="326"/>
                      </a:lnTo>
                      <a:lnTo>
                        <a:pt x="10" y="326"/>
                      </a:lnTo>
                      <a:lnTo>
                        <a:pt x="9" y="326"/>
                      </a:lnTo>
                      <a:lnTo>
                        <a:pt x="6" y="326"/>
                      </a:lnTo>
                      <a:lnTo>
                        <a:pt x="5" y="326"/>
                      </a:lnTo>
                      <a:lnTo>
                        <a:pt x="4" y="326"/>
                      </a:lnTo>
                      <a:lnTo>
                        <a:pt x="3" y="326"/>
                      </a:lnTo>
                      <a:lnTo>
                        <a:pt x="0" y="325"/>
                      </a:lnTo>
                      <a:lnTo>
                        <a:pt x="3" y="326"/>
                      </a:lnTo>
                      <a:lnTo>
                        <a:pt x="4" y="327"/>
                      </a:lnTo>
                      <a:lnTo>
                        <a:pt x="5" y="327"/>
                      </a:lnTo>
                      <a:lnTo>
                        <a:pt x="6" y="328"/>
                      </a:lnTo>
                      <a:lnTo>
                        <a:pt x="7" y="328"/>
                      </a:lnTo>
                      <a:lnTo>
                        <a:pt x="9" y="330"/>
                      </a:lnTo>
                      <a:lnTo>
                        <a:pt x="10" y="330"/>
                      </a:lnTo>
                      <a:lnTo>
                        <a:pt x="11" y="331"/>
                      </a:lnTo>
                      <a:lnTo>
                        <a:pt x="12" y="331"/>
                      </a:lnTo>
                      <a:lnTo>
                        <a:pt x="13" y="332"/>
                      </a:lnTo>
                      <a:lnTo>
                        <a:pt x="14" y="332"/>
                      </a:lnTo>
                      <a:lnTo>
                        <a:pt x="15" y="332"/>
                      </a:lnTo>
                      <a:lnTo>
                        <a:pt x="17" y="333"/>
                      </a:lnTo>
                      <a:lnTo>
                        <a:pt x="18" y="333"/>
                      </a:lnTo>
                      <a:lnTo>
                        <a:pt x="19" y="333"/>
                      </a:lnTo>
                      <a:lnTo>
                        <a:pt x="21" y="334"/>
                      </a:lnTo>
                      <a:lnTo>
                        <a:pt x="22" y="334"/>
                      </a:lnTo>
                      <a:lnTo>
                        <a:pt x="24" y="334"/>
                      </a:lnTo>
                      <a:lnTo>
                        <a:pt x="25" y="334"/>
                      </a:lnTo>
                      <a:lnTo>
                        <a:pt x="26" y="334"/>
                      </a:lnTo>
                      <a:lnTo>
                        <a:pt x="27" y="334"/>
                      </a:lnTo>
                      <a:lnTo>
                        <a:pt x="28" y="334"/>
                      </a:lnTo>
                      <a:lnTo>
                        <a:pt x="30" y="334"/>
                      </a:lnTo>
                      <a:lnTo>
                        <a:pt x="32" y="334"/>
                      </a:lnTo>
                      <a:lnTo>
                        <a:pt x="33" y="334"/>
                      </a:lnTo>
                      <a:lnTo>
                        <a:pt x="35" y="334"/>
                      </a:lnTo>
                      <a:lnTo>
                        <a:pt x="36" y="334"/>
                      </a:lnTo>
                      <a:lnTo>
                        <a:pt x="37" y="334"/>
                      </a:lnTo>
                      <a:lnTo>
                        <a:pt x="40" y="333"/>
                      </a:lnTo>
                      <a:lnTo>
                        <a:pt x="41" y="333"/>
                      </a:lnTo>
                      <a:lnTo>
                        <a:pt x="42" y="333"/>
                      </a:lnTo>
                      <a:lnTo>
                        <a:pt x="44" y="332"/>
                      </a:lnTo>
                      <a:lnTo>
                        <a:pt x="47" y="332"/>
                      </a:lnTo>
                      <a:lnTo>
                        <a:pt x="48" y="331"/>
                      </a:lnTo>
                      <a:lnTo>
                        <a:pt x="50" y="331"/>
                      </a:lnTo>
                      <a:lnTo>
                        <a:pt x="51" y="331"/>
                      </a:lnTo>
                      <a:lnTo>
                        <a:pt x="54" y="330"/>
                      </a:lnTo>
                      <a:lnTo>
                        <a:pt x="55" y="330"/>
                      </a:lnTo>
                      <a:lnTo>
                        <a:pt x="57" y="330"/>
                      </a:lnTo>
                      <a:lnTo>
                        <a:pt x="58" y="330"/>
                      </a:lnTo>
                      <a:lnTo>
                        <a:pt x="61" y="328"/>
                      </a:lnTo>
                      <a:lnTo>
                        <a:pt x="62" y="328"/>
                      </a:lnTo>
                      <a:lnTo>
                        <a:pt x="63" y="328"/>
                      </a:lnTo>
                      <a:lnTo>
                        <a:pt x="65" y="327"/>
                      </a:lnTo>
                      <a:lnTo>
                        <a:pt x="66" y="327"/>
                      </a:lnTo>
                      <a:lnTo>
                        <a:pt x="69" y="327"/>
                      </a:lnTo>
                      <a:lnTo>
                        <a:pt x="70" y="327"/>
                      </a:lnTo>
                      <a:lnTo>
                        <a:pt x="71" y="327"/>
                      </a:lnTo>
                      <a:lnTo>
                        <a:pt x="72" y="326"/>
                      </a:lnTo>
                      <a:lnTo>
                        <a:pt x="73" y="326"/>
                      </a:lnTo>
                      <a:lnTo>
                        <a:pt x="74" y="326"/>
                      </a:lnTo>
                      <a:lnTo>
                        <a:pt x="76" y="326"/>
                      </a:lnTo>
                      <a:lnTo>
                        <a:pt x="77" y="325"/>
                      </a:lnTo>
                      <a:lnTo>
                        <a:pt x="78" y="325"/>
                      </a:lnTo>
                      <a:lnTo>
                        <a:pt x="79" y="325"/>
                      </a:lnTo>
                      <a:lnTo>
                        <a:pt x="80" y="324"/>
                      </a:lnTo>
                      <a:lnTo>
                        <a:pt x="81" y="324"/>
                      </a:lnTo>
                      <a:lnTo>
                        <a:pt x="81" y="323"/>
                      </a:lnTo>
                      <a:lnTo>
                        <a:pt x="82" y="323"/>
                      </a:lnTo>
                      <a:lnTo>
                        <a:pt x="81" y="321"/>
                      </a:lnTo>
                      <a:close/>
                      <a:moveTo>
                        <a:pt x="337" y="95"/>
                      </a:moveTo>
                      <a:lnTo>
                        <a:pt x="340" y="93"/>
                      </a:lnTo>
                      <a:lnTo>
                        <a:pt x="344" y="90"/>
                      </a:lnTo>
                      <a:lnTo>
                        <a:pt x="347" y="89"/>
                      </a:lnTo>
                      <a:lnTo>
                        <a:pt x="351" y="86"/>
                      </a:lnTo>
                      <a:lnTo>
                        <a:pt x="354" y="83"/>
                      </a:lnTo>
                      <a:lnTo>
                        <a:pt x="357" y="81"/>
                      </a:lnTo>
                      <a:lnTo>
                        <a:pt x="361" y="79"/>
                      </a:lnTo>
                      <a:lnTo>
                        <a:pt x="364" y="77"/>
                      </a:lnTo>
                      <a:lnTo>
                        <a:pt x="368" y="73"/>
                      </a:lnTo>
                      <a:lnTo>
                        <a:pt x="370" y="71"/>
                      </a:lnTo>
                      <a:lnTo>
                        <a:pt x="374" y="67"/>
                      </a:lnTo>
                      <a:lnTo>
                        <a:pt x="376" y="64"/>
                      </a:lnTo>
                      <a:lnTo>
                        <a:pt x="378" y="62"/>
                      </a:lnTo>
                      <a:lnTo>
                        <a:pt x="382" y="58"/>
                      </a:lnTo>
                      <a:lnTo>
                        <a:pt x="384" y="55"/>
                      </a:lnTo>
                      <a:lnTo>
                        <a:pt x="386" y="52"/>
                      </a:lnTo>
                      <a:lnTo>
                        <a:pt x="389" y="49"/>
                      </a:lnTo>
                      <a:lnTo>
                        <a:pt x="391" y="45"/>
                      </a:lnTo>
                      <a:lnTo>
                        <a:pt x="393" y="42"/>
                      </a:lnTo>
                      <a:lnTo>
                        <a:pt x="396" y="38"/>
                      </a:lnTo>
                      <a:lnTo>
                        <a:pt x="398" y="35"/>
                      </a:lnTo>
                      <a:lnTo>
                        <a:pt x="400" y="33"/>
                      </a:lnTo>
                      <a:lnTo>
                        <a:pt x="401" y="29"/>
                      </a:lnTo>
                      <a:lnTo>
                        <a:pt x="404" y="26"/>
                      </a:lnTo>
                      <a:lnTo>
                        <a:pt x="405" y="22"/>
                      </a:lnTo>
                      <a:lnTo>
                        <a:pt x="407" y="19"/>
                      </a:lnTo>
                      <a:lnTo>
                        <a:pt x="408" y="15"/>
                      </a:lnTo>
                      <a:lnTo>
                        <a:pt x="411" y="13"/>
                      </a:lnTo>
                      <a:lnTo>
                        <a:pt x="412" y="10"/>
                      </a:lnTo>
                      <a:lnTo>
                        <a:pt x="413" y="6"/>
                      </a:lnTo>
                      <a:lnTo>
                        <a:pt x="414" y="3"/>
                      </a:lnTo>
                      <a:lnTo>
                        <a:pt x="415" y="0"/>
                      </a:lnTo>
                      <a:lnTo>
                        <a:pt x="415" y="3"/>
                      </a:lnTo>
                      <a:lnTo>
                        <a:pt x="416" y="5"/>
                      </a:lnTo>
                      <a:lnTo>
                        <a:pt x="416" y="7"/>
                      </a:lnTo>
                      <a:lnTo>
                        <a:pt x="416" y="8"/>
                      </a:lnTo>
                      <a:lnTo>
                        <a:pt x="416" y="11"/>
                      </a:lnTo>
                      <a:lnTo>
                        <a:pt x="416" y="12"/>
                      </a:lnTo>
                      <a:lnTo>
                        <a:pt x="416" y="14"/>
                      </a:lnTo>
                      <a:lnTo>
                        <a:pt x="416" y="15"/>
                      </a:lnTo>
                      <a:lnTo>
                        <a:pt x="415" y="16"/>
                      </a:lnTo>
                      <a:lnTo>
                        <a:pt x="415" y="18"/>
                      </a:lnTo>
                      <a:lnTo>
                        <a:pt x="415" y="20"/>
                      </a:lnTo>
                      <a:lnTo>
                        <a:pt x="415" y="21"/>
                      </a:lnTo>
                      <a:lnTo>
                        <a:pt x="415" y="22"/>
                      </a:lnTo>
                      <a:lnTo>
                        <a:pt x="414" y="23"/>
                      </a:lnTo>
                      <a:lnTo>
                        <a:pt x="414" y="25"/>
                      </a:lnTo>
                      <a:lnTo>
                        <a:pt x="413" y="26"/>
                      </a:lnTo>
                      <a:lnTo>
                        <a:pt x="413" y="27"/>
                      </a:lnTo>
                      <a:lnTo>
                        <a:pt x="413" y="28"/>
                      </a:lnTo>
                      <a:lnTo>
                        <a:pt x="412" y="29"/>
                      </a:lnTo>
                      <a:lnTo>
                        <a:pt x="412" y="30"/>
                      </a:lnTo>
                      <a:lnTo>
                        <a:pt x="412" y="31"/>
                      </a:lnTo>
                      <a:lnTo>
                        <a:pt x="411" y="33"/>
                      </a:lnTo>
                      <a:lnTo>
                        <a:pt x="411" y="34"/>
                      </a:lnTo>
                      <a:lnTo>
                        <a:pt x="409" y="35"/>
                      </a:lnTo>
                      <a:lnTo>
                        <a:pt x="409" y="37"/>
                      </a:lnTo>
                      <a:lnTo>
                        <a:pt x="409" y="38"/>
                      </a:lnTo>
                      <a:lnTo>
                        <a:pt x="409" y="40"/>
                      </a:lnTo>
                      <a:lnTo>
                        <a:pt x="409" y="41"/>
                      </a:lnTo>
                      <a:lnTo>
                        <a:pt x="408" y="42"/>
                      </a:lnTo>
                      <a:lnTo>
                        <a:pt x="408" y="44"/>
                      </a:lnTo>
                      <a:lnTo>
                        <a:pt x="408" y="45"/>
                      </a:lnTo>
                      <a:lnTo>
                        <a:pt x="408" y="47"/>
                      </a:lnTo>
                      <a:lnTo>
                        <a:pt x="408" y="49"/>
                      </a:lnTo>
                      <a:lnTo>
                        <a:pt x="408" y="50"/>
                      </a:lnTo>
                      <a:lnTo>
                        <a:pt x="408" y="51"/>
                      </a:lnTo>
                      <a:lnTo>
                        <a:pt x="408" y="53"/>
                      </a:lnTo>
                      <a:lnTo>
                        <a:pt x="408" y="55"/>
                      </a:lnTo>
                      <a:lnTo>
                        <a:pt x="408" y="56"/>
                      </a:lnTo>
                      <a:lnTo>
                        <a:pt x="408" y="58"/>
                      </a:lnTo>
                      <a:lnTo>
                        <a:pt x="408" y="59"/>
                      </a:lnTo>
                      <a:lnTo>
                        <a:pt x="408" y="60"/>
                      </a:lnTo>
                      <a:lnTo>
                        <a:pt x="408" y="62"/>
                      </a:lnTo>
                      <a:lnTo>
                        <a:pt x="408" y="63"/>
                      </a:lnTo>
                      <a:lnTo>
                        <a:pt x="408" y="65"/>
                      </a:lnTo>
                      <a:lnTo>
                        <a:pt x="408" y="66"/>
                      </a:lnTo>
                      <a:lnTo>
                        <a:pt x="409" y="67"/>
                      </a:lnTo>
                      <a:lnTo>
                        <a:pt x="409" y="68"/>
                      </a:lnTo>
                      <a:lnTo>
                        <a:pt x="409" y="70"/>
                      </a:lnTo>
                      <a:lnTo>
                        <a:pt x="409" y="72"/>
                      </a:lnTo>
                      <a:lnTo>
                        <a:pt x="409" y="73"/>
                      </a:lnTo>
                      <a:lnTo>
                        <a:pt x="409" y="74"/>
                      </a:lnTo>
                      <a:lnTo>
                        <a:pt x="409" y="75"/>
                      </a:lnTo>
                      <a:lnTo>
                        <a:pt x="409" y="77"/>
                      </a:lnTo>
                      <a:lnTo>
                        <a:pt x="411" y="78"/>
                      </a:lnTo>
                      <a:lnTo>
                        <a:pt x="411" y="80"/>
                      </a:lnTo>
                      <a:lnTo>
                        <a:pt x="411" y="81"/>
                      </a:lnTo>
                      <a:lnTo>
                        <a:pt x="411" y="82"/>
                      </a:lnTo>
                      <a:lnTo>
                        <a:pt x="411" y="83"/>
                      </a:lnTo>
                      <a:lnTo>
                        <a:pt x="411" y="85"/>
                      </a:lnTo>
                      <a:lnTo>
                        <a:pt x="411" y="87"/>
                      </a:lnTo>
                      <a:lnTo>
                        <a:pt x="411" y="88"/>
                      </a:lnTo>
                      <a:lnTo>
                        <a:pt x="411" y="89"/>
                      </a:lnTo>
                      <a:lnTo>
                        <a:pt x="409" y="92"/>
                      </a:lnTo>
                      <a:lnTo>
                        <a:pt x="408" y="93"/>
                      </a:lnTo>
                      <a:lnTo>
                        <a:pt x="407" y="94"/>
                      </a:lnTo>
                      <a:lnTo>
                        <a:pt x="406" y="95"/>
                      </a:lnTo>
                      <a:lnTo>
                        <a:pt x="405" y="97"/>
                      </a:lnTo>
                      <a:lnTo>
                        <a:pt x="404" y="98"/>
                      </a:lnTo>
                      <a:lnTo>
                        <a:pt x="403" y="101"/>
                      </a:lnTo>
                      <a:lnTo>
                        <a:pt x="401" y="102"/>
                      </a:lnTo>
                      <a:lnTo>
                        <a:pt x="400" y="103"/>
                      </a:lnTo>
                      <a:lnTo>
                        <a:pt x="400" y="105"/>
                      </a:lnTo>
                      <a:lnTo>
                        <a:pt x="399" y="107"/>
                      </a:lnTo>
                      <a:lnTo>
                        <a:pt x="398" y="109"/>
                      </a:lnTo>
                      <a:lnTo>
                        <a:pt x="397" y="110"/>
                      </a:lnTo>
                      <a:lnTo>
                        <a:pt x="396" y="111"/>
                      </a:lnTo>
                      <a:lnTo>
                        <a:pt x="394" y="114"/>
                      </a:lnTo>
                      <a:lnTo>
                        <a:pt x="394" y="115"/>
                      </a:lnTo>
                      <a:lnTo>
                        <a:pt x="393" y="117"/>
                      </a:lnTo>
                      <a:lnTo>
                        <a:pt x="392" y="118"/>
                      </a:lnTo>
                      <a:lnTo>
                        <a:pt x="391" y="120"/>
                      </a:lnTo>
                      <a:lnTo>
                        <a:pt x="390" y="122"/>
                      </a:lnTo>
                      <a:lnTo>
                        <a:pt x="389" y="124"/>
                      </a:lnTo>
                      <a:lnTo>
                        <a:pt x="388" y="125"/>
                      </a:lnTo>
                      <a:lnTo>
                        <a:pt x="386" y="127"/>
                      </a:lnTo>
                      <a:lnTo>
                        <a:pt x="385" y="130"/>
                      </a:lnTo>
                      <a:lnTo>
                        <a:pt x="384" y="131"/>
                      </a:lnTo>
                      <a:lnTo>
                        <a:pt x="383" y="133"/>
                      </a:lnTo>
                      <a:lnTo>
                        <a:pt x="381" y="134"/>
                      </a:lnTo>
                      <a:lnTo>
                        <a:pt x="379" y="137"/>
                      </a:lnTo>
                      <a:lnTo>
                        <a:pt x="378" y="138"/>
                      </a:lnTo>
                      <a:lnTo>
                        <a:pt x="377" y="140"/>
                      </a:lnTo>
                      <a:lnTo>
                        <a:pt x="375" y="141"/>
                      </a:lnTo>
                      <a:lnTo>
                        <a:pt x="374" y="144"/>
                      </a:lnTo>
                      <a:lnTo>
                        <a:pt x="373" y="145"/>
                      </a:lnTo>
                      <a:lnTo>
                        <a:pt x="371" y="145"/>
                      </a:lnTo>
                      <a:lnTo>
                        <a:pt x="370" y="145"/>
                      </a:lnTo>
                      <a:lnTo>
                        <a:pt x="369" y="145"/>
                      </a:lnTo>
                      <a:lnTo>
                        <a:pt x="369" y="144"/>
                      </a:lnTo>
                      <a:lnTo>
                        <a:pt x="368" y="142"/>
                      </a:lnTo>
                      <a:lnTo>
                        <a:pt x="367" y="142"/>
                      </a:lnTo>
                      <a:lnTo>
                        <a:pt x="367" y="141"/>
                      </a:lnTo>
                      <a:lnTo>
                        <a:pt x="366" y="140"/>
                      </a:lnTo>
                      <a:lnTo>
                        <a:pt x="364" y="138"/>
                      </a:lnTo>
                      <a:lnTo>
                        <a:pt x="363" y="137"/>
                      </a:lnTo>
                      <a:lnTo>
                        <a:pt x="362" y="135"/>
                      </a:lnTo>
                      <a:lnTo>
                        <a:pt x="361" y="133"/>
                      </a:lnTo>
                      <a:lnTo>
                        <a:pt x="360" y="131"/>
                      </a:lnTo>
                      <a:lnTo>
                        <a:pt x="359" y="130"/>
                      </a:lnTo>
                      <a:lnTo>
                        <a:pt x="357" y="127"/>
                      </a:lnTo>
                      <a:lnTo>
                        <a:pt x="356" y="125"/>
                      </a:lnTo>
                      <a:lnTo>
                        <a:pt x="355" y="123"/>
                      </a:lnTo>
                      <a:lnTo>
                        <a:pt x="354" y="120"/>
                      </a:lnTo>
                      <a:lnTo>
                        <a:pt x="353" y="118"/>
                      </a:lnTo>
                      <a:lnTo>
                        <a:pt x="351" y="116"/>
                      </a:lnTo>
                      <a:lnTo>
                        <a:pt x="349" y="114"/>
                      </a:lnTo>
                      <a:lnTo>
                        <a:pt x="348" y="111"/>
                      </a:lnTo>
                      <a:lnTo>
                        <a:pt x="346" y="109"/>
                      </a:lnTo>
                      <a:lnTo>
                        <a:pt x="345" y="107"/>
                      </a:lnTo>
                      <a:lnTo>
                        <a:pt x="344" y="104"/>
                      </a:lnTo>
                      <a:lnTo>
                        <a:pt x="341" y="102"/>
                      </a:lnTo>
                      <a:lnTo>
                        <a:pt x="340" y="100"/>
                      </a:lnTo>
                      <a:lnTo>
                        <a:pt x="338" y="97"/>
                      </a:lnTo>
                      <a:lnTo>
                        <a:pt x="337" y="95"/>
                      </a:lnTo>
                      <a:close/>
                      <a:moveTo>
                        <a:pt x="315" y="88"/>
                      </a:moveTo>
                      <a:lnTo>
                        <a:pt x="312" y="89"/>
                      </a:lnTo>
                      <a:lnTo>
                        <a:pt x="311" y="89"/>
                      </a:lnTo>
                      <a:lnTo>
                        <a:pt x="310" y="89"/>
                      </a:lnTo>
                      <a:lnTo>
                        <a:pt x="309" y="89"/>
                      </a:lnTo>
                      <a:lnTo>
                        <a:pt x="308" y="90"/>
                      </a:lnTo>
                      <a:lnTo>
                        <a:pt x="307" y="90"/>
                      </a:lnTo>
                      <a:lnTo>
                        <a:pt x="305" y="90"/>
                      </a:lnTo>
                      <a:lnTo>
                        <a:pt x="304" y="92"/>
                      </a:lnTo>
                      <a:lnTo>
                        <a:pt x="303" y="92"/>
                      </a:lnTo>
                      <a:lnTo>
                        <a:pt x="302" y="92"/>
                      </a:lnTo>
                      <a:lnTo>
                        <a:pt x="301" y="93"/>
                      </a:lnTo>
                      <a:lnTo>
                        <a:pt x="300" y="93"/>
                      </a:lnTo>
                      <a:lnTo>
                        <a:pt x="299" y="93"/>
                      </a:lnTo>
                      <a:lnTo>
                        <a:pt x="297" y="94"/>
                      </a:lnTo>
                      <a:lnTo>
                        <a:pt x="296" y="94"/>
                      </a:lnTo>
                      <a:lnTo>
                        <a:pt x="295" y="95"/>
                      </a:lnTo>
                      <a:lnTo>
                        <a:pt x="294" y="95"/>
                      </a:lnTo>
                      <a:lnTo>
                        <a:pt x="293" y="95"/>
                      </a:lnTo>
                      <a:lnTo>
                        <a:pt x="292" y="95"/>
                      </a:lnTo>
                      <a:lnTo>
                        <a:pt x="290" y="96"/>
                      </a:lnTo>
                      <a:lnTo>
                        <a:pt x="289" y="96"/>
                      </a:lnTo>
                      <a:lnTo>
                        <a:pt x="287" y="96"/>
                      </a:lnTo>
                      <a:lnTo>
                        <a:pt x="286" y="96"/>
                      </a:lnTo>
                      <a:lnTo>
                        <a:pt x="285" y="97"/>
                      </a:lnTo>
                      <a:lnTo>
                        <a:pt x="284" y="97"/>
                      </a:lnTo>
                      <a:lnTo>
                        <a:pt x="282" y="97"/>
                      </a:lnTo>
                      <a:lnTo>
                        <a:pt x="281" y="97"/>
                      </a:lnTo>
                      <a:lnTo>
                        <a:pt x="280" y="97"/>
                      </a:lnTo>
                      <a:lnTo>
                        <a:pt x="278" y="97"/>
                      </a:lnTo>
                      <a:lnTo>
                        <a:pt x="277" y="97"/>
                      </a:lnTo>
                      <a:lnTo>
                        <a:pt x="275" y="97"/>
                      </a:lnTo>
                      <a:lnTo>
                        <a:pt x="273" y="97"/>
                      </a:lnTo>
                      <a:lnTo>
                        <a:pt x="274" y="98"/>
                      </a:lnTo>
                      <a:lnTo>
                        <a:pt x="275" y="98"/>
                      </a:lnTo>
                      <a:lnTo>
                        <a:pt x="275" y="100"/>
                      </a:lnTo>
                      <a:lnTo>
                        <a:pt x="277" y="101"/>
                      </a:lnTo>
                      <a:lnTo>
                        <a:pt x="277" y="102"/>
                      </a:lnTo>
                      <a:lnTo>
                        <a:pt x="277" y="103"/>
                      </a:lnTo>
                      <a:lnTo>
                        <a:pt x="278" y="104"/>
                      </a:lnTo>
                      <a:lnTo>
                        <a:pt x="278" y="105"/>
                      </a:lnTo>
                      <a:lnTo>
                        <a:pt x="279" y="107"/>
                      </a:lnTo>
                      <a:lnTo>
                        <a:pt x="279" y="108"/>
                      </a:lnTo>
                      <a:lnTo>
                        <a:pt x="280" y="108"/>
                      </a:lnTo>
                      <a:lnTo>
                        <a:pt x="280" y="109"/>
                      </a:lnTo>
                      <a:lnTo>
                        <a:pt x="281" y="110"/>
                      </a:lnTo>
                      <a:lnTo>
                        <a:pt x="281" y="111"/>
                      </a:lnTo>
                      <a:lnTo>
                        <a:pt x="282" y="112"/>
                      </a:lnTo>
                      <a:lnTo>
                        <a:pt x="282" y="114"/>
                      </a:lnTo>
                      <a:lnTo>
                        <a:pt x="284" y="115"/>
                      </a:lnTo>
                      <a:lnTo>
                        <a:pt x="285" y="116"/>
                      </a:lnTo>
                      <a:lnTo>
                        <a:pt x="285" y="117"/>
                      </a:lnTo>
                      <a:lnTo>
                        <a:pt x="286" y="117"/>
                      </a:lnTo>
                      <a:lnTo>
                        <a:pt x="286" y="118"/>
                      </a:lnTo>
                      <a:lnTo>
                        <a:pt x="287" y="119"/>
                      </a:lnTo>
                      <a:lnTo>
                        <a:pt x="287" y="120"/>
                      </a:lnTo>
                      <a:lnTo>
                        <a:pt x="288" y="120"/>
                      </a:lnTo>
                      <a:lnTo>
                        <a:pt x="288" y="122"/>
                      </a:lnTo>
                      <a:lnTo>
                        <a:pt x="289" y="122"/>
                      </a:lnTo>
                      <a:lnTo>
                        <a:pt x="289" y="123"/>
                      </a:lnTo>
                      <a:lnTo>
                        <a:pt x="290" y="123"/>
                      </a:lnTo>
                      <a:lnTo>
                        <a:pt x="290" y="124"/>
                      </a:lnTo>
                      <a:lnTo>
                        <a:pt x="292" y="124"/>
                      </a:lnTo>
                      <a:lnTo>
                        <a:pt x="293" y="125"/>
                      </a:lnTo>
                      <a:lnTo>
                        <a:pt x="294" y="125"/>
                      </a:lnTo>
                      <a:lnTo>
                        <a:pt x="294" y="126"/>
                      </a:lnTo>
                      <a:lnTo>
                        <a:pt x="295" y="126"/>
                      </a:lnTo>
                      <a:lnTo>
                        <a:pt x="296" y="126"/>
                      </a:lnTo>
                      <a:lnTo>
                        <a:pt x="296" y="127"/>
                      </a:lnTo>
                      <a:lnTo>
                        <a:pt x="297" y="127"/>
                      </a:lnTo>
                      <a:lnTo>
                        <a:pt x="299" y="129"/>
                      </a:lnTo>
                      <a:lnTo>
                        <a:pt x="300" y="129"/>
                      </a:lnTo>
                      <a:lnTo>
                        <a:pt x="301" y="130"/>
                      </a:lnTo>
                      <a:lnTo>
                        <a:pt x="302" y="130"/>
                      </a:lnTo>
                      <a:lnTo>
                        <a:pt x="303" y="131"/>
                      </a:lnTo>
                      <a:lnTo>
                        <a:pt x="304" y="131"/>
                      </a:lnTo>
                      <a:lnTo>
                        <a:pt x="305" y="132"/>
                      </a:lnTo>
                      <a:lnTo>
                        <a:pt x="307" y="133"/>
                      </a:lnTo>
                      <a:lnTo>
                        <a:pt x="308" y="133"/>
                      </a:lnTo>
                      <a:lnTo>
                        <a:pt x="309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7"/>
                      </a:lnTo>
                      <a:lnTo>
                        <a:pt x="314" y="138"/>
                      </a:lnTo>
                      <a:lnTo>
                        <a:pt x="315" y="139"/>
                      </a:lnTo>
                      <a:lnTo>
                        <a:pt x="316" y="140"/>
                      </a:lnTo>
                      <a:lnTo>
                        <a:pt x="317" y="141"/>
                      </a:lnTo>
                      <a:lnTo>
                        <a:pt x="318" y="142"/>
                      </a:lnTo>
                      <a:lnTo>
                        <a:pt x="318" y="141"/>
                      </a:lnTo>
                      <a:lnTo>
                        <a:pt x="318" y="140"/>
                      </a:lnTo>
                      <a:lnTo>
                        <a:pt x="317" y="139"/>
                      </a:lnTo>
                      <a:lnTo>
                        <a:pt x="316" y="138"/>
                      </a:lnTo>
                      <a:lnTo>
                        <a:pt x="316" y="137"/>
                      </a:lnTo>
                      <a:lnTo>
                        <a:pt x="315" y="135"/>
                      </a:lnTo>
                      <a:lnTo>
                        <a:pt x="314" y="134"/>
                      </a:lnTo>
                      <a:lnTo>
                        <a:pt x="312" y="133"/>
                      </a:lnTo>
                      <a:lnTo>
                        <a:pt x="311" y="132"/>
                      </a:lnTo>
                      <a:lnTo>
                        <a:pt x="310" y="131"/>
                      </a:lnTo>
                      <a:lnTo>
                        <a:pt x="309" y="131"/>
                      </a:lnTo>
                      <a:lnTo>
                        <a:pt x="308" y="130"/>
                      </a:lnTo>
                      <a:lnTo>
                        <a:pt x="307" y="129"/>
                      </a:lnTo>
                      <a:lnTo>
                        <a:pt x="305" y="127"/>
                      </a:lnTo>
                      <a:lnTo>
                        <a:pt x="304" y="126"/>
                      </a:lnTo>
                      <a:lnTo>
                        <a:pt x="303" y="125"/>
                      </a:lnTo>
                      <a:lnTo>
                        <a:pt x="302" y="124"/>
                      </a:lnTo>
                      <a:lnTo>
                        <a:pt x="301" y="123"/>
                      </a:lnTo>
                      <a:lnTo>
                        <a:pt x="300" y="122"/>
                      </a:lnTo>
                      <a:lnTo>
                        <a:pt x="299" y="120"/>
                      </a:lnTo>
                      <a:lnTo>
                        <a:pt x="297" y="119"/>
                      </a:lnTo>
                      <a:lnTo>
                        <a:pt x="296" y="118"/>
                      </a:lnTo>
                      <a:lnTo>
                        <a:pt x="295" y="117"/>
                      </a:lnTo>
                      <a:lnTo>
                        <a:pt x="294" y="116"/>
                      </a:lnTo>
                      <a:lnTo>
                        <a:pt x="293" y="115"/>
                      </a:lnTo>
                      <a:lnTo>
                        <a:pt x="293" y="114"/>
                      </a:lnTo>
                      <a:lnTo>
                        <a:pt x="292" y="112"/>
                      </a:lnTo>
                      <a:lnTo>
                        <a:pt x="292" y="111"/>
                      </a:lnTo>
                      <a:lnTo>
                        <a:pt x="292" y="110"/>
                      </a:lnTo>
                      <a:lnTo>
                        <a:pt x="292" y="109"/>
                      </a:lnTo>
                      <a:lnTo>
                        <a:pt x="292" y="108"/>
                      </a:lnTo>
                      <a:lnTo>
                        <a:pt x="293" y="108"/>
                      </a:lnTo>
                      <a:lnTo>
                        <a:pt x="293" y="107"/>
                      </a:lnTo>
                      <a:lnTo>
                        <a:pt x="293" y="105"/>
                      </a:lnTo>
                      <a:lnTo>
                        <a:pt x="294" y="105"/>
                      </a:lnTo>
                      <a:lnTo>
                        <a:pt x="295" y="104"/>
                      </a:lnTo>
                      <a:lnTo>
                        <a:pt x="296" y="103"/>
                      </a:lnTo>
                      <a:lnTo>
                        <a:pt x="297" y="103"/>
                      </a:lnTo>
                      <a:lnTo>
                        <a:pt x="299" y="102"/>
                      </a:lnTo>
                      <a:lnTo>
                        <a:pt x="299" y="101"/>
                      </a:lnTo>
                      <a:lnTo>
                        <a:pt x="300" y="101"/>
                      </a:lnTo>
                      <a:lnTo>
                        <a:pt x="301" y="100"/>
                      </a:lnTo>
                      <a:lnTo>
                        <a:pt x="302" y="100"/>
                      </a:lnTo>
                      <a:lnTo>
                        <a:pt x="303" y="98"/>
                      </a:lnTo>
                      <a:lnTo>
                        <a:pt x="304" y="98"/>
                      </a:lnTo>
                      <a:lnTo>
                        <a:pt x="305" y="97"/>
                      </a:lnTo>
                      <a:lnTo>
                        <a:pt x="307" y="96"/>
                      </a:lnTo>
                      <a:lnTo>
                        <a:pt x="308" y="95"/>
                      </a:lnTo>
                      <a:lnTo>
                        <a:pt x="309" y="95"/>
                      </a:lnTo>
                      <a:lnTo>
                        <a:pt x="310" y="94"/>
                      </a:lnTo>
                      <a:lnTo>
                        <a:pt x="311" y="94"/>
                      </a:lnTo>
                      <a:lnTo>
                        <a:pt x="311" y="93"/>
                      </a:lnTo>
                      <a:lnTo>
                        <a:pt x="312" y="92"/>
                      </a:lnTo>
                      <a:lnTo>
                        <a:pt x="314" y="90"/>
                      </a:lnTo>
                      <a:lnTo>
                        <a:pt x="314" y="89"/>
                      </a:lnTo>
                      <a:lnTo>
                        <a:pt x="315" y="88"/>
                      </a:lnTo>
                      <a:close/>
                      <a:moveTo>
                        <a:pt x="272" y="97"/>
                      </a:moveTo>
                      <a:lnTo>
                        <a:pt x="271" y="103"/>
                      </a:lnTo>
                      <a:lnTo>
                        <a:pt x="269" y="108"/>
                      </a:lnTo>
                      <a:lnTo>
                        <a:pt x="267" y="114"/>
                      </a:lnTo>
                      <a:lnTo>
                        <a:pt x="266" y="119"/>
                      </a:lnTo>
                      <a:lnTo>
                        <a:pt x="265" y="124"/>
                      </a:lnTo>
                      <a:lnTo>
                        <a:pt x="264" y="130"/>
                      </a:lnTo>
                      <a:lnTo>
                        <a:pt x="263" y="135"/>
                      </a:lnTo>
                      <a:lnTo>
                        <a:pt x="262" y="140"/>
                      </a:lnTo>
                      <a:lnTo>
                        <a:pt x="260" y="146"/>
                      </a:lnTo>
                      <a:lnTo>
                        <a:pt x="260" y="152"/>
                      </a:lnTo>
                      <a:lnTo>
                        <a:pt x="259" y="156"/>
                      </a:lnTo>
                      <a:lnTo>
                        <a:pt x="259" y="162"/>
                      </a:lnTo>
                      <a:lnTo>
                        <a:pt x="258" y="167"/>
                      </a:lnTo>
                      <a:lnTo>
                        <a:pt x="258" y="172"/>
                      </a:lnTo>
                      <a:lnTo>
                        <a:pt x="257" y="177"/>
                      </a:lnTo>
                      <a:lnTo>
                        <a:pt x="257" y="183"/>
                      </a:lnTo>
                      <a:lnTo>
                        <a:pt x="256" y="187"/>
                      </a:lnTo>
                      <a:lnTo>
                        <a:pt x="256" y="193"/>
                      </a:lnTo>
                      <a:lnTo>
                        <a:pt x="256" y="198"/>
                      </a:lnTo>
                      <a:lnTo>
                        <a:pt x="255" y="204"/>
                      </a:lnTo>
                      <a:lnTo>
                        <a:pt x="255" y="208"/>
                      </a:lnTo>
                      <a:lnTo>
                        <a:pt x="255" y="214"/>
                      </a:lnTo>
                      <a:lnTo>
                        <a:pt x="255" y="219"/>
                      </a:lnTo>
                      <a:lnTo>
                        <a:pt x="253" y="224"/>
                      </a:lnTo>
                      <a:lnTo>
                        <a:pt x="253" y="229"/>
                      </a:lnTo>
                      <a:lnTo>
                        <a:pt x="253" y="235"/>
                      </a:lnTo>
                      <a:lnTo>
                        <a:pt x="253" y="239"/>
                      </a:lnTo>
                      <a:lnTo>
                        <a:pt x="252" y="245"/>
                      </a:lnTo>
                      <a:lnTo>
                        <a:pt x="252" y="250"/>
                      </a:lnTo>
                      <a:lnTo>
                        <a:pt x="252" y="254"/>
                      </a:lnTo>
                      <a:lnTo>
                        <a:pt x="252" y="260"/>
                      </a:lnTo>
                      <a:lnTo>
                        <a:pt x="251" y="265"/>
                      </a:lnTo>
                      <a:lnTo>
                        <a:pt x="252" y="265"/>
                      </a:lnTo>
                      <a:lnTo>
                        <a:pt x="253" y="265"/>
                      </a:lnTo>
                      <a:lnTo>
                        <a:pt x="255" y="265"/>
                      </a:lnTo>
                      <a:lnTo>
                        <a:pt x="257" y="265"/>
                      </a:lnTo>
                      <a:lnTo>
                        <a:pt x="258" y="264"/>
                      </a:lnTo>
                      <a:lnTo>
                        <a:pt x="259" y="264"/>
                      </a:lnTo>
                      <a:lnTo>
                        <a:pt x="260" y="264"/>
                      </a:lnTo>
                      <a:lnTo>
                        <a:pt x="262" y="264"/>
                      </a:lnTo>
                      <a:lnTo>
                        <a:pt x="263" y="264"/>
                      </a:lnTo>
                      <a:lnTo>
                        <a:pt x="264" y="263"/>
                      </a:lnTo>
                      <a:lnTo>
                        <a:pt x="265" y="263"/>
                      </a:lnTo>
                      <a:lnTo>
                        <a:pt x="266" y="263"/>
                      </a:lnTo>
                      <a:lnTo>
                        <a:pt x="267" y="263"/>
                      </a:lnTo>
                      <a:lnTo>
                        <a:pt x="269" y="263"/>
                      </a:lnTo>
                      <a:lnTo>
                        <a:pt x="270" y="261"/>
                      </a:lnTo>
                      <a:lnTo>
                        <a:pt x="271" y="261"/>
                      </a:lnTo>
                      <a:lnTo>
                        <a:pt x="272" y="261"/>
                      </a:lnTo>
                      <a:lnTo>
                        <a:pt x="273" y="261"/>
                      </a:lnTo>
                      <a:lnTo>
                        <a:pt x="274" y="261"/>
                      </a:lnTo>
                      <a:lnTo>
                        <a:pt x="275" y="260"/>
                      </a:lnTo>
                      <a:lnTo>
                        <a:pt x="277" y="260"/>
                      </a:lnTo>
                      <a:lnTo>
                        <a:pt x="279" y="260"/>
                      </a:lnTo>
                      <a:lnTo>
                        <a:pt x="280" y="260"/>
                      </a:lnTo>
                      <a:lnTo>
                        <a:pt x="281" y="260"/>
                      </a:lnTo>
                      <a:lnTo>
                        <a:pt x="282" y="260"/>
                      </a:lnTo>
                      <a:lnTo>
                        <a:pt x="284" y="259"/>
                      </a:lnTo>
                      <a:lnTo>
                        <a:pt x="285" y="259"/>
                      </a:lnTo>
                      <a:lnTo>
                        <a:pt x="286" y="259"/>
                      </a:lnTo>
                      <a:lnTo>
                        <a:pt x="287" y="259"/>
                      </a:lnTo>
                      <a:lnTo>
                        <a:pt x="288" y="259"/>
                      </a:lnTo>
                      <a:lnTo>
                        <a:pt x="289" y="259"/>
                      </a:lnTo>
                      <a:lnTo>
                        <a:pt x="290" y="258"/>
                      </a:lnTo>
                      <a:lnTo>
                        <a:pt x="292" y="252"/>
                      </a:lnTo>
                      <a:lnTo>
                        <a:pt x="293" y="245"/>
                      </a:lnTo>
                      <a:lnTo>
                        <a:pt x="294" y="239"/>
                      </a:lnTo>
                      <a:lnTo>
                        <a:pt x="295" y="234"/>
                      </a:lnTo>
                      <a:lnTo>
                        <a:pt x="296" y="229"/>
                      </a:lnTo>
                      <a:lnTo>
                        <a:pt x="297" y="223"/>
                      </a:lnTo>
                      <a:lnTo>
                        <a:pt x="299" y="219"/>
                      </a:lnTo>
                      <a:lnTo>
                        <a:pt x="300" y="214"/>
                      </a:lnTo>
                      <a:lnTo>
                        <a:pt x="301" y="209"/>
                      </a:lnTo>
                      <a:lnTo>
                        <a:pt x="302" y="206"/>
                      </a:lnTo>
                      <a:lnTo>
                        <a:pt x="303" y="201"/>
                      </a:lnTo>
                      <a:lnTo>
                        <a:pt x="304" y="198"/>
                      </a:lnTo>
                      <a:lnTo>
                        <a:pt x="305" y="194"/>
                      </a:lnTo>
                      <a:lnTo>
                        <a:pt x="307" y="191"/>
                      </a:lnTo>
                      <a:lnTo>
                        <a:pt x="308" y="187"/>
                      </a:lnTo>
                      <a:lnTo>
                        <a:pt x="309" y="185"/>
                      </a:lnTo>
                      <a:lnTo>
                        <a:pt x="310" y="182"/>
                      </a:lnTo>
                      <a:lnTo>
                        <a:pt x="311" y="178"/>
                      </a:lnTo>
                      <a:lnTo>
                        <a:pt x="312" y="176"/>
                      </a:lnTo>
                      <a:lnTo>
                        <a:pt x="312" y="174"/>
                      </a:lnTo>
                      <a:lnTo>
                        <a:pt x="314" y="170"/>
                      </a:lnTo>
                      <a:lnTo>
                        <a:pt x="315" y="168"/>
                      </a:lnTo>
                      <a:lnTo>
                        <a:pt x="315" y="165"/>
                      </a:lnTo>
                      <a:lnTo>
                        <a:pt x="316" y="163"/>
                      </a:lnTo>
                      <a:lnTo>
                        <a:pt x="317" y="161"/>
                      </a:lnTo>
                      <a:lnTo>
                        <a:pt x="317" y="159"/>
                      </a:lnTo>
                      <a:lnTo>
                        <a:pt x="317" y="155"/>
                      </a:lnTo>
                      <a:lnTo>
                        <a:pt x="318" y="153"/>
                      </a:lnTo>
                      <a:lnTo>
                        <a:pt x="318" y="150"/>
                      </a:lnTo>
                      <a:lnTo>
                        <a:pt x="318" y="148"/>
                      </a:lnTo>
                      <a:lnTo>
                        <a:pt x="318" y="146"/>
                      </a:lnTo>
                      <a:lnTo>
                        <a:pt x="318" y="142"/>
                      </a:lnTo>
                      <a:lnTo>
                        <a:pt x="316" y="141"/>
                      </a:lnTo>
                      <a:lnTo>
                        <a:pt x="314" y="139"/>
                      </a:lnTo>
                      <a:lnTo>
                        <a:pt x="311" y="138"/>
                      </a:lnTo>
                      <a:lnTo>
                        <a:pt x="309" y="137"/>
                      </a:lnTo>
                      <a:lnTo>
                        <a:pt x="308" y="135"/>
                      </a:lnTo>
                      <a:lnTo>
                        <a:pt x="305" y="134"/>
                      </a:lnTo>
                      <a:lnTo>
                        <a:pt x="304" y="133"/>
                      </a:lnTo>
                      <a:lnTo>
                        <a:pt x="303" y="132"/>
                      </a:lnTo>
                      <a:lnTo>
                        <a:pt x="302" y="132"/>
                      </a:lnTo>
                      <a:lnTo>
                        <a:pt x="300" y="131"/>
                      </a:lnTo>
                      <a:lnTo>
                        <a:pt x="299" y="131"/>
                      </a:lnTo>
                      <a:lnTo>
                        <a:pt x="297" y="130"/>
                      </a:lnTo>
                      <a:lnTo>
                        <a:pt x="296" y="129"/>
                      </a:lnTo>
                      <a:lnTo>
                        <a:pt x="295" y="129"/>
                      </a:lnTo>
                      <a:lnTo>
                        <a:pt x="294" y="127"/>
                      </a:lnTo>
                      <a:lnTo>
                        <a:pt x="293" y="127"/>
                      </a:lnTo>
                      <a:lnTo>
                        <a:pt x="293" y="126"/>
                      </a:lnTo>
                      <a:lnTo>
                        <a:pt x="292" y="125"/>
                      </a:lnTo>
                      <a:lnTo>
                        <a:pt x="290" y="124"/>
                      </a:lnTo>
                      <a:lnTo>
                        <a:pt x="289" y="124"/>
                      </a:lnTo>
                      <a:lnTo>
                        <a:pt x="288" y="123"/>
                      </a:lnTo>
                      <a:lnTo>
                        <a:pt x="287" y="120"/>
                      </a:lnTo>
                      <a:lnTo>
                        <a:pt x="286" y="119"/>
                      </a:lnTo>
                      <a:lnTo>
                        <a:pt x="285" y="118"/>
                      </a:lnTo>
                      <a:lnTo>
                        <a:pt x="284" y="116"/>
                      </a:lnTo>
                      <a:lnTo>
                        <a:pt x="282" y="115"/>
                      </a:lnTo>
                      <a:lnTo>
                        <a:pt x="280" y="112"/>
                      </a:lnTo>
                      <a:lnTo>
                        <a:pt x="279" y="110"/>
                      </a:lnTo>
                      <a:lnTo>
                        <a:pt x="278" y="107"/>
                      </a:lnTo>
                      <a:lnTo>
                        <a:pt x="275" y="104"/>
                      </a:lnTo>
                      <a:lnTo>
                        <a:pt x="274" y="101"/>
                      </a:lnTo>
                      <a:lnTo>
                        <a:pt x="272" y="97"/>
                      </a:lnTo>
                      <a:close/>
                      <a:moveTo>
                        <a:pt x="352" y="120"/>
                      </a:moveTo>
                      <a:lnTo>
                        <a:pt x="353" y="122"/>
                      </a:lnTo>
                      <a:lnTo>
                        <a:pt x="353" y="123"/>
                      </a:lnTo>
                      <a:lnTo>
                        <a:pt x="354" y="124"/>
                      </a:lnTo>
                      <a:lnTo>
                        <a:pt x="354" y="125"/>
                      </a:lnTo>
                      <a:lnTo>
                        <a:pt x="354" y="126"/>
                      </a:lnTo>
                      <a:lnTo>
                        <a:pt x="355" y="127"/>
                      </a:lnTo>
                      <a:lnTo>
                        <a:pt x="356" y="129"/>
                      </a:lnTo>
                      <a:lnTo>
                        <a:pt x="356" y="130"/>
                      </a:lnTo>
                      <a:lnTo>
                        <a:pt x="356" y="131"/>
                      </a:lnTo>
                      <a:lnTo>
                        <a:pt x="357" y="131"/>
                      </a:lnTo>
                      <a:lnTo>
                        <a:pt x="357" y="132"/>
                      </a:lnTo>
                      <a:lnTo>
                        <a:pt x="359" y="133"/>
                      </a:lnTo>
                      <a:lnTo>
                        <a:pt x="359" y="134"/>
                      </a:lnTo>
                      <a:lnTo>
                        <a:pt x="360" y="135"/>
                      </a:lnTo>
                      <a:lnTo>
                        <a:pt x="360" y="137"/>
                      </a:lnTo>
                      <a:lnTo>
                        <a:pt x="361" y="138"/>
                      </a:lnTo>
                      <a:lnTo>
                        <a:pt x="362" y="139"/>
                      </a:lnTo>
                      <a:lnTo>
                        <a:pt x="362" y="140"/>
                      </a:lnTo>
                      <a:lnTo>
                        <a:pt x="363" y="141"/>
                      </a:lnTo>
                      <a:lnTo>
                        <a:pt x="364" y="142"/>
                      </a:lnTo>
                      <a:lnTo>
                        <a:pt x="364" y="144"/>
                      </a:lnTo>
                      <a:lnTo>
                        <a:pt x="366" y="144"/>
                      </a:lnTo>
                      <a:lnTo>
                        <a:pt x="367" y="145"/>
                      </a:lnTo>
                      <a:lnTo>
                        <a:pt x="368" y="146"/>
                      </a:lnTo>
                      <a:lnTo>
                        <a:pt x="368" y="147"/>
                      </a:lnTo>
                      <a:lnTo>
                        <a:pt x="369" y="147"/>
                      </a:lnTo>
                      <a:lnTo>
                        <a:pt x="370" y="147"/>
                      </a:lnTo>
                      <a:lnTo>
                        <a:pt x="371" y="147"/>
                      </a:lnTo>
                      <a:lnTo>
                        <a:pt x="373" y="146"/>
                      </a:lnTo>
                      <a:lnTo>
                        <a:pt x="374" y="146"/>
                      </a:lnTo>
                      <a:lnTo>
                        <a:pt x="375" y="145"/>
                      </a:lnTo>
                      <a:lnTo>
                        <a:pt x="376" y="144"/>
                      </a:lnTo>
                      <a:lnTo>
                        <a:pt x="377" y="142"/>
                      </a:lnTo>
                      <a:lnTo>
                        <a:pt x="379" y="141"/>
                      </a:lnTo>
                      <a:lnTo>
                        <a:pt x="381" y="140"/>
                      </a:lnTo>
                      <a:lnTo>
                        <a:pt x="382" y="138"/>
                      </a:lnTo>
                      <a:lnTo>
                        <a:pt x="383" y="137"/>
                      </a:lnTo>
                      <a:lnTo>
                        <a:pt x="385" y="134"/>
                      </a:lnTo>
                      <a:lnTo>
                        <a:pt x="386" y="133"/>
                      </a:lnTo>
                      <a:lnTo>
                        <a:pt x="388" y="131"/>
                      </a:lnTo>
                      <a:lnTo>
                        <a:pt x="390" y="129"/>
                      </a:lnTo>
                      <a:lnTo>
                        <a:pt x="391" y="127"/>
                      </a:lnTo>
                      <a:lnTo>
                        <a:pt x="392" y="125"/>
                      </a:lnTo>
                      <a:lnTo>
                        <a:pt x="394" y="123"/>
                      </a:lnTo>
                      <a:lnTo>
                        <a:pt x="396" y="120"/>
                      </a:lnTo>
                      <a:lnTo>
                        <a:pt x="398" y="119"/>
                      </a:lnTo>
                      <a:lnTo>
                        <a:pt x="399" y="117"/>
                      </a:lnTo>
                      <a:lnTo>
                        <a:pt x="400" y="115"/>
                      </a:lnTo>
                      <a:lnTo>
                        <a:pt x="403" y="112"/>
                      </a:lnTo>
                      <a:lnTo>
                        <a:pt x="404" y="111"/>
                      </a:lnTo>
                      <a:lnTo>
                        <a:pt x="405" y="109"/>
                      </a:lnTo>
                      <a:lnTo>
                        <a:pt x="407" y="108"/>
                      </a:lnTo>
                      <a:lnTo>
                        <a:pt x="408" y="105"/>
                      </a:lnTo>
                      <a:lnTo>
                        <a:pt x="409" y="104"/>
                      </a:lnTo>
                      <a:lnTo>
                        <a:pt x="411" y="102"/>
                      </a:lnTo>
                      <a:lnTo>
                        <a:pt x="411" y="108"/>
                      </a:lnTo>
                      <a:lnTo>
                        <a:pt x="411" y="112"/>
                      </a:lnTo>
                      <a:lnTo>
                        <a:pt x="409" y="117"/>
                      </a:lnTo>
                      <a:lnTo>
                        <a:pt x="409" y="122"/>
                      </a:lnTo>
                      <a:lnTo>
                        <a:pt x="409" y="126"/>
                      </a:lnTo>
                      <a:lnTo>
                        <a:pt x="408" y="130"/>
                      </a:lnTo>
                      <a:lnTo>
                        <a:pt x="408" y="134"/>
                      </a:lnTo>
                      <a:lnTo>
                        <a:pt x="407" y="138"/>
                      </a:lnTo>
                      <a:lnTo>
                        <a:pt x="407" y="141"/>
                      </a:lnTo>
                      <a:lnTo>
                        <a:pt x="406" y="145"/>
                      </a:lnTo>
                      <a:lnTo>
                        <a:pt x="406" y="148"/>
                      </a:lnTo>
                      <a:lnTo>
                        <a:pt x="405" y="152"/>
                      </a:lnTo>
                      <a:lnTo>
                        <a:pt x="405" y="154"/>
                      </a:lnTo>
                      <a:lnTo>
                        <a:pt x="404" y="157"/>
                      </a:lnTo>
                      <a:lnTo>
                        <a:pt x="404" y="160"/>
                      </a:lnTo>
                      <a:lnTo>
                        <a:pt x="403" y="163"/>
                      </a:lnTo>
                      <a:lnTo>
                        <a:pt x="403" y="165"/>
                      </a:lnTo>
                      <a:lnTo>
                        <a:pt x="401" y="168"/>
                      </a:lnTo>
                      <a:lnTo>
                        <a:pt x="400" y="171"/>
                      </a:lnTo>
                      <a:lnTo>
                        <a:pt x="400" y="174"/>
                      </a:lnTo>
                      <a:lnTo>
                        <a:pt x="400" y="176"/>
                      </a:lnTo>
                      <a:lnTo>
                        <a:pt x="399" y="178"/>
                      </a:lnTo>
                      <a:lnTo>
                        <a:pt x="399" y="182"/>
                      </a:lnTo>
                      <a:lnTo>
                        <a:pt x="398" y="184"/>
                      </a:lnTo>
                      <a:lnTo>
                        <a:pt x="398" y="186"/>
                      </a:lnTo>
                      <a:lnTo>
                        <a:pt x="398" y="190"/>
                      </a:lnTo>
                      <a:lnTo>
                        <a:pt x="397" y="192"/>
                      </a:lnTo>
                      <a:lnTo>
                        <a:pt x="397" y="194"/>
                      </a:lnTo>
                      <a:lnTo>
                        <a:pt x="397" y="198"/>
                      </a:lnTo>
                      <a:lnTo>
                        <a:pt x="397" y="200"/>
                      </a:lnTo>
                      <a:lnTo>
                        <a:pt x="396" y="204"/>
                      </a:lnTo>
                      <a:lnTo>
                        <a:pt x="396" y="207"/>
                      </a:lnTo>
                      <a:lnTo>
                        <a:pt x="396" y="208"/>
                      </a:lnTo>
                      <a:lnTo>
                        <a:pt x="397" y="209"/>
                      </a:lnTo>
                      <a:lnTo>
                        <a:pt x="397" y="208"/>
                      </a:lnTo>
                      <a:lnTo>
                        <a:pt x="398" y="207"/>
                      </a:lnTo>
                      <a:lnTo>
                        <a:pt x="398" y="205"/>
                      </a:lnTo>
                      <a:lnTo>
                        <a:pt x="398" y="204"/>
                      </a:lnTo>
                      <a:lnTo>
                        <a:pt x="399" y="201"/>
                      </a:lnTo>
                      <a:lnTo>
                        <a:pt x="399" y="199"/>
                      </a:lnTo>
                      <a:lnTo>
                        <a:pt x="400" y="197"/>
                      </a:lnTo>
                      <a:lnTo>
                        <a:pt x="400" y="194"/>
                      </a:lnTo>
                      <a:lnTo>
                        <a:pt x="401" y="192"/>
                      </a:lnTo>
                      <a:lnTo>
                        <a:pt x="401" y="190"/>
                      </a:lnTo>
                      <a:lnTo>
                        <a:pt x="403" y="187"/>
                      </a:lnTo>
                      <a:lnTo>
                        <a:pt x="403" y="185"/>
                      </a:lnTo>
                      <a:lnTo>
                        <a:pt x="404" y="183"/>
                      </a:lnTo>
                      <a:lnTo>
                        <a:pt x="405" y="181"/>
                      </a:lnTo>
                      <a:lnTo>
                        <a:pt x="405" y="178"/>
                      </a:lnTo>
                      <a:lnTo>
                        <a:pt x="405" y="176"/>
                      </a:lnTo>
                      <a:lnTo>
                        <a:pt x="406" y="174"/>
                      </a:lnTo>
                      <a:lnTo>
                        <a:pt x="406" y="172"/>
                      </a:lnTo>
                      <a:lnTo>
                        <a:pt x="407" y="171"/>
                      </a:lnTo>
                      <a:lnTo>
                        <a:pt x="407" y="170"/>
                      </a:lnTo>
                      <a:lnTo>
                        <a:pt x="407" y="169"/>
                      </a:lnTo>
                      <a:lnTo>
                        <a:pt x="408" y="169"/>
                      </a:lnTo>
                      <a:lnTo>
                        <a:pt x="408" y="170"/>
                      </a:lnTo>
                      <a:lnTo>
                        <a:pt x="408" y="171"/>
                      </a:lnTo>
                      <a:lnTo>
                        <a:pt x="408" y="172"/>
                      </a:lnTo>
                      <a:lnTo>
                        <a:pt x="408" y="175"/>
                      </a:lnTo>
                      <a:lnTo>
                        <a:pt x="408" y="177"/>
                      </a:lnTo>
                      <a:lnTo>
                        <a:pt x="408" y="181"/>
                      </a:lnTo>
                      <a:lnTo>
                        <a:pt x="408" y="184"/>
                      </a:lnTo>
                      <a:lnTo>
                        <a:pt x="408" y="187"/>
                      </a:lnTo>
                      <a:lnTo>
                        <a:pt x="408" y="191"/>
                      </a:lnTo>
                      <a:lnTo>
                        <a:pt x="408" y="196"/>
                      </a:lnTo>
                      <a:lnTo>
                        <a:pt x="408" y="199"/>
                      </a:lnTo>
                      <a:lnTo>
                        <a:pt x="408" y="204"/>
                      </a:lnTo>
                      <a:lnTo>
                        <a:pt x="408" y="208"/>
                      </a:lnTo>
                      <a:lnTo>
                        <a:pt x="408" y="213"/>
                      </a:lnTo>
                      <a:lnTo>
                        <a:pt x="408" y="217"/>
                      </a:lnTo>
                      <a:lnTo>
                        <a:pt x="408" y="223"/>
                      </a:lnTo>
                      <a:lnTo>
                        <a:pt x="408" y="228"/>
                      </a:lnTo>
                      <a:lnTo>
                        <a:pt x="408" y="234"/>
                      </a:lnTo>
                      <a:lnTo>
                        <a:pt x="407" y="238"/>
                      </a:lnTo>
                      <a:lnTo>
                        <a:pt x="407" y="244"/>
                      </a:lnTo>
                      <a:lnTo>
                        <a:pt x="407" y="249"/>
                      </a:lnTo>
                      <a:lnTo>
                        <a:pt x="407" y="254"/>
                      </a:lnTo>
                      <a:lnTo>
                        <a:pt x="407" y="259"/>
                      </a:lnTo>
                      <a:lnTo>
                        <a:pt x="407" y="265"/>
                      </a:lnTo>
                      <a:lnTo>
                        <a:pt x="407" y="269"/>
                      </a:lnTo>
                      <a:lnTo>
                        <a:pt x="407" y="275"/>
                      </a:lnTo>
                      <a:lnTo>
                        <a:pt x="407" y="280"/>
                      </a:lnTo>
                      <a:lnTo>
                        <a:pt x="407" y="284"/>
                      </a:lnTo>
                      <a:lnTo>
                        <a:pt x="407" y="289"/>
                      </a:lnTo>
                      <a:lnTo>
                        <a:pt x="408" y="294"/>
                      </a:lnTo>
                      <a:lnTo>
                        <a:pt x="408" y="297"/>
                      </a:lnTo>
                      <a:lnTo>
                        <a:pt x="408" y="302"/>
                      </a:lnTo>
                      <a:lnTo>
                        <a:pt x="408" y="305"/>
                      </a:lnTo>
                      <a:lnTo>
                        <a:pt x="408" y="309"/>
                      </a:lnTo>
                      <a:lnTo>
                        <a:pt x="408" y="312"/>
                      </a:lnTo>
                      <a:lnTo>
                        <a:pt x="408" y="315"/>
                      </a:lnTo>
                      <a:lnTo>
                        <a:pt x="407" y="315"/>
                      </a:lnTo>
                      <a:lnTo>
                        <a:pt x="407" y="316"/>
                      </a:lnTo>
                      <a:lnTo>
                        <a:pt x="406" y="316"/>
                      </a:lnTo>
                      <a:lnTo>
                        <a:pt x="405" y="316"/>
                      </a:lnTo>
                      <a:lnTo>
                        <a:pt x="404" y="316"/>
                      </a:lnTo>
                      <a:lnTo>
                        <a:pt x="404" y="317"/>
                      </a:lnTo>
                      <a:lnTo>
                        <a:pt x="403" y="317"/>
                      </a:lnTo>
                      <a:lnTo>
                        <a:pt x="401" y="317"/>
                      </a:lnTo>
                      <a:lnTo>
                        <a:pt x="400" y="317"/>
                      </a:lnTo>
                      <a:lnTo>
                        <a:pt x="400" y="318"/>
                      </a:lnTo>
                      <a:lnTo>
                        <a:pt x="399" y="318"/>
                      </a:lnTo>
                      <a:lnTo>
                        <a:pt x="398" y="318"/>
                      </a:lnTo>
                      <a:lnTo>
                        <a:pt x="397" y="318"/>
                      </a:lnTo>
                      <a:lnTo>
                        <a:pt x="396" y="318"/>
                      </a:lnTo>
                      <a:lnTo>
                        <a:pt x="394" y="319"/>
                      </a:lnTo>
                      <a:lnTo>
                        <a:pt x="393" y="319"/>
                      </a:lnTo>
                      <a:lnTo>
                        <a:pt x="392" y="319"/>
                      </a:lnTo>
                      <a:lnTo>
                        <a:pt x="391" y="319"/>
                      </a:lnTo>
                      <a:lnTo>
                        <a:pt x="390" y="319"/>
                      </a:lnTo>
                      <a:lnTo>
                        <a:pt x="389" y="319"/>
                      </a:lnTo>
                      <a:lnTo>
                        <a:pt x="389" y="320"/>
                      </a:lnTo>
                      <a:lnTo>
                        <a:pt x="388" y="320"/>
                      </a:lnTo>
                      <a:lnTo>
                        <a:pt x="386" y="320"/>
                      </a:lnTo>
                      <a:lnTo>
                        <a:pt x="386" y="318"/>
                      </a:lnTo>
                      <a:lnTo>
                        <a:pt x="386" y="315"/>
                      </a:lnTo>
                      <a:lnTo>
                        <a:pt x="386" y="312"/>
                      </a:lnTo>
                      <a:lnTo>
                        <a:pt x="385" y="310"/>
                      </a:lnTo>
                      <a:lnTo>
                        <a:pt x="385" y="308"/>
                      </a:lnTo>
                      <a:lnTo>
                        <a:pt x="385" y="305"/>
                      </a:lnTo>
                      <a:lnTo>
                        <a:pt x="385" y="302"/>
                      </a:lnTo>
                      <a:lnTo>
                        <a:pt x="385" y="299"/>
                      </a:lnTo>
                      <a:lnTo>
                        <a:pt x="385" y="297"/>
                      </a:lnTo>
                      <a:lnTo>
                        <a:pt x="385" y="294"/>
                      </a:lnTo>
                      <a:lnTo>
                        <a:pt x="385" y="291"/>
                      </a:lnTo>
                      <a:lnTo>
                        <a:pt x="384" y="288"/>
                      </a:lnTo>
                      <a:lnTo>
                        <a:pt x="384" y="286"/>
                      </a:lnTo>
                      <a:lnTo>
                        <a:pt x="384" y="283"/>
                      </a:lnTo>
                      <a:lnTo>
                        <a:pt x="384" y="280"/>
                      </a:lnTo>
                      <a:lnTo>
                        <a:pt x="383" y="278"/>
                      </a:lnTo>
                      <a:lnTo>
                        <a:pt x="383" y="274"/>
                      </a:lnTo>
                      <a:lnTo>
                        <a:pt x="383" y="272"/>
                      </a:lnTo>
                      <a:lnTo>
                        <a:pt x="383" y="268"/>
                      </a:lnTo>
                      <a:lnTo>
                        <a:pt x="382" y="266"/>
                      </a:lnTo>
                      <a:lnTo>
                        <a:pt x="382" y="263"/>
                      </a:lnTo>
                      <a:lnTo>
                        <a:pt x="382" y="260"/>
                      </a:lnTo>
                      <a:lnTo>
                        <a:pt x="381" y="257"/>
                      </a:lnTo>
                      <a:lnTo>
                        <a:pt x="381" y="254"/>
                      </a:lnTo>
                      <a:lnTo>
                        <a:pt x="381" y="251"/>
                      </a:lnTo>
                      <a:lnTo>
                        <a:pt x="379" y="249"/>
                      </a:lnTo>
                      <a:lnTo>
                        <a:pt x="379" y="245"/>
                      </a:lnTo>
                      <a:lnTo>
                        <a:pt x="378" y="243"/>
                      </a:lnTo>
                      <a:lnTo>
                        <a:pt x="378" y="239"/>
                      </a:lnTo>
                      <a:lnTo>
                        <a:pt x="378" y="237"/>
                      </a:lnTo>
                      <a:lnTo>
                        <a:pt x="377" y="234"/>
                      </a:lnTo>
                      <a:lnTo>
                        <a:pt x="377" y="231"/>
                      </a:lnTo>
                      <a:lnTo>
                        <a:pt x="376" y="231"/>
                      </a:lnTo>
                      <a:lnTo>
                        <a:pt x="375" y="232"/>
                      </a:lnTo>
                      <a:lnTo>
                        <a:pt x="374" y="232"/>
                      </a:lnTo>
                      <a:lnTo>
                        <a:pt x="374" y="234"/>
                      </a:lnTo>
                      <a:lnTo>
                        <a:pt x="373" y="234"/>
                      </a:lnTo>
                      <a:lnTo>
                        <a:pt x="371" y="235"/>
                      </a:lnTo>
                      <a:lnTo>
                        <a:pt x="370" y="235"/>
                      </a:lnTo>
                      <a:lnTo>
                        <a:pt x="369" y="236"/>
                      </a:lnTo>
                      <a:lnTo>
                        <a:pt x="368" y="236"/>
                      </a:lnTo>
                      <a:lnTo>
                        <a:pt x="367" y="237"/>
                      </a:lnTo>
                      <a:lnTo>
                        <a:pt x="366" y="237"/>
                      </a:lnTo>
                      <a:lnTo>
                        <a:pt x="364" y="237"/>
                      </a:lnTo>
                      <a:lnTo>
                        <a:pt x="363" y="238"/>
                      </a:lnTo>
                      <a:lnTo>
                        <a:pt x="362" y="238"/>
                      </a:lnTo>
                      <a:lnTo>
                        <a:pt x="361" y="238"/>
                      </a:lnTo>
                      <a:lnTo>
                        <a:pt x="360" y="239"/>
                      </a:lnTo>
                      <a:lnTo>
                        <a:pt x="359" y="239"/>
                      </a:lnTo>
                      <a:lnTo>
                        <a:pt x="357" y="239"/>
                      </a:lnTo>
                      <a:lnTo>
                        <a:pt x="356" y="241"/>
                      </a:lnTo>
                      <a:lnTo>
                        <a:pt x="355" y="241"/>
                      </a:lnTo>
                      <a:lnTo>
                        <a:pt x="354" y="242"/>
                      </a:lnTo>
                      <a:lnTo>
                        <a:pt x="353" y="242"/>
                      </a:lnTo>
                      <a:lnTo>
                        <a:pt x="352" y="243"/>
                      </a:lnTo>
                      <a:lnTo>
                        <a:pt x="351" y="243"/>
                      </a:lnTo>
                      <a:lnTo>
                        <a:pt x="351" y="239"/>
                      </a:lnTo>
                      <a:lnTo>
                        <a:pt x="351" y="236"/>
                      </a:lnTo>
                      <a:lnTo>
                        <a:pt x="351" y="232"/>
                      </a:lnTo>
                      <a:lnTo>
                        <a:pt x="349" y="229"/>
                      </a:lnTo>
                      <a:lnTo>
                        <a:pt x="349" y="226"/>
                      </a:lnTo>
                      <a:lnTo>
                        <a:pt x="349" y="222"/>
                      </a:lnTo>
                      <a:lnTo>
                        <a:pt x="349" y="219"/>
                      </a:lnTo>
                      <a:lnTo>
                        <a:pt x="349" y="215"/>
                      </a:lnTo>
                      <a:lnTo>
                        <a:pt x="349" y="212"/>
                      </a:lnTo>
                      <a:lnTo>
                        <a:pt x="349" y="207"/>
                      </a:lnTo>
                      <a:lnTo>
                        <a:pt x="349" y="204"/>
                      </a:lnTo>
                      <a:lnTo>
                        <a:pt x="349" y="200"/>
                      </a:lnTo>
                      <a:lnTo>
                        <a:pt x="349" y="197"/>
                      </a:lnTo>
                      <a:lnTo>
                        <a:pt x="349" y="193"/>
                      </a:lnTo>
                      <a:lnTo>
                        <a:pt x="351" y="190"/>
                      </a:lnTo>
                      <a:lnTo>
                        <a:pt x="351" y="186"/>
                      </a:lnTo>
                      <a:lnTo>
                        <a:pt x="351" y="183"/>
                      </a:lnTo>
                      <a:lnTo>
                        <a:pt x="351" y="179"/>
                      </a:lnTo>
                      <a:lnTo>
                        <a:pt x="351" y="176"/>
                      </a:lnTo>
                      <a:lnTo>
                        <a:pt x="349" y="174"/>
                      </a:lnTo>
                      <a:lnTo>
                        <a:pt x="349" y="170"/>
                      </a:lnTo>
                      <a:lnTo>
                        <a:pt x="349" y="167"/>
                      </a:lnTo>
                      <a:lnTo>
                        <a:pt x="349" y="164"/>
                      </a:lnTo>
                      <a:lnTo>
                        <a:pt x="349" y="161"/>
                      </a:lnTo>
                      <a:lnTo>
                        <a:pt x="348" y="159"/>
                      </a:lnTo>
                      <a:lnTo>
                        <a:pt x="348" y="156"/>
                      </a:lnTo>
                      <a:lnTo>
                        <a:pt x="347" y="153"/>
                      </a:lnTo>
                      <a:lnTo>
                        <a:pt x="346" y="150"/>
                      </a:lnTo>
                      <a:lnTo>
                        <a:pt x="346" y="148"/>
                      </a:lnTo>
                      <a:lnTo>
                        <a:pt x="345" y="147"/>
                      </a:lnTo>
                      <a:lnTo>
                        <a:pt x="344" y="145"/>
                      </a:lnTo>
                      <a:lnTo>
                        <a:pt x="342" y="142"/>
                      </a:lnTo>
                      <a:lnTo>
                        <a:pt x="342" y="141"/>
                      </a:lnTo>
                      <a:lnTo>
                        <a:pt x="344" y="141"/>
                      </a:lnTo>
                      <a:lnTo>
                        <a:pt x="344" y="140"/>
                      </a:lnTo>
                      <a:lnTo>
                        <a:pt x="344" y="139"/>
                      </a:lnTo>
                      <a:lnTo>
                        <a:pt x="344" y="138"/>
                      </a:lnTo>
                      <a:lnTo>
                        <a:pt x="345" y="137"/>
                      </a:lnTo>
                      <a:lnTo>
                        <a:pt x="345" y="135"/>
                      </a:lnTo>
                      <a:lnTo>
                        <a:pt x="345" y="134"/>
                      </a:lnTo>
                      <a:lnTo>
                        <a:pt x="346" y="133"/>
                      </a:lnTo>
                      <a:lnTo>
                        <a:pt x="346" y="132"/>
                      </a:lnTo>
                      <a:lnTo>
                        <a:pt x="346" y="131"/>
                      </a:lnTo>
                      <a:lnTo>
                        <a:pt x="347" y="130"/>
                      </a:lnTo>
                      <a:lnTo>
                        <a:pt x="347" y="129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48" y="126"/>
                      </a:lnTo>
                      <a:lnTo>
                        <a:pt x="348" y="125"/>
                      </a:lnTo>
                      <a:lnTo>
                        <a:pt x="349" y="124"/>
                      </a:lnTo>
                      <a:lnTo>
                        <a:pt x="349" y="123"/>
                      </a:lnTo>
                      <a:lnTo>
                        <a:pt x="351" y="123"/>
                      </a:lnTo>
                      <a:lnTo>
                        <a:pt x="351" y="122"/>
                      </a:lnTo>
                      <a:lnTo>
                        <a:pt x="352" y="122"/>
                      </a:lnTo>
                      <a:lnTo>
                        <a:pt x="352" y="120"/>
                      </a:lnTo>
                      <a:close/>
                      <a:moveTo>
                        <a:pt x="470" y="399"/>
                      </a:moveTo>
                      <a:lnTo>
                        <a:pt x="470" y="397"/>
                      </a:lnTo>
                      <a:lnTo>
                        <a:pt x="471" y="394"/>
                      </a:lnTo>
                      <a:lnTo>
                        <a:pt x="471" y="392"/>
                      </a:lnTo>
                      <a:lnTo>
                        <a:pt x="471" y="391"/>
                      </a:lnTo>
                      <a:lnTo>
                        <a:pt x="472" y="388"/>
                      </a:lnTo>
                      <a:lnTo>
                        <a:pt x="472" y="387"/>
                      </a:lnTo>
                      <a:lnTo>
                        <a:pt x="472" y="386"/>
                      </a:lnTo>
                      <a:lnTo>
                        <a:pt x="472" y="384"/>
                      </a:lnTo>
                      <a:lnTo>
                        <a:pt x="472" y="383"/>
                      </a:lnTo>
                      <a:lnTo>
                        <a:pt x="472" y="382"/>
                      </a:lnTo>
                      <a:lnTo>
                        <a:pt x="472" y="380"/>
                      </a:lnTo>
                      <a:lnTo>
                        <a:pt x="471" y="380"/>
                      </a:lnTo>
                      <a:lnTo>
                        <a:pt x="471" y="379"/>
                      </a:lnTo>
                      <a:lnTo>
                        <a:pt x="471" y="378"/>
                      </a:lnTo>
                      <a:lnTo>
                        <a:pt x="470" y="377"/>
                      </a:lnTo>
                      <a:lnTo>
                        <a:pt x="470" y="376"/>
                      </a:lnTo>
                      <a:lnTo>
                        <a:pt x="468" y="376"/>
                      </a:lnTo>
                      <a:lnTo>
                        <a:pt x="468" y="375"/>
                      </a:lnTo>
                      <a:lnTo>
                        <a:pt x="467" y="373"/>
                      </a:lnTo>
                      <a:lnTo>
                        <a:pt x="466" y="372"/>
                      </a:lnTo>
                      <a:lnTo>
                        <a:pt x="465" y="371"/>
                      </a:lnTo>
                      <a:lnTo>
                        <a:pt x="465" y="370"/>
                      </a:lnTo>
                      <a:lnTo>
                        <a:pt x="464" y="369"/>
                      </a:lnTo>
                      <a:lnTo>
                        <a:pt x="464" y="368"/>
                      </a:lnTo>
                      <a:lnTo>
                        <a:pt x="464" y="366"/>
                      </a:lnTo>
                      <a:lnTo>
                        <a:pt x="465" y="365"/>
                      </a:lnTo>
                      <a:lnTo>
                        <a:pt x="466" y="364"/>
                      </a:lnTo>
                      <a:lnTo>
                        <a:pt x="467" y="363"/>
                      </a:lnTo>
                      <a:lnTo>
                        <a:pt x="467" y="362"/>
                      </a:lnTo>
                      <a:lnTo>
                        <a:pt x="468" y="362"/>
                      </a:lnTo>
                      <a:lnTo>
                        <a:pt x="468" y="361"/>
                      </a:lnTo>
                      <a:lnTo>
                        <a:pt x="468" y="360"/>
                      </a:lnTo>
                      <a:lnTo>
                        <a:pt x="470" y="360"/>
                      </a:lnTo>
                      <a:lnTo>
                        <a:pt x="470" y="358"/>
                      </a:lnTo>
                      <a:lnTo>
                        <a:pt x="470" y="357"/>
                      </a:lnTo>
                      <a:lnTo>
                        <a:pt x="470" y="356"/>
                      </a:lnTo>
                      <a:lnTo>
                        <a:pt x="470" y="355"/>
                      </a:lnTo>
                      <a:lnTo>
                        <a:pt x="470" y="354"/>
                      </a:lnTo>
                      <a:lnTo>
                        <a:pt x="470" y="353"/>
                      </a:lnTo>
                      <a:lnTo>
                        <a:pt x="470" y="351"/>
                      </a:lnTo>
                      <a:lnTo>
                        <a:pt x="470" y="350"/>
                      </a:lnTo>
                      <a:lnTo>
                        <a:pt x="468" y="349"/>
                      </a:lnTo>
                      <a:lnTo>
                        <a:pt x="468" y="348"/>
                      </a:lnTo>
                      <a:lnTo>
                        <a:pt x="468" y="347"/>
                      </a:lnTo>
                      <a:lnTo>
                        <a:pt x="468" y="346"/>
                      </a:lnTo>
                      <a:lnTo>
                        <a:pt x="468" y="345"/>
                      </a:lnTo>
                      <a:lnTo>
                        <a:pt x="467" y="345"/>
                      </a:lnTo>
                      <a:lnTo>
                        <a:pt x="466" y="343"/>
                      </a:lnTo>
                      <a:lnTo>
                        <a:pt x="466" y="342"/>
                      </a:lnTo>
                      <a:lnTo>
                        <a:pt x="465" y="341"/>
                      </a:lnTo>
                      <a:lnTo>
                        <a:pt x="464" y="341"/>
                      </a:lnTo>
                      <a:lnTo>
                        <a:pt x="463" y="340"/>
                      </a:lnTo>
                      <a:lnTo>
                        <a:pt x="463" y="339"/>
                      </a:lnTo>
                      <a:lnTo>
                        <a:pt x="461" y="338"/>
                      </a:lnTo>
                      <a:lnTo>
                        <a:pt x="460" y="336"/>
                      </a:lnTo>
                      <a:lnTo>
                        <a:pt x="459" y="336"/>
                      </a:lnTo>
                      <a:lnTo>
                        <a:pt x="458" y="335"/>
                      </a:lnTo>
                      <a:lnTo>
                        <a:pt x="458" y="334"/>
                      </a:lnTo>
                      <a:lnTo>
                        <a:pt x="457" y="333"/>
                      </a:lnTo>
                      <a:lnTo>
                        <a:pt x="456" y="332"/>
                      </a:lnTo>
                      <a:lnTo>
                        <a:pt x="455" y="331"/>
                      </a:lnTo>
                      <a:lnTo>
                        <a:pt x="453" y="330"/>
                      </a:lnTo>
                      <a:lnTo>
                        <a:pt x="452" y="328"/>
                      </a:lnTo>
                      <a:lnTo>
                        <a:pt x="451" y="328"/>
                      </a:lnTo>
                      <a:lnTo>
                        <a:pt x="450" y="327"/>
                      </a:lnTo>
                      <a:lnTo>
                        <a:pt x="449" y="326"/>
                      </a:lnTo>
                      <a:lnTo>
                        <a:pt x="449" y="325"/>
                      </a:lnTo>
                      <a:lnTo>
                        <a:pt x="448" y="324"/>
                      </a:lnTo>
                      <a:lnTo>
                        <a:pt x="446" y="323"/>
                      </a:lnTo>
                      <a:lnTo>
                        <a:pt x="445" y="321"/>
                      </a:lnTo>
                      <a:lnTo>
                        <a:pt x="444" y="321"/>
                      </a:lnTo>
                      <a:lnTo>
                        <a:pt x="443" y="320"/>
                      </a:lnTo>
                      <a:lnTo>
                        <a:pt x="441" y="319"/>
                      </a:lnTo>
                      <a:lnTo>
                        <a:pt x="440" y="318"/>
                      </a:lnTo>
                      <a:lnTo>
                        <a:pt x="438" y="318"/>
                      </a:lnTo>
                      <a:lnTo>
                        <a:pt x="437" y="317"/>
                      </a:lnTo>
                      <a:lnTo>
                        <a:pt x="436" y="316"/>
                      </a:lnTo>
                      <a:lnTo>
                        <a:pt x="435" y="316"/>
                      </a:lnTo>
                      <a:lnTo>
                        <a:pt x="435" y="315"/>
                      </a:lnTo>
                      <a:lnTo>
                        <a:pt x="435" y="313"/>
                      </a:lnTo>
                      <a:lnTo>
                        <a:pt x="435" y="312"/>
                      </a:lnTo>
                      <a:lnTo>
                        <a:pt x="436" y="312"/>
                      </a:lnTo>
                      <a:lnTo>
                        <a:pt x="436" y="311"/>
                      </a:lnTo>
                      <a:lnTo>
                        <a:pt x="437" y="311"/>
                      </a:lnTo>
                      <a:lnTo>
                        <a:pt x="437" y="310"/>
                      </a:lnTo>
                      <a:lnTo>
                        <a:pt x="438" y="310"/>
                      </a:lnTo>
                      <a:lnTo>
                        <a:pt x="440" y="310"/>
                      </a:lnTo>
                      <a:lnTo>
                        <a:pt x="441" y="310"/>
                      </a:lnTo>
                      <a:lnTo>
                        <a:pt x="442" y="309"/>
                      </a:lnTo>
                      <a:lnTo>
                        <a:pt x="443" y="309"/>
                      </a:lnTo>
                      <a:lnTo>
                        <a:pt x="444" y="309"/>
                      </a:lnTo>
                      <a:lnTo>
                        <a:pt x="445" y="309"/>
                      </a:lnTo>
                      <a:lnTo>
                        <a:pt x="446" y="309"/>
                      </a:lnTo>
                      <a:lnTo>
                        <a:pt x="448" y="309"/>
                      </a:lnTo>
                      <a:lnTo>
                        <a:pt x="450" y="309"/>
                      </a:lnTo>
                      <a:lnTo>
                        <a:pt x="451" y="309"/>
                      </a:lnTo>
                      <a:lnTo>
                        <a:pt x="452" y="309"/>
                      </a:lnTo>
                      <a:lnTo>
                        <a:pt x="453" y="309"/>
                      </a:lnTo>
                      <a:lnTo>
                        <a:pt x="455" y="309"/>
                      </a:lnTo>
                      <a:lnTo>
                        <a:pt x="457" y="309"/>
                      </a:lnTo>
                      <a:lnTo>
                        <a:pt x="458" y="309"/>
                      </a:lnTo>
                      <a:lnTo>
                        <a:pt x="459" y="309"/>
                      </a:lnTo>
                      <a:lnTo>
                        <a:pt x="461" y="309"/>
                      </a:lnTo>
                      <a:lnTo>
                        <a:pt x="463" y="309"/>
                      </a:lnTo>
                      <a:lnTo>
                        <a:pt x="465" y="309"/>
                      </a:lnTo>
                      <a:lnTo>
                        <a:pt x="466" y="309"/>
                      </a:lnTo>
                      <a:lnTo>
                        <a:pt x="467" y="309"/>
                      </a:lnTo>
                      <a:lnTo>
                        <a:pt x="470" y="313"/>
                      </a:lnTo>
                      <a:lnTo>
                        <a:pt x="472" y="317"/>
                      </a:lnTo>
                      <a:lnTo>
                        <a:pt x="474" y="320"/>
                      </a:lnTo>
                      <a:lnTo>
                        <a:pt x="475" y="323"/>
                      </a:lnTo>
                      <a:lnTo>
                        <a:pt x="478" y="326"/>
                      </a:lnTo>
                      <a:lnTo>
                        <a:pt x="480" y="328"/>
                      </a:lnTo>
                      <a:lnTo>
                        <a:pt x="481" y="331"/>
                      </a:lnTo>
                      <a:lnTo>
                        <a:pt x="483" y="333"/>
                      </a:lnTo>
                      <a:lnTo>
                        <a:pt x="485" y="335"/>
                      </a:lnTo>
                      <a:lnTo>
                        <a:pt x="486" y="336"/>
                      </a:lnTo>
                      <a:lnTo>
                        <a:pt x="487" y="339"/>
                      </a:lnTo>
                      <a:lnTo>
                        <a:pt x="489" y="340"/>
                      </a:lnTo>
                      <a:lnTo>
                        <a:pt x="490" y="342"/>
                      </a:lnTo>
                      <a:lnTo>
                        <a:pt x="492" y="343"/>
                      </a:lnTo>
                      <a:lnTo>
                        <a:pt x="493" y="346"/>
                      </a:lnTo>
                      <a:lnTo>
                        <a:pt x="494" y="347"/>
                      </a:lnTo>
                      <a:lnTo>
                        <a:pt x="494" y="348"/>
                      </a:lnTo>
                      <a:lnTo>
                        <a:pt x="495" y="350"/>
                      </a:lnTo>
                      <a:lnTo>
                        <a:pt x="496" y="351"/>
                      </a:lnTo>
                      <a:lnTo>
                        <a:pt x="496" y="353"/>
                      </a:lnTo>
                      <a:lnTo>
                        <a:pt x="497" y="355"/>
                      </a:lnTo>
                      <a:lnTo>
                        <a:pt x="497" y="357"/>
                      </a:lnTo>
                      <a:lnTo>
                        <a:pt x="497" y="358"/>
                      </a:lnTo>
                      <a:lnTo>
                        <a:pt x="498" y="361"/>
                      </a:lnTo>
                      <a:lnTo>
                        <a:pt x="498" y="363"/>
                      </a:lnTo>
                      <a:lnTo>
                        <a:pt x="498" y="365"/>
                      </a:lnTo>
                      <a:lnTo>
                        <a:pt x="498" y="369"/>
                      </a:lnTo>
                      <a:lnTo>
                        <a:pt x="498" y="371"/>
                      </a:lnTo>
                      <a:lnTo>
                        <a:pt x="498" y="375"/>
                      </a:lnTo>
                      <a:lnTo>
                        <a:pt x="497" y="378"/>
                      </a:lnTo>
                      <a:lnTo>
                        <a:pt x="497" y="382"/>
                      </a:lnTo>
                      <a:lnTo>
                        <a:pt x="497" y="385"/>
                      </a:lnTo>
                      <a:lnTo>
                        <a:pt x="496" y="386"/>
                      </a:lnTo>
                      <a:lnTo>
                        <a:pt x="495" y="387"/>
                      </a:lnTo>
                      <a:lnTo>
                        <a:pt x="495" y="388"/>
                      </a:lnTo>
                      <a:lnTo>
                        <a:pt x="494" y="390"/>
                      </a:lnTo>
                      <a:lnTo>
                        <a:pt x="494" y="391"/>
                      </a:lnTo>
                      <a:lnTo>
                        <a:pt x="493" y="391"/>
                      </a:lnTo>
                      <a:lnTo>
                        <a:pt x="493" y="392"/>
                      </a:lnTo>
                      <a:lnTo>
                        <a:pt x="492" y="392"/>
                      </a:lnTo>
                      <a:lnTo>
                        <a:pt x="492" y="393"/>
                      </a:lnTo>
                      <a:lnTo>
                        <a:pt x="490" y="393"/>
                      </a:lnTo>
                      <a:lnTo>
                        <a:pt x="490" y="394"/>
                      </a:lnTo>
                      <a:lnTo>
                        <a:pt x="489" y="394"/>
                      </a:lnTo>
                      <a:lnTo>
                        <a:pt x="488" y="395"/>
                      </a:lnTo>
                      <a:lnTo>
                        <a:pt x="487" y="395"/>
                      </a:lnTo>
                      <a:lnTo>
                        <a:pt x="486" y="395"/>
                      </a:lnTo>
                      <a:lnTo>
                        <a:pt x="486" y="397"/>
                      </a:lnTo>
                      <a:lnTo>
                        <a:pt x="485" y="397"/>
                      </a:lnTo>
                      <a:lnTo>
                        <a:pt x="483" y="397"/>
                      </a:lnTo>
                      <a:lnTo>
                        <a:pt x="482" y="397"/>
                      </a:lnTo>
                      <a:lnTo>
                        <a:pt x="481" y="397"/>
                      </a:lnTo>
                      <a:lnTo>
                        <a:pt x="480" y="397"/>
                      </a:lnTo>
                      <a:lnTo>
                        <a:pt x="479" y="398"/>
                      </a:lnTo>
                      <a:lnTo>
                        <a:pt x="478" y="398"/>
                      </a:lnTo>
                      <a:lnTo>
                        <a:pt x="476" y="398"/>
                      </a:lnTo>
                      <a:lnTo>
                        <a:pt x="474" y="398"/>
                      </a:lnTo>
                      <a:lnTo>
                        <a:pt x="473" y="398"/>
                      </a:lnTo>
                      <a:lnTo>
                        <a:pt x="471" y="399"/>
                      </a:lnTo>
                      <a:lnTo>
                        <a:pt x="470" y="399"/>
                      </a:lnTo>
                      <a:close/>
                    </a:path>
                  </a:pathLst>
                </a:custGeom>
                <a:solidFill>
                  <a:srgbClr val="3873F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3" name="Freeform 389"/>
                <p:cNvSpPr>
                  <a:spLocks noChangeArrowheads="1"/>
                </p:cNvSpPr>
                <p:nvPr/>
              </p:nvSpPr>
              <p:spPr bwMode="auto">
                <a:xfrm>
                  <a:off x="492" y="192"/>
                  <a:ext cx="9" cy="22"/>
                </a:xfrm>
                <a:custGeom>
                  <a:avLst/>
                  <a:gdLst>
                    <a:gd name="T0" fmla="*/ 0 w 28"/>
                    <a:gd name="T1" fmla="*/ 0 h 67"/>
                    <a:gd name="T2" fmla="*/ 1 w 28"/>
                    <a:gd name="T3" fmla="*/ 2 h 67"/>
                    <a:gd name="T4" fmla="*/ 3 w 28"/>
                    <a:gd name="T5" fmla="*/ 4 h 67"/>
                    <a:gd name="T6" fmla="*/ 4 w 28"/>
                    <a:gd name="T7" fmla="*/ 6 h 67"/>
                    <a:gd name="T8" fmla="*/ 5 w 28"/>
                    <a:gd name="T9" fmla="*/ 7 h 67"/>
                    <a:gd name="T10" fmla="*/ 5 w 28"/>
                    <a:gd name="T11" fmla="*/ 8 h 67"/>
                    <a:gd name="T12" fmla="*/ 5 w 28"/>
                    <a:gd name="T13" fmla="*/ 10 h 67"/>
                    <a:gd name="T14" fmla="*/ 5 w 28"/>
                    <a:gd name="T15" fmla="*/ 12 h 67"/>
                    <a:gd name="T16" fmla="*/ 5 w 28"/>
                    <a:gd name="T17" fmla="*/ 14 h 67"/>
                    <a:gd name="T18" fmla="*/ 4 w 28"/>
                    <a:gd name="T19" fmla="*/ 17 h 67"/>
                    <a:gd name="T20" fmla="*/ 4 w 28"/>
                    <a:gd name="T21" fmla="*/ 19 h 67"/>
                    <a:gd name="T22" fmla="*/ 3 w 28"/>
                    <a:gd name="T23" fmla="*/ 21 h 67"/>
                    <a:gd name="T24" fmla="*/ 2 w 28"/>
                    <a:gd name="T25" fmla="*/ 22 h 67"/>
                    <a:gd name="T26" fmla="*/ 3 w 28"/>
                    <a:gd name="T27" fmla="*/ 22 h 67"/>
                    <a:gd name="T28" fmla="*/ 4 w 28"/>
                    <a:gd name="T29" fmla="*/ 22 h 67"/>
                    <a:gd name="T30" fmla="*/ 5 w 28"/>
                    <a:gd name="T31" fmla="*/ 22 h 67"/>
                    <a:gd name="T32" fmla="*/ 5 w 28"/>
                    <a:gd name="T33" fmla="*/ 22 h 67"/>
                    <a:gd name="T34" fmla="*/ 6 w 28"/>
                    <a:gd name="T35" fmla="*/ 20 h 67"/>
                    <a:gd name="T36" fmla="*/ 7 w 28"/>
                    <a:gd name="T37" fmla="*/ 18 h 67"/>
                    <a:gd name="T38" fmla="*/ 8 w 28"/>
                    <a:gd name="T39" fmla="*/ 17 h 67"/>
                    <a:gd name="T40" fmla="*/ 9 w 28"/>
                    <a:gd name="T41" fmla="*/ 15 h 67"/>
                    <a:gd name="T42" fmla="*/ 9 w 28"/>
                    <a:gd name="T43" fmla="*/ 12 h 67"/>
                    <a:gd name="T44" fmla="*/ 8 w 28"/>
                    <a:gd name="T45" fmla="*/ 9 h 67"/>
                    <a:gd name="T46" fmla="*/ 8 w 28"/>
                    <a:gd name="T47" fmla="*/ 7 h 67"/>
                    <a:gd name="T48" fmla="*/ 7 w 28"/>
                    <a:gd name="T49" fmla="*/ 6 h 67"/>
                    <a:gd name="T50" fmla="*/ 6 w 28"/>
                    <a:gd name="T51" fmla="*/ 4 h 67"/>
                    <a:gd name="T52" fmla="*/ 4 w 28"/>
                    <a:gd name="T53" fmla="*/ 3 h 67"/>
                    <a:gd name="T54" fmla="*/ 2 w 28"/>
                    <a:gd name="T55" fmla="*/ 2 h 67"/>
                    <a:gd name="T56" fmla="*/ 0 w 28"/>
                    <a:gd name="T57" fmla="*/ 0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67"/>
                    <a:gd name="T89" fmla="*/ 28 w 28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67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8" y="13"/>
                      </a:lnTo>
                      <a:lnTo>
                        <a:pt x="11" y="18"/>
                      </a:lnTo>
                      <a:lnTo>
                        <a:pt x="16" y="21"/>
                      </a:lnTo>
                      <a:lnTo>
                        <a:pt x="16" y="25"/>
                      </a:lnTo>
                      <a:lnTo>
                        <a:pt x="16" y="30"/>
                      </a:lnTo>
                      <a:lnTo>
                        <a:pt x="15" y="37"/>
                      </a:lnTo>
                      <a:lnTo>
                        <a:pt x="15" y="44"/>
                      </a:lnTo>
                      <a:lnTo>
                        <a:pt x="13" y="52"/>
                      </a:lnTo>
                      <a:lnTo>
                        <a:pt x="11" y="58"/>
                      </a:lnTo>
                      <a:lnTo>
                        <a:pt x="9" y="64"/>
                      </a:lnTo>
                      <a:lnTo>
                        <a:pt x="5" y="67"/>
                      </a:lnTo>
                      <a:lnTo>
                        <a:pt x="9" y="67"/>
                      </a:lnTo>
                      <a:lnTo>
                        <a:pt x="11" y="67"/>
                      </a:lnTo>
                      <a:lnTo>
                        <a:pt x="15" y="67"/>
                      </a:lnTo>
                      <a:lnTo>
                        <a:pt x="17" y="66"/>
                      </a:lnTo>
                      <a:lnTo>
                        <a:pt x="20" y="62"/>
                      </a:lnTo>
                      <a:lnTo>
                        <a:pt x="23" y="56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27" y="36"/>
                      </a:lnTo>
                      <a:lnTo>
                        <a:pt x="26" y="28"/>
                      </a:lnTo>
                      <a:lnTo>
                        <a:pt x="24" y="22"/>
                      </a:lnTo>
                      <a:lnTo>
                        <a:pt x="23" y="17"/>
                      </a:lnTo>
                      <a:lnTo>
                        <a:pt x="19" y="12"/>
                      </a:lnTo>
                      <a:lnTo>
                        <a:pt x="13" y="9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4" name="Freeform 390"/>
                <p:cNvSpPr>
                  <a:spLocks noChangeArrowheads="1"/>
                </p:cNvSpPr>
                <p:nvPr/>
              </p:nvSpPr>
              <p:spPr bwMode="auto">
                <a:xfrm>
                  <a:off x="472" y="214"/>
                  <a:ext cx="27" cy="5"/>
                </a:xfrm>
                <a:custGeom>
                  <a:avLst/>
                  <a:gdLst>
                    <a:gd name="T0" fmla="*/ 27 w 81"/>
                    <a:gd name="T1" fmla="*/ 0 h 13"/>
                    <a:gd name="T2" fmla="*/ 26 w 81"/>
                    <a:gd name="T3" fmla="*/ 1 h 13"/>
                    <a:gd name="T4" fmla="*/ 24 w 81"/>
                    <a:gd name="T5" fmla="*/ 1 h 13"/>
                    <a:gd name="T6" fmla="*/ 22 w 81"/>
                    <a:gd name="T7" fmla="*/ 1 h 13"/>
                    <a:gd name="T8" fmla="*/ 21 w 81"/>
                    <a:gd name="T9" fmla="*/ 1 h 13"/>
                    <a:gd name="T10" fmla="*/ 19 w 81"/>
                    <a:gd name="T11" fmla="*/ 1 h 13"/>
                    <a:gd name="T12" fmla="*/ 17 w 81"/>
                    <a:gd name="T13" fmla="*/ 1 h 13"/>
                    <a:gd name="T14" fmla="*/ 16 w 81"/>
                    <a:gd name="T15" fmla="*/ 1 h 13"/>
                    <a:gd name="T16" fmla="*/ 14 w 81"/>
                    <a:gd name="T17" fmla="*/ 2 h 13"/>
                    <a:gd name="T18" fmla="*/ 12 w 81"/>
                    <a:gd name="T19" fmla="*/ 2 h 13"/>
                    <a:gd name="T20" fmla="*/ 11 w 81"/>
                    <a:gd name="T21" fmla="*/ 2 h 13"/>
                    <a:gd name="T22" fmla="*/ 10 w 81"/>
                    <a:gd name="T23" fmla="*/ 2 h 13"/>
                    <a:gd name="T24" fmla="*/ 8 w 81"/>
                    <a:gd name="T25" fmla="*/ 2 h 13"/>
                    <a:gd name="T26" fmla="*/ 6 w 81"/>
                    <a:gd name="T27" fmla="*/ 2 h 13"/>
                    <a:gd name="T28" fmla="*/ 4 w 81"/>
                    <a:gd name="T29" fmla="*/ 2 h 13"/>
                    <a:gd name="T30" fmla="*/ 2 w 81"/>
                    <a:gd name="T31" fmla="*/ 2 h 13"/>
                    <a:gd name="T32" fmla="*/ 0 w 81"/>
                    <a:gd name="T33" fmla="*/ 2 h 13"/>
                    <a:gd name="T34" fmla="*/ 2 w 81"/>
                    <a:gd name="T35" fmla="*/ 3 h 13"/>
                    <a:gd name="T36" fmla="*/ 4 w 81"/>
                    <a:gd name="T37" fmla="*/ 4 h 13"/>
                    <a:gd name="T38" fmla="*/ 5 w 81"/>
                    <a:gd name="T39" fmla="*/ 4 h 13"/>
                    <a:gd name="T40" fmla="*/ 7 w 81"/>
                    <a:gd name="T41" fmla="*/ 5 h 13"/>
                    <a:gd name="T42" fmla="*/ 9 w 81"/>
                    <a:gd name="T43" fmla="*/ 5 h 13"/>
                    <a:gd name="T44" fmla="*/ 11 w 81"/>
                    <a:gd name="T45" fmla="*/ 5 h 13"/>
                    <a:gd name="T46" fmla="*/ 12 w 81"/>
                    <a:gd name="T47" fmla="*/ 5 h 13"/>
                    <a:gd name="T48" fmla="*/ 15 w 81"/>
                    <a:gd name="T49" fmla="*/ 4 h 13"/>
                    <a:gd name="T50" fmla="*/ 17 w 81"/>
                    <a:gd name="T51" fmla="*/ 4 h 13"/>
                    <a:gd name="T52" fmla="*/ 19 w 81"/>
                    <a:gd name="T53" fmla="*/ 3 h 13"/>
                    <a:gd name="T54" fmla="*/ 22 w 81"/>
                    <a:gd name="T55" fmla="*/ 2 h 13"/>
                    <a:gd name="T56" fmla="*/ 24 w 81"/>
                    <a:gd name="T57" fmla="*/ 2 h 13"/>
                    <a:gd name="T58" fmla="*/ 25 w 81"/>
                    <a:gd name="T59" fmla="*/ 2 h 13"/>
                    <a:gd name="T60" fmla="*/ 26 w 81"/>
                    <a:gd name="T61" fmla="*/ 2 h 13"/>
                    <a:gd name="T62" fmla="*/ 27 w 81"/>
                    <a:gd name="T63" fmla="*/ 1 h 13"/>
                    <a:gd name="T64" fmla="*/ 27 w 81"/>
                    <a:gd name="T65" fmla="*/ 0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"/>
                    <a:gd name="T100" fmla="*/ 0 h 13"/>
                    <a:gd name="T101" fmla="*/ 81 w 81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" h="13">
                      <a:moveTo>
                        <a:pt x="81" y="0"/>
                      </a:move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67" y="2"/>
                      </a:lnTo>
                      <a:lnTo>
                        <a:pt x="63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7" y="3"/>
                      </a:lnTo>
                      <a:lnTo>
                        <a:pt x="42" y="5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18" y="5"/>
                      </a:lnTo>
                      <a:lnTo>
                        <a:pt x="12" y="5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6" y="7"/>
                      </a:lnTo>
                      <a:lnTo>
                        <a:pt x="11" y="10"/>
                      </a:lnTo>
                      <a:lnTo>
                        <a:pt x="15" y="11"/>
                      </a:lnTo>
                      <a:lnTo>
                        <a:pt x="21" y="13"/>
                      </a:lnTo>
                      <a:lnTo>
                        <a:pt x="26" y="13"/>
                      </a:lnTo>
                      <a:lnTo>
                        <a:pt x="32" y="13"/>
                      </a:lnTo>
                      <a:lnTo>
                        <a:pt x="37" y="13"/>
                      </a:lnTo>
                      <a:lnTo>
                        <a:pt x="44" y="11"/>
                      </a:lnTo>
                      <a:lnTo>
                        <a:pt x="51" y="10"/>
                      </a:lnTo>
                      <a:lnTo>
                        <a:pt x="58" y="7"/>
                      </a:lnTo>
                      <a:lnTo>
                        <a:pt x="65" y="6"/>
                      </a:lnTo>
                      <a:lnTo>
                        <a:pt x="71" y="6"/>
                      </a:lnTo>
                      <a:lnTo>
                        <a:pt x="76" y="5"/>
                      </a:lnTo>
                      <a:lnTo>
                        <a:pt x="79" y="4"/>
                      </a:lnTo>
                      <a:lnTo>
                        <a:pt x="81" y="3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5" name="Freeform 391"/>
                <p:cNvSpPr>
                  <a:spLocks noChangeArrowheads="1"/>
                </p:cNvSpPr>
                <p:nvPr/>
              </p:nvSpPr>
              <p:spPr bwMode="auto">
                <a:xfrm>
                  <a:off x="584" y="107"/>
                  <a:ext cx="26" cy="49"/>
                </a:xfrm>
                <a:custGeom>
                  <a:avLst/>
                  <a:gdLst>
                    <a:gd name="T0" fmla="*/ 0 w 79"/>
                    <a:gd name="T1" fmla="*/ 32 h 145"/>
                    <a:gd name="T2" fmla="*/ 5 w 79"/>
                    <a:gd name="T3" fmla="*/ 29 h 145"/>
                    <a:gd name="T4" fmla="*/ 9 w 79"/>
                    <a:gd name="T5" fmla="*/ 26 h 145"/>
                    <a:gd name="T6" fmla="*/ 13 w 79"/>
                    <a:gd name="T7" fmla="*/ 22 h 145"/>
                    <a:gd name="T8" fmla="*/ 16 w 79"/>
                    <a:gd name="T9" fmla="*/ 18 h 145"/>
                    <a:gd name="T10" fmla="*/ 19 w 79"/>
                    <a:gd name="T11" fmla="*/ 13 h 145"/>
                    <a:gd name="T12" fmla="*/ 22 w 79"/>
                    <a:gd name="T13" fmla="*/ 9 h 145"/>
                    <a:gd name="T14" fmla="*/ 24 w 79"/>
                    <a:gd name="T15" fmla="*/ 4 h 145"/>
                    <a:gd name="T16" fmla="*/ 26 w 79"/>
                    <a:gd name="T17" fmla="*/ 0 h 145"/>
                    <a:gd name="T18" fmla="*/ 26 w 79"/>
                    <a:gd name="T19" fmla="*/ 3 h 145"/>
                    <a:gd name="T20" fmla="*/ 26 w 79"/>
                    <a:gd name="T21" fmla="*/ 5 h 145"/>
                    <a:gd name="T22" fmla="*/ 26 w 79"/>
                    <a:gd name="T23" fmla="*/ 7 h 145"/>
                    <a:gd name="T24" fmla="*/ 25 w 79"/>
                    <a:gd name="T25" fmla="*/ 8 h 145"/>
                    <a:gd name="T26" fmla="*/ 25 w 79"/>
                    <a:gd name="T27" fmla="*/ 10 h 145"/>
                    <a:gd name="T28" fmla="*/ 24 w 79"/>
                    <a:gd name="T29" fmla="*/ 11 h 145"/>
                    <a:gd name="T30" fmla="*/ 24 w 79"/>
                    <a:gd name="T31" fmla="*/ 13 h 145"/>
                    <a:gd name="T32" fmla="*/ 23 w 79"/>
                    <a:gd name="T33" fmla="*/ 15 h 145"/>
                    <a:gd name="T34" fmla="*/ 23 w 79"/>
                    <a:gd name="T35" fmla="*/ 17 h 145"/>
                    <a:gd name="T36" fmla="*/ 23 w 79"/>
                    <a:gd name="T37" fmla="*/ 19 h 145"/>
                    <a:gd name="T38" fmla="*/ 23 w 79"/>
                    <a:gd name="T39" fmla="*/ 21 h 145"/>
                    <a:gd name="T40" fmla="*/ 24 w 79"/>
                    <a:gd name="T41" fmla="*/ 23 h 145"/>
                    <a:gd name="T42" fmla="*/ 24 w 79"/>
                    <a:gd name="T43" fmla="*/ 25 h 145"/>
                    <a:gd name="T44" fmla="*/ 24 w 79"/>
                    <a:gd name="T45" fmla="*/ 26 h 145"/>
                    <a:gd name="T46" fmla="*/ 24 w 79"/>
                    <a:gd name="T47" fmla="*/ 28 h 145"/>
                    <a:gd name="T48" fmla="*/ 24 w 79"/>
                    <a:gd name="T49" fmla="*/ 30 h 145"/>
                    <a:gd name="T50" fmla="*/ 23 w 79"/>
                    <a:gd name="T51" fmla="*/ 32 h 145"/>
                    <a:gd name="T52" fmla="*/ 21 w 79"/>
                    <a:gd name="T53" fmla="*/ 34 h 145"/>
                    <a:gd name="T54" fmla="*/ 20 w 79"/>
                    <a:gd name="T55" fmla="*/ 37 h 145"/>
                    <a:gd name="T56" fmla="*/ 19 w 79"/>
                    <a:gd name="T57" fmla="*/ 39 h 145"/>
                    <a:gd name="T58" fmla="*/ 17 w 79"/>
                    <a:gd name="T59" fmla="*/ 41 h 145"/>
                    <a:gd name="T60" fmla="*/ 16 w 79"/>
                    <a:gd name="T61" fmla="*/ 44 h 145"/>
                    <a:gd name="T62" fmla="*/ 14 w 79"/>
                    <a:gd name="T63" fmla="*/ 46 h 145"/>
                    <a:gd name="T64" fmla="*/ 12 w 79"/>
                    <a:gd name="T65" fmla="*/ 49 h 145"/>
                    <a:gd name="T66" fmla="*/ 11 w 79"/>
                    <a:gd name="T67" fmla="*/ 49 h 145"/>
                    <a:gd name="T68" fmla="*/ 10 w 79"/>
                    <a:gd name="T69" fmla="*/ 48 h 145"/>
                    <a:gd name="T70" fmla="*/ 9 w 79"/>
                    <a:gd name="T71" fmla="*/ 47 h 145"/>
                    <a:gd name="T72" fmla="*/ 8 w 79"/>
                    <a:gd name="T73" fmla="*/ 44 h 145"/>
                    <a:gd name="T74" fmla="*/ 6 w 79"/>
                    <a:gd name="T75" fmla="*/ 42 h 145"/>
                    <a:gd name="T76" fmla="*/ 4 w 79"/>
                    <a:gd name="T77" fmla="*/ 39 h 145"/>
                    <a:gd name="T78" fmla="*/ 2 w 79"/>
                    <a:gd name="T79" fmla="*/ 35 h 145"/>
                    <a:gd name="T80" fmla="*/ 0 w 79"/>
                    <a:gd name="T81" fmla="*/ 32 h 1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9"/>
                    <a:gd name="T124" fmla="*/ 0 h 145"/>
                    <a:gd name="T125" fmla="*/ 79 w 79"/>
                    <a:gd name="T126" fmla="*/ 145 h 1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9" h="145">
                      <a:moveTo>
                        <a:pt x="0" y="95"/>
                      </a:moveTo>
                      <a:lnTo>
                        <a:pt x="14" y="86"/>
                      </a:lnTo>
                      <a:lnTo>
                        <a:pt x="27" y="77"/>
                      </a:lnTo>
                      <a:lnTo>
                        <a:pt x="39" y="64"/>
                      </a:lnTo>
                      <a:lnTo>
                        <a:pt x="49" y="52"/>
                      </a:lnTo>
                      <a:lnTo>
                        <a:pt x="59" y="38"/>
                      </a:lnTo>
                      <a:lnTo>
                        <a:pt x="67" y="26"/>
                      </a:lnTo>
                      <a:lnTo>
                        <a:pt x="74" y="13"/>
                      </a:lnTo>
                      <a:lnTo>
                        <a:pt x="78" y="0"/>
                      </a:lnTo>
                      <a:lnTo>
                        <a:pt x="79" y="8"/>
                      </a:lnTo>
                      <a:lnTo>
                        <a:pt x="79" y="15"/>
                      </a:lnTo>
                      <a:lnTo>
                        <a:pt x="78" y="21"/>
                      </a:lnTo>
                      <a:lnTo>
                        <a:pt x="77" y="25"/>
                      </a:lnTo>
                      <a:lnTo>
                        <a:pt x="75" y="29"/>
                      </a:lnTo>
                      <a:lnTo>
                        <a:pt x="74" y="34"/>
                      </a:lnTo>
                      <a:lnTo>
                        <a:pt x="72" y="38"/>
                      </a:lnTo>
                      <a:lnTo>
                        <a:pt x="71" y="44"/>
                      </a:lnTo>
                      <a:lnTo>
                        <a:pt x="71" y="50"/>
                      </a:lnTo>
                      <a:lnTo>
                        <a:pt x="71" y="56"/>
                      </a:lnTo>
                      <a:lnTo>
                        <a:pt x="71" y="62"/>
                      </a:lnTo>
                      <a:lnTo>
                        <a:pt x="72" y="67"/>
                      </a:lnTo>
                      <a:lnTo>
                        <a:pt x="72" y="73"/>
                      </a:lnTo>
                      <a:lnTo>
                        <a:pt x="74" y="78"/>
                      </a:lnTo>
                      <a:lnTo>
                        <a:pt x="74" y="83"/>
                      </a:lnTo>
                      <a:lnTo>
                        <a:pt x="74" y="89"/>
                      </a:lnTo>
                      <a:lnTo>
                        <a:pt x="69" y="95"/>
                      </a:lnTo>
                      <a:lnTo>
                        <a:pt x="64" y="102"/>
                      </a:lnTo>
                      <a:lnTo>
                        <a:pt x="61" y="109"/>
                      </a:lnTo>
                      <a:lnTo>
                        <a:pt x="57" y="115"/>
                      </a:lnTo>
                      <a:lnTo>
                        <a:pt x="53" y="122"/>
                      </a:lnTo>
                      <a:lnTo>
                        <a:pt x="48" y="130"/>
                      </a:lnTo>
                      <a:lnTo>
                        <a:pt x="42" y="137"/>
                      </a:lnTo>
                      <a:lnTo>
                        <a:pt x="37" y="144"/>
                      </a:lnTo>
                      <a:lnTo>
                        <a:pt x="34" y="145"/>
                      </a:lnTo>
                      <a:lnTo>
                        <a:pt x="31" y="142"/>
                      </a:lnTo>
                      <a:lnTo>
                        <a:pt x="27" y="138"/>
                      </a:lnTo>
                      <a:lnTo>
                        <a:pt x="23" y="131"/>
                      </a:lnTo>
                      <a:lnTo>
                        <a:pt x="18" y="123"/>
                      </a:lnTo>
                      <a:lnTo>
                        <a:pt x="12" y="114"/>
                      </a:lnTo>
                      <a:lnTo>
                        <a:pt x="7" y="10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6" name="Freeform 392"/>
                <p:cNvSpPr>
                  <a:spLocks noChangeArrowheads="1"/>
                </p:cNvSpPr>
                <p:nvPr/>
              </p:nvSpPr>
              <p:spPr bwMode="auto">
                <a:xfrm>
                  <a:off x="563" y="137"/>
                  <a:ext cx="15" cy="18"/>
                </a:xfrm>
                <a:custGeom>
                  <a:avLst/>
                  <a:gdLst>
                    <a:gd name="T0" fmla="*/ 14 w 45"/>
                    <a:gd name="T1" fmla="*/ 0 h 54"/>
                    <a:gd name="T2" fmla="*/ 12 w 45"/>
                    <a:gd name="T3" fmla="*/ 0 h 54"/>
                    <a:gd name="T4" fmla="*/ 10 w 45"/>
                    <a:gd name="T5" fmla="*/ 1 h 54"/>
                    <a:gd name="T6" fmla="*/ 9 w 45"/>
                    <a:gd name="T7" fmla="*/ 2 h 54"/>
                    <a:gd name="T8" fmla="*/ 7 w 45"/>
                    <a:gd name="T9" fmla="*/ 2 h 54"/>
                    <a:gd name="T10" fmla="*/ 6 w 45"/>
                    <a:gd name="T11" fmla="*/ 3 h 54"/>
                    <a:gd name="T12" fmla="*/ 4 w 45"/>
                    <a:gd name="T13" fmla="*/ 3 h 54"/>
                    <a:gd name="T14" fmla="*/ 2 w 45"/>
                    <a:gd name="T15" fmla="*/ 3 h 54"/>
                    <a:gd name="T16" fmla="*/ 0 w 45"/>
                    <a:gd name="T17" fmla="*/ 3 h 54"/>
                    <a:gd name="T18" fmla="*/ 2 w 45"/>
                    <a:gd name="T19" fmla="*/ 6 h 54"/>
                    <a:gd name="T20" fmla="*/ 3 w 45"/>
                    <a:gd name="T21" fmla="*/ 8 h 54"/>
                    <a:gd name="T22" fmla="*/ 5 w 45"/>
                    <a:gd name="T23" fmla="*/ 10 h 54"/>
                    <a:gd name="T24" fmla="*/ 6 w 45"/>
                    <a:gd name="T25" fmla="*/ 12 h 54"/>
                    <a:gd name="T26" fmla="*/ 8 w 45"/>
                    <a:gd name="T27" fmla="*/ 13 h 54"/>
                    <a:gd name="T28" fmla="*/ 10 w 45"/>
                    <a:gd name="T29" fmla="*/ 14 h 54"/>
                    <a:gd name="T30" fmla="*/ 12 w 45"/>
                    <a:gd name="T31" fmla="*/ 15 h 54"/>
                    <a:gd name="T32" fmla="*/ 15 w 45"/>
                    <a:gd name="T33" fmla="*/ 18 h 54"/>
                    <a:gd name="T34" fmla="*/ 14 w 45"/>
                    <a:gd name="T35" fmla="*/ 15 h 54"/>
                    <a:gd name="T36" fmla="*/ 10 w 45"/>
                    <a:gd name="T37" fmla="*/ 13 h 54"/>
                    <a:gd name="T38" fmla="*/ 7 w 45"/>
                    <a:gd name="T39" fmla="*/ 10 h 54"/>
                    <a:gd name="T40" fmla="*/ 6 w 45"/>
                    <a:gd name="T41" fmla="*/ 7 h 54"/>
                    <a:gd name="T42" fmla="*/ 7 w 45"/>
                    <a:gd name="T43" fmla="*/ 5 h 54"/>
                    <a:gd name="T44" fmla="*/ 10 w 45"/>
                    <a:gd name="T45" fmla="*/ 4 h 54"/>
                    <a:gd name="T46" fmla="*/ 12 w 45"/>
                    <a:gd name="T47" fmla="*/ 2 h 54"/>
                    <a:gd name="T48" fmla="*/ 14 w 45"/>
                    <a:gd name="T49" fmla="*/ 0 h 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5"/>
                    <a:gd name="T76" fmla="*/ 0 h 54"/>
                    <a:gd name="T77" fmla="*/ 45 w 45"/>
                    <a:gd name="T78" fmla="*/ 54 h 5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5" h="54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7" y="8"/>
                      </a:lnTo>
                      <a:lnTo>
                        <a:pt x="12" y="9"/>
                      </a:lnTo>
                      <a:lnTo>
                        <a:pt x="7" y="9"/>
                      </a:lnTo>
                      <a:lnTo>
                        <a:pt x="0" y="9"/>
                      </a:lnTo>
                      <a:lnTo>
                        <a:pt x="5" y="17"/>
                      </a:lnTo>
                      <a:lnTo>
                        <a:pt x="9" y="24"/>
                      </a:lnTo>
                      <a:lnTo>
                        <a:pt x="14" y="31"/>
                      </a:lnTo>
                      <a:lnTo>
                        <a:pt x="17" y="36"/>
                      </a:lnTo>
                      <a:lnTo>
                        <a:pt x="23" y="38"/>
                      </a:lnTo>
                      <a:lnTo>
                        <a:pt x="29" y="42"/>
                      </a:lnTo>
                      <a:lnTo>
                        <a:pt x="36" y="46"/>
                      </a:lnTo>
                      <a:lnTo>
                        <a:pt x="45" y="54"/>
                      </a:lnTo>
                      <a:lnTo>
                        <a:pt x="41" y="46"/>
                      </a:lnTo>
                      <a:lnTo>
                        <a:pt x="31" y="38"/>
                      </a:lnTo>
                      <a:lnTo>
                        <a:pt x="22" y="29"/>
                      </a:lnTo>
                      <a:lnTo>
                        <a:pt x="19" y="22"/>
                      </a:lnTo>
                      <a:lnTo>
                        <a:pt x="22" y="16"/>
                      </a:lnTo>
                      <a:lnTo>
                        <a:pt x="29" y="12"/>
                      </a:lnTo>
                      <a:lnTo>
                        <a:pt x="37" y="6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7" name="Freeform 393"/>
                <p:cNvSpPr>
                  <a:spLocks noChangeArrowheads="1"/>
                </p:cNvSpPr>
                <p:nvPr/>
              </p:nvSpPr>
              <p:spPr bwMode="auto">
                <a:xfrm>
                  <a:off x="555" y="140"/>
                  <a:ext cx="23" cy="56"/>
                </a:xfrm>
                <a:custGeom>
                  <a:avLst/>
                  <a:gdLst>
                    <a:gd name="T0" fmla="*/ 7 w 67"/>
                    <a:gd name="T1" fmla="*/ 0 h 168"/>
                    <a:gd name="T2" fmla="*/ 5 w 67"/>
                    <a:gd name="T3" fmla="*/ 7 h 168"/>
                    <a:gd name="T4" fmla="*/ 4 w 67"/>
                    <a:gd name="T5" fmla="*/ 14 h 168"/>
                    <a:gd name="T6" fmla="*/ 3 w 67"/>
                    <a:gd name="T7" fmla="*/ 22 h 168"/>
                    <a:gd name="T8" fmla="*/ 2 w 67"/>
                    <a:gd name="T9" fmla="*/ 29 h 168"/>
                    <a:gd name="T10" fmla="*/ 1 w 67"/>
                    <a:gd name="T11" fmla="*/ 36 h 168"/>
                    <a:gd name="T12" fmla="*/ 1 w 67"/>
                    <a:gd name="T13" fmla="*/ 42 h 168"/>
                    <a:gd name="T14" fmla="*/ 0 w 67"/>
                    <a:gd name="T15" fmla="*/ 49 h 168"/>
                    <a:gd name="T16" fmla="*/ 0 w 67"/>
                    <a:gd name="T17" fmla="*/ 56 h 168"/>
                    <a:gd name="T18" fmla="*/ 2 w 67"/>
                    <a:gd name="T19" fmla="*/ 56 h 168"/>
                    <a:gd name="T20" fmla="*/ 4 w 67"/>
                    <a:gd name="T21" fmla="*/ 56 h 168"/>
                    <a:gd name="T22" fmla="*/ 5 w 67"/>
                    <a:gd name="T23" fmla="*/ 55 h 168"/>
                    <a:gd name="T24" fmla="*/ 7 w 67"/>
                    <a:gd name="T25" fmla="*/ 55 h 168"/>
                    <a:gd name="T26" fmla="*/ 8 w 67"/>
                    <a:gd name="T27" fmla="*/ 54 h 168"/>
                    <a:gd name="T28" fmla="*/ 10 w 67"/>
                    <a:gd name="T29" fmla="*/ 54 h 168"/>
                    <a:gd name="T30" fmla="*/ 12 w 67"/>
                    <a:gd name="T31" fmla="*/ 54 h 168"/>
                    <a:gd name="T32" fmla="*/ 13 w 67"/>
                    <a:gd name="T33" fmla="*/ 54 h 168"/>
                    <a:gd name="T34" fmla="*/ 15 w 67"/>
                    <a:gd name="T35" fmla="*/ 46 h 168"/>
                    <a:gd name="T36" fmla="*/ 17 w 67"/>
                    <a:gd name="T37" fmla="*/ 39 h 168"/>
                    <a:gd name="T38" fmla="*/ 18 w 67"/>
                    <a:gd name="T39" fmla="*/ 34 h 168"/>
                    <a:gd name="T40" fmla="*/ 20 w 67"/>
                    <a:gd name="T41" fmla="*/ 29 h 168"/>
                    <a:gd name="T42" fmla="*/ 21 w 67"/>
                    <a:gd name="T43" fmla="*/ 26 h 168"/>
                    <a:gd name="T44" fmla="*/ 22 w 67"/>
                    <a:gd name="T45" fmla="*/ 22 h 168"/>
                    <a:gd name="T46" fmla="*/ 23 w 67"/>
                    <a:gd name="T47" fmla="*/ 19 h 168"/>
                    <a:gd name="T48" fmla="*/ 23 w 67"/>
                    <a:gd name="T49" fmla="*/ 15 h 168"/>
                    <a:gd name="T50" fmla="*/ 20 w 67"/>
                    <a:gd name="T51" fmla="*/ 13 h 168"/>
                    <a:gd name="T52" fmla="*/ 18 w 67"/>
                    <a:gd name="T53" fmla="*/ 12 h 168"/>
                    <a:gd name="T54" fmla="*/ 16 w 67"/>
                    <a:gd name="T55" fmla="*/ 11 h 168"/>
                    <a:gd name="T56" fmla="*/ 14 w 67"/>
                    <a:gd name="T57" fmla="*/ 10 h 168"/>
                    <a:gd name="T58" fmla="*/ 13 w 67"/>
                    <a:gd name="T59" fmla="*/ 9 h 168"/>
                    <a:gd name="T60" fmla="*/ 12 w 67"/>
                    <a:gd name="T61" fmla="*/ 7 h 168"/>
                    <a:gd name="T62" fmla="*/ 10 w 67"/>
                    <a:gd name="T63" fmla="*/ 4 h 168"/>
                    <a:gd name="T64" fmla="*/ 7 w 67"/>
                    <a:gd name="T65" fmla="*/ 0 h 1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168"/>
                    <a:gd name="T101" fmla="*/ 67 w 67"/>
                    <a:gd name="T102" fmla="*/ 168 h 1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168">
                      <a:moveTo>
                        <a:pt x="21" y="0"/>
                      </a:moveTo>
                      <a:lnTo>
                        <a:pt x="15" y="22"/>
                      </a:lnTo>
                      <a:lnTo>
                        <a:pt x="11" y="43"/>
                      </a:lnTo>
                      <a:lnTo>
                        <a:pt x="8" y="65"/>
                      </a:lnTo>
                      <a:lnTo>
                        <a:pt x="6" y="86"/>
                      </a:lnTo>
                      <a:lnTo>
                        <a:pt x="4" y="107"/>
                      </a:lnTo>
                      <a:lnTo>
                        <a:pt x="2" y="127"/>
                      </a:lnTo>
                      <a:lnTo>
                        <a:pt x="1" y="148"/>
                      </a:lnTo>
                      <a:lnTo>
                        <a:pt x="0" y="168"/>
                      </a:lnTo>
                      <a:lnTo>
                        <a:pt x="6" y="168"/>
                      </a:lnTo>
                      <a:lnTo>
                        <a:pt x="11" y="167"/>
                      </a:lnTo>
                      <a:lnTo>
                        <a:pt x="15" y="166"/>
                      </a:lnTo>
                      <a:lnTo>
                        <a:pt x="20" y="164"/>
                      </a:lnTo>
                      <a:lnTo>
                        <a:pt x="24" y="163"/>
                      </a:lnTo>
                      <a:lnTo>
                        <a:pt x="30" y="163"/>
                      </a:lnTo>
                      <a:lnTo>
                        <a:pt x="35" y="162"/>
                      </a:lnTo>
                      <a:lnTo>
                        <a:pt x="39" y="161"/>
                      </a:lnTo>
                      <a:lnTo>
                        <a:pt x="44" y="137"/>
                      </a:lnTo>
                      <a:lnTo>
                        <a:pt x="49" y="117"/>
                      </a:lnTo>
                      <a:lnTo>
                        <a:pt x="53" y="101"/>
                      </a:lnTo>
                      <a:lnTo>
                        <a:pt x="58" y="88"/>
                      </a:lnTo>
                      <a:lnTo>
                        <a:pt x="61" y="77"/>
                      </a:lnTo>
                      <a:lnTo>
                        <a:pt x="65" y="66"/>
                      </a:lnTo>
                      <a:lnTo>
                        <a:pt x="67" y="56"/>
                      </a:lnTo>
                      <a:lnTo>
                        <a:pt x="67" y="45"/>
                      </a:lnTo>
                      <a:lnTo>
                        <a:pt x="58" y="40"/>
                      </a:lnTo>
                      <a:lnTo>
                        <a:pt x="52" y="35"/>
                      </a:lnTo>
                      <a:lnTo>
                        <a:pt x="46" y="33"/>
                      </a:lnTo>
                      <a:lnTo>
                        <a:pt x="42" y="30"/>
                      </a:lnTo>
                      <a:lnTo>
                        <a:pt x="38" y="27"/>
                      </a:lnTo>
                      <a:lnTo>
                        <a:pt x="34" y="21"/>
                      </a:lnTo>
                      <a:lnTo>
                        <a:pt x="28" y="13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8" name="Freeform 394"/>
                <p:cNvSpPr>
                  <a:spLocks noChangeArrowheads="1"/>
                </p:cNvSpPr>
                <p:nvPr/>
              </p:nvSpPr>
              <p:spPr bwMode="auto">
                <a:xfrm>
                  <a:off x="586" y="141"/>
                  <a:ext cx="23" cy="73"/>
                </a:xfrm>
                <a:custGeom>
                  <a:avLst/>
                  <a:gdLst>
                    <a:gd name="T0" fmla="*/ 5 w 69"/>
                    <a:gd name="T1" fmla="*/ 9 h 218"/>
                    <a:gd name="T2" fmla="*/ 7 w 69"/>
                    <a:gd name="T3" fmla="*/ 13 h 218"/>
                    <a:gd name="T4" fmla="*/ 10 w 69"/>
                    <a:gd name="T5" fmla="*/ 15 h 218"/>
                    <a:gd name="T6" fmla="*/ 13 w 69"/>
                    <a:gd name="T7" fmla="*/ 13 h 218"/>
                    <a:gd name="T8" fmla="*/ 17 w 69"/>
                    <a:gd name="T9" fmla="*/ 8 h 218"/>
                    <a:gd name="T10" fmla="*/ 21 w 69"/>
                    <a:gd name="T11" fmla="*/ 2 h 218"/>
                    <a:gd name="T12" fmla="*/ 22 w 69"/>
                    <a:gd name="T13" fmla="*/ 7 h 218"/>
                    <a:gd name="T14" fmla="*/ 21 w 69"/>
                    <a:gd name="T15" fmla="*/ 17 h 218"/>
                    <a:gd name="T16" fmla="*/ 19 w 69"/>
                    <a:gd name="T17" fmla="*/ 24 h 218"/>
                    <a:gd name="T18" fmla="*/ 18 w 69"/>
                    <a:gd name="T19" fmla="*/ 31 h 218"/>
                    <a:gd name="T20" fmla="*/ 18 w 69"/>
                    <a:gd name="T21" fmla="*/ 36 h 218"/>
                    <a:gd name="T22" fmla="*/ 19 w 69"/>
                    <a:gd name="T23" fmla="*/ 32 h 218"/>
                    <a:gd name="T24" fmla="*/ 21 w 69"/>
                    <a:gd name="T25" fmla="*/ 25 h 218"/>
                    <a:gd name="T26" fmla="*/ 22 w 69"/>
                    <a:gd name="T27" fmla="*/ 22 h 218"/>
                    <a:gd name="T28" fmla="*/ 22 w 69"/>
                    <a:gd name="T29" fmla="*/ 28 h 218"/>
                    <a:gd name="T30" fmla="*/ 22 w 69"/>
                    <a:gd name="T31" fmla="*/ 41 h 218"/>
                    <a:gd name="T32" fmla="*/ 22 w 69"/>
                    <a:gd name="T33" fmla="*/ 55 h 218"/>
                    <a:gd name="T34" fmla="*/ 22 w 69"/>
                    <a:gd name="T35" fmla="*/ 67 h 218"/>
                    <a:gd name="T36" fmla="*/ 21 w 69"/>
                    <a:gd name="T37" fmla="*/ 72 h 218"/>
                    <a:gd name="T38" fmla="*/ 17 w 69"/>
                    <a:gd name="T39" fmla="*/ 73 h 218"/>
                    <a:gd name="T40" fmla="*/ 14 w 69"/>
                    <a:gd name="T41" fmla="*/ 70 h 218"/>
                    <a:gd name="T42" fmla="*/ 14 w 69"/>
                    <a:gd name="T43" fmla="*/ 62 h 218"/>
                    <a:gd name="T44" fmla="*/ 13 w 69"/>
                    <a:gd name="T45" fmla="*/ 55 h 218"/>
                    <a:gd name="T46" fmla="*/ 12 w 69"/>
                    <a:gd name="T47" fmla="*/ 47 h 218"/>
                    <a:gd name="T48" fmla="*/ 10 w 69"/>
                    <a:gd name="T49" fmla="*/ 45 h 218"/>
                    <a:gd name="T50" fmla="*/ 5 w 69"/>
                    <a:gd name="T51" fmla="*/ 46 h 218"/>
                    <a:gd name="T52" fmla="*/ 2 w 69"/>
                    <a:gd name="T53" fmla="*/ 43 h 218"/>
                    <a:gd name="T54" fmla="*/ 2 w 69"/>
                    <a:gd name="T55" fmla="*/ 33 h 218"/>
                    <a:gd name="T56" fmla="*/ 2 w 69"/>
                    <a:gd name="T57" fmla="*/ 24 h 218"/>
                    <a:gd name="T58" fmla="*/ 1 w 69"/>
                    <a:gd name="T59" fmla="*/ 16 h 218"/>
                    <a:gd name="T60" fmla="*/ 1 w 69"/>
                    <a:gd name="T61" fmla="*/ 12 h 218"/>
                    <a:gd name="T62" fmla="*/ 2 w 69"/>
                    <a:gd name="T63" fmla="*/ 8 h 21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9"/>
                    <a:gd name="T97" fmla="*/ 0 h 218"/>
                    <a:gd name="T98" fmla="*/ 69 w 69"/>
                    <a:gd name="T99" fmla="*/ 218 h 21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9" h="218">
                      <a:moveTo>
                        <a:pt x="10" y="18"/>
                      </a:moveTo>
                      <a:lnTo>
                        <a:pt x="14" y="27"/>
                      </a:lnTo>
                      <a:lnTo>
                        <a:pt x="18" y="33"/>
                      </a:lnTo>
                      <a:lnTo>
                        <a:pt x="21" y="39"/>
                      </a:lnTo>
                      <a:lnTo>
                        <a:pt x="26" y="45"/>
                      </a:lnTo>
                      <a:lnTo>
                        <a:pt x="29" y="45"/>
                      </a:lnTo>
                      <a:lnTo>
                        <a:pt x="33" y="43"/>
                      </a:lnTo>
                      <a:lnTo>
                        <a:pt x="39" y="38"/>
                      </a:lnTo>
                      <a:lnTo>
                        <a:pt x="44" y="31"/>
                      </a:lnTo>
                      <a:lnTo>
                        <a:pt x="50" y="23"/>
                      </a:lnTo>
                      <a:lnTo>
                        <a:pt x="57" y="15"/>
                      </a:lnTo>
                      <a:lnTo>
                        <a:pt x="63" y="7"/>
                      </a:lnTo>
                      <a:lnTo>
                        <a:pt x="69" y="0"/>
                      </a:lnTo>
                      <a:lnTo>
                        <a:pt x="67" y="20"/>
                      </a:lnTo>
                      <a:lnTo>
                        <a:pt x="65" y="36"/>
                      </a:lnTo>
                      <a:lnTo>
                        <a:pt x="63" y="50"/>
                      </a:lnTo>
                      <a:lnTo>
                        <a:pt x="61" y="61"/>
                      </a:lnTo>
                      <a:lnTo>
                        <a:pt x="58" y="72"/>
                      </a:lnTo>
                      <a:lnTo>
                        <a:pt x="56" y="82"/>
                      </a:lnTo>
                      <a:lnTo>
                        <a:pt x="55" y="92"/>
                      </a:lnTo>
                      <a:lnTo>
                        <a:pt x="54" y="105"/>
                      </a:lnTo>
                      <a:lnTo>
                        <a:pt x="55" y="107"/>
                      </a:lnTo>
                      <a:lnTo>
                        <a:pt x="56" y="103"/>
                      </a:lnTo>
                      <a:lnTo>
                        <a:pt x="58" y="95"/>
                      </a:lnTo>
                      <a:lnTo>
                        <a:pt x="61" y="85"/>
                      </a:lnTo>
                      <a:lnTo>
                        <a:pt x="63" y="76"/>
                      </a:lnTo>
                      <a:lnTo>
                        <a:pt x="65" y="69"/>
                      </a:lnTo>
                      <a:lnTo>
                        <a:pt x="66" y="67"/>
                      </a:lnTo>
                      <a:lnTo>
                        <a:pt x="66" y="73"/>
                      </a:lnTo>
                      <a:lnTo>
                        <a:pt x="66" y="85"/>
                      </a:lnTo>
                      <a:lnTo>
                        <a:pt x="66" y="102"/>
                      </a:lnTo>
                      <a:lnTo>
                        <a:pt x="66" y="121"/>
                      </a:lnTo>
                      <a:lnTo>
                        <a:pt x="65" y="142"/>
                      </a:lnTo>
                      <a:lnTo>
                        <a:pt x="65" y="163"/>
                      </a:lnTo>
                      <a:lnTo>
                        <a:pt x="65" y="182"/>
                      </a:lnTo>
                      <a:lnTo>
                        <a:pt x="66" y="200"/>
                      </a:lnTo>
                      <a:lnTo>
                        <a:pt x="66" y="213"/>
                      </a:lnTo>
                      <a:lnTo>
                        <a:pt x="62" y="215"/>
                      </a:lnTo>
                      <a:lnTo>
                        <a:pt x="56" y="216"/>
                      </a:lnTo>
                      <a:lnTo>
                        <a:pt x="50" y="217"/>
                      </a:lnTo>
                      <a:lnTo>
                        <a:pt x="44" y="218"/>
                      </a:lnTo>
                      <a:lnTo>
                        <a:pt x="43" y="208"/>
                      </a:lnTo>
                      <a:lnTo>
                        <a:pt x="43" y="197"/>
                      </a:lnTo>
                      <a:lnTo>
                        <a:pt x="42" y="186"/>
                      </a:lnTo>
                      <a:lnTo>
                        <a:pt x="41" y="176"/>
                      </a:lnTo>
                      <a:lnTo>
                        <a:pt x="40" y="164"/>
                      </a:lnTo>
                      <a:lnTo>
                        <a:pt x="39" y="152"/>
                      </a:lnTo>
                      <a:lnTo>
                        <a:pt x="36" y="141"/>
                      </a:lnTo>
                      <a:lnTo>
                        <a:pt x="35" y="129"/>
                      </a:lnTo>
                      <a:lnTo>
                        <a:pt x="29" y="133"/>
                      </a:lnTo>
                      <a:lnTo>
                        <a:pt x="22" y="135"/>
                      </a:lnTo>
                      <a:lnTo>
                        <a:pt x="15" y="137"/>
                      </a:lnTo>
                      <a:lnTo>
                        <a:pt x="9" y="141"/>
                      </a:lnTo>
                      <a:lnTo>
                        <a:pt x="7" y="127"/>
                      </a:lnTo>
                      <a:lnTo>
                        <a:pt x="7" y="113"/>
                      </a:lnTo>
                      <a:lnTo>
                        <a:pt x="7" y="98"/>
                      </a:lnTo>
                      <a:lnTo>
                        <a:pt x="9" y="84"/>
                      </a:lnTo>
                      <a:lnTo>
                        <a:pt x="7" y="72"/>
                      </a:lnTo>
                      <a:lnTo>
                        <a:pt x="7" y="59"/>
                      </a:lnTo>
                      <a:lnTo>
                        <a:pt x="4" y="48"/>
                      </a:lnTo>
                      <a:lnTo>
                        <a:pt x="0" y="40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6" y="24"/>
                      </a:lnTo>
                      <a:lnTo>
                        <a:pt x="1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79" name="Freeform 395"/>
                <p:cNvSpPr>
                  <a:spLocks noChangeArrowheads="1"/>
                </p:cNvSpPr>
                <p:nvPr/>
              </p:nvSpPr>
              <p:spPr bwMode="auto">
                <a:xfrm>
                  <a:off x="617" y="210"/>
                  <a:ext cx="21" cy="30"/>
                </a:xfrm>
                <a:custGeom>
                  <a:avLst/>
                  <a:gdLst>
                    <a:gd name="T0" fmla="*/ 12 w 63"/>
                    <a:gd name="T1" fmla="*/ 30 h 90"/>
                    <a:gd name="T2" fmla="*/ 12 w 63"/>
                    <a:gd name="T3" fmla="*/ 25 h 90"/>
                    <a:gd name="T4" fmla="*/ 12 w 63"/>
                    <a:gd name="T5" fmla="*/ 23 h 90"/>
                    <a:gd name="T6" fmla="*/ 10 w 63"/>
                    <a:gd name="T7" fmla="*/ 21 h 90"/>
                    <a:gd name="T8" fmla="*/ 10 w 63"/>
                    <a:gd name="T9" fmla="*/ 19 h 90"/>
                    <a:gd name="T10" fmla="*/ 11 w 63"/>
                    <a:gd name="T11" fmla="*/ 18 h 90"/>
                    <a:gd name="T12" fmla="*/ 12 w 63"/>
                    <a:gd name="T13" fmla="*/ 16 h 90"/>
                    <a:gd name="T14" fmla="*/ 12 w 63"/>
                    <a:gd name="T15" fmla="*/ 15 h 90"/>
                    <a:gd name="T16" fmla="*/ 11 w 63"/>
                    <a:gd name="T17" fmla="*/ 12 h 90"/>
                    <a:gd name="T18" fmla="*/ 9 w 63"/>
                    <a:gd name="T19" fmla="*/ 10 h 90"/>
                    <a:gd name="T20" fmla="*/ 6 w 63"/>
                    <a:gd name="T21" fmla="*/ 7 h 90"/>
                    <a:gd name="T22" fmla="*/ 3 w 63"/>
                    <a:gd name="T23" fmla="*/ 4 h 90"/>
                    <a:gd name="T24" fmla="*/ 0 w 63"/>
                    <a:gd name="T25" fmla="*/ 2 h 90"/>
                    <a:gd name="T26" fmla="*/ 1 w 63"/>
                    <a:gd name="T27" fmla="*/ 1 h 90"/>
                    <a:gd name="T28" fmla="*/ 3 w 63"/>
                    <a:gd name="T29" fmla="*/ 0 h 90"/>
                    <a:gd name="T30" fmla="*/ 7 w 63"/>
                    <a:gd name="T31" fmla="*/ 0 h 90"/>
                    <a:gd name="T32" fmla="*/ 11 w 63"/>
                    <a:gd name="T33" fmla="*/ 0 h 90"/>
                    <a:gd name="T34" fmla="*/ 13 w 63"/>
                    <a:gd name="T35" fmla="*/ 5 h 90"/>
                    <a:gd name="T36" fmla="*/ 16 w 63"/>
                    <a:gd name="T37" fmla="*/ 8 h 90"/>
                    <a:gd name="T38" fmla="*/ 18 w 63"/>
                    <a:gd name="T39" fmla="*/ 10 h 90"/>
                    <a:gd name="T40" fmla="*/ 20 w 63"/>
                    <a:gd name="T41" fmla="*/ 13 h 90"/>
                    <a:gd name="T42" fmla="*/ 20 w 63"/>
                    <a:gd name="T43" fmla="*/ 15 h 90"/>
                    <a:gd name="T44" fmla="*/ 21 w 63"/>
                    <a:gd name="T45" fmla="*/ 17 h 90"/>
                    <a:gd name="T46" fmla="*/ 21 w 63"/>
                    <a:gd name="T47" fmla="*/ 21 h 90"/>
                    <a:gd name="T48" fmla="*/ 21 w 63"/>
                    <a:gd name="T49" fmla="*/ 25 h 90"/>
                    <a:gd name="T50" fmla="*/ 19 w 63"/>
                    <a:gd name="T51" fmla="*/ 28 h 90"/>
                    <a:gd name="T52" fmla="*/ 17 w 63"/>
                    <a:gd name="T53" fmla="*/ 29 h 90"/>
                    <a:gd name="T54" fmla="*/ 15 w 63"/>
                    <a:gd name="T55" fmla="*/ 29 h 90"/>
                    <a:gd name="T56" fmla="*/ 12 w 63"/>
                    <a:gd name="T57" fmla="*/ 30 h 9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3"/>
                    <a:gd name="T88" fmla="*/ 0 h 90"/>
                    <a:gd name="T89" fmla="*/ 63 w 63"/>
                    <a:gd name="T90" fmla="*/ 90 h 9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3" h="90">
                      <a:moveTo>
                        <a:pt x="35" y="90"/>
                      </a:moveTo>
                      <a:lnTo>
                        <a:pt x="37" y="75"/>
                      </a:lnTo>
                      <a:lnTo>
                        <a:pt x="35" y="68"/>
                      </a:lnTo>
                      <a:lnTo>
                        <a:pt x="31" y="63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5" y="49"/>
                      </a:lnTo>
                      <a:lnTo>
                        <a:pt x="35" y="44"/>
                      </a:lnTo>
                      <a:lnTo>
                        <a:pt x="33" y="36"/>
                      </a:lnTo>
                      <a:lnTo>
                        <a:pt x="26" y="29"/>
                      </a:lnTo>
                      <a:lnTo>
                        <a:pt x="18" y="21"/>
                      </a:lnTo>
                      <a:lnTo>
                        <a:pt x="10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32" y="0"/>
                      </a:lnTo>
                      <a:lnTo>
                        <a:pt x="40" y="14"/>
                      </a:lnTo>
                      <a:lnTo>
                        <a:pt x="48" y="24"/>
                      </a:lnTo>
                      <a:lnTo>
                        <a:pt x="54" y="31"/>
                      </a:lnTo>
                      <a:lnTo>
                        <a:pt x="59" y="38"/>
                      </a:lnTo>
                      <a:lnTo>
                        <a:pt x="61" y="44"/>
                      </a:lnTo>
                      <a:lnTo>
                        <a:pt x="63" y="52"/>
                      </a:lnTo>
                      <a:lnTo>
                        <a:pt x="63" y="62"/>
                      </a:lnTo>
                      <a:lnTo>
                        <a:pt x="62" y="76"/>
                      </a:lnTo>
                      <a:lnTo>
                        <a:pt x="57" y="83"/>
                      </a:lnTo>
                      <a:lnTo>
                        <a:pt x="52" y="86"/>
                      </a:lnTo>
                      <a:lnTo>
                        <a:pt x="46" y="88"/>
                      </a:lnTo>
                      <a:lnTo>
                        <a:pt x="35" y="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0" name="Freeform 396"/>
                <p:cNvSpPr>
                  <a:spLocks noEditPoints="1" noChangeArrowheads="1"/>
                </p:cNvSpPr>
                <p:nvPr/>
              </p:nvSpPr>
              <p:spPr bwMode="auto">
                <a:xfrm>
                  <a:off x="777" y="142"/>
                  <a:ext cx="157" cy="205"/>
                </a:xfrm>
                <a:custGeom>
                  <a:avLst/>
                  <a:gdLst>
                    <a:gd name="T0" fmla="*/ 95 w 469"/>
                    <a:gd name="T1" fmla="*/ 11 h 613"/>
                    <a:gd name="T2" fmla="*/ 45 w 469"/>
                    <a:gd name="T3" fmla="*/ 59 h 613"/>
                    <a:gd name="T4" fmla="*/ 31 w 469"/>
                    <a:gd name="T5" fmla="*/ 77 h 613"/>
                    <a:gd name="T6" fmla="*/ 14 w 469"/>
                    <a:gd name="T7" fmla="*/ 120 h 613"/>
                    <a:gd name="T8" fmla="*/ 23 w 469"/>
                    <a:gd name="T9" fmla="*/ 68 h 613"/>
                    <a:gd name="T10" fmla="*/ 45 w 469"/>
                    <a:gd name="T11" fmla="*/ 37 h 613"/>
                    <a:gd name="T12" fmla="*/ 80 w 469"/>
                    <a:gd name="T13" fmla="*/ 1 h 613"/>
                    <a:gd name="T14" fmla="*/ 47 w 469"/>
                    <a:gd name="T15" fmla="*/ 59 h 613"/>
                    <a:gd name="T16" fmla="*/ 35 w 469"/>
                    <a:gd name="T17" fmla="*/ 79 h 613"/>
                    <a:gd name="T18" fmla="*/ 49 w 469"/>
                    <a:gd name="T19" fmla="*/ 88 h 613"/>
                    <a:gd name="T20" fmla="*/ 21 w 469"/>
                    <a:gd name="T21" fmla="*/ 103 h 613"/>
                    <a:gd name="T22" fmla="*/ 14 w 469"/>
                    <a:gd name="T23" fmla="*/ 124 h 613"/>
                    <a:gd name="T24" fmla="*/ 33 w 469"/>
                    <a:gd name="T25" fmla="*/ 140 h 613"/>
                    <a:gd name="T26" fmla="*/ 62 w 469"/>
                    <a:gd name="T27" fmla="*/ 78 h 613"/>
                    <a:gd name="T28" fmla="*/ 76 w 469"/>
                    <a:gd name="T29" fmla="*/ 120 h 613"/>
                    <a:gd name="T30" fmla="*/ 100 w 469"/>
                    <a:gd name="T31" fmla="*/ 124 h 613"/>
                    <a:gd name="T32" fmla="*/ 75 w 469"/>
                    <a:gd name="T33" fmla="*/ 132 h 613"/>
                    <a:gd name="T34" fmla="*/ 103 w 469"/>
                    <a:gd name="T35" fmla="*/ 150 h 613"/>
                    <a:gd name="T36" fmla="*/ 148 w 469"/>
                    <a:gd name="T37" fmla="*/ 167 h 613"/>
                    <a:gd name="T38" fmla="*/ 122 w 469"/>
                    <a:gd name="T39" fmla="*/ 161 h 613"/>
                    <a:gd name="T40" fmla="*/ 118 w 469"/>
                    <a:gd name="T41" fmla="*/ 175 h 613"/>
                    <a:gd name="T42" fmla="*/ 103 w 469"/>
                    <a:gd name="T43" fmla="*/ 166 h 613"/>
                    <a:gd name="T44" fmla="*/ 90 w 469"/>
                    <a:gd name="T45" fmla="*/ 160 h 613"/>
                    <a:gd name="T46" fmla="*/ 71 w 469"/>
                    <a:gd name="T47" fmla="*/ 158 h 613"/>
                    <a:gd name="T48" fmla="*/ 60 w 469"/>
                    <a:gd name="T49" fmla="*/ 151 h 613"/>
                    <a:gd name="T50" fmla="*/ 38 w 469"/>
                    <a:gd name="T51" fmla="*/ 146 h 613"/>
                    <a:gd name="T52" fmla="*/ 9 w 469"/>
                    <a:gd name="T53" fmla="*/ 134 h 613"/>
                    <a:gd name="T54" fmla="*/ 1 w 469"/>
                    <a:gd name="T55" fmla="*/ 162 h 613"/>
                    <a:gd name="T56" fmla="*/ 1 w 469"/>
                    <a:gd name="T57" fmla="*/ 174 h 613"/>
                    <a:gd name="T58" fmla="*/ 11 w 469"/>
                    <a:gd name="T59" fmla="*/ 171 h 613"/>
                    <a:gd name="T60" fmla="*/ 29 w 469"/>
                    <a:gd name="T61" fmla="*/ 173 h 613"/>
                    <a:gd name="T62" fmla="*/ 10 w 469"/>
                    <a:gd name="T63" fmla="*/ 165 h 613"/>
                    <a:gd name="T64" fmla="*/ 39 w 469"/>
                    <a:gd name="T65" fmla="*/ 174 h 613"/>
                    <a:gd name="T66" fmla="*/ 64 w 469"/>
                    <a:gd name="T67" fmla="*/ 186 h 613"/>
                    <a:gd name="T68" fmla="*/ 33 w 469"/>
                    <a:gd name="T69" fmla="*/ 151 h 613"/>
                    <a:gd name="T70" fmla="*/ 48 w 469"/>
                    <a:gd name="T71" fmla="*/ 159 h 613"/>
                    <a:gd name="T72" fmla="*/ 73 w 469"/>
                    <a:gd name="T73" fmla="*/ 190 h 613"/>
                    <a:gd name="T74" fmla="*/ 86 w 469"/>
                    <a:gd name="T75" fmla="*/ 197 h 613"/>
                    <a:gd name="T76" fmla="*/ 65 w 469"/>
                    <a:gd name="T77" fmla="*/ 169 h 613"/>
                    <a:gd name="T78" fmla="*/ 54 w 469"/>
                    <a:gd name="T79" fmla="*/ 152 h 613"/>
                    <a:gd name="T80" fmla="*/ 107 w 469"/>
                    <a:gd name="T81" fmla="*/ 204 h 613"/>
                    <a:gd name="T82" fmla="*/ 78 w 469"/>
                    <a:gd name="T83" fmla="*/ 164 h 613"/>
                    <a:gd name="T84" fmla="*/ 91 w 469"/>
                    <a:gd name="T85" fmla="*/ 180 h 613"/>
                    <a:gd name="T86" fmla="*/ 85 w 469"/>
                    <a:gd name="T87" fmla="*/ 162 h 613"/>
                    <a:gd name="T88" fmla="*/ 110 w 469"/>
                    <a:gd name="T89" fmla="*/ 184 h 613"/>
                    <a:gd name="T90" fmla="*/ 123 w 469"/>
                    <a:gd name="T91" fmla="*/ 178 h 613"/>
                    <a:gd name="T92" fmla="*/ 127 w 469"/>
                    <a:gd name="T93" fmla="*/ 166 h 613"/>
                    <a:gd name="T94" fmla="*/ 152 w 469"/>
                    <a:gd name="T95" fmla="*/ 176 h 613"/>
                    <a:gd name="T96" fmla="*/ 122 w 469"/>
                    <a:gd name="T97" fmla="*/ 151 h 613"/>
                    <a:gd name="T98" fmla="*/ 94 w 469"/>
                    <a:gd name="T99" fmla="*/ 141 h 613"/>
                    <a:gd name="T100" fmla="*/ 131 w 469"/>
                    <a:gd name="T101" fmla="*/ 120 h 613"/>
                    <a:gd name="T102" fmla="*/ 118 w 469"/>
                    <a:gd name="T103" fmla="*/ 89 h 613"/>
                    <a:gd name="T104" fmla="*/ 135 w 469"/>
                    <a:gd name="T105" fmla="*/ 92 h 613"/>
                    <a:gd name="T106" fmla="*/ 133 w 469"/>
                    <a:gd name="T107" fmla="*/ 83 h 613"/>
                    <a:gd name="T108" fmla="*/ 103 w 469"/>
                    <a:gd name="T109" fmla="*/ 63 h 613"/>
                    <a:gd name="T110" fmla="*/ 83 w 469"/>
                    <a:gd name="T111" fmla="*/ 44 h 613"/>
                    <a:gd name="T112" fmla="*/ 124 w 469"/>
                    <a:gd name="T113" fmla="*/ 61 h 613"/>
                    <a:gd name="T114" fmla="*/ 133 w 469"/>
                    <a:gd name="T115" fmla="*/ 62 h 613"/>
                    <a:gd name="T116" fmla="*/ 117 w 469"/>
                    <a:gd name="T117" fmla="*/ 40 h 613"/>
                    <a:gd name="T118" fmla="*/ 122 w 469"/>
                    <a:gd name="T119" fmla="*/ 42 h 613"/>
                    <a:gd name="T120" fmla="*/ 117 w 469"/>
                    <a:gd name="T121" fmla="*/ 31 h 613"/>
                    <a:gd name="T122" fmla="*/ 114 w 469"/>
                    <a:gd name="T123" fmla="*/ 27 h 613"/>
                    <a:gd name="T124" fmla="*/ 112 w 469"/>
                    <a:gd name="T125" fmla="*/ 17 h 6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613"/>
                    <a:gd name="T191" fmla="*/ 469 w 469"/>
                    <a:gd name="T192" fmla="*/ 613 h 61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613">
                      <a:moveTo>
                        <a:pt x="246" y="0"/>
                      </a:move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6" y="0"/>
                      </a:lnTo>
                      <a:lnTo>
                        <a:pt x="259" y="0"/>
                      </a:lnTo>
                      <a:lnTo>
                        <a:pt x="261" y="0"/>
                      </a:lnTo>
                      <a:lnTo>
                        <a:pt x="263" y="0"/>
                      </a:lnTo>
                      <a:lnTo>
                        <a:pt x="265" y="2"/>
                      </a:lnTo>
                      <a:lnTo>
                        <a:pt x="267" y="2"/>
                      </a:lnTo>
                      <a:lnTo>
                        <a:pt x="269" y="3"/>
                      </a:lnTo>
                      <a:lnTo>
                        <a:pt x="270" y="3"/>
                      </a:lnTo>
                      <a:lnTo>
                        <a:pt x="271" y="4"/>
                      </a:lnTo>
                      <a:lnTo>
                        <a:pt x="272" y="5"/>
                      </a:lnTo>
                      <a:lnTo>
                        <a:pt x="274" y="6"/>
                      </a:lnTo>
                      <a:lnTo>
                        <a:pt x="275" y="7"/>
                      </a:lnTo>
                      <a:lnTo>
                        <a:pt x="275" y="9"/>
                      </a:lnTo>
                      <a:lnTo>
                        <a:pt x="276" y="10"/>
                      </a:lnTo>
                      <a:lnTo>
                        <a:pt x="276" y="11"/>
                      </a:lnTo>
                      <a:lnTo>
                        <a:pt x="277" y="13"/>
                      </a:lnTo>
                      <a:lnTo>
                        <a:pt x="277" y="14"/>
                      </a:lnTo>
                      <a:lnTo>
                        <a:pt x="277" y="15"/>
                      </a:lnTo>
                      <a:lnTo>
                        <a:pt x="278" y="18"/>
                      </a:lnTo>
                      <a:lnTo>
                        <a:pt x="278" y="19"/>
                      </a:lnTo>
                      <a:lnTo>
                        <a:pt x="278" y="20"/>
                      </a:lnTo>
                      <a:lnTo>
                        <a:pt x="279" y="22"/>
                      </a:lnTo>
                      <a:lnTo>
                        <a:pt x="279" y="24"/>
                      </a:lnTo>
                      <a:lnTo>
                        <a:pt x="281" y="25"/>
                      </a:lnTo>
                      <a:lnTo>
                        <a:pt x="281" y="27"/>
                      </a:lnTo>
                      <a:lnTo>
                        <a:pt x="282" y="28"/>
                      </a:lnTo>
                      <a:lnTo>
                        <a:pt x="282" y="30"/>
                      </a:lnTo>
                      <a:lnTo>
                        <a:pt x="283" y="32"/>
                      </a:lnTo>
                      <a:lnTo>
                        <a:pt x="284" y="33"/>
                      </a:lnTo>
                      <a:lnTo>
                        <a:pt x="285" y="34"/>
                      </a:lnTo>
                      <a:lnTo>
                        <a:pt x="279" y="37"/>
                      </a:lnTo>
                      <a:lnTo>
                        <a:pt x="275" y="41"/>
                      </a:lnTo>
                      <a:lnTo>
                        <a:pt x="269" y="44"/>
                      </a:lnTo>
                      <a:lnTo>
                        <a:pt x="264" y="48"/>
                      </a:lnTo>
                      <a:lnTo>
                        <a:pt x="259" y="52"/>
                      </a:lnTo>
                      <a:lnTo>
                        <a:pt x="253" y="56"/>
                      </a:lnTo>
                      <a:lnTo>
                        <a:pt x="248" y="60"/>
                      </a:lnTo>
                      <a:lnTo>
                        <a:pt x="242" y="65"/>
                      </a:lnTo>
                      <a:lnTo>
                        <a:pt x="237" y="70"/>
                      </a:lnTo>
                      <a:lnTo>
                        <a:pt x="231" y="76"/>
                      </a:lnTo>
                      <a:lnTo>
                        <a:pt x="226" y="80"/>
                      </a:lnTo>
                      <a:lnTo>
                        <a:pt x="220" y="85"/>
                      </a:lnTo>
                      <a:lnTo>
                        <a:pt x="215" y="91"/>
                      </a:lnTo>
                      <a:lnTo>
                        <a:pt x="210" y="96"/>
                      </a:lnTo>
                      <a:lnTo>
                        <a:pt x="204" y="101"/>
                      </a:lnTo>
                      <a:lnTo>
                        <a:pt x="198" y="107"/>
                      </a:lnTo>
                      <a:lnTo>
                        <a:pt x="194" y="112"/>
                      </a:lnTo>
                      <a:lnTo>
                        <a:pt x="188" y="117"/>
                      </a:lnTo>
                      <a:lnTo>
                        <a:pt x="183" y="123"/>
                      </a:lnTo>
                      <a:lnTo>
                        <a:pt x="178" y="129"/>
                      </a:lnTo>
                      <a:lnTo>
                        <a:pt x="173" y="134"/>
                      </a:lnTo>
                      <a:lnTo>
                        <a:pt x="168" y="139"/>
                      </a:lnTo>
                      <a:lnTo>
                        <a:pt x="163" y="145"/>
                      </a:lnTo>
                      <a:lnTo>
                        <a:pt x="158" y="151"/>
                      </a:lnTo>
                      <a:lnTo>
                        <a:pt x="153" y="155"/>
                      </a:lnTo>
                      <a:lnTo>
                        <a:pt x="149" y="160"/>
                      </a:lnTo>
                      <a:lnTo>
                        <a:pt x="144" y="166"/>
                      </a:lnTo>
                      <a:lnTo>
                        <a:pt x="140" y="170"/>
                      </a:lnTo>
                      <a:lnTo>
                        <a:pt x="135" y="175"/>
                      </a:lnTo>
                      <a:lnTo>
                        <a:pt x="130" y="179"/>
                      </a:lnTo>
                      <a:lnTo>
                        <a:pt x="127" y="183"/>
                      </a:lnTo>
                      <a:lnTo>
                        <a:pt x="122" y="188"/>
                      </a:lnTo>
                      <a:lnTo>
                        <a:pt x="100" y="188"/>
                      </a:lnTo>
                      <a:lnTo>
                        <a:pt x="99" y="190"/>
                      </a:lnTo>
                      <a:lnTo>
                        <a:pt x="99" y="191"/>
                      </a:lnTo>
                      <a:lnTo>
                        <a:pt x="99" y="193"/>
                      </a:lnTo>
                      <a:lnTo>
                        <a:pt x="99" y="194"/>
                      </a:lnTo>
                      <a:lnTo>
                        <a:pt x="99" y="196"/>
                      </a:lnTo>
                      <a:lnTo>
                        <a:pt x="99" y="197"/>
                      </a:lnTo>
                      <a:lnTo>
                        <a:pt x="99" y="198"/>
                      </a:lnTo>
                      <a:lnTo>
                        <a:pt x="99" y="199"/>
                      </a:lnTo>
                      <a:lnTo>
                        <a:pt x="98" y="199"/>
                      </a:lnTo>
                      <a:lnTo>
                        <a:pt x="98" y="200"/>
                      </a:lnTo>
                      <a:lnTo>
                        <a:pt x="98" y="201"/>
                      </a:lnTo>
                      <a:lnTo>
                        <a:pt x="98" y="203"/>
                      </a:lnTo>
                      <a:lnTo>
                        <a:pt x="98" y="204"/>
                      </a:lnTo>
                      <a:lnTo>
                        <a:pt x="98" y="205"/>
                      </a:lnTo>
                      <a:lnTo>
                        <a:pt x="98" y="206"/>
                      </a:lnTo>
                      <a:lnTo>
                        <a:pt x="98" y="207"/>
                      </a:lnTo>
                      <a:lnTo>
                        <a:pt x="98" y="208"/>
                      </a:lnTo>
                      <a:lnTo>
                        <a:pt x="98" y="210"/>
                      </a:lnTo>
                      <a:lnTo>
                        <a:pt x="98" y="211"/>
                      </a:lnTo>
                      <a:lnTo>
                        <a:pt x="98" y="212"/>
                      </a:lnTo>
                      <a:lnTo>
                        <a:pt x="98" y="214"/>
                      </a:lnTo>
                      <a:lnTo>
                        <a:pt x="98" y="216"/>
                      </a:lnTo>
                      <a:lnTo>
                        <a:pt x="98" y="219"/>
                      </a:lnTo>
                      <a:lnTo>
                        <a:pt x="98" y="221"/>
                      </a:lnTo>
                      <a:lnTo>
                        <a:pt x="98" y="223"/>
                      </a:lnTo>
                      <a:lnTo>
                        <a:pt x="97" y="227"/>
                      </a:lnTo>
                      <a:lnTo>
                        <a:pt x="94" y="229"/>
                      </a:lnTo>
                      <a:lnTo>
                        <a:pt x="92" y="233"/>
                      </a:lnTo>
                      <a:lnTo>
                        <a:pt x="90" y="237"/>
                      </a:lnTo>
                      <a:lnTo>
                        <a:pt x="88" y="241"/>
                      </a:lnTo>
                      <a:lnTo>
                        <a:pt x="86" y="245"/>
                      </a:lnTo>
                      <a:lnTo>
                        <a:pt x="84" y="250"/>
                      </a:lnTo>
                      <a:lnTo>
                        <a:pt x="82" y="255"/>
                      </a:lnTo>
                      <a:lnTo>
                        <a:pt x="79" y="259"/>
                      </a:lnTo>
                      <a:lnTo>
                        <a:pt x="77" y="264"/>
                      </a:lnTo>
                      <a:lnTo>
                        <a:pt x="75" y="270"/>
                      </a:lnTo>
                      <a:lnTo>
                        <a:pt x="73" y="274"/>
                      </a:lnTo>
                      <a:lnTo>
                        <a:pt x="70" y="280"/>
                      </a:lnTo>
                      <a:lnTo>
                        <a:pt x="68" y="285"/>
                      </a:lnTo>
                      <a:lnTo>
                        <a:pt x="66" y="290"/>
                      </a:lnTo>
                      <a:lnTo>
                        <a:pt x="63" y="296"/>
                      </a:lnTo>
                      <a:lnTo>
                        <a:pt x="61" y="301"/>
                      </a:lnTo>
                      <a:lnTo>
                        <a:pt x="59" y="307"/>
                      </a:lnTo>
                      <a:lnTo>
                        <a:pt x="57" y="312"/>
                      </a:lnTo>
                      <a:lnTo>
                        <a:pt x="55" y="317"/>
                      </a:lnTo>
                      <a:lnTo>
                        <a:pt x="53" y="323"/>
                      </a:lnTo>
                      <a:lnTo>
                        <a:pt x="52" y="327"/>
                      </a:lnTo>
                      <a:lnTo>
                        <a:pt x="51" y="333"/>
                      </a:lnTo>
                      <a:lnTo>
                        <a:pt x="48" y="338"/>
                      </a:lnTo>
                      <a:lnTo>
                        <a:pt x="47" y="342"/>
                      </a:lnTo>
                      <a:lnTo>
                        <a:pt x="46" y="347"/>
                      </a:lnTo>
                      <a:lnTo>
                        <a:pt x="45" y="350"/>
                      </a:lnTo>
                      <a:lnTo>
                        <a:pt x="44" y="355"/>
                      </a:lnTo>
                      <a:lnTo>
                        <a:pt x="42" y="359"/>
                      </a:lnTo>
                      <a:lnTo>
                        <a:pt x="42" y="362"/>
                      </a:lnTo>
                      <a:lnTo>
                        <a:pt x="41" y="364"/>
                      </a:lnTo>
                      <a:lnTo>
                        <a:pt x="41" y="368"/>
                      </a:lnTo>
                      <a:lnTo>
                        <a:pt x="41" y="359"/>
                      </a:lnTo>
                      <a:lnTo>
                        <a:pt x="41" y="350"/>
                      </a:lnTo>
                      <a:lnTo>
                        <a:pt x="41" y="342"/>
                      </a:lnTo>
                      <a:lnTo>
                        <a:pt x="41" y="335"/>
                      </a:lnTo>
                      <a:lnTo>
                        <a:pt x="41" y="328"/>
                      </a:lnTo>
                      <a:lnTo>
                        <a:pt x="41" y="322"/>
                      </a:lnTo>
                      <a:lnTo>
                        <a:pt x="41" y="315"/>
                      </a:lnTo>
                      <a:lnTo>
                        <a:pt x="42" y="309"/>
                      </a:lnTo>
                      <a:lnTo>
                        <a:pt x="42" y="303"/>
                      </a:lnTo>
                      <a:lnTo>
                        <a:pt x="42" y="297"/>
                      </a:lnTo>
                      <a:lnTo>
                        <a:pt x="44" y="293"/>
                      </a:lnTo>
                      <a:lnTo>
                        <a:pt x="44" y="287"/>
                      </a:lnTo>
                      <a:lnTo>
                        <a:pt x="45" y="282"/>
                      </a:lnTo>
                      <a:lnTo>
                        <a:pt x="45" y="278"/>
                      </a:lnTo>
                      <a:lnTo>
                        <a:pt x="46" y="273"/>
                      </a:lnTo>
                      <a:lnTo>
                        <a:pt x="46" y="268"/>
                      </a:lnTo>
                      <a:lnTo>
                        <a:pt x="47" y="265"/>
                      </a:lnTo>
                      <a:lnTo>
                        <a:pt x="48" y="260"/>
                      </a:lnTo>
                      <a:lnTo>
                        <a:pt x="49" y="257"/>
                      </a:lnTo>
                      <a:lnTo>
                        <a:pt x="51" y="252"/>
                      </a:lnTo>
                      <a:lnTo>
                        <a:pt x="52" y="249"/>
                      </a:lnTo>
                      <a:lnTo>
                        <a:pt x="53" y="244"/>
                      </a:lnTo>
                      <a:lnTo>
                        <a:pt x="54" y="241"/>
                      </a:lnTo>
                      <a:lnTo>
                        <a:pt x="55" y="237"/>
                      </a:lnTo>
                      <a:lnTo>
                        <a:pt x="56" y="233"/>
                      </a:lnTo>
                      <a:lnTo>
                        <a:pt x="57" y="229"/>
                      </a:lnTo>
                      <a:lnTo>
                        <a:pt x="60" y="225"/>
                      </a:lnTo>
                      <a:lnTo>
                        <a:pt x="61" y="221"/>
                      </a:lnTo>
                      <a:lnTo>
                        <a:pt x="62" y="216"/>
                      </a:lnTo>
                      <a:lnTo>
                        <a:pt x="64" y="212"/>
                      </a:lnTo>
                      <a:lnTo>
                        <a:pt x="67" y="208"/>
                      </a:lnTo>
                      <a:lnTo>
                        <a:pt x="68" y="204"/>
                      </a:lnTo>
                      <a:lnTo>
                        <a:pt x="70" y="198"/>
                      </a:lnTo>
                      <a:lnTo>
                        <a:pt x="73" y="193"/>
                      </a:lnTo>
                      <a:lnTo>
                        <a:pt x="75" y="189"/>
                      </a:lnTo>
                      <a:lnTo>
                        <a:pt x="77" y="184"/>
                      </a:lnTo>
                      <a:lnTo>
                        <a:pt x="79" y="179"/>
                      </a:lnTo>
                      <a:lnTo>
                        <a:pt x="83" y="175"/>
                      </a:lnTo>
                      <a:lnTo>
                        <a:pt x="85" y="171"/>
                      </a:lnTo>
                      <a:lnTo>
                        <a:pt x="88" y="167"/>
                      </a:lnTo>
                      <a:lnTo>
                        <a:pt x="90" y="163"/>
                      </a:lnTo>
                      <a:lnTo>
                        <a:pt x="92" y="160"/>
                      </a:lnTo>
                      <a:lnTo>
                        <a:pt x="94" y="156"/>
                      </a:lnTo>
                      <a:lnTo>
                        <a:pt x="97" y="153"/>
                      </a:lnTo>
                      <a:lnTo>
                        <a:pt x="99" y="149"/>
                      </a:lnTo>
                      <a:lnTo>
                        <a:pt x="101" y="147"/>
                      </a:lnTo>
                      <a:lnTo>
                        <a:pt x="104" y="144"/>
                      </a:lnTo>
                      <a:lnTo>
                        <a:pt x="106" y="141"/>
                      </a:lnTo>
                      <a:lnTo>
                        <a:pt x="108" y="138"/>
                      </a:lnTo>
                      <a:lnTo>
                        <a:pt x="111" y="136"/>
                      </a:lnTo>
                      <a:lnTo>
                        <a:pt x="113" y="133"/>
                      </a:lnTo>
                      <a:lnTo>
                        <a:pt x="114" y="131"/>
                      </a:lnTo>
                      <a:lnTo>
                        <a:pt x="116" y="129"/>
                      </a:lnTo>
                      <a:lnTo>
                        <a:pt x="119" y="126"/>
                      </a:lnTo>
                      <a:lnTo>
                        <a:pt x="120" y="124"/>
                      </a:lnTo>
                      <a:lnTo>
                        <a:pt x="122" y="123"/>
                      </a:lnTo>
                      <a:lnTo>
                        <a:pt x="125" y="121"/>
                      </a:lnTo>
                      <a:lnTo>
                        <a:pt x="126" y="119"/>
                      </a:lnTo>
                      <a:lnTo>
                        <a:pt x="127" y="117"/>
                      </a:lnTo>
                      <a:lnTo>
                        <a:pt x="129" y="116"/>
                      </a:lnTo>
                      <a:lnTo>
                        <a:pt x="130" y="115"/>
                      </a:lnTo>
                      <a:lnTo>
                        <a:pt x="131" y="112"/>
                      </a:lnTo>
                      <a:lnTo>
                        <a:pt x="133" y="111"/>
                      </a:lnTo>
                      <a:lnTo>
                        <a:pt x="134" y="110"/>
                      </a:lnTo>
                      <a:lnTo>
                        <a:pt x="136" y="107"/>
                      </a:lnTo>
                      <a:lnTo>
                        <a:pt x="140" y="103"/>
                      </a:lnTo>
                      <a:lnTo>
                        <a:pt x="142" y="99"/>
                      </a:lnTo>
                      <a:lnTo>
                        <a:pt x="145" y="95"/>
                      </a:lnTo>
                      <a:lnTo>
                        <a:pt x="149" y="92"/>
                      </a:lnTo>
                      <a:lnTo>
                        <a:pt x="152" y="87"/>
                      </a:lnTo>
                      <a:lnTo>
                        <a:pt x="156" y="84"/>
                      </a:lnTo>
                      <a:lnTo>
                        <a:pt x="159" y="79"/>
                      </a:lnTo>
                      <a:lnTo>
                        <a:pt x="163" y="74"/>
                      </a:lnTo>
                      <a:lnTo>
                        <a:pt x="166" y="71"/>
                      </a:lnTo>
                      <a:lnTo>
                        <a:pt x="170" y="66"/>
                      </a:lnTo>
                      <a:lnTo>
                        <a:pt x="174" y="63"/>
                      </a:lnTo>
                      <a:lnTo>
                        <a:pt x="178" y="58"/>
                      </a:lnTo>
                      <a:lnTo>
                        <a:pt x="181" y="55"/>
                      </a:lnTo>
                      <a:lnTo>
                        <a:pt x="186" y="50"/>
                      </a:lnTo>
                      <a:lnTo>
                        <a:pt x="189" y="47"/>
                      </a:lnTo>
                      <a:lnTo>
                        <a:pt x="193" y="43"/>
                      </a:lnTo>
                      <a:lnTo>
                        <a:pt x="197" y="39"/>
                      </a:lnTo>
                      <a:lnTo>
                        <a:pt x="201" y="35"/>
                      </a:lnTo>
                      <a:lnTo>
                        <a:pt x="204" y="32"/>
                      </a:lnTo>
                      <a:lnTo>
                        <a:pt x="209" y="28"/>
                      </a:lnTo>
                      <a:lnTo>
                        <a:pt x="212" y="25"/>
                      </a:lnTo>
                      <a:lnTo>
                        <a:pt x="216" y="21"/>
                      </a:lnTo>
                      <a:lnTo>
                        <a:pt x="219" y="19"/>
                      </a:lnTo>
                      <a:lnTo>
                        <a:pt x="223" y="15"/>
                      </a:lnTo>
                      <a:lnTo>
                        <a:pt x="227" y="13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7" y="6"/>
                      </a:lnTo>
                      <a:lnTo>
                        <a:pt x="240" y="4"/>
                      </a:lnTo>
                      <a:lnTo>
                        <a:pt x="242" y="2"/>
                      </a:lnTo>
                      <a:lnTo>
                        <a:pt x="246" y="0"/>
                      </a:lnTo>
                      <a:close/>
                      <a:moveTo>
                        <a:pt x="291" y="37"/>
                      </a:moveTo>
                      <a:lnTo>
                        <a:pt x="285" y="40"/>
                      </a:lnTo>
                      <a:lnTo>
                        <a:pt x="279" y="42"/>
                      </a:lnTo>
                      <a:lnTo>
                        <a:pt x="274" y="44"/>
                      </a:lnTo>
                      <a:lnTo>
                        <a:pt x="268" y="48"/>
                      </a:lnTo>
                      <a:lnTo>
                        <a:pt x="263" y="51"/>
                      </a:lnTo>
                      <a:lnTo>
                        <a:pt x="257" y="56"/>
                      </a:lnTo>
                      <a:lnTo>
                        <a:pt x="252" y="60"/>
                      </a:lnTo>
                      <a:lnTo>
                        <a:pt x="246" y="64"/>
                      </a:lnTo>
                      <a:lnTo>
                        <a:pt x="241" y="70"/>
                      </a:lnTo>
                      <a:lnTo>
                        <a:pt x="235" y="74"/>
                      </a:lnTo>
                      <a:lnTo>
                        <a:pt x="230" y="79"/>
                      </a:lnTo>
                      <a:lnTo>
                        <a:pt x="225" y="85"/>
                      </a:lnTo>
                      <a:lnTo>
                        <a:pt x="219" y="91"/>
                      </a:lnTo>
                      <a:lnTo>
                        <a:pt x="213" y="96"/>
                      </a:lnTo>
                      <a:lnTo>
                        <a:pt x="209" y="102"/>
                      </a:lnTo>
                      <a:lnTo>
                        <a:pt x="203" y="108"/>
                      </a:lnTo>
                      <a:lnTo>
                        <a:pt x="198" y="114"/>
                      </a:lnTo>
                      <a:lnTo>
                        <a:pt x="193" y="119"/>
                      </a:lnTo>
                      <a:lnTo>
                        <a:pt x="187" y="125"/>
                      </a:lnTo>
                      <a:lnTo>
                        <a:pt x="182" y="131"/>
                      </a:lnTo>
                      <a:lnTo>
                        <a:pt x="177" y="137"/>
                      </a:lnTo>
                      <a:lnTo>
                        <a:pt x="172" y="143"/>
                      </a:lnTo>
                      <a:lnTo>
                        <a:pt x="166" y="148"/>
                      </a:lnTo>
                      <a:lnTo>
                        <a:pt x="161" y="154"/>
                      </a:lnTo>
                      <a:lnTo>
                        <a:pt x="157" y="160"/>
                      </a:lnTo>
                      <a:lnTo>
                        <a:pt x="151" y="164"/>
                      </a:lnTo>
                      <a:lnTo>
                        <a:pt x="146" y="169"/>
                      </a:lnTo>
                      <a:lnTo>
                        <a:pt x="141" y="175"/>
                      </a:lnTo>
                      <a:lnTo>
                        <a:pt x="136" y="179"/>
                      </a:lnTo>
                      <a:lnTo>
                        <a:pt x="131" y="183"/>
                      </a:lnTo>
                      <a:lnTo>
                        <a:pt x="126" y="188"/>
                      </a:lnTo>
                      <a:lnTo>
                        <a:pt x="121" y="191"/>
                      </a:lnTo>
                      <a:lnTo>
                        <a:pt x="101" y="205"/>
                      </a:lnTo>
                      <a:lnTo>
                        <a:pt x="101" y="206"/>
                      </a:lnTo>
                      <a:lnTo>
                        <a:pt x="101" y="207"/>
                      </a:lnTo>
                      <a:lnTo>
                        <a:pt x="101" y="208"/>
                      </a:lnTo>
                      <a:lnTo>
                        <a:pt x="101" y="210"/>
                      </a:lnTo>
                      <a:lnTo>
                        <a:pt x="101" y="211"/>
                      </a:lnTo>
                      <a:lnTo>
                        <a:pt x="101" y="212"/>
                      </a:lnTo>
                      <a:lnTo>
                        <a:pt x="101" y="213"/>
                      </a:lnTo>
                      <a:lnTo>
                        <a:pt x="103" y="214"/>
                      </a:lnTo>
                      <a:lnTo>
                        <a:pt x="103" y="215"/>
                      </a:lnTo>
                      <a:lnTo>
                        <a:pt x="103" y="216"/>
                      </a:lnTo>
                      <a:lnTo>
                        <a:pt x="103" y="218"/>
                      </a:lnTo>
                      <a:lnTo>
                        <a:pt x="103" y="219"/>
                      </a:lnTo>
                      <a:lnTo>
                        <a:pt x="103" y="220"/>
                      </a:lnTo>
                      <a:lnTo>
                        <a:pt x="104" y="221"/>
                      </a:lnTo>
                      <a:lnTo>
                        <a:pt x="104" y="223"/>
                      </a:lnTo>
                      <a:lnTo>
                        <a:pt x="104" y="225"/>
                      </a:lnTo>
                      <a:lnTo>
                        <a:pt x="104" y="226"/>
                      </a:lnTo>
                      <a:lnTo>
                        <a:pt x="104" y="227"/>
                      </a:lnTo>
                      <a:lnTo>
                        <a:pt x="104" y="228"/>
                      </a:lnTo>
                      <a:lnTo>
                        <a:pt x="105" y="229"/>
                      </a:lnTo>
                      <a:lnTo>
                        <a:pt x="105" y="230"/>
                      </a:lnTo>
                      <a:lnTo>
                        <a:pt x="105" y="231"/>
                      </a:lnTo>
                      <a:lnTo>
                        <a:pt x="105" y="233"/>
                      </a:lnTo>
                      <a:lnTo>
                        <a:pt x="105" y="234"/>
                      </a:lnTo>
                      <a:lnTo>
                        <a:pt x="105" y="235"/>
                      </a:lnTo>
                      <a:lnTo>
                        <a:pt x="105" y="236"/>
                      </a:lnTo>
                      <a:lnTo>
                        <a:pt x="105" y="237"/>
                      </a:lnTo>
                      <a:lnTo>
                        <a:pt x="106" y="238"/>
                      </a:lnTo>
                      <a:lnTo>
                        <a:pt x="106" y="240"/>
                      </a:lnTo>
                      <a:lnTo>
                        <a:pt x="106" y="241"/>
                      </a:lnTo>
                      <a:lnTo>
                        <a:pt x="105" y="242"/>
                      </a:lnTo>
                      <a:lnTo>
                        <a:pt x="105" y="243"/>
                      </a:lnTo>
                      <a:lnTo>
                        <a:pt x="104" y="243"/>
                      </a:lnTo>
                      <a:lnTo>
                        <a:pt x="104" y="244"/>
                      </a:lnTo>
                      <a:lnTo>
                        <a:pt x="103" y="244"/>
                      </a:lnTo>
                      <a:lnTo>
                        <a:pt x="103" y="245"/>
                      </a:lnTo>
                      <a:lnTo>
                        <a:pt x="101" y="245"/>
                      </a:lnTo>
                      <a:lnTo>
                        <a:pt x="101" y="246"/>
                      </a:lnTo>
                      <a:lnTo>
                        <a:pt x="100" y="248"/>
                      </a:lnTo>
                      <a:lnTo>
                        <a:pt x="99" y="249"/>
                      </a:lnTo>
                      <a:lnTo>
                        <a:pt x="99" y="250"/>
                      </a:lnTo>
                      <a:lnTo>
                        <a:pt x="98" y="250"/>
                      </a:lnTo>
                      <a:lnTo>
                        <a:pt x="98" y="251"/>
                      </a:lnTo>
                      <a:lnTo>
                        <a:pt x="97" y="251"/>
                      </a:lnTo>
                      <a:lnTo>
                        <a:pt x="97" y="252"/>
                      </a:lnTo>
                      <a:lnTo>
                        <a:pt x="96" y="253"/>
                      </a:lnTo>
                      <a:lnTo>
                        <a:pt x="96" y="255"/>
                      </a:lnTo>
                      <a:lnTo>
                        <a:pt x="94" y="255"/>
                      </a:lnTo>
                      <a:lnTo>
                        <a:pt x="94" y="256"/>
                      </a:lnTo>
                      <a:lnTo>
                        <a:pt x="93" y="257"/>
                      </a:lnTo>
                      <a:lnTo>
                        <a:pt x="92" y="258"/>
                      </a:lnTo>
                      <a:lnTo>
                        <a:pt x="92" y="259"/>
                      </a:lnTo>
                      <a:lnTo>
                        <a:pt x="91" y="259"/>
                      </a:lnTo>
                      <a:lnTo>
                        <a:pt x="91" y="260"/>
                      </a:lnTo>
                      <a:lnTo>
                        <a:pt x="90" y="260"/>
                      </a:lnTo>
                      <a:lnTo>
                        <a:pt x="90" y="261"/>
                      </a:lnTo>
                      <a:lnTo>
                        <a:pt x="145" y="264"/>
                      </a:lnTo>
                      <a:lnTo>
                        <a:pt x="86" y="267"/>
                      </a:lnTo>
                      <a:lnTo>
                        <a:pt x="86" y="268"/>
                      </a:lnTo>
                      <a:lnTo>
                        <a:pt x="85" y="270"/>
                      </a:lnTo>
                      <a:lnTo>
                        <a:pt x="84" y="271"/>
                      </a:lnTo>
                      <a:lnTo>
                        <a:pt x="84" y="272"/>
                      </a:lnTo>
                      <a:lnTo>
                        <a:pt x="83" y="273"/>
                      </a:lnTo>
                      <a:lnTo>
                        <a:pt x="83" y="274"/>
                      </a:lnTo>
                      <a:lnTo>
                        <a:pt x="82" y="275"/>
                      </a:lnTo>
                      <a:lnTo>
                        <a:pt x="81" y="277"/>
                      </a:lnTo>
                      <a:lnTo>
                        <a:pt x="81" y="278"/>
                      </a:lnTo>
                      <a:lnTo>
                        <a:pt x="79" y="279"/>
                      </a:lnTo>
                      <a:lnTo>
                        <a:pt x="79" y="280"/>
                      </a:lnTo>
                      <a:lnTo>
                        <a:pt x="78" y="281"/>
                      </a:lnTo>
                      <a:lnTo>
                        <a:pt x="78" y="282"/>
                      </a:lnTo>
                      <a:lnTo>
                        <a:pt x="77" y="283"/>
                      </a:lnTo>
                      <a:lnTo>
                        <a:pt x="76" y="285"/>
                      </a:lnTo>
                      <a:lnTo>
                        <a:pt x="76" y="286"/>
                      </a:lnTo>
                      <a:lnTo>
                        <a:pt x="75" y="287"/>
                      </a:lnTo>
                      <a:lnTo>
                        <a:pt x="75" y="288"/>
                      </a:lnTo>
                      <a:lnTo>
                        <a:pt x="74" y="289"/>
                      </a:lnTo>
                      <a:lnTo>
                        <a:pt x="73" y="290"/>
                      </a:lnTo>
                      <a:lnTo>
                        <a:pt x="73" y="292"/>
                      </a:lnTo>
                      <a:lnTo>
                        <a:pt x="71" y="292"/>
                      </a:lnTo>
                      <a:lnTo>
                        <a:pt x="71" y="293"/>
                      </a:lnTo>
                      <a:lnTo>
                        <a:pt x="128" y="297"/>
                      </a:lnTo>
                      <a:lnTo>
                        <a:pt x="69" y="297"/>
                      </a:lnTo>
                      <a:lnTo>
                        <a:pt x="69" y="298"/>
                      </a:lnTo>
                      <a:lnTo>
                        <a:pt x="68" y="301"/>
                      </a:lnTo>
                      <a:lnTo>
                        <a:pt x="67" y="303"/>
                      </a:lnTo>
                      <a:lnTo>
                        <a:pt x="66" y="304"/>
                      </a:lnTo>
                      <a:lnTo>
                        <a:pt x="64" y="307"/>
                      </a:lnTo>
                      <a:lnTo>
                        <a:pt x="64" y="309"/>
                      </a:lnTo>
                      <a:lnTo>
                        <a:pt x="63" y="311"/>
                      </a:lnTo>
                      <a:lnTo>
                        <a:pt x="62" y="313"/>
                      </a:lnTo>
                      <a:lnTo>
                        <a:pt x="61" y="315"/>
                      </a:lnTo>
                      <a:lnTo>
                        <a:pt x="60" y="317"/>
                      </a:lnTo>
                      <a:lnTo>
                        <a:pt x="59" y="319"/>
                      </a:lnTo>
                      <a:lnTo>
                        <a:pt x="57" y="322"/>
                      </a:lnTo>
                      <a:lnTo>
                        <a:pt x="56" y="324"/>
                      </a:lnTo>
                      <a:lnTo>
                        <a:pt x="55" y="326"/>
                      </a:lnTo>
                      <a:lnTo>
                        <a:pt x="55" y="328"/>
                      </a:lnTo>
                      <a:lnTo>
                        <a:pt x="54" y="331"/>
                      </a:lnTo>
                      <a:lnTo>
                        <a:pt x="53" y="333"/>
                      </a:lnTo>
                      <a:lnTo>
                        <a:pt x="52" y="335"/>
                      </a:lnTo>
                      <a:lnTo>
                        <a:pt x="51" y="338"/>
                      </a:lnTo>
                      <a:lnTo>
                        <a:pt x="49" y="340"/>
                      </a:lnTo>
                      <a:lnTo>
                        <a:pt x="48" y="342"/>
                      </a:lnTo>
                      <a:lnTo>
                        <a:pt x="48" y="345"/>
                      </a:lnTo>
                      <a:lnTo>
                        <a:pt x="47" y="347"/>
                      </a:lnTo>
                      <a:lnTo>
                        <a:pt x="46" y="349"/>
                      </a:lnTo>
                      <a:lnTo>
                        <a:pt x="46" y="352"/>
                      </a:lnTo>
                      <a:lnTo>
                        <a:pt x="45" y="354"/>
                      </a:lnTo>
                      <a:lnTo>
                        <a:pt x="44" y="356"/>
                      </a:lnTo>
                      <a:lnTo>
                        <a:pt x="44" y="359"/>
                      </a:lnTo>
                      <a:lnTo>
                        <a:pt x="42" y="361"/>
                      </a:lnTo>
                      <a:lnTo>
                        <a:pt x="42" y="363"/>
                      </a:lnTo>
                      <a:lnTo>
                        <a:pt x="41" y="365"/>
                      </a:lnTo>
                      <a:lnTo>
                        <a:pt x="41" y="367"/>
                      </a:lnTo>
                      <a:lnTo>
                        <a:pt x="41" y="368"/>
                      </a:lnTo>
                      <a:lnTo>
                        <a:pt x="41" y="369"/>
                      </a:lnTo>
                      <a:lnTo>
                        <a:pt x="41" y="370"/>
                      </a:lnTo>
                      <a:lnTo>
                        <a:pt x="41" y="371"/>
                      </a:lnTo>
                      <a:lnTo>
                        <a:pt x="41" y="372"/>
                      </a:lnTo>
                      <a:lnTo>
                        <a:pt x="41" y="374"/>
                      </a:lnTo>
                      <a:lnTo>
                        <a:pt x="41" y="375"/>
                      </a:lnTo>
                      <a:lnTo>
                        <a:pt x="41" y="376"/>
                      </a:lnTo>
                      <a:lnTo>
                        <a:pt x="41" y="377"/>
                      </a:lnTo>
                      <a:lnTo>
                        <a:pt x="41" y="378"/>
                      </a:lnTo>
                      <a:lnTo>
                        <a:pt x="41" y="379"/>
                      </a:lnTo>
                      <a:lnTo>
                        <a:pt x="41" y="380"/>
                      </a:lnTo>
                      <a:lnTo>
                        <a:pt x="41" y="382"/>
                      </a:lnTo>
                      <a:lnTo>
                        <a:pt x="41" y="383"/>
                      </a:lnTo>
                      <a:lnTo>
                        <a:pt x="41" y="384"/>
                      </a:lnTo>
                      <a:lnTo>
                        <a:pt x="41" y="385"/>
                      </a:lnTo>
                      <a:lnTo>
                        <a:pt x="41" y="386"/>
                      </a:lnTo>
                      <a:lnTo>
                        <a:pt x="41" y="387"/>
                      </a:lnTo>
                      <a:lnTo>
                        <a:pt x="41" y="389"/>
                      </a:lnTo>
                      <a:lnTo>
                        <a:pt x="41" y="390"/>
                      </a:lnTo>
                      <a:lnTo>
                        <a:pt x="41" y="391"/>
                      </a:lnTo>
                      <a:lnTo>
                        <a:pt x="41" y="392"/>
                      </a:lnTo>
                      <a:lnTo>
                        <a:pt x="41" y="393"/>
                      </a:lnTo>
                      <a:lnTo>
                        <a:pt x="41" y="395"/>
                      </a:lnTo>
                      <a:lnTo>
                        <a:pt x="41" y="397"/>
                      </a:lnTo>
                      <a:lnTo>
                        <a:pt x="41" y="398"/>
                      </a:lnTo>
                      <a:lnTo>
                        <a:pt x="41" y="400"/>
                      </a:lnTo>
                      <a:lnTo>
                        <a:pt x="41" y="401"/>
                      </a:lnTo>
                      <a:lnTo>
                        <a:pt x="41" y="402"/>
                      </a:lnTo>
                      <a:lnTo>
                        <a:pt x="41" y="405"/>
                      </a:lnTo>
                      <a:lnTo>
                        <a:pt x="77" y="424"/>
                      </a:lnTo>
                      <a:lnTo>
                        <a:pt x="83" y="424"/>
                      </a:lnTo>
                      <a:lnTo>
                        <a:pt x="89" y="423"/>
                      </a:lnTo>
                      <a:lnTo>
                        <a:pt x="94" y="421"/>
                      </a:lnTo>
                      <a:lnTo>
                        <a:pt x="100" y="419"/>
                      </a:lnTo>
                      <a:lnTo>
                        <a:pt x="105" y="415"/>
                      </a:lnTo>
                      <a:lnTo>
                        <a:pt x="109" y="412"/>
                      </a:lnTo>
                      <a:lnTo>
                        <a:pt x="114" y="407"/>
                      </a:lnTo>
                      <a:lnTo>
                        <a:pt x="119" y="401"/>
                      </a:lnTo>
                      <a:lnTo>
                        <a:pt x="122" y="395"/>
                      </a:lnTo>
                      <a:lnTo>
                        <a:pt x="126" y="389"/>
                      </a:lnTo>
                      <a:lnTo>
                        <a:pt x="130" y="382"/>
                      </a:lnTo>
                      <a:lnTo>
                        <a:pt x="134" y="375"/>
                      </a:lnTo>
                      <a:lnTo>
                        <a:pt x="136" y="367"/>
                      </a:lnTo>
                      <a:lnTo>
                        <a:pt x="140" y="359"/>
                      </a:lnTo>
                      <a:lnTo>
                        <a:pt x="143" y="350"/>
                      </a:lnTo>
                      <a:lnTo>
                        <a:pt x="145" y="342"/>
                      </a:lnTo>
                      <a:lnTo>
                        <a:pt x="149" y="334"/>
                      </a:lnTo>
                      <a:lnTo>
                        <a:pt x="151" y="325"/>
                      </a:lnTo>
                      <a:lnTo>
                        <a:pt x="153" y="316"/>
                      </a:lnTo>
                      <a:lnTo>
                        <a:pt x="157" y="308"/>
                      </a:lnTo>
                      <a:lnTo>
                        <a:pt x="159" y="298"/>
                      </a:lnTo>
                      <a:lnTo>
                        <a:pt x="161" y="290"/>
                      </a:lnTo>
                      <a:lnTo>
                        <a:pt x="164" y="281"/>
                      </a:lnTo>
                      <a:lnTo>
                        <a:pt x="166" y="273"/>
                      </a:lnTo>
                      <a:lnTo>
                        <a:pt x="168" y="265"/>
                      </a:lnTo>
                      <a:lnTo>
                        <a:pt x="172" y="257"/>
                      </a:lnTo>
                      <a:lnTo>
                        <a:pt x="174" y="250"/>
                      </a:lnTo>
                      <a:lnTo>
                        <a:pt x="177" y="243"/>
                      </a:lnTo>
                      <a:lnTo>
                        <a:pt x="180" y="236"/>
                      </a:lnTo>
                      <a:lnTo>
                        <a:pt x="182" y="230"/>
                      </a:lnTo>
                      <a:lnTo>
                        <a:pt x="185" y="225"/>
                      </a:lnTo>
                      <a:lnTo>
                        <a:pt x="188" y="219"/>
                      </a:lnTo>
                      <a:lnTo>
                        <a:pt x="187" y="225"/>
                      </a:lnTo>
                      <a:lnTo>
                        <a:pt x="187" y="229"/>
                      </a:lnTo>
                      <a:lnTo>
                        <a:pt x="186" y="234"/>
                      </a:lnTo>
                      <a:lnTo>
                        <a:pt x="185" y="238"/>
                      </a:lnTo>
                      <a:lnTo>
                        <a:pt x="185" y="244"/>
                      </a:lnTo>
                      <a:lnTo>
                        <a:pt x="183" y="249"/>
                      </a:lnTo>
                      <a:lnTo>
                        <a:pt x="183" y="253"/>
                      </a:lnTo>
                      <a:lnTo>
                        <a:pt x="183" y="258"/>
                      </a:lnTo>
                      <a:lnTo>
                        <a:pt x="182" y="264"/>
                      </a:lnTo>
                      <a:lnTo>
                        <a:pt x="182" y="268"/>
                      </a:lnTo>
                      <a:lnTo>
                        <a:pt x="182" y="273"/>
                      </a:lnTo>
                      <a:lnTo>
                        <a:pt x="182" y="278"/>
                      </a:lnTo>
                      <a:lnTo>
                        <a:pt x="182" y="282"/>
                      </a:lnTo>
                      <a:lnTo>
                        <a:pt x="182" y="287"/>
                      </a:lnTo>
                      <a:lnTo>
                        <a:pt x="182" y="292"/>
                      </a:lnTo>
                      <a:lnTo>
                        <a:pt x="183" y="296"/>
                      </a:lnTo>
                      <a:lnTo>
                        <a:pt x="183" y="301"/>
                      </a:lnTo>
                      <a:lnTo>
                        <a:pt x="185" y="304"/>
                      </a:lnTo>
                      <a:lnTo>
                        <a:pt x="186" y="309"/>
                      </a:lnTo>
                      <a:lnTo>
                        <a:pt x="187" y="312"/>
                      </a:lnTo>
                      <a:lnTo>
                        <a:pt x="188" y="317"/>
                      </a:lnTo>
                      <a:lnTo>
                        <a:pt x="189" y="320"/>
                      </a:lnTo>
                      <a:lnTo>
                        <a:pt x="192" y="324"/>
                      </a:lnTo>
                      <a:lnTo>
                        <a:pt x="193" y="327"/>
                      </a:lnTo>
                      <a:lnTo>
                        <a:pt x="195" y="331"/>
                      </a:lnTo>
                      <a:lnTo>
                        <a:pt x="197" y="334"/>
                      </a:lnTo>
                      <a:lnTo>
                        <a:pt x="200" y="337"/>
                      </a:lnTo>
                      <a:lnTo>
                        <a:pt x="203" y="340"/>
                      </a:lnTo>
                      <a:lnTo>
                        <a:pt x="205" y="342"/>
                      </a:lnTo>
                      <a:lnTo>
                        <a:pt x="209" y="345"/>
                      </a:lnTo>
                      <a:lnTo>
                        <a:pt x="212" y="347"/>
                      </a:lnTo>
                      <a:lnTo>
                        <a:pt x="217" y="349"/>
                      </a:lnTo>
                      <a:lnTo>
                        <a:pt x="225" y="360"/>
                      </a:lnTo>
                      <a:lnTo>
                        <a:pt x="227" y="360"/>
                      </a:lnTo>
                      <a:lnTo>
                        <a:pt x="230" y="360"/>
                      </a:lnTo>
                      <a:lnTo>
                        <a:pt x="232" y="360"/>
                      </a:lnTo>
                      <a:lnTo>
                        <a:pt x="233" y="360"/>
                      </a:lnTo>
                      <a:lnTo>
                        <a:pt x="235" y="360"/>
                      </a:lnTo>
                      <a:lnTo>
                        <a:pt x="238" y="361"/>
                      </a:lnTo>
                      <a:lnTo>
                        <a:pt x="240" y="361"/>
                      </a:lnTo>
                      <a:lnTo>
                        <a:pt x="242" y="361"/>
                      </a:lnTo>
                      <a:lnTo>
                        <a:pt x="245" y="362"/>
                      </a:lnTo>
                      <a:lnTo>
                        <a:pt x="247" y="362"/>
                      </a:lnTo>
                      <a:lnTo>
                        <a:pt x="248" y="362"/>
                      </a:lnTo>
                      <a:lnTo>
                        <a:pt x="250" y="363"/>
                      </a:lnTo>
                      <a:lnTo>
                        <a:pt x="253" y="363"/>
                      </a:lnTo>
                      <a:lnTo>
                        <a:pt x="255" y="364"/>
                      </a:lnTo>
                      <a:lnTo>
                        <a:pt x="257" y="364"/>
                      </a:lnTo>
                      <a:lnTo>
                        <a:pt x="260" y="364"/>
                      </a:lnTo>
                      <a:lnTo>
                        <a:pt x="262" y="365"/>
                      </a:lnTo>
                      <a:lnTo>
                        <a:pt x="264" y="365"/>
                      </a:lnTo>
                      <a:lnTo>
                        <a:pt x="267" y="367"/>
                      </a:lnTo>
                      <a:lnTo>
                        <a:pt x="269" y="367"/>
                      </a:lnTo>
                      <a:lnTo>
                        <a:pt x="271" y="367"/>
                      </a:lnTo>
                      <a:lnTo>
                        <a:pt x="274" y="368"/>
                      </a:lnTo>
                      <a:lnTo>
                        <a:pt x="276" y="368"/>
                      </a:lnTo>
                      <a:lnTo>
                        <a:pt x="278" y="368"/>
                      </a:lnTo>
                      <a:lnTo>
                        <a:pt x="281" y="369"/>
                      </a:lnTo>
                      <a:lnTo>
                        <a:pt x="284" y="369"/>
                      </a:lnTo>
                      <a:lnTo>
                        <a:pt x="286" y="369"/>
                      </a:lnTo>
                      <a:lnTo>
                        <a:pt x="289" y="369"/>
                      </a:lnTo>
                      <a:lnTo>
                        <a:pt x="291" y="370"/>
                      </a:lnTo>
                      <a:lnTo>
                        <a:pt x="293" y="370"/>
                      </a:lnTo>
                      <a:lnTo>
                        <a:pt x="296" y="370"/>
                      </a:lnTo>
                      <a:lnTo>
                        <a:pt x="298" y="370"/>
                      </a:lnTo>
                      <a:lnTo>
                        <a:pt x="297" y="372"/>
                      </a:lnTo>
                      <a:lnTo>
                        <a:pt x="294" y="376"/>
                      </a:lnTo>
                      <a:lnTo>
                        <a:pt x="292" y="378"/>
                      </a:lnTo>
                      <a:lnTo>
                        <a:pt x="291" y="380"/>
                      </a:lnTo>
                      <a:lnTo>
                        <a:pt x="289" y="382"/>
                      </a:lnTo>
                      <a:lnTo>
                        <a:pt x="286" y="384"/>
                      </a:lnTo>
                      <a:lnTo>
                        <a:pt x="284" y="385"/>
                      </a:lnTo>
                      <a:lnTo>
                        <a:pt x="283" y="387"/>
                      </a:lnTo>
                      <a:lnTo>
                        <a:pt x="281" y="389"/>
                      </a:lnTo>
                      <a:lnTo>
                        <a:pt x="278" y="390"/>
                      </a:lnTo>
                      <a:lnTo>
                        <a:pt x="275" y="391"/>
                      </a:lnTo>
                      <a:lnTo>
                        <a:pt x="272" y="392"/>
                      </a:lnTo>
                      <a:lnTo>
                        <a:pt x="270" y="392"/>
                      </a:lnTo>
                      <a:lnTo>
                        <a:pt x="268" y="393"/>
                      </a:lnTo>
                      <a:lnTo>
                        <a:pt x="265" y="394"/>
                      </a:lnTo>
                      <a:lnTo>
                        <a:pt x="263" y="394"/>
                      </a:lnTo>
                      <a:lnTo>
                        <a:pt x="260" y="395"/>
                      </a:lnTo>
                      <a:lnTo>
                        <a:pt x="257" y="395"/>
                      </a:lnTo>
                      <a:lnTo>
                        <a:pt x="255" y="395"/>
                      </a:lnTo>
                      <a:lnTo>
                        <a:pt x="252" y="395"/>
                      </a:lnTo>
                      <a:lnTo>
                        <a:pt x="249" y="395"/>
                      </a:lnTo>
                      <a:lnTo>
                        <a:pt x="247" y="397"/>
                      </a:lnTo>
                      <a:lnTo>
                        <a:pt x="244" y="397"/>
                      </a:lnTo>
                      <a:lnTo>
                        <a:pt x="241" y="397"/>
                      </a:lnTo>
                      <a:lnTo>
                        <a:pt x="239" y="397"/>
                      </a:lnTo>
                      <a:lnTo>
                        <a:pt x="237" y="397"/>
                      </a:lnTo>
                      <a:lnTo>
                        <a:pt x="233" y="397"/>
                      </a:lnTo>
                      <a:lnTo>
                        <a:pt x="231" y="395"/>
                      </a:lnTo>
                      <a:lnTo>
                        <a:pt x="229" y="395"/>
                      </a:lnTo>
                      <a:lnTo>
                        <a:pt x="226" y="395"/>
                      </a:lnTo>
                      <a:lnTo>
                        <a:pt x="223" y="395"/>
                      </a:lnTo>
                      <a:lnTo>
                        <a:pt x="220" y="395"/>
                      </a:lnTo>
                      <a:lnTo>
                        <a:pt x="200" y="370"/>
                      </a:lnTo>
                      <a:lnTo>
                        <a:pt x="200" y="376"/>
                      </a:lnTo>
                      <a:lnTo>
                        <a:pt x="201" y="382"/>
                      </a:lnTo>
                      <a:lnTo>
                        <a:pt x="202" y="387"/>
                      </a:lnTo>
                      <a:lnTo>
                        <a:pt x="203" y="392"/>
                      </a:lnTo>
                      <a:lnTo>
                        <a:pt x="205" y="397"/>
                      </a:lnTo>
                      <a:lnTo>
                        <a:pt x="208" y="401"/>
                      </a:lnTo>
                      <a:lnTo>
                        <a:pt x="210" y="406"/>
                      </a:lnTo>
                      <a:lnTo>
                        <a:pt x="213" y="409"/>
                      </a:lnTo>
                      <a:lnTo>
                        <a:pt x="216" y="413"/>
                      </a:lnTo>
                      <a:lnTo>
                        <a:pt x="219" y="416"/>
                      </a:lnTo>
                      <a:lnTo>
                        <a:pt x="224" y="420"/>
                      </a:lnTo>
                      <a:lnTo>
                        <a:pt x="227" y="423"/>
                      </a:lnTo>
                      <a:lnTo>
                        <a:pt x="232" y="426"/>
                      </a:lnTo>
                      <a:lnTo>
                        <a:pt x="235" y="428"/>
                      </a:lnTo>
                      <a:lnTo>
                        <a:pt x="240" y="430"/>
                      </a:lnTo>
                      <a:lnTo>
                        <a:pt x="245" y="432"/>
                      </a:lnTo>
                      <a:lnTo>
                        <a:pt x="249" y="435"/>
                      </a:lnTo>
                      <a:lnTo>
                        <a:pt x="255" y="436"/>
                      </a:lnTo>
                      <a:lnTo>
                        <a:pt x="260" y="438"/>
                      </a:lnTo>
                      <a:lnTo>
                        <a:pt x="264" y="439"/>
                      </a:lnTo>
                      <a:lnTo>
                        <a:pt x="269" y="441"/>
                      </a:lnTo>
                      <a:lnTo>
                        <a:pt x="275" y="443"/>
                      </a:lnTo>
                      <a:lnTo>
                        <a:pt x="279" y="444"/>
                      </a:lnTo>
                      <a:lnTo>
                        <a:pt x="284" y="445"/>
                      </a:lnTo>
                      <a:lnTo>
                        <a:pt x="290" y="446"/>
                      </a:lnTo>
                      <a:lnTo>
                        <a:pt x="294" y="447"/>
                      </a:lnTo>
                      <a:lnTo>
                        <a:pt x="299" y="447"/>
                      </a:lnTo>
                      <a:lnTo>
                        <a:pt x="304" y="449"/>
                      </a:lnTo>
                      <a:lnTo>
                        <a:pt x="307" y="450"/>
                      </a:lnTo>
                      <a:lnTo>
                        <a:pt x="312" y="451"/>
                      </a:lnTo>
                      <a:lnTo>
                        <a:pt x="315" y="452"/>
                      </a:lnTo>
                      <a:lnTo>
                        <a:pt x="320" y="453"/>
                      </a:lnTo>
                      <a:lnTo>
                        <a:pt x="322" y="453"/>
                      </a:lnTo>
                      <a:lnTo>
                        <a:pt x="326" y="454"/>
                      </a:lnTo>
                      <a:lnTo>
                        <a:pt x="329" y="454"/>
                      </a:lnTo>
                      <a:lnTo>
                        <a:pt x="332" y="456"/>
                      </a:lnTo>
                      <a:lnTo>
                        <a:pt x="337" y="457"/>
                      </a:lnTo>
                      <a:lnTo>
                        <a:pt x="341" y="458"/>
                      </a:lnTo>
                      <a:lnTo>
                        <a:pt x="345" y="459"/>
                      </a:lnTo>
                      <a:lnTo>
                        <a:pt x="350" y="460"/>
                      </a:lnTo>
                      <a:lnTo>
                        <a:pt x="354" y="461"/>
                      </a:lnTo>
                      <a:lnTo>
                        <a:pt x="359" y="462"/>
                      </a:lnTo>
                      <a:lnTo>
                        <a:pt x="364" y="465"/>
                      </a:lnTo>
                      <a:lnTo>
                        <a:pt x="368" y="466"/>
                      </a:lnTo>
                      <a:lnTo>
                        <a:pt x="374" y="468"/>
                      </a:lnTo>
                      <a:lnTo>
                        <a:pt x="379" y="469"/>
                      </a:lnTo>
                      <a:lnTo>
                        <a:pt x="383" y="472"/>
                      </a:lnTo>
                      <a:lnTo>
                        <a:pt x="389" y="473"/>
                      </a:lnTo>
                      <a:lnTo>
                        <a:pt x="394" y="475"/>
                      </a:lnTo>
                      <a:lnTo>
                        <a:pt x="398" y="478"/>
                      </a:lnTo>
                      <a:lnTo>
                        <a:pt x="403" y="480"/>
                      </a:lnTo>
                      <a:lnTo>
                        <a:pt x="409" y="481"/>
                      </a:lnTo>
                      <a:lnTo>
                        <a:pt x="413" y="483"/>
                      </a:lnTo>
                      <a:lnTo>
                        <a:pt x="418" y="486"/>
                      </a:lnTo>
                      <a:lnTo>
                        <a:pt x="421" y="488"/>
                      </a:lnTo>
                      <a:lnTo>
                        <a:pt x="426" y="490"/>
                      </a:lnTo>
                      <a:lnTo>
                        <a:pt x="431" y="493"/>
                      </a:lnTo>
                      <a:lnTo>
                        <a:pt x="434" y="495"/>
                      </a:lnTo>
                      <a:lnTo>
                        <a:pt x="438" y="497"/>
                      </a:lnTo>
                      <a:lnTo>
                        <a:pt x="441" y="499"/>
                      </a:lnTo>
                      <a:lnTo>
                        <a:pt x="445" y="502"/>
                      </a:lnTo>
                      <a:lnTo>
                        <a:pt x="447" y="504"/>
                      </a:lnTo>
                      <a:lnTo>
                        <a:pt x="449" y="506"/>
                      </a:lnTo>
                      <a:lnTo>
                        <a:pt x="452" y="509"/>
                      </a:lnTo>
                      <a:lnTo>
                        <a:pt x="448" y="509"/>
                      </a:lnTo>
                      <a:lnTo>
                        <a:pt x="445" y="509"/>
                      </a:lnTo>
                      <a:lnTo>
                        <a:pt x="441" y="509"/>
                      </a:lnTo>
                      <a:lnTo>
                        <a:pt x="438" y="508"/>
                      </a:lnTo>
                      <a:lnTo>
                        <a:pt x="434" y="508"/>
                      </a:lnTo>
                      <a:lnTo>
                        <a:pt x="431" y="506"/>
                      </a:lnTo>
                      <a:lnTo>
                        <a:pt x="427" y="505"/>
                      </a:lnTo>
                      <a:lnTo>
                        <a:pt x="424" y="504"/>
                      </a:lnTo>
                      <a:lnTo>
                        <a:pt x="421" y="503"/>
                      </a:lnTo>
                      <a:lnTo>
                        <a:pt x="418" y="502"/>
                      </a:lnTo>
                      <a:lnTo>
                        <a:pt x="415" y="501"/>
                      </a:lnTo>
                      <a:lnTo>
                        <a:pt x="411" y="499"/>
                      </a:lnTo>
                      <a:lnTo>
                        <a:pt x="409" y="498"/>
                      </a:lnTo>
                      <a:lnTo>
                        <a:pt x="405" y="497"/>
                      </a:lnTo>
                      <a:lnTo>
                        <a:pt x="402" y="495"/>
                      </a:lnTo>
                      <a:lnTo>
                        <a:pt x="398" y="494"/>
                      </a:lnTo>
                      <a:lnTo>
                        <a:pt x="396" y="493"/>
                      </a:lnTo>
                      <a:lnTo>
                        <a:pt x="393" y="491"/>
                      </a:lnTo>
                      <a:lnTo>
                        <a:pt x="389" y="489"/>
                      </a:lnTo>
                      <a:lnTo>
                        <a:pt x="387" y="488"/>
                      </a:lnTo>
                      <a:lnTo>
                        <a:pt x="383" y="487"/>
                      </a:lnTo>
                      <a:lnTo>
                        <a:pt x="380" y="486"/>
                      </a:lnTo>
                      <a:lnTo>
                        <a:pt x="378" y="484"/>
                      </a:lnTo>
                      <a:lnTo>
                        <a:pt x="374" y="483"/>
                      </a:lnTo>
                      <a:lnTo>
                        <a:pt x="371" y="482"/>
                      </a:lnTo>
                      <a:lnTo>
                        <a:pt x="368" y="481"/>
                      </a:lnTo>
                      <a:lnTo>
                        <a:pt x="365" y="481"/>
                      </a:lnTo>
                      <a:lnTo>
                        <a:pt x="361" y="480"/>
                      </a:lnTo>
                      <a:lnTo>
                        <a:pt x="359" y="479"/>
                      </a:lnTo>
                      <a:lnTo>
                        <a:pt x="356" y="479"/>
                      </a:lnTo>
                      <a:lnTo>
                        <a:pt x="352" y="479"/>
                      </a:lnTo>
                      <a:lnTo>
                        <a:pt x="349" y="479"/>
                      </a:lnTo>
                      <a:lnTo>
                        <a:pt x="341" y="489"/>
                      </a:lnTo>
                      <a:lnTo>
                        <a:pt x="341" y="490"/>
                      </a:lnTo>
                      <a:lnTo>
                        <a:pt x="341" y="491"/>
                      </a:lnTo>
                      <a:lnTo>
                        <a:pt x="341" y="493"/>
                      </a:lnTo>
                      <a:lnTo>
                        <a:pt x="342" y="495"/>
                      </a:lnTo>
                      <a:lnTo>
                        <a:pt x="342" y="496"/>
                      </a:lnTo>
                      <a:lnTo>
                        <a:pt x="342" y="497"/>
                      </a:lnTo>
                      <a:lnTo>
                        <a:pt x="342" y="498"/>
                      </a:lnTo>
                      <a:lnTo>
                        <a:pt x="342" y="501"/>
                      </a:lnTo>
                      <a:lnTo>
                        <a:pt x="343" y="502"/>
                      </a:lnTo>
                      <a:lnTo>
                        <a:pt x="343" y="503"/>
                      </a:lnTo>
                      <a:lnTo>
                        <a:pt x="343" y="504"/>
                      </a:lnTo>
                      <a:lnTo>
                        <a:pt x="344" y="506"/>
                      </a:lnTo>
                      <a:lnTo>
                        <a:pt x="344" y="508"/>
                      </a:lnTo>
                      <a:lnTo>
                        <a:pt x="345" y="509"/>
                      </a:lnTo>
                      <a:lnTo>
                        <a:pt x="345" y="510"/>
                      </a:lnTo>
                      <a:lnTo>
                        <a:pt x="346" y="511"/>
                      </a:lnTo>
                      <a:lnTo>
                        <a:pt x="346" y="512"/>
                      </a:lnTo>
                      <a:lnTo>
                        <a:pt x="348" y="513"/>
                      </a:lnTo>
                      <a:lnTo>
                        <a:pt x="348" y="516"/>
                      </a:lnTo>
                      <a:lnTo>
                        <a:pt x="349" y="517"/>
                      </a:lnTo>
                      <a:lnTo>
                        <a:pt x="350" y="518"/>
                      </a:lnTo>
                      <a:lnTo>
                        <a:pt x="350" y="519"/>
                      </a:lnTo>
                      <a:lnTo>
                        <a:pt x="351" y="520"/>
                      </a:lnTo>
                      <a:lnTo>
                        <a:pt x="351" y="521"/>
                      </a:lnTo>
                      <a:lnTo>
                        <a:pt x="352" y="523"/>
                      </a:lnTo>
                      <a:lnTo>
                        <a:pt x="353" y="524"/>
                      </a:lnTo>
                      <a:lnTo>
                        <a:pt x="353" y="525"/>
                      </a:lnTo>
                      <a:lnTo>
                        <a:pt x="354" y="526"/>
                      </a:lnTo>
                      <a:lnTo>
                        <a:pt x="356" y="527"/>
                      </a:lnTo>
                      <a:lnTo>
                        <a:pt x="357" y="528"/>
                      </a:lnTo>
                      <a:lnTo>
                        <a:pt x="357" y="529"/>
                      </a:lnTo>
                      <a:lnTo>
                        <a:pt x="358" y="529"/>
                      </a:lnTo>
                      <a:lnTo>
                        <a:pt x="356" y="529"/>
                      </a:lnTo>
                      <a:lnTo>
                        <a:pt x="353" y="528"/>
                      </a:lnTo>
                      <a:lnTo>
                        <a:pt x="352" y="527"/>
                      </a:lnTo>
                      <a:lnTo>
                        <a:pt x="350" y="526"/>
                      </a:lnTo>
                      <a:lnTo>
                        <a:pt x="348" y="524"/>
                      </a:lnTo>
                      <a:lnTo>
                        <a:pt x="345" y="523"/>
                      </a:lnTo>
                      <a:lnTo>
                        <a:pt x="343" y="521"/>
                      </a:lnTo>
                      <a:lnTo>
                        <a:pt x="342" y="520"/>
                      </a:lnTo>
                      <a:lnTo>
                        <a:pt x="339" y="519"/>
                      </a:lnTo>
                      <a:lnTo>
                        <a:pt x="337" y="517"/>
                      </a:lnTo>
                      <a:lnTo>
                        <a:pt x="335" y="516"/>
                      </a:lnTo>
                      <a:lnTo>
                        <a:pt x="332" y="513"/>
                      </a:lnTo>
                      <a:lnTo>
                        <a:pt x="330" y="512"/>
                      </a:lnTo>
                      <a:lnTo>
                        <a:pt x="329" y="511"/>
                      </a:lnTo>
                      <a:lnTo>
                        <a:pt x="327" y="509"/>
                      </a:lnTo>
                      <a:lnTo>
                        <a:pt x="324" y="508"/>
                      </a:lnTo>
                      <a:lnTo>
                        <a:pt x="322" y="505"/>
                      </a:lnTo>
                      <a:lnTo>
                        <a:pt x="320" y="504"/>
                      </a:lnTo>
                      <a:lnTo>
                        <a:pt x="317" y="503"/>
                      </a:lnTo>
                      <a:lnTo>
                        <a:pt x="316" y="501"/>
                      </a:lnTo>
                      <a:lnTo>
                        <a:pt x="314" y="499"/>
                      </a:lnTo>
                      <a:lnTo>
                        <a:pt x="312" y="497"/>
                      </a:lnTo>
                      <a:lnTo>
                        <a:pt x="309" y="496"/>
                      </a:lnTo>
                      <a:lnTo>
                        <a:pt x="307" y="495"/>
                      </a:lnTo>
                      <a:lnTo>
                        <a:pt x="305" y="494"/>
                      </a:lnTo>
                      <a:lnTo>
                        <a:pt x="304" y="491"/>
                      </a:lnTo>
                      <a:lnTo>
                        <a:pt x="301" y="490"/>
                      </a:lnTo>
                      <a:lnTo>
                        <a:pt x="299" y="489"/>
                      </a:lnTo>
                      <a:lnTo>
                        <a:pt x="297" y="488"/>
                      </a:lnTo>
                      <a:lnTo>
                        <a:pt x="294" y="487"/>
                      </a:lnTo>
                      <a:lnTo>
                        <a:pt x="293" y="486"/>
                      </a:lnTo>
                      <a:lnTo>
                        <a:pt x="291" y="484"/>
                      </a:lnTo>
                      <a:lnTo>
                        <a:pt x="291" y="486"/>
                      </a:lnTo>
                      <a:lnTo>
                        <a:pt x="291" y="487"/>
                      </a:lnTo>
                      <a:lnTo>
                        <a:pt x="291" y="488"/>
                      </a:lnTo>
                      <a:lnTo>
                        <a:pt x="291" y="489"/>
                      </a:lnTo>
                      <a:lnTo>
                        <a:pt x="292" y="489"/>
                      </a:lnTo>
                      <a:lnTo>
                        <a:pt x="292" y="490"/>
                      </a:lnTo>
                      <a:lnTo>
                        <a:pt x="292" y="491"/>
                      </a:lnTo>
                      <a:lnTo>
                        <a:pt x="292" y="493"/>
                      </a:lnTo>
                      <a:lnTo>
                        <a:pt x="293" y="493"/>
                      </a:lnTo>
                      <a:lnTo>
                        <a:pt x="293" y="494"/>
                      </a:lnTo>
                      <a:lnTo>
                        <a:pt x="293" y="495"/>
                      </a:lnTo>
                      <a:lnTo>
                        <a:pt x="293" y="496"/>
                      </a:lnTo>
                      <a:lnTo>
                        <a:pt x="293" y="497"/>
                      </a:lnTo>
                      <a:lnTo>
                        <a:pt x="293" y="498"/>
                      </a:lnTo>
                      <a:lnTo>
                        <a:pt x="291" y="497"/>
                      </a:lnTo>
                      <a:lnTo>
                        <a:pt x="289" y="495"/>
                      </a:lnTo>
                      <a:lnTo>
                        <a:pt x="285" y="493"/>
                      </a:lnTo>
                      <a:lnTo>
                        <a:pt x="283" y="490"/>
                      </a:lnTo>
                      <a:lnTo>
                        <a:pt x="281" y="487"/>
                      </a:lnTo>
                      <a:lnTo>
                        <a:pt x="278" y="484"/>
                      </a:lnTo>
                      <a:lnTo>
                        <a:pt x="276" y="482"/>
                      </a:lnTo>
                      <a:lnTo>
                        <a:pt x="272" y="480"/>
                      </a:lnTo>
                      <a:lnTo>
                        <a:pt x="270" y="478"/>
                      </a:lnTo>
                      <a:lnTo>
                        <a:pt x="268" y="475"/>
                      </a:lnTo>
                      <a:lnTo>
                        <a:pt x="265" y="473"/>
                      </a:lnTo>
                      <a:lnTo>
                        <a:pt x="263" y="471"/>
                      </a:lnTo>
                      <a:lnTo>
                        <a:pt x="261" y="468"/>
                      </a:lnTo>
                      <a:lnTo>
                        <a:pt x="259" y="466"/>
                      </a:lnTo>
                      <a:lnTo>
                        <a:pt x="256" y="465"/>
                      </a:lnTo>
                      <a:lnTo>
                        <a:pt x="254" y="462"/>
                      </a:lnTo>
                      <a:lnTo>
                        <a:pt x="252" y="461"/>
                      </a:lnTo>
                      <a:lnTo>
                        <a:pt x="249" y="460"/>
                      </a:lnTo>
                      <a:lnTo>
                        <a:pt x="247" y="459"/>
                      </a:lnTo>
                      <a:lnTo>
                        <a:pt x="245" y="458"/>
                      </a:lnTo>
                      <a:lnTo>
                        <a:pt x="242" y="458"/>
                      </a:lnTo>
                      <a:lnTo>
                        <a:pt x="241" y="457"/>
                      </a:lnTo>
                      <a:lnTo>
                        <a:pt x="239" y="457"/>
                      </a:lnTo>
                      <a:lnTo>
                        <a:pt x="237" y="458"/>
                      </a:lnTo>
                      <a:lnTo>
                        <a:pt x="234" y="458"/>
                      </a:lnTo>
                      <a:lnTo>
                        <a:pt x="232" y="459"/>
                      </a:lnTo>
                      <a:lnTo>
                        <a:pt x="230" y="460"/>
                      </a:lnTo>
                      <a:lnTo>
                        <a:pt x="229" y="462"/>
                      </a:lnTo>
                      <a:lnTo>
                        <a:pt x="226" y="465"/>
                      </a:lnTo>
                      <a:lnTo>
                        <a:pt x="224" y="467"/>
                      </a:lnTo>
                      <a:lnTo>
                        <a:pt x="222" y="469"/>
                      </a:lnTo>
                      <a:lnTo>
                        <a:pt x="220" y="473"/>
                      </a:lnTo>
                      <a:lnTo>
                        <a:pt x="219" y="473"/>
                      </a:lnTo>
                      <a:lnTo>
                        <a:pt x="218" y="473"/>
                      </a:lnTo>
                      <a:lnTo>
                        <a:pt x="217" y="473"/>
                      </a:lnTo>
                      <a:lnTo>
                        <a:pt x="216" y="473"/>
                      </a:lnTo>
                      <a:lnTo>
                        <a:pt x="215" y="473"/>
                      </a:lnTo>
                      <a:lnTo>
                        <a:pt x="213" y="473"/>
                      </a:lnTo>
                      <a:lnTo>
                        <a:pt x="212" y="473"/>
                      </a:lnTo>
                      <a:lnTo>
                        <a:pt x="211" y="473"/>
                      </a:lnTo>
                      <a:lnTo>
                        <a:pt x="210" y="473"/>
                      </a:lnTo>
                      <a:lnTo>
                        <a:pt x="209" y="473"/>
                      </a:lnTo>
                      <a:lnTo>
                        <a:pt x="209" y="472"/>
                      </a:lnTo>
                      <a:lnTo>
                        <a:pt x="208" y="472"/>
                      </a:lnTo>
                      <a:lnTo>
                        <a:pt x="207" y="472"/>
                      </a:lnTo>
                      <a:lnTo>
                        <a:pt x="205" y="472"/>
                      </a:lnTo>
                      <a:lnTo>
                        <a:pt x="204" y="472"/>
                      </a:lnTo>
                      <a:lnTo>
                        <a:pt x="203" y="472"/>
                      </a:lnTo>
                      <a:lnTo>
                        <a:pt x="202" y="471"/>
                      </a:lnTo>
                      <a:lnTo>
                        <a:pt x="201" y="469"/>
                      </a:lnTo>
                      <a:lnTo>
                        <a:pt x="200" y="468"/>
                      </a:lnTo>
                      <a:lnTo>
                        <a:pt x="198" y="468"/>
                      </a:lnTo>
                      <a:lnTo>
                        <a:pt x="198" y="467"/>
                      </a:lnTo>
                      <a:lnTo>
                        <a:pt x="197" y="466"/>
                      </a:lnTo>
                      <a:lnTo>
                        <a:pt x="196" y="466"/>
                      </a:lnTo>
                      <a:lnTo>
                        <a:pt x="196" y="465"/>
                      </a:lnTo>
                      <a:lnTo>
                        <a:pt x="195" y="465"/>
                      </a:lnTo>
                      <a:lnTo>
                        <a:pt x="194" y="464"/>
                      </a:lnTo>
                      <a:lnTo>
                        <a:pt x="193" y="462"/>
                      </a:lnTo>
                      <a:lnTo>
                        <a:pt x="192" y="461"/>
                      </a:lnTo>
                      <a:lnTo>
                        <a:pt x="190" y="461"/>
                      </a:lnTo>
                      <a:lnTo>
                        <a:pt x="189" y="460"/>
                      </a:lnTo>
                      <a:lnTo>
                        <a:pt x="189" y="459"/>
                      </a:lnTo>
                      <a:lnTo>
                        <a:pt x="188" y="459"/>
                      </a:lnTo>
                      <a:lnTo>
                        <a:pt x="187" y="458"/>
                      </a:lnTo>
                      <a:lnTo>
                        <a:pt x="186" y="457"/>
                      </a:lnTo>
                      <a:lnTo>
                        <a:pt x="185" y="457"/>
                      </a:lnTo>
                      <a:lnTo>
                        <a:pt x="183" y="456"/>
                      </a:lnTo>
                      <a:lnTo>
                        <a:pt x="182" y="454"/>
                      </a:lnTo>
                      <a:lnTo>
                        <a:pt x="181" y="454"/>
                      </a:lnTo>
                      <a:lnTo>
                        <a:pt x="180" y="453"/>
                      </a:lnTo>
                      <a:lnTo>
                        <a:pt x="179" y="453"/>
                      </a:lnTo>
                      <a:lnTo>
                        <a:pt x="178" y="453"/>
                      </a:lnTo>
                      <a:lnTo>
                        <a:pt x="175" y="452"/>
                      </a:lnTo>
                      <a:lnTo>
                        <a:pt x="173" y="451"/>
                      </a:lnTo>
                      <a:lnTo>
                        <a:pt x="171" y="450"/>
                      </a:lnTo>
                      <a:lnTo>
                        <a:pt x="168" y="449"/>
                      </a:lnTo>
                      <a:lnTo>
                        <a:pt x="166" y="447"/>
                      </a:lnTo>
                      <a:lnTo>
                        <a:pt x="164" y="447"/>
                      </a:lnTo>
                      <a:lnTo>
                        <a:pt x="163" y="446"/>
                      </a:lnTo>
                      <a:lnTo>
                        <a:pt x="160" y="445"/>
                      </a:lnTo>
                      <a:lnTo>
                        <a:pt x="158" y="445"/>
                      </a:lnTo>
                      <a:lnTo>
                        <a:pt x="156" y="444"/>
                      </a:lnTo>
                      <a:lnTo>
                        <a:pt x="153" y="443"/>
                      </a:lnTo>
                      <a:lnTo>
                        <a:pt x="151" y="443"/>
                      </a:lnTo>
                      <a:lnTo>
                        <a:pt x="149" y="442"/>
                      </a:lnTo>
                      <a:lnTo>
                        <a:pt x="148" y="441"/>
                      </a:lnTo>
                      <a:lnTo>
                        <a:pt x="145" y="441"/>
                      </a:lnTo>
                      <a:lnTo>
                        <a:pt x="143" y="439"/>
                      </a:lnTo>
                      <a:lnTo>
                        <a:pt x="141" y="439"/>
                      </a:lnTo>
                      <a:lnTo>
                        <a:pt x="138" y="439"/>
                      </a:lnTo>
                      <a:lnTo>
                        <a:pt x="136" y="438"/>
                      </a:lnTo>
                      <a:lnTo>
                        <a:pt x="134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37"/>
                      </a:lnTo>
                      <a:lnTo>
                        <a:pt x="126" y="437"/>
                      </a:lnTo>
                      <a:lnTo>
                        <a:pt x="123" y="437"/>
                      </a:lnTo>
                      <a:lnTo>
                        <a:pt x="121" y="437"/>
                      </a:lnTo>
                      <a:lnTo>
                        <a:pt x="119" y="438"/>
                      </a:lnTo>
                      <a:lnTo>
                        <a:pt x="116" y="438"/>
                      </a:lnTo>
                      <a:lnTo>
                        <a:pt x="113" y="438"/>
                      </a:lnTo>
                      <a:lnTo>
                        <a:pt x="111" y="438"/>
                      </a:lnTo>
                      <a:lnTo>
                        <a:pt x="108" y="439"/>
                      </a:lnTo>
                      <a:lnTo>
                        <a:pt x="106" y="439"/>
                      </a:lnTo>
                      <a:lnTo>
                        <a:pt x="104" y="439"/>
                      </a:lnTo>
                      <a:lnTo>
                        <a:pt x="100" y="438"/>
                      </a:lnTo>
                      <a:lnTo>
                        <a:pt x="98" y="437"/>
                      </a:lnTo>
                      <a:lnTo>
                        <a:pt x="96" y="436"/>
                      </a:lnTo>
                      <a:lnTo>
                        <a:pt x="93" y="436"/>
                      </a:lnTo>
                      <a:lnTo>
                        <a:pt x="90" y="434"/>
                      </a:lnTo>
                      <a:lnTo>
                        <a:pt x="88" y="432"/>
                      </a:lnTo>
                      <a:lnTo>
                        <a:pt x="85" y="431"/>
                      </a:lnTo>
                      <a:lnTo>
                        <a:pt x="82" y="430"/>
                      </a:lnTo>
                      <a:lnTo>
                        <a:pt x="79" y="429"/>
                      </a:lnTo>
                      <a:lnTo>
                        <a:pt x="77" y="427"/>
                      </a:lnTo>
                      <a:lnTo>
                        <a:pt x="74" y="426"/>
                      </a:lnTo>
                      <a:lnTo>
                        <a:pt x="71" y="423"/>
                      </a:lnTo>
                      <a:lnTo>
                        <a:pt x="68" y="422"/>
                      </a:lnTo>
                      <a:lnTo>
                        <a:pt x="66" y="420"/>
                      </a:lnTo>
                      <a:lnTo>
                        <a:pt x="62" y="419"/>
                      </a:lnTo>
                      <a:lnTo>
                        <a:pt x="60" y="417"/>
                      </a:lnTo>
                      <a:lnTo>
                        <a:pt x="56" y="415"/>
                      </a:lnTo>
                      <a:lnTo>
                        <a:pt x="54" y="414"/>
                      </a:lnTo>
                      <a:lnTo>
                        <a:pt x="51" y="412"/>
                      </a:lnTo>
                      <a:lnTo>
                        <a:pt x="48" y="411"/>
                      </a:lnTo>
                      <a:lnTo>
                        <a:pt x="45" y="409"/>
                      </a:lnTo>
                      <a:lnTo>
                        <a:pt x="42" y="408"/>
                      </a:lnTo>
                      <a:lnTo>
                        <a:pt x="39" y="407"/>
                      </a:lnTo>
                      <a:lnTo>
                        <a:pt x="37" y="406"/>
                      </a:lnTo>
                      <a:lnTo>
                        <a:pt x="33" y="405"/>
                      </a:lnTo>
                      <a:lnTo>
                        <a:pt x="31" y="404"/>
                      </a:lnTo>
                      <a:lnTo>
                        <a:pt x="27" y="402"/>
                      </a:lnTo>
                      <a:lnTo>
                        <a:pt x="25" y="402"/>
                      </a:lnTo>
                      <a:lnTo>
                        <a:pt x="22" y="401"/>
                      </a:lnTo>
                      <a:lnTo>
                        <a:pt x="19" y="401"/>
                      </a:lnTo>
                      <a:lnTo>
                        <a:pt x="16" y="401"/>
                      </a:lnTo>
                      <a:lnTo>
                        <a:pt x="17" y="407"/>
                      </a:lnTo>
                      <a:lnTo>
                        <a:pt x="17" y="412"/>
                      </a:lnTo>
                      <a:lnTo>
                        <a:pt x="17" y="416"/>
                      </a:lnTo>
                      <a:lnTo>
                        <a:pt x="18" y="421"/>
                      </a:lnTo>
                      <a:lnTo>
                        <a:pt x="18" y="424"/>
                      </a:lnTo>
                      <a:lnTo>
                        <a:pt x="18" y="429"/>
                      </a:lnTo>
                      <a:lnTo>
                        <a:pt x="18" y="432"/>
                      </a:lnTo>
                      <a:lnTo>
                        <a:pt x="17" y="436"/>
                      </a:lnTo>
                      <a:lnTo>
                        <a:pt x="17" y="439"/>
                      </a:lnTo>
                      <a:lnTo>
                        <a:pt x="17" y="443"/>
                      </a:lnTo>
                      <a:lnTo>
                        <a:pt x="16" y="446"/>
                      </a:lnTo>
                      <a:lnTo>
                        <a:pt x="16" y="449"/>
                      </a:lnTo>
                      <a:lnTo>
                        <a:pt x="15" y="452"/>
                      </a:lnTo>
                      <a:lnTo>
                        <a:pt x="15" y="454"/>
                      </a:lnTo>
                      <a:lnTo>
                        <a:pt x="14" y="458"/>
                      </a:lnTo>
                      <a:lnTo>
                        <a:pt x="12" y="460"/>
                      </a:lnTo>
                      <a:lnTo>
                        <a:pt x="12" y="462"/>
                      </a:lnTo>
                      <a:lnTo>
                        <a:pt x="11" y="465"/>
                      </a:lnTo>
                      <a:lnTo>
                        <a:pt x="10" y="467"/>
                      </a:lnTo>
                      <a:lnTo>
                        <a:pt x="9" y="469"/>
                      </a:lnTo>
                      <a:lnTo>
                        <a:pt x="8" y="472"/>
                      </a:lnTo>
                      <a:lnTo>
                        <a:pt x="8" y="474"/>
                      </a:lnTo>
                      <a:lnTo>
                        <a:pt x="7" y="476"/>
                      </a:lnTo>
                      <a:lnTo>
                        <a:pt x="6" y="478"/>
                      </a:lnTo>
                      <a:lnTo>
                        <a:pt x="4" y="480"/>
                      </a:lnTo>
                      <a:lnTo>
                        <a:pt x="3" y="482"/>
                      </a:lnTo>
                      <a:lnTo>
                        <a:pt x="3" y="484"/>
                      </a:lnTo>
                      <a:lnTo>
                        <a:pt x="2" y="487"/>
                      </a:lnTo>
                      <a:lnTo>
                        <a:pt x="1" y="489"/>
                      </a:lnTo>
                      <a:lnTo>
                        <a:pt x="1" y="491"/>
                      </a:lnTo>
                      <a:lnTo>
                        <a:pt x="0" y="495"/>
                      </a:lnTo>
                      <a:lnTo>
                        <a:pt x="0" y="497"/>
                      </a:lnTo>
                      <a:lnTo>
                        <a:pt x="1" y="497"/>
                      </a:lnTo>
                      <a:lnTo>
                        <a:pt x="1" y="498"/>
                      </a:lnTo>
                      <a:lnTo>
                        <a:pt x="2" y="498"/>
                      </a:lnTo>
                      <a:lnTo>
                        <a:pt x="2" y="499"/>
                      </a:lnTo>
                      <a:lnTo>
                        <a:pt x="3" y="499"/>
                      </a:lnTo>
                      <a:lnTo>
                        <a:pt x="3" y="501"/>
                      </a:lnTo>
                      <a:lnTo>
                        <a:pt x="4" y="502"/>
                      </a:lnTo>
                      <a:lnTo>
                        <a:pt x="6" y="503"/>
                      </a:lnTo>
                      <a:lnTo>
                        <a:pt x="6" y="504"/>
                      </a:lnTo>
                      <a:lnTo>
                        <a:pt x="6" y="505"/>
                      </a:lnTo>
                      <a:lnTo>
                        <a:pt x="7" y="506"/>
                      </a:lnTo>
                      <a:lnTo>
                        <a:pt x="7" y="508"/>
                      </a:lnTo>
                      <a:lnTo>
                        <a:pt x="7" y="509"/>
                      </a:lnTo>
                      <a:lnTo>
                        <a:pt x="7" y="510"/>
                      </a:lnTo>
                      <a:lnTo>
                        <a:pt x="7" y="511"/>
                      </a:lnTo>
                      <a:lnTo>
                        <a:pt x="7" y="512"/>
                      </a:lnTo>
                      <a:lnTo>
                        <a:pt x="7" y="513"/>
                      </a:lnTo>
                      <a:lnTo>
                        <a:pt x="6" y="514"/>
                      </a:lnTo>
                      <a:lnTo>
                        <a:pt x="6" y="516"/>
                      </a:lnTo>
                      <a:lnTo>
                        <a:pt x="6" y="517"/>
                      </a:lnTo>
                      <a:lnTo>
                        <a:pt x="4" y="518"/>
                      </a:lnTo>
                      <a:lnTo>
                        <a:pt x="4" y="519"/>
                      </a:lnTo>
                      <a:lnTo>
                        <a:pt x="4" y="520"/>
                      </a:lnTo>
                      <a:lnTo>
                        <a:pt x="3" y="520"/>
                      </a:lnTo>
                      <a:lnTo>
                        <a:pt x="3" y="521"/>
                      </a:lnTo>
                      <a:lnTo>
                        <a:pt x="2" y="521"/>
                      </a:lnTo>
                      <a:lnTo>
                        <a:pt x="3" y="521"/>
                      </a:lnTo>
                      <a:lnTo>
                        <a:pt x="4" y="523"/>
                      </a:lnTo>
                      <a:lnTo>
                        <a:pt x="6" y="523"/>
                      </a:lnTo>
                      <a:lnTo>
                        <a:pt x="7" y="523"/>
                      </a:lnTo>
                      <a:lnTo>
                        <a:pt x="8" y="523"/>
                      </a:lnTo>
                      <a:lnTo>
                        <a:pt x="9" y="523"/>
                      </a:lnTo>
                      <a:lnTo>
                        <a:pt x="10" y="523"/>
                      </a:lnTo>
                      <a:lnTo>
                        <a:pt x="10" y="521"/>
                      </a:lnTo>
                      <a:lnTo>
                        <a:pt x="11" y="521"/>
                      </a:lnTo>
                      <a:lnTo>
                        <a:pt x="12" y="520"/>
                      </a:lnTo>
                      <a:lnTo>
                        <a:pt x="14" y="520"/>
                      </a:lnTo>
                      <a:lnTo>
                        <a:pt x="14" y="519"/>
                      </a:lnTo>
                      <a:lnTo>
                        <a:pt x="15" y="519"/>
                      </a:lnTo>
                      <a:lnTo>
                        <a:pt x="15" y="518"/>
                      </a:lnTo>
                      <a:lnTo>
                        <a:pt x="16" y="518"/>
                      </a:lnTo>
                      <a:lnTo>
                        <a:pt x="16" y="517"/>
                      </a:lnTo>
                      <a:lnTo>
                        <a:pt x="17" y="517"/>
                      </a:lnTo>
                      <a:lnTo>
                        <a:pt x="18" y="516"/>
                      </a:lnTo>
                      <a:lnTo>
                        <a:pt x="19" y="514"/>
                      </a:lnTo>
                      <a:lnTo>
                        <a:pt x="19" y="513"/>
                      </a:lnTo>
                      <a:lnTo>
                        <a:pt x="21" y="513"/>
                      </a:lnTo>
                      <a:lnTo>
                        <a:pt x="21" y="512"/>
                      </a:lnTo>
                      <a:lnTo>
                        <a:pt x="22" y="511"/>
                      </a:lnTo>
                      <a:lnTo>
                        <a:pt x="23" y="511"/>
                      </a:lnTo>
                      <a:lnTo>
                        <a:pt x="23" y="510"/>
                      </a:lnTo>
                      <a:lnTo>
                        <a:pt x="24" y="510"/>
                      </a:lnTo>
                      <a:lnTo>
                        <a:pt x="25" y="510"/>
                      </a:lnTo>
                      <a:lnTo>
                        <a:pt x="27" y="511"/>
                      </a:lnTo>
                      <a:lnTo>
                        <a:pt x="30" y="511"/>
                      </a:lnTo>
                      <a:lnTo>
                        <a:pt x="32" y="511"/>
                      </a:lnTo>
                      <a:lnTo>
                        <a:pt x="34" y="512"/>
                      </a:lnTo>
                      <a:lnTo>
                        <a:pt x="37" y="512"/>
                      </a:lnTo>
                      <a:lnTo>
                        <a:pt x="39" y="513"/>
                      </a:lnTo>
                      <a:lnTo>
                        <a:pt x="42" y="513"/>
                      </a:lnTo>
                      <a:lnTo>
                        <a:pt x="45" y="514"/>
                      </a:lnTo>
                      <a:lnTo>
                        <a:pt x="48" y="516"/>
                      </a:lnTo>
                      <a:lnTo>
                        <a:pt x="51" y="517"/>
                      </a:lnTo>
                      <a:lnTo>
                        <a:pt x="54" y="517"/>
                      </a:lnTo>
                      <a:lnTo>
                        <a:pt x="56" y="518"/>
                      </a:lnTo>
                      <a:lnTo>
                        <a:pt x="60" y="519"/>
                      </a:lnTo>
                      <a:lnTo>
                        <a:pt x="63" y="519"/>
                      </a:lnTo>
                      <a:lnTo>
                        <a:pt x="66" y="520"/>
                      </a:lnTo>
                      <a:lnTo>
                        <a:pt x="69" y="521"/>
                      </a:lnTo>
                      <a:lnTo>
                        <a:pt x="71" y="521"/>
                      </a:lnTo>
                      <a:lnTo>
                        <a:pt x="75" y="523"/>
                      </a:lnTo>
                      <a:lnTo>
                        <a:pt x="77" y="523"/>
                      </a:lnTo>
                      <a:lnTo>
                        <a:pt x="79" y="524"/>
                      </a:lnTo>
                      <a:lnTo>
                        <a:pt x="82" y="524"/>
                      </a:lnTo>
                      <a:lnTo>
                        <a:pt x="84" y="525"/>
                      </a:lnTo>
                      <a:lnTo>
                        <a:pt x="86" y="525"/>
                      </a:lnTo>
                      <a:lnTo>
                        <a:pt x="89" y="525"/>
                      </a:lnTo>
                      <a:lnTo>
                        <a:pt x="90" y="525"/>
                      </a:lnTo>
                      <a:lnTo>
                        <a:pt x="91" y="525"/>
                      </a:lnTo>
                      <a:lnTo>
                        <a:pt x="92" y="525"/>
                      </a:lnTo>
                      <a:lnTo>
                        <a:pt x="93" y="524"/>
                      </a:lnTo>
                      <a:lnTo>
                        <a:pt x="94" y="524"/>
                      </a:lnTo>
                      <a:lnTo>
                        <a:pt x="94" y="523"/>
                      </a:lnTo>
                      <a:lnTo>
                        <a:pt x="93" y="521"/>
                      </a:lnTo>
                      <a:lnTo>
                        <a:pt x="92" y="520"/>
                      </a:lnTo>
                      <a:lnTo>
                        <a:pt x="90" y="519"/>
                      </a:lnTo>
                      <a:lnTo>
                        <a:pt x="89" y="519"/>
                      </a:lnTo>
                      <a:lnTo>
                        <a:pt x="86" y="518"/>
                      </a:lnTo>
                      <a:lnTo>
                        <a:pt x="85" y="518"/>
                      </a:lnTo>
                      <a:lnTo>
                        <a:pt x="83" y="517"/>
                      </a:lnTo>
                      <a:lnTo>
                        <a:pt x="79" y="516"/>
                      </a:lnTo>
                      <a:lnTo>
                        <a:pt x="77" y="516"/>
                      </a:lnTo>
                      <a:lnTo>
                        <a:pt x="75" y="514"/>
                      </a:lnTo>
                      <a:lnTo>
                        <a:pt x="71" y="513"/>
                      </a:lnTo>
                      <a:lnTo>
                        <a:pt x="68" y="513"/>
                      </a:lnTo>
                      <a:lnTo>
                        <a:pt x="66" y="512"/>
                      </a:lnTo>
                      <a:lnTo>
                        <a:pt x="62" y="511"/>
                      </a:lnTo>
                      <a:lnTo>
                        <a:pt x="59" y="511"/>
                      </a:lnTo>
                      <a:lnTo>
                        <a:pt x="55" y="510"/>
                      </a:lnTo>
                      <a:lnTo>
                        <a:pt x="53" y="509"/>
                      </a:lnTo>
                      <a:lnTo>
                        <a:pt x="49" y="508"/>
                      </a:lnTo>
                      <a:lnTo>
                        <a:pt x="46" y="506"/>
                      </a:lnTo>
                      <a:lnTo>
                        <a:pt x="42" y="506"/>
                      </a:lnTo>
                      <a:lnTo>
                        <a:pt x="40" y="505"/>
                      </a:lnTo>
                      <a:lnTo>
                        <a:pt x="37" y="504"/>
                      </a:lnTo>
                      <a:lnTo>
                        <a:pt x="34" y="503"/>
                      </a:lnTo>
                      <a:lnTo>
                        <a:pt x="32" y="502"/>
                      </a:lnTo>
                      <a:lnTo>
                        <a:pt x="29" y="501"/>
                      </a:lnTo>
                      <a:lnTo>
                        <a:pt x="26" y="499"/>
                      </a:lnTo>
                      <a:lnTo>
                        <a:pt x="25" y="498"/>
                      </a:lnTo>
                      <a:lnTo>
                        <a:pt x="23" y="496"/>
                      </a:lnTo>
                      <a:lnTo>
                        <a:pt x="22" y="495"/>
                      </a:lnTo>
                      <a:lnTo>
                        <a:pt x="19" y="494"/>
                      </a:lnTo>
                      <a:lnTo>
                        <a:pt x="21" y="494"/>
                      </a:lnTo>
                      <a:lnTo>
                        <a:pt x="22" y="493"/>
                      </a:lnTo>
                      <a:lnTo>
                        <a:pt x="24" y="493"/>
                      </a:lnTo>
                      <a:lnTo>
                        <a:pt x="25" y="493"/>
                      </a:lnTo>
                      <a:lnTo>
                        <a:pt x="27" y="493"/>
                      </a:lnTo>
                      <a:lnTo>
                        <a:pt x="30" y="494"/>
                      </a:lnTo>
                      <a:lnTo>
                        <a:pt x="32" y="494"/>
                      </a:lnTo>
                      <a:lnTo>
                        <a:pt x="34" y="494"/>
                      </a:lnTo>
                      <a:lnTo>
                        <a:pt x="37" y="495"/>
                      </a:lnTo>
                      <a:lnTo>
                        <a:pt x="40" y="495"/>
                      </a:lnTo>
                      <a:lnTo>
                        <a:pt x="44" y="496"/>
                      </a:lnTo>
                      <a:lnTo>
                        <a:pt x="46" y="497"/>
                      </a:lnTo>
                      <a:lnTo>
                        <a:pt x="49" y="497"/>
                      </a:lnTo>
                      <a:lnTo>
                        <a:pt x="53" y="498"/>
                      </a:lnTo>
                      <a:lnTo>
                        <a:pt x="56" y="499"/>
                      </a:lnTo>
                      <a:lnTo>
                        <a:pt x="59" y="501"/>
                      </a:lnTo>
                      <a:lnTo>
                        <a:pt x="62" y="502"/>
                      </a:lnTo>
                      <a:lnTo>
                        <a:pt x="66" y="502"/>
                      </a:lnTo>
                      <a:lnTo>
                        <a:pt x="69" y="503"/>
                      </a:lnTo>
                      <a:lnTo>
                        <a:pt x="73" y="504"/>
                      </a:lnTo>
                      <a:lnTo>
                        <a:pt x="75" y="505"/>
                      </a:lnTo>
                      <a:lnTo>
                        <a:pt x="78" y="506"/>
                      </a:lnTo>
                      <a:lnTo>
                        <a:pt x="82" y="508"/>
                      </a:lnTo>
                      <a:lnTo>
                        <a:pt x="84" y="509"/>
                      </a:lnTo>
                      <a:lnTo>
                        <a:pt x="88" y="509"/>
                      </a:lnTo>
                      <a:lnTo>
                        <a:pt x="90" y="510"/>
                      </a:lnTo>
                      <a:lnTo>
                        <a:pt x="92" y="511"/>
                      </a:lnTo>
                      <a:lnTo>
                        <a:pt x="94" y="512"/>
                      </a:lnTo>
                      <a:lnTo>
                        <a:pt x="97" y="512"/>
                      </a:lnTo>
                      <a:lnTo>
                        <a:pt x="98" y="513"/>
                      </a:lnTo>
                      <a:lnTo>
                        <a:pt x="100" y="514"/>
                      </a:lnTo>
                      <a:lnTo>
                        <a:pt x="101" y="514"/>
                      </a:lnTo>
                      <a:lnTo>
                        <a:pt x="105" y="516"/>
                      </a:lnTo>
                      <a:lnTo>
                        <a:pt x="107" y="517"/>
                      </a:lnTo>
                      <a:lnTo>
                        <a:pt x="111" y="518"/>
                      </a:lnTo>
                      <a:lnTo>
                        <a:pt x="114" y="520"/>
                      </a:lnTo>
                      <a:lnTo>
                        <a:pt x="116" y="521"/>
                      </a:lnTo>
                      <a:lnTo>
                        <a:pt x="120" y="524"/>
                      </a:lnTo>
                      <a:lnTo>
                        <a:pt x="123" y="526"/>
                      </a:lnTo>
                      <a:lnTo>
                        <a:pt x="126" y="527"/>
                      </a:lnTo>
                      <a:lnTo>
                        <a:pt x="129" y="529"/>
                      </a:lnTo>
                      <a:lnTo>
                        <a:pt x="133" y="532"/>
                      </a:lnTo>
                      <a:lnTo>
                        <a:pt x="135" y="534"/>
                      </a:lnTo>
                      <a:lnTo>
                        <a:pt x="138" y="536"/>
                      </a:lnTo>
                      <a:lnTo>
                        <a:pt x="142" y="540"/>
                      </a:lnTo>
                      <a:lnTo>
                        <a:pt x="144" y="542"/>
                      </a:lnTo>
                      <a:lnTo>
                        <a:pt x="148" y="545"/>
                      </a:lnTo>
                      <a:lnTo>
                        <a:pt x="151" y="547"/>
                      </a:lnTo>
                      <a:lnTo>
                        <a:pt x="155" y="549"/>
                      </a:lnTo>
                      <a:lnTo>
                        <a:pt x="157" y="551"/>
                      </a:lnTo>
                      <a:lnTo>
                        <a:pt x="160" y="554"/>
                      </a:lnTo>
                      <a:lnTo>
                        <a:pt x="164" y="556"/>
                      </a:lnTo>
                      <a:lnTo>
                        <a:pt x="166" y="558"/>
                      </a:lnTo>
                      <a:lnTo>
                        <a:pt x="170" y="560"/>
                      </a:lnTo>
                      <a:lnTo>
                        <a:pt x="173" y="562"/>
                      </a:lnTo>
                      <a:lnTo>
                        <a:pt x="177" y="564"/>
                      </a:lnTo>
                      <a:lnTo>
                        <a:pt x="180" y="565"/>
                      </a:lnTo>
                      <a:lnTo>
                        <a:pt x="183" y="566"/>
                      </a:lnTo>
                      <a:lnTo>
                        <a:pt x="187" y="568"/>
                      </a:lnTo>
                      <a:lnTo>
                        <a:pt x="189" y="569"/>
                      </a:lnTo>
                      <a:lnTo>
                        <a:pt x="193" y="570"/>
                      </a:lnTo>
                      <a:lnTo>
                        <a:pt x="196" y="570"/>
                      </a:lnTo>
                      <a:lnTo>
                        <a:pt x="201" y="571"/>
                      </a:lnTo>
                      <a:lnTo>
                        <a:pt x="204" y="571"/>
                      </a:lnTo>
                      <a:lnTo>
                        <a:pt x="201" y="568"/>
                      </a:lnTo>
                      <a:lnTo>
                        <a:pt x="197" y="563"/>
                      </a:lnTo>
                      <a:lnTo>
                        <a:pt x="194" y="560"/>
                      </a:lnTo>
                      <a:lnTo>
                        <a:pt x="190" y="556"/>
                      </a:lnTo>
                      <a:lnTo>
                        <a:pt x="187" y="553"/>
                      </a:lnTo>
                      <a:lnTo>
                        <a:pt x="185" y="548"/>
                      </a:lnTo>
                      <a:lnTo>
                        <a:pt x="181" y="545"/>
                      </a:lnTo>
                      <a:lnTo>
                        <a:pt x="178" y="541"/>
                      </a:lnTo>
                      <a:lnTo>
                        <a:pt x="174" y="538"/>
                      </a:lnTo>
                      <a:lnTo>
                        <a:pt x="171" y="534"/>
                      </a:lnTo>
                      <a:lnTo>
                        <a:pt x="167" y="529"/>
                      </a:lnTo>
                      <a:lnTo>
                        <a:pt x="164" y="526"/>
                      </a:lnTo>
                      <a:lnTo>
                        <a:pt x="160" y="523"/>
                      </a:lnTo>
                      <a:lnTo>
                        <a:pt x="157" y="519"/>
                      </a:lnTo>
                      <a:lnTo>
                        <a:pt x="153" y="516"/>
                      </a:lnTo>
                      <a:lnTo>
                        <a:pt x="150" y="512"/>
                      </a:lnTo>
                      <a:lnTo>
                        <a:pt x="146" y="509"/>
                      </a:lnTo>
                      <a:lnTo>
                        <a:pt x="143" y="504"/>
                      </a:lnTo>
                      <a:lnTo>
                        <a:pt x="140" y="501"/>
                      </a:lnTo>
                      <a:lnTo>
                        <a:pt x="136" y="497"/>
                      </a:lnTo>
                      <a:lnTo>
                        <a:pt x="134" y="494"/>
                      </a:lnTo>
                      <a:lnTo>
                        <a:pt x="130" y="490"/>
                      </a:lnTo>
                      <a:lnTo>
                        <a:pt x="127" y="487"/>
                      </a:lnTo>
                      <a:lnTo>
                        <a:pt x="123" y="483"/>
                      </a:lnTo>
                      <a:lnTo>
                        <a:pt x="120" y="479"/>
                      </a:lnTo>
                      <a:lnTo>
                        <a:pt x="116" y="475"/>
                      </a:lnTo>
                      <a:lnTo>
                        <a:pt x="113" y="472"/>
                      </a:lnTo>
                      <a:lnTo>
                        <a:pt x="109" y="468"/>
                      </a:lnTo>
                      <a:lnTo>
                        <a:pt x="107" y="464"/>
                      </a:lnTo>
                      <a:lnTo>
                        <a:pt x="104" y="460"/>
                      </a:lnTo>
                      <a:lnTo>
                        <a:pt x="100" y="457"/>
                      </a:lnTo>
                      <a:lnTo>
                        <a:pt x="97" y="453"/>
                      </a:lnTo>
                      <a:lnTo>
                        <a:pt x="98" y="452"/>
                      </a:lnTo>
                      <a:lnTo>
                        <a:pt x="99" y="452"/>
                      </a:lnTo>
                      <a:lnTo>
                        <a:pt x="100" y="452"/>
                      </a:lnTo>
                      <a:lnTo>
                        <a:pt x="101" y="452"/>
                      </a:lnTo>
                      <a:lnTo>
                        <a:pt x="104" y="451"/>
                      </a:lnTo>
                      <a:lnTo>
                        <a:pt x="105" y="451"/>
                      </a:lnTo>
                      <a:lnTo>
                        <a:pt x="106" y="451"/>
                      </a:lnTo>
                      <a:lnTo>
                        <a:pt x="107" y="451"/>
                      </a:lnTo>
                      <a:lnTo>
                        <a:pt x="108" y="452"/>
                      </a:lnTo>
                      <a:lnTo>
                        <a:pt x="109" y="452"/>
                      </a:lnTo>
                      <a:lnTo>
                        <a:pt x="111" y="452"/>
                      </a:lnTo>
                      <a:lnTo>
                        <a:pt x="112" y="452"/>
                      </a:lnTo>
                      <a:lnTo>
                        <a:pt x="113" y="452"/>
                      </a:lnTo>
                      <a:lnTo>
                        <a:pt x="114" y="453"/>
                      </a:lnTo>
                      <a:lnTo>
                        <a:pt x="115" y="453"/>
                      </a:lnTo>
                      <a:lnTo>
                        <a:pt x="116" y="453"/>
                      </a:lnTo>
                      <a:lnTo>
                        <a:pt x="118" y="454"/>
                      </a:lnTo>
                      <a:lnTo>
                        <a:pt x="119" y="454"/>
                      </a:lnTo>
                      <a:lnTo>
                        <a:pt x="120" y="456"/>
                      </a:lnTo>
                      <a:lnTo>
                        <a:pt x="121" y="457"/>
                      </a:lnTo>
                      <a:lnTo>
                        <a:pt x="122" y="457"/>
                      </a:lnTo>
                      <a:lnTo>
                        <a:pt x="123" y="458"/>
                      </a:lnTo>
                      <a:lnTo>
                        <a:pt x="125" y="459"/>
                      </a:lnTo>
                      <a:lnTo>
                        <a:pt x="126" y="459"/>
                      </a:lnTo>
                      <a:lnTo>
                        <a:pt x="127" y="460"/>
                      </a:lnTo>
                      <a:lnTo>
                        <a:pt x="128" y="461"/>
                      </a:lnTo>
                      <a:lnTo>
                        <a:pt x="129" y="462"/>
                      </a:lnTo>
                      <a:lnTo>
                        <a:pt x="130" y="464"/>
                      </a:lnTo>
                      <a:lnTo>
                        <a:pt x="131" y="465"/>
                      </a:lnTo>
                      <a:lnTo>
                        <a:pt x="133" y="466"/>
                      </a:lnTo>
                      <a:lnTo>
                        <a:pt x="134" y="467"/>
                      </a:lnTo>
                      <a:lnTo>
                        <a:pt x="137" y="469"/>
                      </a:lnTo>
                      <a:lnTo>
                        <a:pt x="140" y="473"/>
                      </a:lnTo>
                      <a:lnTo>
                        <a:pt x="143" y="476"/>
                      </a:lnTo>
                      <a:lnTo>
                        <a:pt x="145" y="480"/>
                      </a:lnTo>
                      <a:lnTo>
                        <a:pt x="149" y="482"/>
                      </a:lnTo>
                      <a:lnTo>
                        <a:pt x="151" y="486"/>
                      </a:lnTo>
                      <a:lnTo>
                        <a:pt x="155" y="488"/>
                      </a:lnTo>
                      <a:lnTo>
                        <a:pt x="157" y="491"/>
                      </a:lnTo>
                      <a:lnTo>
                        <a:pt x="160" y="494"/>
                      </a:lnTo>
                      <a:lnTo>
                        <a:pt x="163" y="496"/>
                      </a:lnTo>
                      <a:lnTo>
                        <a:pt x="166" y="499"/>
                      </a:lnTo>
                      <a:lnTo>
                        <a:pt x="168" y="502"/>
                      </a:lnTo>
                      <a:lnTo>
                        <a:pt x="172" y="504"/>
                      </a:lnTo>
                      <a:lnTo>
                        <a:pt x="174" y="508"/>
                      </a:lnTo>
                      <a:lnTo>
                        <a:pt x="178" y="510"/>
                      </a:lnTo>
                      <a:lnTo>
                        <a:pt x="180" y="512"/>
                      </a:lnTo>
                      <a:lnTo>
                        <a:pt x="183" y="516"/>
                      </a:lnTo>
                      <a:lnTo>
                        <a:pt x="186" y="518"/>
                      </a:lnTo>
                      <a:lnTo>
                        <a:pt x="188" y="520"/>
                      </a:lnTo>
                      <a:lnTo>
                        <a:pt x="190" y="524"/>
                      </a:lnTo>
                      <a:lnTo>
                        <a:pt x="194" y="527"/>
                      </a:lnTo>
                      <a:lnTo>
                        <a:pt x="196" y="529"/>
                      </a:lnTo>
                      <a:lnTo>
                        <a:pt x="198" y="533"/>
                      </a:lnTo>
                      <a:lnTo>
                        <a:pt x="201" y="536"/>
                      </a:lnTo>
                      <a:lnTo>
                        <a:pt x="203" y="540"/>
                      </a:lnTo>
                      <a:lnTo>
                        <a:pt x="205" y="542"/>
                      </a:lnTo>
                      <a:lnTo>
                        <a:pt x="208" y="547"/>
                      </a:lnTo>
                      <a:lnTo>
                        <a:pt x="209" y="550"/>
                      </a:lnTo>
                      <a:lnTo>
                        <a:pt x="211" y="554"/>
                      </a:lnTo>
                      <a:lnTo>
                        <a:pt x="213" y="557"/>
                      </a:lnTo>
                      <a:lnTo>
                        <a:pt x="215" y="562"/>
                      </a:lnTo>
                      <a:lnTo>
                        <a:pt x="217" y="566"/>
                      </a:lnTo>
                      <a:lnTo>
                        <a:pt x="217" y="568"/>
                      </a:lnTo>
                      <a:lnTo>
                        <a:pt x="218" y="569"/>
                      </a:lnTo>
                      <a:lnTo>
                        <a:pt x="218" y="570"/>
                      </a:lnTo>
                      <a:lnTo>
                        <a:pt x="219" y="571"/>
                      </a:lnTo>
                      <a:lnTo>
                        <a:pt x="220" y="573"/>
                      </a:lnTo>
                      <a:lnTo>
                        <a:pt x="222" y="575"/>
                      </a:lnTo>
                      <a:lnTo>
                        <a:pt x="223" y="576"/>
                      </a:lnTo>
                      <a:lnTo>
                        <a:pt x="224" y="577"/>
                      </a:lnTo>
                      <a:lnTo>
                        <a:pt x="225" y="578"/>
                      </a:lnTo>
                      <a:lnTo>
                        <a:pt x="226" y="579"/>
                      </a:lnTo>
                      <a:lnTo>
                        <a:pt x="229" y="580"/>
                      </a:lnTo>
                      <a:lnTo>
                        <a:pt x="230" y="581"/>
                      </a:lnTo>
                      <a:lnTo>
                        <a:pt x="231" y="581"/>
                      </a:lnTo>
                      <a:lnTo>
                        <a:pt x="233" y="583"/>
                      </a:lnTo>
                      <a:lnTo>
                        <a:pt x="234" y="584"/>
                      </a:lnTo>
                      <a:lnTo>
                        <a:pt x="237" y="585"/>
                      </a:lnTo>
                      <a:lnTo>
                        <a:pt x="238" y="585"/>
                      </a:lnTo>
                      <a:lnTo>
                        <a:pt x="240" y="586"/>
                      </a:lnTo>
                      <a:lnTo>
                        <a:pt x="241" y="587"/>
                      </a:lnTo>
                      <a:lnTo>
                        <a:pt x="244" y="587"/>
                      </a:lnTo>
                      <a:lnTo>
                        <a:pt x="245" y="588"/>
                      </a:lnTo>
                      <a:lnTo>
                        <a:pt x="247" y="588"/>
                      </a:lnTo>
                      <a:lnTo>
                        <a:pt x="248" y="590"/>
                      </a:lnTo>
                      <a:lnTo>
                        <a:pt x="249" y="590"/>
                      </a:lnTo>
                      <a:lnTo>
                        <a:pt x="252" y="591"/>
                      </a:lnTo>
                      <a:lnTo>
                        <a:pt x="253" y="591"/>
                      </a:lnTo>
                      <a:lnTo>
                        <a:pt x="254" y="591"/>
                      </a:lnTo>
                      <a:lnTo>
                        <a:pt x="255" y="591"/>
                      </a:lnTo>
                      <a:lnTo>
                        <a:pt x="256" y="592"/>
                      </a:lnTo>
                      <a:lnTo>
                        <a:pt x="257" y="592"/>
                      </a:lnTo>
                      <a:lnTo>
                        <a:pt x="259" y="592"/>
                      </a:lnTo>
                      <a:lnTo>
                        <a:pt x="260" y="592"/>
                      </a:lnTo>
                      <a:lnTo>
                        <a:pt x="256" y="590"/>
                      </a:lnTo>
                      <a:lnTo>
                        <a:pt x="254" y="587"/>
                      </a:lnTo>
                      <a:lnTo>
                        <a:pt x="250" y="585"/>
                      </a:lnTo>
                      <a:lnTo>
                        <a:pt x="248" y="583"/>
                      </a:lnTo>
                      <a:lnTo>
                        <a:pt x="246" y="580"/>
                      </a:lnTo>
                      <a:lnTo>
                        <a:pt x="244" y="578"/>
                      </a:lnTo>
                      <a:lnTo>
                        <a:pt x="241" y="575"/>
                      </a:lnTo>
                      <a:lnTo>
                        <a:pt x="239" y="572"/>
                      </a:lnTo>
                      <a:lnTo>
                        <a:pt x="237" y="570"/>
                      </a:lnTo>
                      <a:lnTo>
                        <a:pt x="234" y="566"/>
                      </a:lnTo>
                      <a:lnTo>
                        <a:pt x="232" y="564"/>
                      </a:lnTo>
                      <a:lnTo>
                        <a:pt x="230" y="561"/>
                      </a:lnTo>
                      <a:lnTo>
                        <a:pt x="229" y="558"/>
                      </a:lnTo>
                      <a:lnTo>
                        <a:pt x="226" y="555"/>
                      </a:lnTo>
                      <a:lnTo>
                        <a:pt x="225" y="553"/>
                      </a:lnTo>
                      <a:lnTo>
                        <a:pt x="223" y="549"/>
                      </a:lnTo>
                      <a:lnTo>
                        <a:pt x="222" y="547"/>
                      </a:lnTo>
                      <a:lnTo>
                        <a:pt x="219" y="543"/>
                      </a:lnTo>
                      <a:lnTo>
                        <a:pt x="218" y="540"/>
                      </a:lnTo>
                      <a:lnTo>
                        <a:pt x="216" y="538"/>
                      </a:lnTo>
                      <a:lnTo>
                        <a:pt x="215" y="534"/>
                      </a:lnTo>
                      <a:lnTo>
                        <a:pt x="212" y="532"/>
                      </a:lnTo>
                      <a:lnTo>
                        <a:pt x="211" y="528"/>
                      </a:lnTo>
                      <a:lnTo>
                        <a:pt x="210" y="526"/>
                      </a:lnTo>
                      <a:lnTo>
                        <a:pt x="208" y="523"/>
                      </a:lnTo>
                      <a:lnTo>
                        <a:pt x="207" y="520"/>
                      </a:lnTo>
                      <a:lnTo>
                        <a:pt x="204" y="517"/>
                      </a:lnTo>
                      <a:lnTo>
                        <a:pt x="203" y="514"/>
                      </a:lnTo>
                      <a:lnTo>
                        <a:pt x="201" y="512"/>
                      </a:lnTo>
                      <a:lnTo>
                        <a:pt x="198" y="509"/>
                      </a:lnTo>
                      <a:lnTo>
                        <a:pt x="197" y="506"/>
                      </a:lnTo>
                      <a:lnTo>
                        <a:pt x="195" y="504"/>
                      </a:lnTo>
                      <a:lnTo>
                        <a:pt x="194" y="503"/>
                      </a:lnTo>
                      <a:lnTo>
                        <a:pt x="194" y="502"/>
                      </a:lnTo>
                      <a:lnTo>
                        <a:pt x="193" y="501"/>
                      </a:lnTo>
                      <a:lnTo>
                        <a:pt x="192" y="499"/>
                      </a:lnTo>
                      <a:lnTo>
                        <a:pt x="190" y="498"/>
                      </a:lnTo>
                      <a:lnTo>
                        <a:pt x="189" y="497"/>
                      </a:lnTo>
                      <a:lnTo>
                        <a:pt x="188" y="495"/>
                      </a:lnTo>
                      <a:lnTo>
                        <a:pt x="186" y="494"/>
                      </a:lnTo>
                      <a:lnTo>
                        <a:pt x="185" y="493"/>
                      </a:lnTo>
                      <a:lnTo>
                        <a:pt x="183" y="490"/>
                      </a:lnTo>
                      <a:lnTo>
                        <a:pt x="182" y="489"/>
                      </a:lnTo>
                      <a:lnTo>
                        <a:pt x="181" y="487"/>
                      </a:lnTo>
                      <a:lnTo>
                        <a:pt x="179" y="486"/>
                      </a:lnTo>
                      <a:lnTo>
                        <a:pt x="178" y="483"/>
                      </a:lnTo>
                      <a:lnTo>
                        <a:pt x="177" y="482"/>
                      </a:lnTo>
                      <a:lnTo>
                        <a:pt x="175" y="480"/>
                      </a:lnTo>
                      <a:lnTo>
                        <a:pt x="174" y="479"/>
                      </a:lnTo>
                      <a:lnTo>
                        <a:pt x="172" y="476"/>
                      </a:lnTo>
                      <a:lnTo>
                        <a:pt x="171" y="475"/>
                      </a:lnTo>
                      <a:lnTo>
                        <a:pt x="170" y="473"/>
                      </a:lnTo>
                      <a:lnTo>
                        <a:pt x="168" y="471"/>
                      </a:lnTo>
                      <a:lnTo>
                        <a:pt x="167" y="469"/>
                      </a:lnTo>
                      <a:lnTo>
                        <a:pt x="166" y="467"/>
                      </a:lnTo>
                      <a:lnTo>
                        <a:pt x="165" y="466"/>
                      </a:lnTo>
                      <a:lnTo>
                        <a:pt x="164" y="464"/>
                      </a:lnTo>
                      <a:lnTo>
                        <a:pt x="164" y="462"/>
                      </a:lnTo>
                      <a:lnTo>
                        <a:pt x="163" y="460"/>
                      </a:lnTo>
                      <a:lnTo>
                        <a:pt x="163" y="459"/>
                      </a:lnTo>
                      <a:lnTo>
                        <a:pt x="161" y="458"/>
                      </a:lnTo>
                      <a:lnTo>
                        <a:pt x="161" y="456"/>
                      </a:lnTo>
                      <a:lnTo>
                        <a:pt x="161" y="454"/>
                      </a:lnTo>
                      <a:lnTo>
                        <a:pt x="161" y="453"/>
                      </a:lnTo>
                      <a:lnTo>
                        <a:pt x="166" y="459"/>
                      </a:lnTo>
                      <a:lnTo>
                        <a:pt x="171" y="465"/>
                      </a:lnTo>
                      <a:lnTo>
                        <a:pt x="175" y="471"/>
                      </a:lnTo>
                      <a:lnTo>
                        <a:pt x="181" y="476"/>
                      </a:lnTo>
                      <a:lnTo>
                        <a:pt x="186" y="483"/>
                      </a:lnTo>
                      <a:lnTo>
                        <a:pt x="190" y="489"/>
                      </a:lnTo>
                      <a:lnTo>
                        <a:pt x="195" y="495"/>
                      </a:lnTo>
                      <a:lnTo>
                        <a:pt x="201" y="502"/>
                      </a:lnTo>
                      <a:lnTo>
                        <a:pt x="205" y="508"/>
                      </a:lnTo>
                      <a:lnTo>
                        <a:pt x="210" y="514"/>
                      </a:lnTo>
                      <a:lnTo>
                        <a:pt x="216" y="520"/>
                      </a:lnTo>
                      <a:lnTo>
                        <a:pt x="220" y="526"/>
                      </a:lnTo>
                      <a:lnTo>
                        <a:pt x="226" y="532"/>
                      </a:lnTo>
                      <a:lnTo>
                        <a:pt x="231" y="539"/>
                      </a:lnTo>
                      <a:lnTo>
                        <a:pt x="237" y="545"/>
                      </a:lnTo>
                      <a:lnTo>
                        <a:pt x="241" y="550"/>
                      </a:lnTo>
                      <a:lnTo>
                        <a:pt x="247" y="555"/>
                      </a:lnTo>
                      <a:lnTo>
                        <a:pt x="253" y="561"/>
                      </a:lnTo>
                      <a:lnTo>
                        <a:pt x="257" y="566"/>
                      </a:lnTo>
                      <a:lnTo>
                        <a:pt x="263" y="571"/>
                      </a:lnTo>
                      <a:lnTo>
                        <a:pt x="269" y="576"/>
                      </a:lnTo>
                      <a:lnTo>
                        <a:pt x="274" y="580"/>
                      </a:lnTo>
                      <a:lnTo>
                        <a:pt x="279" y="585"/>
                      </a:lnTo>
                      <a:lnTo>
                        <a:pt x="285" y="590"/>
                      </a:lnTo>
                      <a:lnTo>
                        <a:pt x="291" y="593"/>
                      </a:lnTo>
                      <a:lnTo>
                        <a:pt x="297" y="598"/>
                      </a:lnTo>
                      <a:lnTo>
                        <a:pt x="302" y="601"/>
                      </a:lnTo>
                      <a:lnTo>
                        <a:pt x="308" y="603"/>
                      </a:lnTo>
                      <a:lnTo>
                        <a:pt x="314" y="607"/>
                      </a:lnTo>
                      <a:lnTo>
                        <a:pt x="320" y="609"/>
                      </a:lnTo>
                      <a:lnTo>
                        <a:pt x="326" y="610"/>
                      </a:lnTo>
                      <a:lnTo>
                        <a:pt x="332" y="613"/>
                      </a:lnTo>
                      <a:lnTo>
                        <a:pt x="322" y="605"/>
                      </a:lnTo>
                      <a:lnTo>
                        <a:pt x="312" y="596"/>
                      </a:lnTo>
                      <a:lnTo>
                        <a:pt x="302" y="588"/>
                      </a:lnTo>
                      <a:lnTo>
                        <a:pt x="294" y="581"/>
                      </a:lnTo>
                      <a:lnTo>
                        <a:pt x="287" y="575"/>
                      </a:lnTo>
                      <a:lnTo>
                        <a:pt x="281" y="569"/>
                      </a:lnTo>
                      <a:lnTo>
                        <a:pt x="274" y="563"/>
                      </a:lnTo>
                      <a:lnTo>
                        <a:pt x="268" y="557"/>
                      </a:lnTo>
                      <a:lnTo>
                        <a:pt x="262" y="551"/>
                      </a:lnTo>
                      <a:lnTo>
                        <a:pt x="257" y="547"/>
                      </a:lnTo>
                      <a:lnTo>
                        <a:pt x="254" y="542"/>
                      </a:lnTo>
                      <a:lnTo>
                        <a:pt x="249" y="538"/>
                      </a:lnTo>
                      <a:lnTo>
                        <a:pt x="246" y="534"/>
                      </a:lnTo>
                      <a:lnTo>
                        <a:pt x="244" y="529"/>
                      </a:lnTo>
                      <a:lnTo>
                        <a:pt x="241" y="526"/>
                      </a:lnTo>
                      <a:lnTo>
                        <a:pt x="239" y="523"/>
                      </a:lnTo>
                      <a:lnTo>
                        <a:pt x="237" y="519"/>
                      </a:lnTo>
                      <a:lnTo>
                        <a:pt x="235" y="517"/>
                      </a:lnTo>
                      <a:lnTo>
                        <a:pt x="234" y="513"/>
                      </a:lnTo>
                      <a:lnTo>
                        <a:pt x="233" y="511"/>
                      </a:lnTo>
                      <a:lnTo>
                        <a:pt x="233" y="509"/>
                      </a:lnTo>
                      <a:lnTo>
                        <a:pt x="232" y="506"/>
                      </a:lnTo>
                      <a:lnTo>
                        <a:pt x="232" y="503"/>
                      </a:lnTo>
                      <a:lnTo>
                        <a:pt x="232" y="501"/>
                      </a:lnTo>
                      <a:lnTo>
                        <a:pt x="232" y="499"/>
                      </a:lnTo>
                      <a:lnTo>
                        <a:pt x="232" y="497"/>
                      </a:lnTo>
                      <a:lnTo>
                        <a:pt x="232" y="495"/>
                      </a:lnTo>
                      <a:lnTo>
                        <a:pt x="232" y="493"/>
                      </a:lnTo>
                      <a:lnTo>
                        <a:pt x="233" y="490"/>
                      </a:lnTo>
                      <a:lnTo>
                        <a:pt x="233" y="488"/>
                      </a:lnTo>
                      <a:lnTo>
                        <a:pt x="233" y="486"/>
                      </a:lnTo>
                      <a:lnTo>
                        <a:pt x="233" y="483"/>
                      </a:lnTo>
                      <a:lnTo>
                        <a:pt x="233" y="487"/>
                      </a:lnTo>
                      <a:lnTo>
                        <a:pt x="234" y="489"/>
                      </a:lnTo>
                      <a:lnTo>
                        <a:pt x="234" y="493"/>
                      </a:lnTo>
                      <a:lnTo>
                        <a:pt x="234" y="495"/>
                      </a:lnTo>
                      <a:lnTo>
                        <a:pt x="235" y="497"/>
                      </a:lnTo>
                      <a:lnTo>
                        <a:pt x="235" y="501"/>
                      </a:lnTo>
                      <a:lnTo>
                        <a:pt x="237" y="503"/>
                      </a:lnTo>
                      <a:lnTo>
                        <a:pt x="238" y="505"/>
                      </a:lnTo>
                      <a:lnTo>
                        <a:pt x="239" y="508"/>
                      </a:lnTo>
                      <a:lnTo>
                        <a:pt x="239" y="511"/>
                      </a:lnTo>
                      <a:lnTo>
                        <a:pt x="240" y="513"/>
                      </a:lnTo>
                      <a:lnTo>
                        <a:pt x="241" y="516"/>
                      </a:lnTo>
                      <a:lnTo>
                        <a:pt x="244" y="518"/>
                      </a:lnTo>
                      <a:lnTo>
                        <a:pt x="245" y="519"/>
                      </a:lnTo>
                      <a:lnTo>
                        <a:pt x="246" y="521"/>
                      </a:lnTo>
                      <a:lnTo>
                        <a:pt x="248" y="524"/>
                      </a:lnTo>
                      <a:lnTo>
                        <a:pt x="249" y="526"/>
                      </a:lnTo>
                      <a:lnTo>
                        <a:pt x="250" y="527"/>
                      </a:lnTo>
                      <a:lnTo>
                        <a:pt x="253" y="529"/>
                      </a:lnTo>
                      <a:lnTo>
                        <a:pt x="255" y="531"/>
                      </a:lnTo>
                      <a:lnTo>
                        <a:pt x="256" y="532"/>
                      </a:lnTo>
                      <a:lnTo>
                        <a:pt x="259" y="533"/>
                      </a:lnTo>
                      <a:lnTo>
                        <a:pt x="261" y="535"/>
                      </a:lnTo>
                      <a:lnTo>
                        <a:pt x="263" y="536"/>
                      </a:lnTo>
                      <a:lnTo>
                        <a:pt x="264" y="536"/>
                      </a:lnTo>
                      <a:lnTo>
                        <a:pt x="267" y="538"/>
                      </a:lnTo>
                      <a:lnTo>
                        <a:pt x="269" y="539"/>
                      </a:lnTo>
                      <a:lnTo>
                        <a:pt x="271" y="539"/>
                      </a:lnTo>
                      <a:lnTo>
                        <a:pt x="274" y="540"/>
                      </a:lnTo>
                      <a:lnTo>
                        <a:pt x="276" y="540"/>
                      </a:lnTo>
                      <a:lnTo>
                        <a:pt x="278" y="540"/>
                      </a:lnTo>
                      <a:lnTo>
                        <a:pt x="281" y="540"/>
                      </a:lnTo>
                      <a:lnTo>
                        <a:pt x="291" y="527"/>
                      </a:lnTo>
                      <a:lnTo>
                        <a:pt x="290" y="526"/>
                      </a:lnTo>
                      <a:lnTo>
                        <a:pt x="289" y="525"/>
                      </a:lnTo>
                      <a:lnTo>
                        <a:pt x="287" y="523"/>
                      </a:lnTo>
                      <a:lnTo>
                        <a:pt x="285" y="521"/>
                      </a:lnTo>
                      <a:lnTo>
                        <a:pt x="284" y="520"/>
                      </a:lnTo>
                      <a:lnTo>
                        <a:pt x="283" y="518"/>
                      </a:lnTo>
                      <a:lnTo>
                        <a:pt x="282" y="517"/>
                      </a:lnTo>
                      <a:lnTo>
                        <a:pt x="279" y="516"/>
                      </a:lnTo>
                      <a:lnTo>
                        <a:pt x="278" y="513"/>
                      </a:lnTo>
                      <a:lnTo>
                        <a:pt x="277" y="512"/>
                      </a:lnTo>
                      <a:lnTo>
                        <a:pt x="275" y="511"/>
                      </a:lnTo>
                      <a:lnTo>
                        <a:pt x="274" y="509"/>
                      </a:lnTo>
                      <a:lnTo>
                        <a:pt x="271" y="508"/>
                      </a:lnTo>
                      <a:lnTo>
                        <a:pt x="270" y="505"/>
                      </a:lnTo>
                      <a:lnTo>
                        <a:pt x="269" y="504"/>
                      </a:lnTo>
                      <a:lnTo>
                        <a:pt x="267" y="502"/>
                      </a:lnTo>
                      <a:lnTo>
                        <a:pt x="265" y="501"/>
                      </a:lnTo>
                      <a:lnTo>
                        <a:pt x="264" y="499"/>
                      </a:lnTo>
                      <a:lnTo>
                        <a:pt x="262" y="497"/>
                      </a:lnTo>
                      <a:lnTo>
                        <a:pt x="261" y="496"/>
                      </a:lnTo>
                      <a:lnTo>
                        <a:pt x="260" y="494"/>
                      </a:lnTo>
                      <a:lnTo>
                        <a:pt x="259" y="493"/>
                      </a:lnTo>
                      <a:lnTo>
                        <a:pt x="256" y="490"/>
                      </a:lnTo>
                      <a:lnTo>
                        <a:pt x="255" y="488"/>
                      </a:lnTo>
                      <a:lnTo>
                        <a:pt x="254" y="487"/>
                      </a:lnTo>
                      <a:lnTo>
                        <a:pt x="253" y="484"/>
                      </a:lnTo>
                      <a:lnTo>
                        <a:pt x="252" y="483"/>
                      </a:lnTo>
                      <a:lnTo>
                        <a:pt x="250" y="481"/>
                      </a:lnTo>
                      <a:lnTo>
                        <a:pt x="249" y="479"/>
                      </a:lnTo>
                      <a:lnTo>
                        <a:pt x="248" y="478"/>
                      </a:lnTo>
                      <a:lnTo>
                        <a:pt x="248" y="475"/>
                      </a:lnTo>
                      <a:lnTo>
                        <a:pt x="247" y="473"/>
                      </a:lnTo>
                      <a:lnTo>
                        <a:pt x="249" y="476"/>
                      </a:lnTo>
                      <a:lnTo>
                        <a:pt x="252" y="479"/>
                      </a:lnTo>
                      <a:lnTo>
                        <a:pt x="254" y="482"/>
                      </a:lnTo>
                      <a:lnTo>
                        <a:pt x="257" y="486"/>
                      </a:lnTo>
                      <a:lnTo>
                        <a:pt x="260" y="489"/>
                      </a:lnTo>
                      <a:lnTo>
                        <a:pt x="263" y="493"/>
                      </a:lnTo>
                      <a:lnTo>
                        <a:pt x="265" y="496"/>
                      </a:lnTo>
                      <a:lnTo>
                        <a:pt x="269" y="499"/>
                      </a:lnTo>
                      <a:lnTo>
                        <a:pt x="272" y="503"/>
                      </a:lnTo>
                      <a:lnTo>
                        <a:pt x="275" y="506"/>
                      </a:lnTo>
                      <a:lnTo>
                        <a:pt x="278" y="510"/>
                      </a:lnTo>
                      <a:lnTo>
                        <a:pt x="282" y="513"/>
                      </a:lnTo>
                      <a:lnTo>
                        <a:pt x="285" y="517"/>
                      </a:lnTo>
                      <a:lnTo>
                        <a:pt x="289" y="519"/>
                      </a:lnTo>
                      <a:lnTo>
                        <a:pt x="292" y="523"/>
                      </a:lnTo>
                      <a:lnTo>
                        <a:pt x="296" y="526"/>
                      </a:lnTo>
                      <a:lnTo>
                        <a:pt x="299" y="529"/>
                      </a:lnTo>
                      <a:lnTo>
                        <a:pt x="302" y="532"/>
                      </a:lnTo>
                      <a:lnTo>
                        <a:pt x="306" y="535"/>
                      </a:lnTo>
                      <a:lnTo>
                        <a:pt x="309" y="538"/>
                      </a:lnTo>
                      <a:lnTo>
                        <a:pt x="313" y="540"/>
                      </a:lnTo>
                      <a:lnTo>
                        <a:pt x="316" y="542"/>
                      </a:lnTo>
                      <a:lnTo>
                        <a:pt x="321" y="545"/>
                      </a:lnTo>
                      <a:lnTo>
                        <a:pt x="324" y="547"/>
                      </a:lnTo>
                      <a:lnTo>
                        <a:pt x="328" y="549"/>
                      </a:lnTo>
                      <a:lnTo>
                        <a:pt x="331" y="550"/>
                      </a:lnTo>
                      <a:lnTo>
                        <a:pt x="335" y="553"/>
                      </a:lnTo>
                      <a:lnTo>
                        <a:pt x="338" y="554"/>
                      </a:lnTo>
                      <a:lnTo>
                        <a:pt x="343" y="555"/>
                      </a:lnTo>
                      <a:lnTo>
                        <a:pt x="346" y="555"/>
                      </a:lnTo>
                      <a:lnTo>
                        <a:pt x="350" y="556"/>
                      </a:lnTo>
                      <a:lnTo>
                        <a:pt x="353" y="556"/>
                      </a:lnTo>
                      <a:lnTo>
                        <a:pt x="353" y="555"/>
                      </a:lnTo>
                      <a:lnTo>
                        <a:pt x="353" y="554"/>
                      </a:lnTo>
                      <a:lnTo>
                        <a:pt x="353" y="553"/>
                      </a:lnTo>
                      <a:lnTo>
                        <a:pt x="354" y="551"/>
                      </a:lnTo>
                      <a:lnTo>
                        <a:pt x="354" y="550"/>
                      </a:lnTo>
                      <a:lnTo>
                        <a:pt x="354" y="549"/>
                      </a:lnTo>
                      <a:lnTo>
                        <a:pt x="356" y="548"/>
                      </a:lnTo>
                      <a:lnTo>
                        <a:pt x="357" y="547"/>
                      </a:lnTo>
                      <a:lnTo>
                        <a:pt x="357" y="546"/>
                      </a:lnTo>
                      <a:lnTo>
                        <a:pt x="358" y="546"/>
                      </a:lnTo>
                      <a:lnTo>
                        <a:pt x="358" y="545"/>
                      </a:lnTo>
                      <a:lnTo>
                        <a:pt x="359" y="545"/>
                      </a:lnTo>
                      <a:lnTo>
                        <a:pt x="360" y="543"/>
                      </a:lnTo>
                      <a:lnTo>
                        <a:pt x="361" y="542"/>
                      </a:lnTo>
                      <a:lnTo>
                        <a:pt x="363" y="541"/>
                      </a:lnTo>
                      <a:lnTo>
                        <a:pt x="364" y="541"/>
                      </a:lnTo>
                      <a:lnTo>
                        <a:pt x="364" y="540"/>
                      </a:lnTo>
                      <a:lnTo>
                        <a:pt x="365" y="540"/>
                      </a:lnTo>
                      <a:lnTo>
                        <a:pt x="365" y="539"/>
                      </a:lnTo>
                      <a:lnTo>
                        <a:pt x="366" y="538"/>
                      </a:lnTo>
                      <a:lnTo>
                        <a:pt x="366" y="536"/>
                      </a:lnTo>
                      <a:lnTo>
                        <a:pt x="367" y="535"/>
                      </a:lnTo>
                      <a:lnTo>
                        <a:pt x="367" y="534"/>
                      </a:lnTo>
                      <a:lnTo>
                        <a:pt x="367" y="533"/>
                      </a:lnTo>
                      <a:lnTo>
                        <a:pt x="367" y="532"/>
                      </a:lnTo>
                      <a:lnTo>
                        <a:pt x="367" y="531"/>
                      </a:lnTo>
                      <a:lnTo>
                        <a:pt x="366" y="529"/>
                      </a:lnTo>
                      <a:lnTo>
                        <a:pt x="365" y="527"/>
                      </a:lnTo>
                      <a:lnTo>
                        <a:pt x="364" y="525"/>
                      </a:lnTo>
                      <a:lnTo>
                        <a:pt x="363" y="521"/>
                      </a:lnTo>
                      <a:lnTo>
                        <a:pt x="361" y="519"/>
                      </a:lnTo>
                      <a:lnTo>
                        <a:pt x="361" y="517"/>
                      </a:lnTo>
                      <a:lnTo>
                        <a:pt x="360" y="516"/>
                      </a:lnTo>
                      <a:lnTo>
                        <a:pt x="360" y="513"/>
                      </a:lnTo>
                      <a:lnTo>
                        <a:pt x="360" y="511"/>
                      </a:lnTo>
                      <a:lnTo>
                        <a:pt x="360" y="510"/>
                      </a:lnTo>
                      <a:lnTo>
                        <a:pt x="360" y="509"/>
                      </a:lnTo>
                      <a:lnTo>
                        <a:pt x="360" y="508"/>
                      </a:lnTo>
                      <a:lnTo>
                        <a:pt x="361" y="505"/>
                      </a:lnTo>
                      <a:lnTo>
                        <a:pt x="361" y="504"/>
                      </a:lnTo>
                      <a:lnTo>
                        <a:pt x="363" y="504"/>
                      </a:lnTo>
                      <a:lnTo>
                        <a:pt x="364" y="503"/>
                      </a:lnTo>
                      <a:lnTo>
                        <a:pt x="364" y="502"/>
                      </a:lnTo>
                      <a:lnTo>
                        <a:pt x="365" y="501"/>
                      </a:lnTo>
                      <a:lnTo>
                        <a:pt x="366" y="501"/>
                      </a:lnTo>
                      <a:lnTo>
                        <a:pt x="367" y="499"/>
                      </a:lnTo>
                      <a:lnTo>
                        <a:pt x="368" y="499"/>
                      </a:lnTo>
                      <a:lnTo>
                        <a:pt x="369" y="498"/>
                      </a:lnTo>
                      <a:lnTo>
                        <a:pt x="371" y="498"/>
                      </a:lnTo>
                      <a:lnTo>
                        <a:pt x="372" y="497"/>
                      </a:lnTo>
                      <a:lnTo>
                        <a:pt x="373" y="497"/>
                      </a:lnTo>
                      <a:lnTo>
                        <a:pt x="374" y="497"/>
                      </a:lnTo>
                      <a:lnTo>
                        <a:pt x="375" y="496"/>
                      </a:lnTo>
                      <a:lnTo>
                        <a:pt x="376" y="495"/>
                      </a:lnTo>
                      <a:lnTo>
                        <a:pt x="378" y="495"/>
                      </a:lnTo>
                      <a:lnTo>
                        <a:pt x="379" y="494"/>
                      </a:lnTo>
                      <a:lnTo>
                        <a:pt x="381" y="496"/>
                      </a:lnTo>
                      <a:lnTo>
                        <a:pt x="383" y="498"/>
                      </a:lnTo>
                      <a:lnTo>
                        <a:pt x="386" y="501"/>
                      </a:lnTo>
                      <a:lnTo>
                        <a:pt x="388" y="503"/>
                      </a:lnTo>
                      <a:lnTo>
                        <a:pt x="389" y="504"/>
                      </a:lnTo>
                      <a:lnTo>
                        <a:pt x="391" y="506"/>
                      </a:lnTo>
                      <a:lnTo>
                        <a:pt x="394" y="508"/>
                      </a:lnTo>
                      <a:lnTo>
                        <a:pt x="396" y="510"/>
                      </a:lnTo>
                      <a:lnTo>
                        <a:pt x="398" y="511"/>
                      </a:lnTo>
                      <a:lnTo>
                        <a:pt x="402" y="512"/>
                      </a:lnTo>
                      <a:lnTo>
                        <a:pt x="404" y="513"/>
                      </a:lnTo>
                      <a:lnTo>
                        <a:pt x="406" y="514"/>
                      </a:lnTo>
                      <a:lnTo>
                        <a:pt x="409" y="516"/>
                      </a:lnTo>
                      <a:lnTo>
                        <a:pt x="411" y="517"/>
                      </a:lnTo>
                      <a:lnTo>
                        <a:pt x="413" y="518"/>
                      </a:lnTo>
                      <a:lnTo>
                        <a:pt x="417" y="519"/>
                      </a:lnTo>
                      <a:lnTo>
                        <a:pt x="419" y="520"/>
                      </a:lnTo>
                      <a:lnTo>
                        <a:pt x="421" y="520"/>
                      </a:lnTo>
                      <a:lnTo>
                        <a:pt x="425" y="521"/>
                      </a:lnTo>
                      <a:lnTo>
                        <a:pt x="427" y="521"/>
                      </a:lnTo>
                      <a:lnTo>
                        <a:pt x="430" y="523"/>
                      </a:lnTo>
                      <a:lnTo>
                        <a:pt x="433" y="523"/>
                      </a:lnTo>
                      <a:lnTo>
                        <a:pt x="435" y="524"/>
                      </a:lnTo>
                      <a:lnTo>
                        <a:pt x="438" y="524"/>
                      </a:lnTo>
                      <a:lnTo>
                        <a:pt x="441" y="524"/>
                      </a:lnTo>
                      <a:lnTo>
                        <a:pt x="443" y="524"/>
                      </a:lnTo>
                      <a:lnTo>
                        <a:pt x="447" y="525"/>
                      </a:lnTo>
                      <a:lnTo>
                        <a:pt x="449" y="525"/>
                      </a:lnTo>
                      <a:lnTo>
                        <a:pt x="452" y="525"/>
                      </a:lnTo>
                      <a:lnTo>
                        <a:pt x="455" y="525"/>
                      </a:lnTo>
                      <a:lnTo>
                        <a:pt x="457" y="525"/>
                      </a:lnTo>
                      <a:lnTo>
                        <a:pt x="461" y="525"/>
                      </a:lnTo>
                      <a:lnTo>
                        <a:pt x="469" y="514"/>
                      </a:lnTo>
                      <a:lnTo>
                        <a:pt x="469" y="504"/>
                      </a:lnTo>
                      <a:lnTo>
                        <a:pt x="468" y="502"/>
                      </a:lnTo>
                      <a:lnTo>
                        <a:pt x="467" y="498"/>
                      </a:lnTo>
                      <a:lnTo>
                        <a:pt x="465" y="496"/>
                      </a:lnTo>
                      <a:lnTo>
                        <a:pt x="463" y="494"/>
                      </a:lnTo>
                      <a:lnTo>
                        <a:pt x="461" y="490"/>
                      </a:lnTo>
                      <a:lnTo>
                        <a:pt x="457" y="488"/>
                      </a:lnTo>
                      <a:lnTo>
                        <a:pt x="455" y="486"/>
                      </a:lnTo>
                      <a:lnTo>
                        <a:pt x="450" y="483"/>
                      </a:lnTo>
                      <a:lnTo>
                        <a:pt x="447" y="481"/>
                      </a:lnTo>
                      <a:lnTo>
                        <a:pt x="442" y="480"/>
                      </a:lnTo>
                      <a:lnTo>
                        <a:pt x="439" y="478"/>
                      </a:lnTo>
                      <a:lnTo>
                        <a:pt x="434" y="475"/>
                      </a:lnTo>
                      <a:lnTo>
                        <a:pt x="428" y="473"/>
                      </a:lnTo>
                      <a:lnTo>
                        <a:pt x="424" y="472"/>
                      </a:lnTo>
                      <a:lnTo>
                        <a:pt x="419" y="469"/>
                      </a:lnTo>
                      <a:lnTo>
                        <a:pt x="413" y="468"/>
                      </a:lnTo>
                      <a:lnTo>
                        <a:pt x="409" y="466"/>
                      </a:lnTo>
                      <a:lnTo>
                        <a:pt x="404" y="465"/>
                      </a:lnTo>
                      <a:lnTo>
                        <a:pt x="398" y="464"/>
                      </a:lnTo>
                      <a:lnTo>
                        <a:pt x="394" y="461"/>
                      </a:lnTo>
                      <a:lnTo>
                        <a:pt x="389" y="460"/>
                      </a:lnTo>
                      <a:lnTo>
                        <a:pt x="383" y="459"/>
                      </a:lnTo>
                      <a:lnTo>
                        <a:pt x="379" y="458"/>
                      </a:lnTo>
                      <a:lnTo>
                        <a:pt x="374" y="457"/>
                      </a:lnTo>
                      <a:lnTo>
                        <a:pt x="371" y="454"/>
                      </a:lnTo>
                      <a:lnTo>
                        <a:pt x="366" y="453"/>
                      </a:lnTo>
                      <a:lnTo>
                        <a:pt x="363" y="452"/>
                      </a:lnTo>
                      <a:lnTo>
                        <a:pt x="359" y="451"/>
                      </a:lnTo>
                      <a:lnTo>
                        <a:pt x="356" y="450"/>
                      </a:lnTo>
                      <a:lnTo>
                        <a:pt x="353" y="450"/>
                      </a:lnTo>
                      <a:lnTo>
                        <a:pt x="351" y="449"/>
                      </a:lnTo>
                      <a:lnTo>
                        <a:pt x="349" y="447"/>
                      </a:lnTo>
                      <a:lnTo>
                        <a:pt x="346" y="446"/>
                      </a:lnTo>
                      <a:lnTo>
                        <a:pt x="344" y="444"/>
                      </a:lnTo>
                      <a:lnTo>
                        <a:pt x="341" y="443"/>
                      </a:lnTo>
                      <a:lnTo>
                        <a:pt x="338" y="442"/>
                      </a:lnTo>
                      <a:lnTo>
                        <a:pt x="336" y="441"/>
                      </a:lnTo>
                      <a:lnTo>
                        <a:pt x="334" y="439"/>
                      </a:lnTo>
                      <a:lnTo>
                        <a:pt x="330" y="438"/>
                      </a:lnTo>
                      <a:lnTo>
                        <a:pt x="328" y="437"/>
                      </a:lnTo>
                      <a:lnTo>
                        <a:pt x="326" y="436"/>
                      </a:lnTo>
                      <a:lnTo>
                        <a:pt x="323" y="435"/>
                      </a:lnTo>
                      <a:lnTo>
                        <a:pt x="321" y="434"/>
                      </a:lnTo>
                      <a:lnTo>
                        <a:pt x="317" y="432"/>
                      </a:lnTo>
                      <a:lnTo>
                        <a:pt x="315" y="431"/>
                      </a:lnTo>
                      <a:lnTo>
                        <a:pt x="313" y="430"/>
                      </a:lnTo>
                      <a:lnTo>
                        <a:pt x="311" y="429"/>
                      </a:lnTo>
                      <a:lnTo>
                        <a:pt x="308" y="429"/>
                      </a:lnTo>
                      <a:lnTo>
                        <a:pt x="306" y="428"/>
                      </a:lnTo>
                      <a:lnTo>
                        <a:pt x="302" y="427"/>
                      </a:lnTo>
                      <a:lnTo>
                        <a:pt x="300" y="427"/>
                      </a:lnTo>
                      <a:lnTo>
                        <a:pt x="298" y="426"/>
                      </a:lnTo>
                      <a:lnTo>
                        <a:pt x="296" y="426"/>
                      </a:lnTo>
                      <a:lnTo>
                        <a:pt x="293" y="424"/>
                      </a:lnTo>
                      <a:lnTo>
                        <a:pt x="290" y="424"/>
                      </a:lnTo>
                      <a:lnTo>
                        <a:pt x="287" y="423"/>
                      </a:lnTo>
                      <a:lnTo>
                        <a:pt x="285" y="423"/>
                      </a:lnTo>
                      <a:lnTo>
                        <a:pt x="282" y="422"/>
                      </a:lnTo>
                      <a:lnTo>
                        <a:pt x="279" y="422"/>
                      </a:lnTo>
                      <a:lnTo>
                        <a:pt x="276" y="422"/>
                      </a:lnTo>
                      <a:lnTo>
                        <a:pt x="274" y="422"/>
                      </a:lnTo>
                      <a:lnTo>
                        <a:pt x="270" y="422"/>
                      </a:lnTo>
                      <a:lnTo>
                        <a:pt x="267" y="422"/>
                      </a:lnTo>
                      <a:lnTo>
                        <a:pt x="264" y="422"/>
                      </a:lnTo>
                      <a:lnTo>
                        <a:pt x="267" y="415"/>
                      </a:lnTo>
                      <a:lnTo>
                        <a:pt x="271" y="411"/>
                      </a:lnTo>
                      <a:lnTo>
                        <a:pt x="275" y="405"/>
                      </a:lnTo>
                      <a:lnTo>
                        <a:pt x="278" y="401"/>
                      </a:lnTo>
                      <a:lnTo>
                        <a:pt x="283" y="397"/>
                      </a:lnTo>
                      <a:lnTo>
                        <a:pt x="287" y="393"/>
                      </a:lnTo>
                      <a:lnTo>
                        <a:pt x="292" y="390"/>
                      </a:lnTo>
                      <a:lnTo>
                        <a:pt x="297" y="387"/>
                      </a:lnTo>
                      <a:lnTo>
                        <a:pt x="302" y="385"/>
                      </a:lnTo>
                      <a:lnTo>
                        <a:pt x="307" y="383"/>
                      </a:lnTo>
                      <a:lnTo>
                        <a:pt x="313" y="380"/>
                      </a:lnTo>
                      <a:lnTo>
                        <a:pt x="317" y="379"/>
                      </a:lnTo>
                      <a:lnTo>
                        <a:pt x="323" y="378"/>
                      </a:lnTo>
                      <a:lnTo>
                        <a:pt x="329" y="376"/>
                      </a:lnTo>
                      <a:lnTo>
                        <a:pt x="335" y="375"/>
                      </a:lnTo>
                      <a:lnTo>
                        <a:pt x="341" y="374"/>
                      </a:lnTo>
                      <a:lnTo>
                        <a:pt x="345" y="372"/>
                      </a:lnTo>
                      <a:lnTo>
                        <a:pt x="351" y="371"/>
                      </a:lnTo>
                      <a:lnTo>
                        <a:pt x="357" y="370"/>
                      </a:lnTo>
                      <a:lnTo>
                        <a:pt x="363" y="369"/>
                      </a:lnTo>
                      <a:lnTo>
                        <a:pt x="368" y="368"/>
                      </a:lnTo>
                      <a:lnTo>
                        <a:pt x="374" y="365"/>
                      </a:lnTo>
                      <a:lnTo>
                        <a:pt x="380" y="364"/>
                      </a:lnTo>
                      <a:lnTo>
                        <a:pt x="386" y="362"/>
                      </a:lnTo>
                      <a:lnTo>
                        <a:pt x="391" y="360"/>
                      </a:lnTo>
                      <a:lnTo>
                        <a:pt x="396" y="357"/>
                      </a:lnTo>
                      <a:lnTo>
                        <a:pt x="402" y="354"/>
                      </a:lnTo>
                      <a:lnTo>
                        <a:pt x="408" y="352"/>
                      </a:lnTo>
                      <a:lnTo>
                        <a:pt x="412" y="347"/>
                      </a:lnTo>
                      <a:lnTo>
                        <a:pt x="417" y="344"/>
                      </a:lnTo>
                      <a:lnTo>
                        <a:pt x="421" y="339"/>
                      </a:lnTo>
                      <a:lnTo>
                        <a:pt x="426" y="334"/>
                      </a:lnTo>
                      <a:lnTo>
                        <a:pt x="426" y="330"/>
                      </a:lnTo>
                      <a:lnTo>
                        <a:pt x="425" y="326"/>
                      </a:lnTo>
                      <a:lnTo>
                        <a:pt x="424" y="323"/>
                      </a:lnTo>
                      <a:lnTo>
                        <a:pt x="423" y="319"/>
                      </a:lnTo>
                      <a:lnTo>
                        <a:pt x="421" y="316"/>
                      </a:lnTo>
                      <a:lnTo>
                        <a:pt x="419" y="312"/>
                      </a:lnTo>
                      <a:lnTo>
                        <a:pt x="417" y="309"/>
                      </a:lnTo>
                      <a:lnTo>
                        <a:pt x="413" y="307"/>
                      </a:lnTo>
                      <a:lnTo>
                        <a:pt x="411" y="303"/>
                      </a:lnTo>
                      <a:lnTo>
                        <a:pt x="408" y="301"/>
                      </a:lnTo>
                      <a:lnTo>
                        <a:pt x="404" y="297"/>
                      </a:lnTo>
                      <a:lnTo>
                        <a:pt x="401" y="295"/>
                      </a:lnTo>
                      <a:lnTo>
                        <a:pt x="397" y="292"/>
                      </a:lnTo>
                      <a:lnTo>
                        <a:pt x="393" y="289"/>
                      </a:lnTo>
                      <a:lnTo>
                        <a:pt x="389" y="287"/>
                      </a:lnTo>
                      <a:lnTo>
                        <a:pt x="384" y="283"/>
                      </a:lnTo>
                      <a:lnTo>
                        <a:pt x="381" y="281"/>
                      </a:lnTo>
                      <a:lnTo>
                        <a:pt x="376" y="279"/>
                      </a:lnTo>
                      <a:lnTo>
                        <a:pt x="373" y="277"/>
                      </a:lnTo>
                      <a:lnTo>
                        <a:pt x="368" y="274"/>
                      </a:lnTo>
                      <a:lnTo>
                        <a:pt x="364" y="272"/>
                      </a:lnTo>
                      <a:lnTo>
                        <a:pt x="360" y="270"/>
                      </a:lnTo>
                      <a:lnTo>
                        <a:pt x="356" y="267"/>
                      </a:lnTo>
                      <a:lnTo>
                        <a:pt x="352" y="265"/>
                      </a:lnTo>
                      <a:lnTo>
                        <a:pt x="349" y="263"/>
                      </a:lnTo>
                      <a:lnTo>
                        <a:pt x="345" y="260"/>
                      </a:lnTo>
                      <a:lnTo>
                        <a:pt x="342" y="258"/>
                      </a:lnTo>
                      <a:lnTo>
                        <a:pt x="338" y="256"/>
                      </a:lnTo>
                      <a:lnTo>
                        <a:pt x="335" y="253"/>
                      </a:lnTo>
                      <a:lnTo>
                        <a:pt x="332" y="251"/>
                      </a:lnTo>
                      <a:lnTo>
                        <a:pt x="330" y="249"/>
                      </a:lnTo>
                      <a:lnTo>
                        <a:pt x="328" y="245"/>
                      </a:lnTo>
                      <a:lnTo>
                        <a:pt x="331" y="246"/>
                      </a:lnTo>
                      <a:lnTo>
                        <a:pt x="335" y="246"/>
                      </a:lnTo>
                      <a:lnTo>
                        <a:pt x="338" y="246"/>
                      </a:lnTo>
                      <a:lnTo>
                        <a:pt x="342" y="246"/>
                      </a:lnTo>
                      <a:lnTo>
                        <a:pt x="345" y="248"/>
                      </a:lnTo>
                      <a:lnTo>
                        <a:pt x="349" y="248"/>
                      </a:lnTo>
                      <a:lnTo>
                        <a:pt x="352" y="249"/>
                      </a:lnTo>
                      <a:lnTo>
                        <a:pt x="356" y="250"/>
                      </a:lnTo>
                      <a:lnTo>
                        <a:pt x="359" y="251"/>
                      </a:lnTo>
                      <a:lnTo>
                        <a:pt x="363" y="251"/>
                      </a:lnTo>
                      <a:lnTo>
                        <a:pt x="366" y="252"/>
                      </a:lnTo>
                      <a:lnTo>
                        <a:pt x="369" y="255"/>
                      </a:lnTo>
                      <a:lnTo>
                        <a:pt x="373" y="256"/>
                      </a:lnTo>
                      <a:lnTo>
                        <a:pt x="375" y="257"/>
                      </a:lnTo>
                      <a:lnTo>
                        <a:pt x="379" y="258"/>
                      </a:lnTo>
                      <a:lnTo>
                        <a:pt x="382" y="260"/>
                      </a:lnTo>
                      <a:lnTo>
                        <a:pt x="384" y="261"/>
                      </a:lnTo>
                      <a:lnTo>
                        <a:pt x="388" y="264"/>
                      </a:lnTo>
                      <a:lnTo>
                        <a:pt x="391" y="266"/>
                      </a:lnTo>
                      <a:lnTo>
                        <a:pt x="394" y="267"/>
                      </a:lnTo>
                      <a:lnTo>
                        <a:pt x="397" y="270"/>
                      </a:lnTo>
                      <a:lnTo>
                        <a:pt x="400" y="272"/>
                      </a:lnTo>
                      <a:lnTo>
                        <a:pt x="403" y="274"/>
                      </a:lnTo>
                      <a:lnTo>
                        <a:pt x="405" y="277"/>
                      </a:lnTo>
                      <a:lnTo>
                        <a:pt x="408" y="279"/>
                      </a:lnTo>
                      <a:lnTo>
                        <a:pt x="411" y="281"/>
                      </a:lnTo>
                      <a:lnTo>
                        <a:pt x="413" y="283"/>
                      </a:lnTo>
                      <a:lnTo>
                        <a:pt x="416" y="287"/>
                      </a:lnTo>
                      <a:lnTo>
                        <a:pt x="419" y="289"/>
                      </a:lnTo>
                      <a:lnTo>
                        <a:pt x="421" y="293"/>
                      </a:lnTo>
                      <a:lnTo>
                        <a:pt x="424" y="295"/>
                      </a:lnTo>
                      <a:lnTo>
                        <a:pt x="426" y="297"/>
                      </a:lnTo>
                      <a:lnTo>
                        <a:pt x="426" y="295"/>
                      </a:lnTo>
                      <a:lnTo>
                        <a:pt x="426" y="292"/>
                      </a:lnTo>
                      <a:lnTo>
                        <a:pt x="425" y="289"/>
                      </a:lnTo>
                      <a:lnTo>
                        <a:pt x="425" y="287"/>
                      </a:lnTo>
                      <a:lnTo>
                        <a:pt x="424" y="283"/>
                      </a:lnTo>
                      <a:lnTo>
                        <a:pt x="423" y="281"/>
                      </a:lnTo>
                      <a:lnTo>
                        <a:pt x="421" y="279"/>
                      </a:lnTo>
                      <a:lnTo>
                        <a:pt x="420" y="275"/>
                      </a:lnTo>
                      <a:lnTo>
                        <a:pt x="419" y="273"/>
                      </a:lnTo>
                      <a:lnTo>
                        <a:pt x="418" y="271"/>
                      </a:lnTo>
                      <a:lnTo>
                        <a:pt x="417" y="268"/>
                      </a:lnTo>
                      <a:lnTo>
                        <a:pt x="415" y="266"/>
                      </a:lnTo>
                      <a:lnTo>
                        <a:pt x="413" y="264"/>
                      </a:lnTo>
                      <a:lnTo>
                        <a:pt x="411" y="261"/>
                      </a:lnTo>
                      <a:lnTo>
                        <a:pt x="410" y="260"/>
                      </a:lnTo>
                      <a:lnTo>
                        <a:pt x="408" y="258"/>
                      </a:lnTo>
                      <a:lnTo>
                        <a:pt x="406" y="256"/>
                      </a:lnTo>
                      <a:lnTo>
                        <a:pt x="404" y="253"/>
                      </a:lnTo>
                      <a:lnTo>
                        <a:pt x="402" y="252"/>
                      </a:lnTo>
                      <a:lnTo>
                        <a:pt x="400" y="250"/>
                      </a:lnTo>
                      <a:lnTo>
                        <a:pt x="398" y="249"/>
                      </a:lnTo>
                      <a:lnTo>
                        <a:pt x="396" y="248"/>
                      </a:lnTo>
                      <a:lnTo>
                        <a:pt x="394" y="245"/>
                      </a:lnTo>
                      <a:lnTo>
                        <a:pt x="391" y="244"/>
                      </a:lnTo>
                      <a:lnTo>
                        <a:pt x="390" y="243"/>
                      </a:lnTo>
                      <a:lnTo>
                        <a:pt x="388" y="242"/>
                      </a:lnTo>
                      <a:lnTo>
                        <a:pt x="386" y="241"/>
                      </a:lnTo>
                      <a:lnTo>
                        <a:pt x="383" y="240"/>
                      </a:lnTo>
                      <a:lnTo>
                        <a:pt x="382" y="240"/>
                      </a:lnTo>
                      <a:lnTo>
                        <a:pt x="380" y="238"/>
                      </a:lnTo>
                      <a:lnTo>
                        <a:pt x="379" y="237"/>
                      </a:lnTo>
                      <a:lnTo>
                        <a:pt x="376" y="237"/>
                      </a:lnTo>
                      <a:lnTo>
                        <a:pt x="374" y="236"/>
                      </a:lnTo>
                      <a:lnTo>
                        <a:pt x="372" y="235"/>
                      </a:lnTo>
                      <a:lnTo>
                        <a:pt x="369" y="234"/>
                      </a:lnTo>
                      <a:lnTo>
                        <a:pt x="366" y="231"/>
                      </a:lnTo>
                      <a:lnTo>
                        <a:pt x="364" y="230"/>
                      </a:lnTo>
                      <a:lnTo>
                        <a:pt x="360" y="228"/>
                      </a:lnTo>
                      <a:lnTo>
                        <a:pt x="358" y="226"/>
                      </a:lnTo>
                      <a:lnTo>
                        <a:pt x="354" y="223"/>
                      </a:lnTo>
                      <a:lnTo>
                        <a:pt x="351" y="221"/>
                      </a:lnTo>
                      <a:lnTo>
                        <a:pt x="348" y="219"/>
                      </a:lnTo>
                      <a:lnTo>
                        <a:pt x="344" y="216"/>
                      </a:lnTo>
                      <a:lnTo>
                        <a:pt x="341" y="214"/>
                      </a:lnTo>
                      <a:lnTo>
                        <a:pt x="337" y="211"/>
                      </a:lnTo>
                      <a:lnTo>
                        <a:pt x="334" y="208"/>
                      </a:lnTo>
                      <a:lnTo>
                        <a:pt x="330" y="205"/>
                      </a:lnTo>
                      <a:lnTo>
                        <a:pt x="327" y="203"/>
                      </a:lnTo>
                      <a:lnTo>
                        <a:pt x="323" y="200"/>
                      </a:lnTo>
                      <a:lnTo>
                        <a:pt x="320" y="197"/>
                      </a:lnTo>
                      <a:lnTo>
                        <a:pt x="316" y="194"/>
                      </a:lnTo>
                      <a:lnTo>
                        <a:pt x="313" y="192"/>
                      </a:lnTo>
                      <a:lnTo>
                        <a:pt x="309" y="189"/>
                      </a:lnTo>
                      <a:lnTo>
                        <a:pt x="306" y="186"/>
                      </a:lnTo>
                      <a:lnTo>
                        <a:pt x="302" y="184"/>
                      </a:lnTo>
                      <a:lnTo>
                        <a:pt x="299" y="182"/>
                      </a:lnTo>
                      <a:lnTo>
                        <a:pt x="297" y="179"/>
                      </a:lnTo>
                      <a:lnTo>
                        <a:pt x="293" y="177"/>
                      </a:lnTo>
                      <a:lnTo>
                        <a:pt x="290" y="176"/>
                      </a:lnTo>
                      <a:lnTo>
                        <a:pt x="286" y="174"/>
                      </a:lnTo>
                      <a:lnTo>
                        <a:pt x="284" y="173"/>
                      </a:lnTo>
                      <a:lnTo>
                        <a:pt x="281" y="170"/>
                      </a:lnTo>
                      <a:lnTo>
                        <a:pt x="278" y="169"/>
                      </a:lnTo>
                      <a:lnTo>
                        <a:pt x="275" y="168"/>
                      </a:lnTo>
                      <a:lnTo>
                        <a:pt x="271" y="166"/>
                      </a:lnTo>
                      <a:lnTo>
                        <a:pt x="268" y="164"/>
                      </a:lnTo>
                      <a:lnTo>
                        <a:pt x="264" y="162"/>
                      </a:lnTo>
                      <a:lnTo>
                        <a:pt x="262" y="160"/>
                      </a:lnTo>
                      <a:lnTo>
                        <a:pt x="259" y="158"/>
                      </a:lnTo>
                      <a:lnTo>
                        <a:pt x="256" y="155"/>
                      </a:lnTo>
                      <a:lnTo>
                        <a:pt x="254" y="153"/>
                      </a:lnTo>
                      <a:lnTo>
                        <a:pt x="252" y="151"/>
                      </a:lnTo>
                      <a:lnTo>
                        <a:pt x="250" y="148"/>
                      </a:lnTo>
                      <a:lnTo>
                        <a:pt x="248" y="147"/>
                      </a:lnTo>
                      <a:lnTo>
                        <a:pt x="247" y="145"/>
                      </a:lnTo>
                      <a:lnTo>
                        <a:pt x="246" y="143"/>
                      </a:lnTo>
                      <a:lnTo>
                        <a:pt x="246" y="141"/>
                      </a:lnTo>
                      <a:lnTo>
                        <a:pt x="245" y="139"/>
                      </a:lnTo>
                      <a:lnTo>
                        <a:pt x="245" y="137"/>
                      </a:lnTo>
                      <a:lnTo>
                        <a:pt x="245" y="136"/>
                      </a:lnTo>
                      <a:lnTo>
                        <a:pt x="245" y="134"/>
                      </a:lnTo>
                      <a:lnTo>
                        <a:pt x="246" y="133"/>
                      </a:lnTo>
                      <a:lnTo>
                        <a:pt x="246" y="132"/>
                      </a:lnTo>
                      <a:lnTo>
                        <a:pt x="247" y="131"/>
                      </a:lnTo>
                      <a:lnTo>
                        <a:pt x="248" y="130"/>
                      </a:lnTo>
                      <a:lnTo>
                        <a:pt x="250" y="129"/>
                      </a:lnTo>
                      <a:lnTo>
                        <a:pt x="252" y="129"/>
                      </a:lnTo>
                      <a:lnTo>
                        <a:pt x="254" y="127"/>
                      </a:lnTo>
                      <a:lnTo>
                        <a:pt x="256" y="127"/>
                      </a:lnTo>
                      <a:lnTo>
                        <a:pt x="259" y="127"/>
                      </a:lnTo>
                      <a:lnTo>
                        <a:pt x="262" y="127"/>
                      </a:lnTo>
                      <a:lnTo>
                        <a:pt x="265" y="129"/>
                      </a:lnTo>
                      <a:lnTo>
                        <a:pt x="269" y="129"/>
                      </a:lnTo>
                      <a:lnTo>
                        <a:pt x="272" y="130"/>
                      </a:lnTo>
                      <a:lnTo>
                        <a:pt x="277" y="131"/>
                      </a:lnTo>
                      <a:lnTo>
                        <a:pt x="281" y="132"/>
                      </a:lnTo>
                      <a:lnTo>
                        <a:pt x="284" y="133"/>
                      </a:lnTo>
                      <a:lnTo>
                        <a:pt x="289" y="134"/>
                      </a:lnTo>
                      <a:lnTo>
                        <a:pt x="292" y="137"/>
                      </a:lnTo>
                      <a:lnTo>
                        <a:pt x="297" y="138"/>
                      </a:lnTo>
                      <a:lnTo>
                        <a:pt x="301" y="140"/>
                      </a:lnTo>
                      <a:lnTo>
                        <a:pt x="306" y="143"/>
                      </a:lnTo>
                      <a:lnTo>
                        <a:pt x="311" y="145"/>
                      </a:lnTo>
                      <a:lnTo>
                        <a:pt x="315" y="147"/>
                      </a:lnTo>
                      <a:lnTo>
                        <a:pt x="320" y="149"/>
                      </a:lnTo>
                      <a:lnTo>
                        <a:pt x="324" y="153"/>
                      </a:lnTo>
                      <a:lnTo>
                        <a:pt x="329" y="155"/>
                      </a:lnTo>
                      <a:lnTo>
                        <a:pt x="335" y="159"/>
                      </a:lnTo>
                      <a:lnTo>
                        <a:pt x="339" y="162"/>
                      </a:lnTo>
                      <a:lnTo>
                        <a:pt x="344" y="166"/>
                      </a:lnTo>
                      <a:lnTo>
                        <a:pt x="350" y="168"/>
                      </a:lnTo>
                      <a:lnTo>
                        <a:pt x="354" y="171"/>
                      </a:lnTo>
                      <a:lnTo>
                        <a:pt x="359" y="176"/>
                      </a:lnTo>
                      <a:lnTo>
                        <a:pt x="365" y="179"/>
                      </a:lnTo>
                      <a:lnTo>
                        <a:pt x="369" y="183"/>
                      </a:lnTo>
                      <a:lnTo>
                        <a:pt x="374" y="186"/>
                      </a:lnTo>
                      <a:lnTo>
                        <a:pt x="379" y="190"/>
                      </a:lnTo>
                      <a:lnTo>
                        <a:pt x="383" y="194"/>
                      </a:lnTo>
                      <a:lnTo>
                        <a:pt x="388" y="198"/>
                      </a:lnTo>
                      <a:lnTo>
                        <a:pt x="393" y="201"/>
                      </a:lnTo>
                      <a:lnTo>
                        <a:pt x="397" y="205"/>
                      </a:lnTo>
                      <a:lnTo>
                        <a:pt x="401" y="210"/>
                      </a:lnTo>
                      <a:lnTo>
                        <a:pt x="405" y="213"/>
                      </a:lnTo>
                      <a:lnTo>
                        <a:pt x="409" y="216"/>
                      </a:lnTo>
                      <a:lnTo>
                        <a:pt x="412" y="220"/>
                      </a:lnTo>
                      <a:lnTo>
                        <a:pt x="416" y="223"/>
                      </a:lnTo>
                      <a:lnTo>
                        <a:pt x="419" y="227"/>
                      </a:lnTo>
                      <a:lnTo>
                        <a:pt x="421" y="230"/>
                      </a:lnTo>
                      <a:lnTo>
                        <a:pt x="421" y="227"/>
                      </a:lnTo>
                      <a:lnTo>
                        <a:pt x="421" y="225"/>
                      </a:lnTo>
                      <a:lnTo>
                        <a:pt x="420" y="221"/>
                      </a:lnTo>
                      <a:lnTo>
                        <a:pt x="420" y="218"/>
                      </a:lnTo>
                      <a:lnTo>
                        <a:pt x="419" y="215"/>
                      </a:lnTo>
                      <a:lnTo>
                        <a:pt x="418" y="212"/>
                      </a:lnTo>
                      <a:lnTo>
                        <a:pt x="417" y="210"/>
                      </a:lnTo>
                      <a:lnTo>
                        <a:pt x="416" y="207"/>
                      </a:lnTo>
                      <a:lnTo>
                        <a:pt x="415" y="205"/>
                      </a:lnTo>
                      <a:lnTo>
                        <a:pt x="413" y="201"/>
                      </a:lnTo>
                      <a:lnTo>
                        <a:pt x="411" y="199"/>
                      </a:lnTo>
                      <a:lnTo>
                        <a:pt x="410" y="197"/>
                      </a:lnTo>
                      <a:lnTo>
                        <a:pt x="408" y="194"/>
                      </a:lnTo>
                      <a:lnTo>
                        <a:pt x="405" y="192"/>
                      </a:lnTo>
                      <a:lnTo>
                        <a:pt x="404" y="190"/>
                      </a:lnTo>
                      <a:lnTo>
                        <a:pt x="402" y="189"/>
                      </a:lnTo>
                      <a:lnTo>
                        <a:pt x="400" y="186"/>
                      </a:lnTo>
                      <a:lnTo>
                        <a:pt x="397" y="184"/>
                      </a:lnTo>
                      <a:lnTo>
                        <a:pt x="395" y="182"/>
                      </a:lnTo>
                      <a:lnTo>
                        <a:pt x="394" y="181"/>
                      </a:lnTo>
                      <a:lnTo>
                        <a:pt x="391" y="178"/>
                      </a:lnTo>
                      <a:lnTo>
                        <a:pt x="389" y="176"/>
                      </a:lnTo>
                      <a:lnTo>
                        <a:pt x="387" y="175"/>
                      </a:lnTo>
                      <a:lnTo>
                        <a:pt x="384" y="173"/>
                      </a:lnTo>
                      <a:lnTo>
                        <a:pt x="382" y="170"/>
                      </a:lnTo>
                      <a:lnTo>
                        <a:pt x="380" y="169"/>
                      </a:lnTo>
                      <a:lnTo>
                        <a:pt x="379" y="167"/>
                      </a:lnTo>
                      <a:lnTo>
                        <a:pt x="376" y="166"/>
                      </a:lnTo>
                      <a:lnTo>
                        <a:pt x="374" y="163"/>
                      </a:lnTo>
                      <a:lnTo>
                        <a:pt x="373" y="161"/>
                      </a:lnTo>
                      <a:lnTo>
                        <a:pt x="371" y="160"/>
                      </a:lnTo>
                      <a:lnTo>
                        <a:pt x="369" y="158"/>
                      </a:lnTo>
                      <a:lnTo>
                        <a:pt x="369" y="156"/>
                      </a:lnTo>
                      <a:lnTo>
                        <a:pt x="368" y="155"/>
                      </a:lnTo>
                      <a:lnTo>
                        <a:pt x="368" y="154"/>
                      </a:lnTo>
                      <a:lnTo>
                        <a:pt x="367" y="153"/>
                      </a:lnTo>
                      <a:lnTo>
                        <a:pt x="367" y="151"/>
                      </a:lnTo>
                      <a:lnTo>
                        <a:pt x="366" y="149"/>
                      </a:lnTo>
                      <a:lnTo>
                        <a:pt x="365" y="147"/>
                      </a:lnTo>
                      <a:lnTo>
                        <a:pt x="364" y="145"/>
                      </a:lnTo>
                      <a:lnTo>
                        <a:pt x="363" y="143"/>
                      </a:lnTo>
                      <a:lnTo>
                        <a:pt x="360" y="140"/>
                      </a:lnTo>
                      <a:lnTo>
                        <a:pt x="359" y="138"/>
                      </a:lnTo>
                      <a:lnTo>
                        <a:pt x="358" y="134"/>
                      </a:lnTo>
                      <a:lnTo>
                        <a:pt x="356" y="132"/>
                      </a:lnTo>
                      <a:lnTo>
                        <a:pt x="354" y="130"/>
                      </a:lnTo>
                      <a:lnTo>
                        <a:pt x="352" y="126"/>
                      </a:lnTo>
                      <a:lnTo>
                        <a:pt x="351" y="124"/>
                      </a:lnTo>
                      <a:lnTo>
                        <a:pt x="349" y="121"/>
                      </a:lnTo>
                      <a:lnTo>
                        <a:pt x="348" y="118"/>
                      </a:lnTo>
                      <a:lnTo>
                        <a:pt x="345" y="116"/>
                      </a:lnTo>
                      <a:lnTo>
                        <a:pt x="343" y="112"/>
                      </a:lnTo>
                      <a:lnTo>
                        <a:pt x="342" y="110"/>
                      </a:lnTo>
                      <a:lnTo>
                        <a:pt x="339" y="108"/>
                      </a:lnTo>
                      <a:lnTo>
                        <a:pt x="338" y="104"/>
                      </a:lnTo>
                      <a:lnTo>
                        <a:pt x="336" y="102"/>
                      </a:lnTo>
                      <a:lnTo>
                        <a:pt x="335" y="100"/>
                      </a:lnTo>
                      <a:lnTo>
                        <a:pt x="332" y="97"/>
                      </a:lnTo>
                      <a:lnTo>
                        <a:pt x="331" y="96"/>
                      </a:lnTo>
                      <a:lnTo>
                        <a:pt x="330" y="94"/>
                      </a:lnTo>
                      <a:lnTo>
                        <a:pt x="329" y="93"/>
                      </a:lnTo>
                      <a:lnTo>
                        <a:pt x="328" y="92"/>
                      </a:lnTo>
                      <a:lnTo>
                        <a:pt x="327" y="91"/>
                      </a:lnTo>
                      <a:lnTo>
                        <a:pt x="328" y="91"/>
                      </a:lnTo>
                      <a:lnTo>
                        <a:pt x="328" y="92"/>
                      </a:lnTo>
                      <a:lnTo>
                        <a:pt x="329" y="93"/>
                      </a:lnTo>
                      <a:lnTo>
                        <a:pt x="330" y="94"/>
                      </a:lnTo>
                      <a:lnTo>
                        <a:pt x="331" y="95"/>
                      </a:lnTo>
                      <a:lnTo>
                        <a:pt x="334" y="97"/>
                      </a:lnTo>
                      <a:lnTo>
                        <a:pt x="336" y="99"/>
                      </a:lnTo>
                      <a:lnTo>
                        <a:pt x="337" y="101"/>
                      </a:lnTo>
                      <a:lnTo>
                        <a:pt x="339" y="103"/>
                      </a:lnTo>
                      <a:lnTo>
                        <a:pt x="343" y="107"/>
                      </a:lnTo>
                      <a:lnTo>
                        <a:pt x="345" y="109"/>
                      </a:lnTo>
                      <a:lnTo>
                        <a:pt x="348" y="111"/>
                      </a:lnTo>
                      <a:lnTo>
                        <a:pt x="351" y="115"/>
                      </a:lnTo>
                      <a:lnTo>
                        <a:pt x="353" y="117"/>
                      </a:lnTo>
                      <a:lnTo>
                        <a:pt x="357" y="121"/>
                      </a:lnTo>
                      <a:lnTo>
                        <a:pt x="360" y="124"/>
                      </a:lnTo>
                      <a:lnTo>
                        <a:pt x="363" y="126"/>
                      </a:lnTo>
                      <a:lnTo>
                        <a:pt x="366" y="130"/>
                      </a:lnTo>
                      <a:lnTo>
                        <a:pt x="369" y="132"/>
                      </a:lnTo>
                      <a:lnTo>
                        <a:pt x="373" y="136"/>
                      </a:lnTo>
                      <a:lnTo>
                        <a:pt x="375" y="138"/>
                      </a:lnTo>
                      <a:lnTo>
                        <a:pt x="379" y="140"/>
                      </a:lnTo>
                      <a:lnTo>
                        <a:pt x="382" y="143"/>
                      </a:lnTo>
                      <a:lnTo>
                        <a:pt x="384" y="145"/>
                      </a:lnTo>
                      <a:lnTo>
                        <a:pt x="388" y="147"/>
                      </a:lnTo>
                      <a:lnTo>
                        <a:pt x="390" y="149"/>
                      </a:lnTo>
                      <a:lnTo>
                        <a:pt x="394" y="151"/>
                      </a:lnTo>
                      <a:lnTo>
                        <a:pt x="396" y="152"/>
                      </a:lnTo>
                      <a:lnTo>
                        <a:pt x="398" y="153"/>
                      </a:lnTo>
                      <a:lnTo>
                        <a:pt x="401" y="154"/>
                      </a:lnTo>
                      <a:lnTo>
                        <a:pt x="409" y="154"/>
                      </a:lnTo>
                      <a:lnTo>
                        <a:pt x="405" y="149"/>
                      </a:lnTo>
                      <a:lnTo>
                        <a:pt x="402" y="146"/>
                      </a:lnTo>
                      <a:lnTo>
                        <a:pt x="398" y="143"/>
                      </a:lnTo>
                      <a:lnTo>
                        <a:pt x="396" y="138"/>
                      </a:lnTo>
                      <a:lnTo>
                        <a:pt x="393" y="134"/>
                      </a:lnTo>
                      <a:lnTo>
                        <a:pt x="389" y="131"/>
                      </a:lnTo>
                      <a:lnTo>
                        <a:pt x="386" y="127"/>
                      </a:lnTo>
                      <a:lnTo>
                        <a:pt x="382" y="123"/>
                      </a:lnTo>
                      <a:lnTo>
                        <a:pt x="379" y="119"/>
                      </a:lnTo>
                      <a:lnTo>
                        <a:pt x="375" y="116"/>
                      </a:lnTo>
                      <a:lnTo>
                        <a:pt x="372" y="112"/>
                      </a:lnTo>
                      <a:lnTo>
                        <a:pt x="368" y="109"/>
                      </a:lnTo>
                      <a:lnTo>
                        <a:pt x="365" y="106"/>
                      </a:lnTo>
                      <a:lnTo>
                        <a:pt x="361" y="103"/>
                      </a:lnTo>
                      <a:lnTo>
                        <a:pt x="358" y="100"/>
                      </a:lnTo>
                      <a:lnTo>
                        <a:pt x="353" y="96"/>
                      </a:lnTo>
                      <a:lnTo>
                        <a:pt x="350" y="94"/>
                      </a:lnTo>
                      <a:lnTo>
                        <a:pt x="346" y="91"/>
                      </a:lnTo>
                      <a:lnTo>
                        <a:pt x="343" y="88"/>
                      </a:lnTo>
                      <a:lnTo>
                        <a:pt x="338" y="86"/>
                      </a:lnTo>
                      <a:lnTo>
                        <a:pt x="335" y="84"/>
                      </a:lnTo>
                      <a:lnTo>
                        <a:pt x="331" y="81"/>
                      </a:lnTo>
                      <a:lnTo>
                        <a:pt x="327" y="79"/>
                      </a:lnTo>
                      <a:lnTo>
                        <a:pt x="323" y="78"/>
                      </a:lnTo>
                      <a:lnTo>
                        <a:pt x="319" y="76"/>
                      </a:lnTo>
                      <a:lnTo>
                        <a:pt x="315" y="74"/>
                      </a:lnTo>
                      <a:lnTo>
                        <a:pt x="311" y="73"/>
                      </a:lnTo>
                      <a:lnTo>
                        <a:pt x="306" y="72"/>
                      </a:lnTo>
                      <a:lnTo>
                        <a:pt x="302" y="72"/>
                      </a:lnTo>
                      <a:lnTo>
                        <a:pt x="298" y="71"/>
                      </a:lnTo>
                      <a:lnTo>
                        <a:pt x="293" y="71"/>
                      </a:lnTo>
                      <a:lnTo>
                        <a:pt x="289" y="71"/>
                      </a:lnTo>
                      <a:lnTo>
                        <a:pt x="292" y="71"/>
                      </a:lnTo>
                      <a:lnTo>
                        <a:pt x="296" y="71"/>
                      </a:lnTo>
                      <a:lnTo>
                        <a:pt x="299" y="71"/>
                      </a:lnTo>
                      <a:lnTo>
                        <a:pt x="302" y="71"/>
                      </a:lnTo>
                      <a:lnTo>
                        <a:pt x="306" y="72"/>
                      </a:lnTo>
                      <a:lnTo>
                        <a:pt x="309" y="72"/>
                      </a:lnTo>
                      <a:lnTo>
                        <a:pt x="312" y="72"/>
                      </a:lnTo>
                      <a:lnTo>
                        <a:pt x="315" y="73"/>
                      </a:lnTo>
                      <a:lnTo>
                        <a:pt x="319" y="74"/>
                      </a:lnTo>
                      <a:lnTo>
                        <a:pt x="322" y="74"/>
                      </a:lnTo>
                      <a:lnTo>
                        <a:pt x="326" y="76"/>
                      </a:lnTo>
                      <a:lnTo>
                        <a:pt x="329" y="77"/>
                      </a:lnTo>
                      <a:lnTo>
                        <a:pt x="332" y="78"/>
                      </a:lnTo>
                      <a:lnTo>
                        <a:pt x="335" y="79"/>
                      </a:lnTo>
                      <a:lnTo>
                        <a:pt x="338" y="80"/>
                      </a:lnTo>
                      <a:lnTo>
                        <a:pt x="342" y="81"/>
                      </a:lnTo>
                      <a:lnTo>
                        <a:pt x="345" y="82"/>
                      </a:lnTo>
                      <a:lnTo>
                        <a:pt x="348" y="84"/>
                      </a:lnTo>
                      <a:lnTo>
                        <a:pt x="351" y="86"/>
                      </a:lnTo>
                      <a:lnTo>
                        <a:pt x="354" y="87"/>
                      </a:lnTo>
                      <a:lnTo>
                        <a:pt x="357" y="89"/>
                      </a:lnTo>
                      <a:lnTo>
                        <a:pt x="360" y="91"/>
                      </a:lnTo>
                      <a:lnTo>
                        <a:pt x="363" y="93"/>
                      </a:lnTo>
                      <a:lnTo>
                        <a:pt x="365" y="94"/>
                      </a:lnTo>
                      <a:lnTo>
                        <a:pt x="368" y="96"/>
                      </a:lnTo>
                      <a:lnTo>
                        <a:pt x="371" y="99"/>
                      </a:lnTo>
                      <a:lnTo>
                        <a:pt x="373" y="100"/>
                      </a:lnTo>
                      <a:lnTo>
                        <a:pt x="375" y="102"/>
                      </a:lnTo>
                      <a:lnTo>
                        <a:pt x="378" y="104"/>
                      </a:lnTo>
                      <a:lnTo>
                        <a:pt x="380" y="107"/>
                      </a:lnTo>
                      <a:lnTo>
                        <a:pt x="382" y="109"/>
                      </a:lnTo>
                      <a:lnTo>
                        <a:pt x="384" y="111"/>
                      </a:lnTo>
                      <a:lnTo>
                        <a:pt x="382" y="107"/>
                      </a:lnTo>
                      <a:lnTo>
                        <a:pt x="380" y="101"/>
                      </a:lnTo>
                      <a:lnTo>
                        <a:pt x="378" y="96"/>
                      </a:lnTo>
                      <a:lnTo>
                        <a:pt x="375" y="91"/>
                      </a:lnTo>
                      <a:lnTo>
                        <a:pt x="372" y="86"/>
                      </a:lnTo>
                      <a:lnTo>
                        <a:pt x="368" y="82"/>
                      </a:lnTo>
                      <a:lnTo>
                        <a:pt x="365" y="78"/>
                      </a:lnTo>
                      <a:lnTo>
                        <a:pt x="361" y="74"/>
                      </a:lnTo>
                      <a:lnTo>
                        <a:pt x="358" y="71"/>
                      </a:lnTo>
                      <a:lnTo>
                        <a:pt x="353" y="67"/>
                      </a:lnTo>
                      <a:lnTo>
                        <a:pt x="350" y="64"/>
                      </a:lnTo>
                      <a:lnTo>
                        <a:pt x="345" y="60"/>
                      </a:lnTo>
                      <a:lnTo>
                        <a:pt x="342" y="58"/>
                      </a:lnTo>
                      <a:lnTo>
                        <a:pt x="337" y="56"/>
                      </a:lnTo>
                      <a:lnTo>
                        <a:pt x="334" y="52"/>
                      </a:lnTo>
                      <a:lnTo>
                        <a:pt x="329" y="51"/>
                      </a:lnTo>
                      <a:lnTo>
                        <a:pt x="326" y="49"/>
                      </a:lnTo>
                      <a:lnTo>
                        <a:pt x="321" y="47"/>
                      </a:lnTo>
                      <a:lnTo>
                        <a:pt x="317" y="45"/>
                      </a:lnTo>
                      <a:lnTo>
                        <a:pt x="314" y="43"/>
                      </a:lnTo>
                      <a:lnTo>
                        <a:pt x="311" y="42"/>
                      </a:lnTo>
                      <a:lnTo>
                        <a:pt x="307" y="41"/>
                      </a:lnTo>
                      <a:lnTo>
                        <a:pt x="304" y="40"/>
                      </a:lnTo>
                      <a:lnTo>
                        <a:pt x="301" y="40"/>
                      </a:lnTo>
                      <a:lnTo>
                        <a:pt x="299" y="39"/>
                      </a:lnTo>
                      <a:lnTo>
                        <a:pt x="297" y="37"/>
                      </a:lnTo>
                      <a:lnTo>
                        <a:pt x="294" y="37"/>
                      </a:lnTo>
                      <a:lnTo>
                        <a:pt x="293" y="37"/>
                      </a:lnTo>
                      <a:lnTo>
                        <a:pt x="292" y="37"/>
                      </a:lnTo>
                      <a:lnTo>
                        <a:pt x="291" y="37"/>
                      </a:lnTo>
                      <a:close/>
                    </a:path>
                  </a:pathLst>
                </a:custGeom>
                <a:solidFill>
                  <a:srgbClr val="7F63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1" name="Freeform 397"/>
                <p:cNvSpPr>
                  <a:spLocks noChangeArrowheads="1"/>
                </p:cNvSpPr>
                <p:nvPr/>
              </p:nvSpPr>
              <p:spPr bwMode="auto">
                <a:xfrm>
                  <a:off x="791" y="142"/>
                  <a:ext cx="81" cy="123"/>
                </a:xfrm>
                <a:custGeom>
                  <a:avLst/>
                  <a:gdLst>
                    <a:gd name="T0" fmla="*/ 68 w 244"/>
                    <a:gd name="T1" fmla="*/ 0 h 368"/>
                    <a:gd name="T2" fmla="*/ 72 w 244"/>
                    <a:gd name="T3" fmla="*/ 0 h 368"/>
                    <a:gd name="T4" fmla="*/ 75 w 244"/>
                    <a:gd name="T5" fmla="*/ 1 h 368"/>
                    <a:gd name="T6" fmla="*/ 77 w 244"/>
                    <a:gd name="T7" fmla="*/ 2 h 368"/>
                    <a:gd name="T8" fmla="*/ 78 w 244"/>
                    <a:gd name="T9" fmla="*/ 3 h 368"/>
                    <a:gd name="T10" fmla="*/ 78 w 244"/>
                    <a:gd name="T11" fmla="*/ 5 h 368"/>
                    <a:gd name="T12" fmla="*/ 79 w 244"/>
                    <a:gd name="T13" fmla="*/ 7 h 368"/>
                    <a:gd name="T14" fmla="*/ 80 w 244"/>
                    <a:gd name="T15" fmla="*/ 9 h 368"/>
                    <a:gd name="T16" fmla="*/ 81 w 244"/>
                    <a:gd name="T17" fmla="*/ 11 h 368"/>
                    <a:gd name="T18" fmla="*/ 74 w 244"/>
                    <a:gd name="T19" fmla="*/ 16 h 368"/>
                    <a:gd name="T20" fmla="*/ 67 w 244"/>
                    <a:gd name="T21" fmla="*/ 22 h 368"/>
                    <a:gd name="T22" fmla="*/ 59 w 244"/>
                    <a:gd name="T23" fmla="*/ 28 h 368"/>
                    <a:gd name="T24" fmla="*/ 52 w 244"/>
                    <a:gd name="T25" fmla="*/ 36 h 368"/>
                    <a:gd name="T26" fmla="*/ 45 w 244"/>
                    <a:gd name="T27" fmla="*/ 43 h 368"/>
                    <a:gd name="T28" fmla="*/ 39 w 244"/>
                    <a:gd name="T29" fmla="*/ 50 h 368"/>
                    <a:gd name="T30" fmla="*/ 33 w 244"/>
                    <a:gd name="T31" fmla="*/ 57 h 368"/>
                    <a:gd name="T32" fmla="*/ 27 w 244"/>
                    <a:gd name="T33" fmla="*/ 63 h 368"/>
                    <a:gd name="T34" fmla="*/ 20 w 244"/>
                    <a:gd name="T35" fmla="*/ 63 h 368"/>
                    <a:gd name="T36" fmla="*/ 19 w 244"/>
                    <a:gd name="T37" fmla="*/ 65 h 368"/>
                    <a:gd name="T38" fmla="*/ 19 w 244"/>
                    <a:gd name="T39" fmla="*/ 66 h 368"/>
                    <a:gd name="T40" fmla="*/ 19 w 244"/>
                    <a:gd name="T41" fmla="*/ 67 h 368"/>
                    <a:gd name="T42" fmla="*/ 19 w 244"/>
                    <a:gd name="T43" fmla="*/ 68 h 368"/>
                    <a:gd name="T44" fmla="*/ 19 w 244"/>
                    <a:gd name="T45" fmla="*/ 69 h 368"/>
                    <a:gd name="T46" fmla="*/ 19 w 244"/>
                    <a:gd name="T47" fmla="*/ 70 h 368"/>
                    <a:gd name="T48" fmla="*/ 19 w 244"/>
                    <a:gd name="T49" fmla="*/ 72 h 368"/>
                    <a:gd name="T50" fmla="*/ 19 w 244"/>
                    <a:gd name="T51" fmla="*/ 75 h 368"/>
                    <a:gd name="T52" fmla="*/ 16 w 244"/>
                    <a:gd name="T53" fmla="*/ 79 h 368"/>
                    <a:gd name="T54" fmla="*/ 14 w 244"/>
                    <a:gd name="T55" fmla="*/ 85 h 368"/>
                    <a:gd name="T56" fmla="*/ 11 w 244"/>
                    <a:gd name="T57" fmla="*/ 92 h 368"/>
                    <a:gd name="T58" fmla="*/ 7 w 244"/>
                    <a:gd name="T59" fmla="*/ 99 h 368"/>
                    <a:gd name="T60" fmla="*/ 5 w 244"/>
                    <a:gd name="T61" fmla="*/ 106 h 368"/>
                    <a:gd name="T62" fmla="*/ 2 w 244"/>
                    <a:gd name="T63" fmla="*/ 113 h 368"/>
                    <a:gd name="T64" fmla="*/ 1 w 244"/>
                    <a:gd name="T65" fmla="*/ 119 h 368"/>
                    <a:gd name="T66" fmla="*/ 0 w 244"/>
                    <a:gd name="T67" fmla="*/ 123 h 368"/>
                    <a:gd name="T68" fmla="*/ 0 w 244"/>
                    <a:gd name="T69" fmla="*/ 112 h 368"/>
                    <a:gd name="T70" fmla="*/ 0 w 244"/>
                    <a:gd name="T71" fmla="*/ 103 h 368"/>
                    <a:gd name="T72" fmla="*/ 1 w 244"/>
                    <a:gd name="T73" fmla="*/ 96 h 368"/>
                    <a:gd name="T74" fmla="*/ 2 w 244"/>
                    <a:gd name="T75" fmla="*/ 90 h 368"/>
                    <a:gd name="T76" fmla="*/ 3 w 244"/>
                    <a:gd name="T77" fmla="*/ 84 h 368"/>
                    <a:gd name="T78" fmla="*/ 5 w 244"/>
                    <a:gd name="T79" fmla="*/ 79 h 368"/>
                    <a:gd name="T80" fmla="*/ 7 w 244"/>
                    <a:gd name="T81" fmla="*/ 74 h 368"/>
                    <a:gd name="T82" fmla="*/ 9 w 244"/>
                    <a:gd name="T83" fmla="*/ 68 h 368"/>
                    <a:gd name="T84" fmla="*/ 12 w 244"/>
                    <a:gd name="T85" fmla="*/ 62 h 368"/>
                    <a:gd name="T86" fmla="*/ 16 w 244"/>
                    <a:gd name="T87" fmla="*/ 56 h 368"/>
                    <a:gd name="T88" fmla="*/ 19 w 244"/>
                    <a:gd name="T89" fmla="*/ 51 h 368"/>
                    <a:gd name="T90" fmla="*/ 22 w 244"/>
                    <a:gd name="T91" fmla="*/ 47 h 368"/>
                    <a:gd name="T92" fmla="*/ 24 w 244"/>
                    <a:gd name="T93" fmla="*/ 44 h 368"/>
                    <a:gd name="T94" fmla="*/ 27 w 244"/>
                    <a:gd name="T95" fmla="*/ 41 h 368"/>
                    <a:gd name="T96" fmla="*/ 29 w 244"/>
                    <a:gd name="T97" fmla="*/ 39 h 368"/>
                    <a:gd name="T98" fmla="*/ 31 w 244"/>
                    <a:gd name="T99" fmla="*/ 37 h 368"/>
                    <a:gd name="T100" fmla="*/ 35 w 244"/>
                    <a:gd name="T101" fmla="*/ 32 h 368"/>
                    <a:gd name="T102" fmla="*/ 39 w 244"/>
                    <a:gd name="T103" fmla="*/ 26 h 368"/>
                    <a:gd name="T104" fmla="*/ 44 w 244"/>
                    <a:gd name="T105" fmla="*/ 21 h 368"/>
                    <a:gd name="T106" fmla="*/ 49 w 244"/>
                    <a:gd name="T107" fmla="*/ 16 h 368"/>
                    <a:gd name="T108" fmla="*/ 54 w 244"/>
                    <a:gd name="T109" fmla="*/ 11 h 368"/>
                    <a:gd name="T110" fmla="*/ 59 w 244"/>
                    <a:gd name="T111" fmla="*/ 6 h 368"/>
                    <a:gd name="T112" fmla="*/ 64 w 244"/>
                    <a:gd name="T113" fmla="*/ 3 h 368"/>
                    <a:gd name="T114" fmla="*/ 68 w 244"/>
                    <a:gd name="T115" fmla="*/ 0 h 3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4"/>
                    <a:gd name="T175" fmla="*/ 0 h 368"/>
                    <a:gd name="T176" fmla="*/ 244 w 244"/>
                    <a:gd name="T177" fmla="*/ 368 h 3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4" h="368">
                      <a:moveTo>
                        <a:pt x="205" y="0"/>
                      </a:moveTo>
                      <a:lnTo>
                        <a:pt x="218" y="0"/>
                      </a:lnTo>
                      <a:lnTo>
                        <a:pt x="226" y="2"/>
                      </a:lnTo>
                      <a:lnTo>
                        <a:pt x="231" y="5"/>
                      </a:lnTo>
                      <a:lnTo>
                        <a:pt x="235" y="10"/>
                      </a:lnTo>
                      <a:lnTo>
                        <a:pt x="236" y="15"/>
                      </a:lnTo>
                      <a:lnTo>
                        <a:pt x="238" y="22"/>
                      </a:lnTo>
                      <a:lnTo>
                        <a:pt x="241" y="28"/>
                      </a:lnTo>
                      <a:lnTo>
                        <a:pt x="244" y="34"/>
                      </a:lnTo>
                      <a:lnTo>
                        <a:pt x="223" y="48"/>
                      </a:lnTo>
                      <a:lnTo>
                        <a:pt x="201" y="65"/>
                      </a:lnTo>
                      <a:lnTo>
                        <a:pt x="179" y="85"/>
                      </a:lnTo>
                      <a:lnTo>
                        <a:pt x="157" y="107"/>
                      </a:lnTo>
                      <a:lnTo>
                        <a:pt x="137" y="129"/>
                      </a:lnTo>
                      <a:lnTo>
                        <a:pt x="117" y="151"/>
                      </a:lnTo>
                      <a:lnTo>
                        <a:pt x="99" y="170"/>
                      </a:lnTo>
                      <a:lnTo>
                        <a:pt x="81" y="188"/>
                      </a:lnTo>
                      <a:lnTo>
                        <a:pt x="59" y="188"/>
                      </a:lnTo>
                      <a:lnTo>
                        <a:pt x="58" y="194"/>
                      </a:lnTo>
                      <a:lnTo>
                        <a:pt x="58" y="198"/>
                      </a:lnTo>
                      <a:lnTo>
                        <a:pt x="57" y="200"/>
                      </a:lnTo>
                      <a:lnTo>
                        <a:pt x="57" y="203"/>
                      </a:lnTo>
                      <a:lnTo>
                        <a:pt x="57" y="205"/>
                      </a:lnTo>
                      <a:lnTo>
                        <a:pt x="57" y="208"/>
                      </a:lnTo>
                      <a:lnTo>
                        <a:pt x="57" y="214"/>
                      </a:lnTo>
                      <a:lnTo>
                        <a:pt x="57" y="223"/>
                      </a:lnTo>
                      <a:lnTo>
                        <a:pt x="49" y="237"/>
                      </a:lnTo>
                      <a:lnTo>
                        <a:pt x="41" y="255"/>
                      </a:lnTo>
                      <a:lnTo>
                        <a:pt x="32" y="274"/>
                      </a:lnTo>
                      <a:lnTo>
                        <a:pt x="22" y="296"/>
                      </a:lnTo>
                      <a:lnTo>
                        <a:pt x="14" y="317"/>
                      </a:lnTo>
                      <a:lnTo>
                        <a:pt x="7" y="338"/>
                      </a:lnTo>
                      <a:lnTo>
                        <a:pt x="3" y="355"/>
                      </a:lnTo>
                      <a:lnTo>
                        <a:pt x="0" y="368"/>
                      </a:lnTo>
                      <a:lnTo>
                        <a:pt x="0" y="335"/>
                      </a:lnTo>
                      <a:lnTo>
                        <a:pt x="1" y="309"/>
                      </a:lnTo>
                      <a:lnTo>
                        <a:pt x="3" y="287"/>
                      </a:lnTo>
                      <a:lnTo>
                        <a:pt x="5" y="268"/>
                      </a:lnTo>
                      <a:lnTo>
                        <a:pt x="10" y="252"/>
                      </a:lnTo>
                      <a:lnTo>
                        <a:pt x="14" y="237"/>
                      </a:lnTo>
                      <a:lnTo>
                        <a:pt x="20" y="221"/>
                      </a:lnTo>
                      <a:lnTo>
                        <a:pt x="27" y="204"/>
                      </a:lnTo>
                      <a:lnTo>
                        <a:pt x="36" y="184"/>
                      </a:lnTo>
                      <a:lnTo>
                        <a:pt x="47" y="167"/>
                      </a:lnTo>
                      <a:lnTo>
                        <a:pt x="56" y="153"/>
                      </a:lnTo>
                      <a:lnTo>
                        <a:pt x="65" y="141"/>
                      </a:lnTo>
                      <a:lnTo>
                        <a:pt x="73" y="131"/>
                      </a:lnTo>
                      <a:lnTo>
                        <a:pt x="81" y="123"/>
                      </a:lnTo>
                      <a:lnTo>
                        <a:pt x="88" y="116"/>
                      </a:lnTo>
                      <a:lnTo>
                        <a:pt x="93" y="110"/>
                      </a:lnTo>
                      <a:lnTo>
                        <a:pt x="104" y="95"/>
                      </a:lnTo>
                      <a:lnTo>
                        <a:pt x="118" y="79"/>
                      </a:lnTo>
                      <a:lnTo>
                        <a:pt x="133" y="63"/>
                      </a:lnTo>
                      <a:lnTo>
                        <a:pt x="148" y="47"/>
                      </a:lnTo>
                      <a:lnTo>
                        <a:pt x="163" y="32"/>
                      </a:lnTo>
                      <a:lnTo>
                        <a:pt x="178" y="19"/>
                      </a:lnTo>
                      <a:lnTo>
                        <a:pt x="192" y="9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2" name="Freeform 398"/>
                <p:cNvSpPr>
                  <a:spLocks noChangeArrowheads="1"/>
                </p:cNvSpPr>
                <p:nvPr/>
              </p:nvSpPr>
              <p:spPr bwMode="auto">
                <a:xfrm>
                  <a:off x="777" y="155"/>
                  <a:ext cx="157" cy="192"/>
                </a:xfrm>
                <a:custGeom>
                  <a:avLst/>
                  <a:gdLst>
                    <a:gd name="T0" fmla="*/ 54 w 469"/>
                    <a:gd name="T1" fmla="*/ 39 h 576"/>
                    <a:gd name="T2" fmla="*/ 35 w 469"/>
                    <a:gd name="T3" fmla="*/ 62 h 576"/>
                    <a:gd name="T4" fmla="*/ 31 w 469"/>
                    <a:gd name="T5" fmla="*/ 73 h 576"/>
                    <a:gd name="T6" fmla="*/ 24 w 469"/>
                    <a:gd name="T7" fmla="*/ 85 h 576"/>
                    <a:gd name="T8" fmla="*/ 16 w 469"/>
                    <a:gd name="T9" fmla="*/ 101 h 576"/>
                    <a:gd name="T10" fmla="*/ 14 w 469"/>
                    <a:gd name="T11" fmla="*/ 115 h 576"/>
                    <a:gd name="T12" fmla="*/ 33 w 469"/>
                    <a:gd name="T13" fmla="*/ 127 h 576"/>
                    <a:gd name="T14" fmla="*/ 51 w 469"/>
                    <a:gd name="T15" fmla="*/ 96 h 576"/>
                    <a:gd name="T16" fmla="*/ 63 w 469"/>
                    <a:gd name="T17" fmla="*/ 61 h 576"/>
                    <a:gd name="T18" fmla="*/ 68 w 469"/>
                    <a:gd name="T19" fmla="*/ 101 h 576"/>
                    <a:gd name="T20" fmla="*/ 90 w 469"/>
                    <a:gd name="T21" fmla="*/ 110 h 576"/>
                    <a:gd name="T22" fmla="*/ 88 w 469"/>
                    <a:gd name="T23" fmla="*/ 119 h 576"/>
                    <a:gd name="T24" fmla="*/ 71 w 469"/>
                    <a:gd name="T25" fmla="*/ 124 h 576"/>
                    <a:gd name="T26" fmla="*/ 111 w 469"/>
                    <a:gd name="T27" fmla="*/ 140 h 576"/>
                    <a:gd name="T28" fmla="*/ 151 w 469"/>
                    <a:gd name="T29" fmla="*/ 157 h 576"/>
                    <a:gd name="T30" fmla="*/ 121 w 469"/>
                    <a:gd name="T31" fmla="*/ 148 h 576"/>
                    <a:gd name="T32" fmla="*/ 117 w 469"/>
                    <a:gd name="T33" fmla="*/ 160 h 576"/>
                    <a:gd name="T34" fmla="*/ 108 w 469"/>
                    <a:gd name="T35" fmla="*/ 157 h 576"/>
                    <a:gd name="T36" fmla="*/ 98 w 469"/>
                    <a:gd name="T37" fmla="*/ 153 h 576"/>
                    <a:gd name="T38" fmla="*/ 79 w 469"/>
                    <a:gd name="T39" fmla="*/ 140 h 576"/>
                    <a:gd name="T40" fmla="*/ 66 w 469"/>
                    <a:gd name="T41" fmla="*/ 143 h 576"/>
                    <a:gd name="T42" fmla="*/ 48 w 469"/>
                    <a:gd name="T43" fmla="*/ 134 h 576"/>
                    <a:gd name="T44" fmla="*/ 25 w 469"/>
                    <a:gd name="T45" fmla="*/ 130 h 576"/>
                    <a:gd name="T46" fmla="*/ 6 w 469"/>
                    <a:gd name="T47" fmla="*/ 133 h 576"/>
                    <a:gd name="T48" fmla="*/ 1 w 469"/>
                    <a:gd name="T49" fmla="*/ 155 h 576"/>
                    <a:gd name="T50" fmla="*/ 8 w 469"/>
                    <a:gd name="T51" fmla="*/ 158 h 576"/>
                    <a:gd name="T52" fmla="*/ 30 w 469"/>
                    <a:gd name="T53" fmla="*/ 163 h 576"/>
                    <a:gd name="T54" fmla="*/ 12 w 469"/>
                    <a:gd name="T55" fmla="*/ 156 h 576"/>
                    <a:gd name="T56" fmla="*/ 24 w 469"/>
                    <a:gd name="T57" fmla="*/ 156 h 576"/>
                    <a:gd name="T58" fmla="*/ 51 w 469"/>
                    <a:gd name="T59" fmla="*/ 170 h 576"/>
                    <a:gd name="T60" fmla="*/ 55 w 469"/>
                    <a:gd name="T61" fmla="*/ 163 h 576"/>
                    <a:gd name="T62" fmla="*/ 36 w 469"/>
                    <a:gd name="T63" fmla="*/ 138 h 576"/>
                    <a:gd name="T64" fmla="*/ 49 w 469"/>
                    <a:gd name="T65" fmla="*/ 148 h 576"/>
                    <a:gd name="T66" fmla="*/ 73 w 469"/>
                    <a:gd name="T67" fmla="*/ 176 h 576"/>
                    <a:gd name="T68" fmla="*/ 85 w 469"/>
                    <a:gd name="T69" fmla="*/ 185 h 576"/>
                    <a:gd name="T70" fmla="*/ 70 w 469"/>
                    <a:gd name="T71" fmla="*/ 163 h 576"/>
                    <a:gd name="T72" fmla="*/ 57 w 469"/>
                    <a:gd name="T73" fmla="*/ 145 h 576"/>
                    <a:gd name="T74" fmla="*/ 81 w 469"/>
                    <a:gd name="T75" fmla="*/ 171 h 576"/>
                    <a:gd name="T76" fmla="*/ 83 w 469"/>
                    <a:gd name="T77" fmla="*/ 167 h 576"/>
                    <a:gd name="T78" fmla="*/ 80 w 469"/>
                    <a:gd name="T79" fmla="*/ 156 h 576"/>
                    <a:gd name="T80" fmla="*/ 97 w 469"/>
                    <a:gd name="T81" fmla="*/ 163 h 576"/>
                    <a:gd name="T82" fmla="*/ 84 w 469"/>
                    <a:gd name="T83" fmla="*/ 148 h 576"/>
                    <a:gd name="T84" fmla="*/ 108 w 469"/>
                    <a:gd name="T85" fmla="*/ 170 h 576"/>
                    <a:gd name="T86" fmla="*/ 121 w 469"/>
                    <a:gd name="T87" fmla="*/ 161 h 576"/>
                    <a:gd name="T88" fmla="*/ 127 w 469"/>
                    <a:gd name="T89" fmla="*/ 152 h 576"/>
                    <a:gd name="T90" fmla="*/ 150 w 469"/>
                    <a:gd name="T91" fmla="*/ 163 h 576"/>
                    <a:gd name="T92" fmla="*/ 138 w 469"/>
                    <a:gd name="T93" fmla="*/ 144 h 576"/>
                    <a:gd name="T94" fmla="*/ 106 w 469"/>
                    <a:gd name="T95" fmla="*/ 132 h 576"/>
                    <a:gd name="T96" fmla="*/ 99 w 469"/>
                    <a:gd name="T97" fmla="*/ 117 h 576"/>
                    <a:gd name="T98" fmla="*/ 142 w 469"/>
                    <a:gd name="T99" fmla="*/ 94 h 576"/>
                    <a:gd name="T100" fmla="*/ 110 w 469"/>
                    <a:gd name="T101" fmla="*/ 69 h 576"/>
                    <a:gd name="T102" fmla="*/ 139 w 469"/>
                    <a:gd name="T103" fmla="*/ 83 h 576"/>
                    <a:gd name="T104" fmla="*/ 131 w 469"/>
                    <a:gd name="T105" fmla="*/ 69 h 576"/>
                    <a:gd name="T106" fmla="*/ 105 w 469"/>
                    <a:gd name="T107" fmla="*/ 52 h 576"/>
                    <a:gd name="T108" fmla="*/ 82 w 469"/>
                    <a:gd name="T109" fmla="*/ 33 h 576"/>
                    <a:gd name="T110" fmla="*/ 112 w 469"/>
                    <a:gd name="T111" fmla="*/ 41 h 576"/>
                    <a:gd name="T112" fmla="*/ 139 w 469"/>
                    <a:gd name="T113" fmla="*/ 57 h 576"/>
                    <a:gd name="T114" fmla="*/ 123 w 469"/>
                    <a:gd name="T115" fmla="*/ 39 h 576"/>
                    <a:gd name="T116" fmla="*/ 110 w 469"/>
                    <a:gd name="T117" fmla="*/ 18 h 576"/>
                    <a:gd name="T118" fmla="*/ 134 w 469"/>
                    <a:gd name="T119" fmla="*/ 39 h 576"/>
                    <a:gd name="T120" fmla="*/ 108 w 469"/>
                    <a:gd name="T121" fmla="*/ 14 h 576"/>
                    <a:gd name="T122" fmla="*/ 119 w 469"/>
                    <a:gd name="T123" fmla="*/ 17 h 576"/>
                    <a:gd name="T124" fmla="*/ 110 w 469"/>
                    <a:gd name="T125" fmla="*/ 5 h 5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69"/>
                    <a:gd name="T190" fmla="*/ 0 h 576"/>
                    <a:gd name="T191" fmla="*/ 469 w 469"/>
                    <a:gd name="T192" fmla="*/ 576 h 57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69" h="576">
                      <a:moveTo>
                        <a:pt x="291" y="0"/>
                      </a:moveTo>
                      <a:lnTo>
                        <a:pt x="268" y="11"/>
                      </a:lnTo>
                      <a:lnTo>
                        <a:pt x="246" y="27"/>
                      </a:lnTo>
                      <a:lnTo>
                        <a:pt x="225" y="48"/>
                      </a:lnTo>
                      <a:lnTo>
                        <a:pt x="203" y="71"/>
                      </a:lnTo>
                      <a:lnTo>
                        <a:pt x="182" y="94"/>
                      </a:lnTo>
                      <a:lnTo>
                        <a:pt x="161" y="117"/>
                      </a:lnTo>
                      <a:lnTo>
                        <a:pt x="141" y="138"/>
                      </a:lnTo>
                      <a:lnTo>
                        <a:pt x="121" y="154"/>
                      </a:lnTo>
                      <a:lnTo>
                        <a:pt x="101" y="168"/>
                      </a:lnTo>
                      <a:lnTo>
                        <a:pt x="101" y="173"/>
                      </a:lnTo>
                      <a:lnTo>
                        <a:pt x="101" y="176"/>
                      </a:lnTo>
                      <a:lnTo>
                        <a:pt x="103" y="181"/>
                      </a:lnTo>
                      <a:lnTo>
                        <a:pt x="104" y="186"/>
                      </a:lnTo>
                      <a:lnTo>
                        <a:pt x="104" y="191"/>
                      </a:lnTo>
                      <a:lnTo>
                        <a:pt x="105" y="196"/>
                      </a:lnTo>
                      <a:lnTo>
                        <a:pt x="105" y="200"/>
                      </a:lnTo>
                      <a:lnTo>
                        <a:pt x="106" y="204"/>
                      </a:lnTo>
                      <a:lnTo>
                        <a:pt x="101" y="208"/>
                      </a:lnTo>
                      <a:lnTo>
                        <a:pt x="98" y="214"/>
                      </a:lnTo>
                      <a:lnTo>
                        <a:pt x="93" y="220"/>
                      </a:lnTo>
                      <a:lnTo>
                        <a:pt x="90" y="224"/>
                      </a:lnTo>
                      <a:lnTo>
                        <a:pt x="145" y="227"/>
                      </a:lnTo>
                      <a:lnTo>
                        <a:pt x="86" y="230"/>
                      </a:lnTo>
                      <a:lnTo>
                        <a:pt x="83" y="236"/>
                      </a:lnTo>
                      <a:lnTo>
                        <a:pt x="79" y="243"/>
                      </a:lnTo>
                      <a:lnTo>
                        <a:pt x="75" y="250"/>
                      </a:lnTo>
                      <a:lnTo>
                        <a:pt x="71" y="256"/>
                      </a:lnTo>
                      <a:lnTo>
                        <a:pt x="128" y="260"/>
                      </a:lnTo>
                      <a:lnTo>
                        <a:pt x="69" y="260"/>
                      </a:lnTo>
                      <a:lnTo>
                        <a:pt x="66" y="267"/>
                      </a:lnTo>
                      <a:lnTo>
                        <a:pt x="62" y="276"/>
                      </a:lnTo>
                      <a:lnTo>
                        <a:pt x="57" y="285"/>
                      </a:lnTo>
                      <a:lnTo>
                        <a:pt x="54" y="294"/>
                      </a:lnTo>
                      <a:lnTo>
                        <a:pt x="49" y="303"/>
                      </a:lnTo>
                      <a:lnTo>
                        <a:pt x="46" y="312"/>
                      </a:lnTo>
                      <a:lnTo>
                        <a:pt x="44" y="322"/>
                      </a:lnTo>
                      <a:lnTo>
                        <a:pt x="41" y="330"/>
                      </a:lnTo>
                      <a:lnTo>
                        <a:pt x="41" y="333"/>
                      </a:lnTo>
                      <a:lnTo>
                        <a:pt x="41" y="338"/>
                      </a:lnTo>
                      <a:lnTo>
                        <a:pt x="41" y="341"/>
                      </a:lnTo>
                      <a:lnTo>
                        <a:pt x="41" y="346"/>
                      </a:lnTo>
                      <a:lnTo>
                        <a:pt x="41" y="350"/>
                      </a:lnTo>
                      <a:lnTo>
                        <a:pt x="41" y="355"/>
                      </a:lnTo>
                      <a:lnTo>
                        <a:pt x="41" y="361"/>
                      </a:lnTo>
                      <a:lnTo>
                        <a:pt x="41" y="368"/>
                      </a:lnTo>
                      <a:lnTo>
                        <a:pt x="77" y="387"/>
                      </a:lnTo>
                      <a:lnTo>
                        <a:pt x="89" y="386"/>
                      </a:lnTo>
                      <a:lnTo>
                        <a:pt x="100" y="382"/>
                      </a:lnTo>
                      <a:lnTo>
                        <a:pt x="109" y="375"/>
                      </a:lnTo>
                      <a:lnTo>
                        <a:pt x="119" y="364"/>
                      </a:lnTo>
                      <a:lnTo>
                        <a:pt x="126" y="352"/>
                      </a:lnTo>
                      <a:lnTo>
                        <a:pt x="134" y="338"/>
                      </a:lnTo>
                      <a:lnTo>
                        <a:pt x="140" y="322"/>
                      </a:lnTo>
                      <a:lnTo>
                        <a:pt x="145" y="305"/>
                      </a:lnTo>
                      <a:lnTo>
                        <a:pt x="151" y="288"/>
                      </a:lnTo>
                      <a:lnTo>
                        <a:pt x="157" y="271"/>
                      </a:lnTo>
                      <a:lnTo>
                        <a:pt x="161" y="253"/>
                      </a:lnTo>
                      <a:lnTo>
                        <a:pt x="166" y="236"/>
                      </a:lnTo>
                      <a:lnTo>
                        <a:pt x="172" y="220"/>
                      </a:lnTo>
                      <a:lnTo>
                        <a:pt x="177" y="206"/>
                      </a:lnTo>
                      <a:lnTo>
                        <a:pt x="182" y="193"/>
                      </a:lnTo>
                      <a:lnTo>
                        <a:pt x="188" y="182"/>
                      </a:lnTo>
                      <a:lnTo>
                        <a:pt x="185" y="201"/>
                      </a:lnTo>
                      <a:lnTo>
                        <a:pt x="183" y="221"/>
                      </a:lnTo>
                      <a:lnTo>
                        <a:pt x="182" y="241"/>
                      </a:lnTo>
                      <a:lnTo>
                        <a:pt x="183" y="259"/>
                      </a:lnTo>
                      <a:lnTo>
                        <a:pt x="187" y="275"/>
                      </a:lnTo>
                      <a:lnTo>
                        <a:pt x="193" y="290"/>
                      </a:lnTo>
                      <a:lnTo>
                        <a:pt x="203" y="303"/>
                      </a:lnTo>
                      <a:lnTo>
                        <a:pt x="217" y="312"/>
                      </a:lnTo>
                      <a:lnTo>
                        <a:pt x="225" y="323"/>
                      </a:lnTo>
                      <a:lnTo>
                        <a:pt x="233" y="323"/>
                      </a:lnTo>
                      <a:lnTo>
                        <a:pt x="242" y="324"/>
                      </a:lnTo>
                      <a:lnTo>
                        <a:pt x="250" y="326"/>
                      </a:lnTo>
                      <a:lnTo>
                        <a:pt x="260" y="327"/>
                      </a:lnTo>
                      <a:lnTo>
                        <a:pt x="269" y="330"/>
                      </a:lnTo>
                      <a:lnTo>
                        <a:pt x="278" y="331"/>
                      </a:lnTo>
                      <a:lnTo>
                        <a:pt x="289" y="332"/>
                      </a:lnTo>
                      <a:lnTo>
                        <a:pt x="298" y="333"/>
                      </a:lnTo>
                      <a:lnTo>
                        <a:pt x="291" y="343"/>
                      </a:lnTo>
                      <a:lnTo>
                        <a:pt x="283" y="350"/>
                      </a:lnTo>
                      <a:lnTo>
                        <a:pt x="272" y="355"/>
                      </a:lnTo>
                      <a:lnTo>
                        <a:pt x="263" y="357"/>
                      </a:lnTo>
                      <a:lnTo>
                        <a:pt x="252" y="358"/>
                      </a:lnTo>
                      <a:lnTo>
                        <a:pt x="241" y="360"/>
                      </a:lnTo>
                      <a:lnTo>
                        <a:pt x="231" y="358"/>
                      </a:lnTo>
                      <a:lnTo>
                        <a:pt x="220" y="358"/>
                      </a:lnTo>
                      <a:lnTo>
                        <a:pt x="200" y="333"/>
                      </a:lnTo>
                      <a:lnTo>
                        <a:pt x="203" y="355"/>
                      </a:lnTo>
                      <a:lnTo>
                        <a:pt x="213" y="372"/>
                      </a:lnTo>
                      <a:lnTo>
                        <a:pt x="227" y="386"/>
                      </a:lnTo>
                      <a:lnTo>
                        <a:pt x="245" y="395"/>
                      </a:lnTo>
                      <a:lnTo>
                        <a:pt x="264" y="402"/>
                      </a:lnTo>
                      <a:lnTo>
                        <a:pt x="284" y="408"/>
                      </a:lnTo>
                      <a:lnTo>
                        <a:pt x="304" y="412"/>
                      </a:lnTo>
                      <a:lnTo>
                        <a:pt x="320" y="416"/>
                      </a:lnTo>
                      <a:lnTo>
                        <a:pt x="332" y="419"/>
                      </a:lnTo>
                      <a:lnTo>
                        <a:pt x="350" y="423"/>
                      </a:lnTo>
                      <a:lnTo>
                        <a:pt x="368" y="429"/>
                      </a:lnTo>
                      <a:lnTo>
                        <a:pt x="389" y="436"/>
                      </a:lnTo>
                      <a:lnTo>
                        <a:pt x="409" y="444"/>
                      </a:lnTo>
                      <a:lnTo>
                        <a:pt x="426" y="453"/>
                      </a:lnTo>
                      <a:lnTo>
                        <a:pt x="441" y="462"/>
                      </a:lnTo>
                      <a:lnTo>
                        <a:pt x="452" y="472"/>
                      </a:lnTo>
                      <a:lnTo>
                        <a:pt x="438" y="471"/>
                      </a:lnTo>
                      <a:lnTo>
                        <a:pt x="424" y="467"/>
                      </a:lnTo>
                      <a:lnTo>
                        <a:pt x="411" y="462"/>
                      </a:lnTo>
                      <a:lnTo>
                        <a:pt x="398" y="457"/>
                      </a:lnTo>
                      <a:lnTo>
                        <a:pt x="387" y="451"/>
                      </a:lnTo>
                      <a:lnTo>
                        <a:pt x="374" y="446"/>
                      </a:lnTo>
                      <a:lnTo>
                        <a:pt x="361" y="443"/>
                      </a:lnTo>
                      <a:lnTo>
                        <a:pt x="349" y="442"/>
                      </a:lnTo>
                      <a:lnTo>
                        <a:pt x="341" y="452"/>
                      </a:lnTo>
                      <a:lnTo>
                        <a:pt x="342" y="458"/>
                      </a:lnTo>
                      <a:lnTo>
                        <a:pt x="342" y="464"/>
                      </a:lnTo>
                      <a:lnTo>
                        <a:pt x="344" y="469"/>
                      </a:lnTo>
                      <a:lnTo>
                        <a:pt x="346" y="474"/>
                      </a:lnTo>
                      <a:lnTo>
                        <a:pt x="349" y="480"/>
                      </a:lnTo>
                      <a:lnTo>
                        <a:pt x="351" y="484"/>
                      </a:lnTo>
                      <a:lnTo>
                        <a:pt x="354" y="489"/>
                      </a:lnTo>
                      <a:lnTo>
                        <a:pt x="358" y="492"/>
                      </a:lnTo>
                      <a:lnTo>
                        <a:pt x="350" y="489"/>
                      </a:lnTo>
                      <a:lnTo>
                        <a:pt x="342" y="483"/>
                      </a:lnTo>
                      <a:lnTo>
                        <a:pt x="332" y="476"/>
                      </a:lnTo>
                      <a:lnTo>
                        <a:pt x="324" y="471"/>
                      </a:lnTo>
                      <a:lnTo>
                        <a:pt x="316" y="464"/>
                      </a:lnTo>
                      <a:lnTo>
                        <a:pt x="307" y="458"/>
                      </a:lnTo>
                      <a:lnTo>
                        <a:pt x="299" y="452"/>
                      </a:lnTo>
                      <a:lnTo>
                        <a:pt x="291" y="447"/>
                      </a:lnTo>
                      <a:lnTo>
                        <a:pt x="291" y="451"/>
                      </a:lnTo>
                      <a:lnTo>
                        <a:pt x="292" y="454"/>
                      </a:lnTo>
                      <a:lnTo>
                        <a:pt x="293" y="458"/>
                      </a:lnTo>
                      <a:lnTo>
                        <a:pt x="293" y="461"/>
                      </a:lnTo>
                      <a:lnTo>
                        <a:pt x="283" y="453"/>
                      </a:lnTo>
                      <a:lnTo>
                        <a:pt x="272" y="443"/>
                      </a:lnTo>
                      <a:lnTo>
                        <a:pt x="263" y="434"/>
                      </a:lnTo>
                      <a:lnTo>
                        <a:pt x="254" y="425"/>
                      </a:lnTo>
                      <a:lnTo>
                        <a:pt x="245" y="421"/>
                      </a:lnTo>
                      <a:lnTo>
                        <a:pt x="237" y="421"/>
                      </a:lnTo>
                      <a:lnTo>
                        <a:pt x="229" y="425"/>
                      </a:lnTo>
                      <a:lnTo>
                        <a:pt x="220" y="436"/>
                      </a:lnTo>
                      <a:lnTo>
                        <a:pt x="217" y="436"/>
                      </a:lnTo>
                      <a:lnTo>
                        <a:pt x="212" y="436"/>
                      </a:lnTo>
                      <a:lnTo>
                        <a:pt x="208" y="435"/>
                      </a:lnTo>
                      <a:lnTo>
                        <a:pt x="203" y="435"/>
                      </a:lnTo>
                      <a:lnTo>
                        <a:pt x="197" y="429"/>
                      </a:lnTo>
                      <a:lnTo>
                        <a:pt x="190" y="424"/>
                      </a:lnTo>
                      <a:lnTo>
                        <a:pt x="183" y="419"/>
                      </a:lnTo>
                      <a:lnTo>
                        <a:pt x="178" y="416"/>
                      </a:lnTo>
                      <a:lnTo>
                        <a:pt x="168" y="412"/>
                      </a:lnTo>
                      <a:lnTo>
                        <a:pt x="160" y="408"/>
                      </a:lnTo>
                      <a:lnTo>
                        <a:pt x="151" y="406"/>
                      </a:lnTo>
                      <a:lnTo>
                        <a:pt x="143" y="402"/>
                      </a:lnTo>
                      <a:lnTo>
                        <a:pt x="134" y="401"/>
                      </a:lnTo>
                      <a:lnTo>
                        <a:pt x="126" y="400"/>
                      </a:lnTo>
                      <a:lnTo>
                        <a:pt x="116" y="401"/>
                      </a:lnTo>
                      <a:lnTo>
                        <a:pt x="106" y="402"/>
                      </a:lnTo>
                      <a:lnTo>
                        <a:pt x="96" y="399"/>
                      </a:lnTo>
                      <a:lnTo>
                        <a:pt x="85" y="394"/>
                      </a:lnTo>
                      <a:lnTo>
                        <a:pt x="74" y="389"/>
                      </a:lnTo>
                      <a:lnTo>
                        <a:pt x="62" y="382"/>
                      </a:lnTo>
                      <a:lnTo>
                        <a:pt x="51" y="375"/>
                      </a:lnTo>
                      <a:lnTo>
                        <a:pt x="39" y="370"/>
                      </a:lnTo>
                      <a:lnTo>
                        <a:pt x="27" y="365"/>
                      </a:lnTo>
                      <a:lnTo>
                        <a:pt x="16" y="364"/>
                      </a:lnTo>
                      <a:lnTo>
                        <a:pt x="18" y="384"/>
                      </a:lnTo>
                      <a:lnTo>
                        <a:pt x="17" y="399"/>
                      </a:lnTo>
                      <a:lnTo>
                        <a:pt x="16" y="412"/>
                      </a:lnTo>
                      <a:lnTo>
                        <a:pt x="12" y="423"/>
                      </a:lnTo>
                      <a:lnTo>
                        <a:pt x="9" y="432"/>
                      </a:lnTo>
                      <a:lnTo>
                        <a:pt x="6" y="441"/>
                      </a:lnTo>
                      <a:lnTo>
                        <a:pt x="2" y="450"/>
                      </a:lnTo>
                      <a:lnTo>
                        <a:pt x="0" y="460"/>
                      </a:lnTo>
                      <a:lnTo>
                        <a:pt x="4" y="465"/>
                      </a:lnTo>
                      <a:lnTo>
                        <a:pt x="7" y="472"/>
                      </a:lnTo>
                      <a:lnTo>
                        <a:pt x="6" y="480"/>
                      </a:lnTo>
                      <a:lnTo>
                        <a:pt x="2" y="484"/>
                      </a:lnTo>
                      <a:lnTo>
                        <a:pt x="8" y="486"/>
                      </a:lnTo>
                      <a:lnTo>
                        <a:pt x="14" y="482"/>
                      </a:lnTo>
                      <a:lnTo>
                        <a:pt x="19" y="477"/>
                      </a:lnTo>
                      <a:lnTo>
                        <a:pt x="23" y="473"/>
                      </a:lnTo>
                      <a:lnTo>
                        <a:pt x="30" y="474"/>
                      </a:lnTo>
                      <a:lnTo>
                        <a:pt x="39" y="476"/>
                      </a:lnTo>
                      <a:lnTo>
                        <a:pt x="51" y="480"/>
                      </a:lnTo>
                      <a:lnTo>
                        <a:pt x="63" y="482"/>
                      </a:lnTo>
                      <a:lnTo>
                        <a:pt x="75" y="486"/>
                      </a:lnTo>
                      <a:lnTo>
                        <a:pt x="84" y="488"/>
                      </a:lnTo>
                      <a:lnTo>
                        <a:pt x="91" y="488"/>
                      </a:lnTo>
                      <a:lnTo>
                        <a:pt x="94" y="486"/>
                      </a:lnTo>
                      <a:lnTo>
                        <a:pt x="92" y="483"/>
                      </a:lnTo>
                      <a:lnTo>
                        <a:pt x="85" y="481"/>
                      </a:lnTo>
                      <a:lnTo>
                        <a:pt x="75" y="477"/>
                      </a:lnTo>
                      <a:lnTo>
                        <a:pt x="62" y="474"/>
                      </a:lnTo>
                      <a:lnTo>
                        <a:pt x="49" y="471"/>
                      </a:lnTo>
                      <a:lnTo>
                        <a:pt x="37" y="467"/>
                      </a:lnTo>
                      <a:lnTo>
                        <a:pt x="26" y="462"/>
                      </a:lnTo>
                      <a:lnTo>
                        <a:pt x="19" y="457"/>
                      </a:lnTo>
                      <a:lnTo>
                        <a:pt x="25" y="456"/>
                      </a:lnTo>
                      <a:lnTo>
                        <a:pt x="34" y="457"/>
                      </a:lnTo>
                      <a:lnTo>
                        <a:pt x="46" y="460"/>
                      </a:lnTo>
                      <a:lnTo>
                        <a:pt x="59" y="464"/>
                      </a:lnTo>
                      <a:lnTo>
                        <a:pt x="73" y="467"/>
                      </a:lnTo>
                      <a:lnTo>
                        <a:pt x="84" y="472"/>
                      </a:lnTo>
                      <a:lnTo>
                        <a:pt x="94" y="475"/>
                      </a:lnTo>
                      <a:lnTo>
                        <a:pt x="101" y="477"/>
                      </a:lnTo>
                      <a:lnTo>
                        <a:pt x="114" y="483"/>
                      </a:lnTo>
                      <a:lnTo>
                        <a:pt x="126" y="490"/>
                      </a:lnTo>
                      <a:lnTo>
                        <a:pt x="138" y="499"/>
                      </a:lnTo>
                      <a:lnTo>
                        <a:pt x="151" y="510"/>
                      </a:lnTo>
                      <a:lnTo>
                        <a:pt x="164" y="519"/>
                      </a:lnTo>
                      <a:lnTo>
                        <a:pt x="177" y="527"/>
                      </a:lnTo>
                      <a:lnTo>
                        <a:pt x="189" y="532"/>
                      </a:lnTo>
                      <a:lnTo>
                        <a:pt x="204" y="534"/>
                      </a:lnTo>
                      <a:lnTo>
                        <a:pt x="190" y="519"/>
                      </a:lnTo>
                      <a:lnTo>
                        <a:pt x="178" y="504"/>
                      </a:lnTo>
                      <a:lnTo>
                        <a:pt x="164" y="489"/>
                      </a:lnTo>
                      <a:lnTo>
                        <a:pt x="150" y="475"/>
                      </a:lnTo>
                      <a:lnTo>
                        <a:pt x="136" y="460"/>
                      </a:lnTo>
                      <a:lnTo>
                        <a:pt x="123" y="446"/>
                      </a:lnTo>
                      <a:lnTo>
                        <a:pt x="109" y="431"/>
                      </a:lnTo>
                      <a:lnTo>
                        <a:pt x="97" y="416"/>
                      </a:lnTo>
                      <a:lnTo>
                        <a:pt x="101" y="415"/>
                      </a:lnTo>
                      <a:lnTo>
                        <a:pt x="107" y="414"/>
                      </a:lnTo>
                      <a:lnTo>
                        <a:pt x="111" y="415"/>
                      </a:lnTo>
                      <a:lnTo>
                        <a:pt x="115" y="416"/>
                      </a:lnTo>
                      <a:lnTo>
                        <a:pt x="120" y="419"/>
                      </a:lnTo>
                      <a:lnTo>
                        <a:pt x="125" y="422"/>
                      </a:lnTo>
                      <a:lnTo>
                        <a:pt x="129" y="425"/>
                      </a:lnTo>
                      <a:lnTo>
                        <a:pt x="134" y="430"/>
                      </a:lnTo>
                      <a:lnTo>
                        <a:pt x="145" y="443"/>
                      </a:lnTo>
                      <a:lnTo>
                        <a:pt x="157" y="454"/>
                      </a:lnTo>
                      <a:lnTo>
                        <a:pt x="168" y="465"/>
                      </a:lnTo>
                      <a:lnTo>
                        <a:pt x="180" y="475"/>
                      </a:lnTo>
                      <a:lnTo>
                        <a:pt x="190" y="487"/>
                      </a:lnTo>
                      <a:lnTo>
                        <a:pt x="201" y="499"/>
                      </a:lnTo>
                      <a:lnTo>
                        <a:pt x="209" y="513"/>
                      </a:lnTo>
                      <a:lnTo>
                        <a:pt x="217" y="529"/>
                      </a:lnTo>
                      <a:lnTo>
                        <a:pt x="219" y="534"/>
                      </a:lnTo>
                      <a:lnTo>
                        <a:pt x="224" y="540"/>
                      </a:lnTo>
                      <a:lnTo>
                        <a:pt x="230" y="544"/>
                      </a:lnTo>
                      <a:lnTo>
                        <a:pt x="237" y="548"/>
                      </a:lnTo>
                      <a:lnTo>
                        <a:pt x="244" y="550"/>
                      </a:lnTo>
                      <a:lnTo>
                        <a:pt x="249" y="553"/>
                      </a:lnTo>
                      <a:lnTo>
                        <a:pt x="255" y="554"/>
                      </a:lnTo>
                      <a:lnTo>
                        <a:pt x="260" y="555"/>
                      </a:lnTo>
                      <a:lnTo>
                        <a:pt x="248" y="546"/>
                      </a:lnTo>
                      <a:lnTo>
                        <a:pt x="239" y="535"/>
                      </a:lnTo>
                      <a:lnTo>
                        <a:pt x="230" y="524"/>
                      </a:lnTo>
                      <a:lnTo>
                        <a:pt x="223" y="512"/>
                      </a:lnTo>
                      <a:lnTo>
                        <a:pt x="216" y="501"/>
                      </a:lnTo>
                      <a:lnTo>
                        <a:pt x="210" y="489"/>
                      </a:lnTo>
                      <a:lnTo>
                        <a:pt x="203" y="477"/>
                      </a:lnTo>
                      <a:lnTo>
                        <a:pt x="195" y="467"/>
                      </a:lnTo>
                      <a:lnTo>
                        <a:pt x="192" y="462"/>
                      </a:lnTo>
                      <a:lnTo>
                        <a:pt x="186" y="457"/>
                      </a:lnTo>
                      <a:lnTo>
                        <a:pt x="181" y="450"/>
                      </a:lnTo>
                      <a:lnTo>
                        <a:pt x="175" y="443"/>
                      </a:lnTo>
                      <a:lnTo>
                        <a:pt x="170" y="436"/>
                      </a:lnTo>
                      <a:lnTo>
                        <a:pt x="165" y="429"/>
                      </a:lnTo>
                      <a:lnTo>
                        <a:pt x="163" y="422"/>
                      </a:lnTo>
                      <a:lnTo>
                        <a:pt x="161" y="416"/>
                      </a:lnTo>
                      <a:lnTo>
                        <a:pt x="181" y="439"/>
                      </a:lnTo>
                      <a:lnTo>
                        <a:pt x="201" y="465"/>
                      </a:lnTo>
                      <a:lnTo>
                        <a:pt x="220" y="489"/>
                      </a:lnTo>
                      <a:lnTo>
                        <a:pt x="241" y="513"/>
                      </a:lnTo>
                      <a:lnTo>
                        <a:pt x="263" y="534"/>
                      </a:lnTo>
                      <a:lnTo>
                        <a:pt x="285" y="553"/>
                      </a:lnTo>
                      <a:lnTo>
                        <a:pt x="308" y="566"/>
                      </a:lnTo>
                      <a:lnTo>
                        <a:pt x="332" y="576"/>
                      </a:lnTo>
                      <a:lnTo>
                        <a:pt x="294" y="544"/>
                      </a:lnTo>
                      <a:lnTo>
                        <a:pt x="268" y="520"/>
                      </a:lnTo>
                      <a:lnTo>
                        <a:pt x="249" y="501"/>
                      </a:lnTo>
                      <a:lnTo>
                        <a:pt x="239" y="486"/>
                      </a:lnTo>
                      <a:lnTo>
                        <a:pt x="233" y="474"/>
                      </a:lnTo>
                      <a:lnTo>
                        <a:pt x="232" y="464"/>
                      </a:lnTo>
                      <a:lnTo>
                        <a:pt x="232" y="456"/>
                      </a:lnTo>
                      <a:lnTo>
                        <a:pt x="233" y="446"/>
                      </a:lnTo>
                      <a:lnTo>
                        <a:pt x="234" y="458"/>
                      </a:lnTo>
                      <a:lnTo>
                        <a:pt x="238" y="468"/>
                      </a:lnTo>
                      <a:lnTo>
                        <a:pt x="242" y="479"/>
                      </a:lnTo>
                      <a:lnTo>
                        <a:pt x="248" y="487"/>
                      </a:lnTo>
                      <a:lnTo>
                        <a:pt x="255" y="494"/>
                      </a:lnTo>
                      <a:lnTo>
                        <a:pt x="263" y="499"/>
                      </a:lnTo>
                      <a:lnTo>
                        <a:pt x="271" y="502"/>
                      </a:lnTo>
                      <a:lnTo>
                        <a:pt x="281" y="503"/>
                      </a:lnTo>
                      <a:lnTo>
                        <a:pt x="291" y="490"/>
                      </a:lnTo>
                      <a:lnTo>
                        <a:pt x="285" y="484"/>
                      </a:lnTo>
                      <a:lnTo>
                        <a:pt x="279" y="479"/>
                      </a:lnTo>
                      <a:lnTo>
                        <a:pt x="274" y="472"/>
                      </a:lnTo>
                      <a:lnTo>
                        <a:pt x="267" y="465"/>
                      </a:lnTo>
                      <a:lnTo>
                        <a:pt x="261" y="459"/>
                      </a:lnTo>
                      <a:lnTo>
                        <a:pt x="255" y="451"/>
                      </a:lnTo>
                      <a:lnTo>
                        <a:pt x="250" y="444"/>
                      </a:lnTo>
                      <a:lnTo>
                        <a:pt x="247" y="436"/>
                      </a:lnTo>
                      <a:lnTo>
                        <a:pt x="257" y="449"/>
                      </a:lnTo>
                      <a:lnTo>
                        <a:pt x="269" y="462"/>
                      </a:lnTo>
                      <a:lnTo>
                        <a:pt x="282" y="476"/>
                      </a:lnTo>
                      <a:lnTo>
                        <a:pt x="296" y="489"/>
                      </a:lnTo>
                      <a:lnTo>
                        <a:pt x="309" y="501"/>
                      </a:lnTo>
                      <a:lnTo>
                        <a:pt x="324" y="510"/>
                      </a:lnTo>
                      <a:lnTo>
                        <a:pt x="338" y="517"/>
                      </a:lnTo>
                      <a:lnTo>
                        <a:pt x="353" y="519"/>
                      </a:lnTo>
                      <a:lnTo>
                        <a:pt x="356" y="511"/>
                      </a:lnTo>
                      <a:lnTo>
                        <a:pt x="361" y="505"/>
                      </a:lnTo>
                      <a:lnTo>
                        <a:pt x="366" y="501"/>
                      </a:lnTo>
                      <a:lnTo>
                        <a:pt x="366" y="492"/>
                      </a:lnTo>
                      <a:lnTo>
                        <a:pt x="361" y="482"/>
                      </a:lnTo>
                      <a:lnTo>
                        <a:pt x="360" y="474"/>
                      </a:lnTo>
                      <a:lnTo>
                        <a:pt x="361" y="468"/>
                      </a:lnTo>
                      <a:lnTo>
                        <a:pt x="364" y="465"/>
                      </a:lnTo>
                      <a:lnTo>
                        <a:pt x="368" y="462"/>
                      </a:lnTo>
                      <a:lnTo>
                        <a:pt x="373" y="460"/>
                      </a:lnTo>
                      <a:lnTo>
                        <a:pt x="376" y="458"/>
                      </a:lnTo>
                      <a:lnTo>
                        <a:pt x="379" y="457"/>
                      </a:lnTo>
                      <a:lnTo>
                        <a:pt x="388" y="466"/>
                      </a:lnTo>
                      <a:lnTo>
                        <a:pt x="396" y="473"/>
                      </a:lnTo>
                      <a:lnTo>
                        <a:pt x="406" y="477"/>
                      </a:lnTo>
                      <a:lnTo>
                        <a:pt x="417" y="482"/>
                      </a:lnTo>
                      <a:lnTo>
                        <a:pt x="427" y="484"/>
                      </a:lnTo>
                      <a:lnTo>
                        <a:pt x="438" y="487"/>
                      </a:lnTo>
                      <a:lnTo>
                        <a:pt x="449" y="488"/>
                      </a:lnTo>
                      <a:lnTo>
                        <a:pt x="461" y="488"/>
                      </a:lnTo>
                      <a:lnTo>
                        <a:pt x="469" y="477"/>
                      </a:lnTo>
                      <a:lnTo>
                        <a:pt x="469" y="467"/>
                      </a:lnTo>
                      <a:lnTo>
                        <a:pt x="463" y="457"/>
                      </a:lnTo>
                      <a:lnTo>
                        <a:pt x="450" y="446"/>
                      </a:lnTo>
                      <a:lnTo>
                        <a:pt x="434" y="438"/>
                      </a:lnTo>
                      <a:lnTo>
                        <a:pt x="413" y="431"/>
                      </a:lnTo>
                      <a:lnTo>
                        <a:pt x="394" y="424"/>
                      </a:lnTo>
                      <a:lnTo>
                        <a:pt x="374" y="420"/>
                      </a:lnTo>
                      <a:lnTo>
                        <a:pt x="359" y="414"/>
                      </a:lnTo>
                      <a:lnTo>
                        <a:pt x="349" y="410"/>
                      </a:lnTo>
                      <a:lnTo>
                        <a:pt x="338" y="405"/>
                      </a:lnTo>
                      <a:lnTo>
                        <a:pt x="328" y="400"/>
                      </a:lnTo>
                      <a:lnTo>
                        <a:pt x="317" y="395"/>
                      </a:lnTo>
                      <a:lnTo>
                        <a:pt x="308" y="392"/>
                      </a:lnTo>
                      <a:lnTo>
                        <a:pt x="298" y="389"/>
                      </a:lnTo>
                      <a:lnTo>
                        <a:pt x="287" y="386"/>
                      </a:lnTo>
                      <a:lnTo>
                        <a:pt x="276" y="385"/>
                      </a:lnTo>
                      <a:lnTo>
                        <a:pt x="264" y="385"/>
                      </a:lnTo>
                      <a:lnTo>
                        <a:pt x="278" y="364"/>
                      </a:lnTo>
                      <a:lnTo>
                        <a:pt x="297" y="350"/>
                      </a:lnTo>
                      <a:lnTo>
                        <a:pt x="317" y="342"/>
                      </a:lnTo>
                      <a:lnTo>
                        <a:pt x="341" y="337"/>
                      </a:lnTo>
                      <a:lnTo>
                        <a:pt x="363" y="332"/>
                      </a:lnTo>
                      <a:lnTo>
                        <a:pt x="386" y="325"/>
                      </a:lnTo>
                      <a:lnTo>
                        <a:pt x="408" y="315"/>
                      </a:lnTo>
                      <a:lnTo>
                        <a:pt x="426" y="297"/>
                      </a:lnTo>
                      <a:lnTo>
                        <a:pt x="423" y="282"/>
                      </a:lnTo>
                      <a:lnTo>
                        <a:pt x="413" y="270"/>
                      </a:lnTo>
                      <a:lnTo>
                        <a:pt x="401" y="258"/>
                      </a:lnTo>
                      <a:lnTo>
                        <a:pt x="384" y="246"/>
                      </a:lnTo>
                      <a:lnTo>
                        <a:pt x="368" y="237"/>
                      </a:lnTo>
                      <a:lnTo>
                        <a:pt x="352" y="228"/>
                      </a:lnTo>
                      <a:lnTo>
                        <a:pt x="338" y="219"/>
                      </a:lnTo>
                      <a:lnTo>
                        <a:pt x="328" y="208"/>
                      </a:lnTo>
                      <a:lnTo>
                        <a:pt x="342" y="209"/>
                      </a:lnTo>
                      <a:lnTo>
                        <a:pt x="356" y="213"/>
                      </a:lnTo>
                      <a:lnTo>
                        <a:pt x="369" y="218"/>
                      </a:lnTo>
                      <a:lnTo>
                        <a:pt x="382" y="223"/>
                      </a:lnTo>
                      <a:lnTo>
                        <a:pt x="394" y="230"/>
                      </a:lnTo>
                      <a:lnTo>
                        <a:pt x="405" y="240"/>
                      </a:lnTo>
                      <a:lnTo>
                        <a:pt x="416" y="250"/>
                      </a:lnTo>
                      <a:lnTo>
                        <a:pt x="426" y="260"/>
                      </a:lnTo>
                      <a:lnTo>
                        <a:pt x="425" y="250"/>
                      </a:lnTo>
                      <a:lnTo>
                        <a:pt x="420" y="238"/>
                      </a:lnTo>
                      <a:lnTo>
                        <a:pt x="415" y="229"/>
                      </a:lnTo>
                      <a:lnTo>
                        <a:pt x="408" y="221"/>
                      </a:lnTo>
                      <a:lnTo>
                        <a:pt x="400" y="213"/>
                      </a:lnTo>
                      <a:lnTo>
                        <a:pt x="391" y="207"/>
                      </a:lnTo>
                      <a:lnTo>
                        <a:pt x="383" y="203"/>
                      </a:lnTo>
                      <a:lnTo>
                        <a:pt x="376" y="200"/>
                      </a:lnTo>
                      <a:lnTo>
                        <a:pt x="366" y="194"/>
                      </a:lnTo>
                      <a:lnTo>
                        <a:pt x="354" y="186"/>
                      </a:lnTo>
                      <a:lnTo>
                        <a:pt x="341" y="177"/>
                      </a:lnTo>
                      <a:lnTo>
                        <a:pt x="327" y="166"/>
                      </a:lnTo>
                      <a:lnTo>
                        <a:pt x="313" y="155"/>
                      </a:lnTo>
                      <a:lnTo>
                        <a:pt x="299" y="145"/>
                      </a:lnTo>
                      <a:lnTo>
                        <a:pt x="286" y="137"/>
                      </a:lnTo>
                      <a:lnTo>
                        <a:pt x="275" y="131"/>
                      </a:lnTo>
                      <a:lnTo>
                        <a:pt x="262" y="123"/>
                      </a:lnTo>
                      <a:lnTo>
                        <a:pt x="252" y="114"/>
                      </a:lnTo>
                      <a:lnTo>
                        <a:pt x="246" y="106"/>
                      </a:lnTo>
                      <a:lnTo>
                        <a:pt x="245" y="99"/>
                      </a:lnTo>
                      <a:lnTo>
                        <a:pt x="247" y="94"/>
                      </a:lnTo>
                      <a:lnTo>
                        <a:pt x="254" y="90"/>
                      </a:lnTo>
                      <a:lnTo>
                        <a:pt x="265" y="92"/>
                      </a:lnTo>
                      <a:lnTo>
                        <a:pt x="281" y="95"/>
                      </a:lnTo>
                      <a:lnTo>
                        <a:pt x="297" y="101"/>
                      </a:lnTo>
                      <a:lnTo>
                        <a:pt x="315" y="110"/>
                      </a:lnTo>
                      <a:lnTo>
                        <a:pt x="335" y="122"/>
                      </a:lnTo>
                      <a:lnTo>
                        <a:pt x="354" y="134"/>
                      </a:lnTo>
                      <a:lnTo>
                        <a:pt x="374" y="149"/>
                      </a:lnTo>
                      <a:lnTo>
                        <a:pt x="393" y="164"/>
                      </a:lnTo>
                      <a:lnTo>
                        <a:pt x="409" y="179"/>
                      </a:lnTo>
                      <a:lnTo>
                        <a:pt x="421" y="193"/>
                      </a:lnTo>
                      <a:lnTo>
                        <a:pt x="420" y="181"/>
                      </a:lnTo>
                      <a:lnTo>
                        <a:pt x="416" y="170"/>
                      </a:lnTo>
                      <a:lnTo>
                        <a:pt x="410" y="160"/>
                      </a:lnTo>
                      <a:lnTo>
                        <a:pt x="402" y="152"/>
                      </a:lnTo>
                      <a:lnTo>
                        <a:pt x="394" y="144"/>
                      </a:lnTo>
                      <a:lnTo>
                        <a:pt x="384" y="136"/>
                      </a:lnTo>
                      <a:lnTo>
                        <a:pt x="376" y="129"/>
                      </a:lnTo>
                      <a:lnTo>
                        <a:pt x="369" y="121"/>
                      </a:lnTo>
                      <a:lnTo>
                        <a:pt x="368" y="118"/>
                      </a:lnTo>
                      <a:lnTo>
                        <a:pt x="366" y="112"/>
                      </a:lnTo>
                      <a:lnTo>
                        <a:pt x="361" y="103"/>
                      </a:lnTo>
                      <a:lnTo>
                        <a:pt x="354" y="93"/>
                      </a:lnTo>
                      <a:lnTo>
                        <a:pt x="348" y="81"/>
                      </a:lnTo>
                      <a:lnTo>
                        <a:pt x="339" y="71"/>
                      </a:lnTo>
                      <a:lnTo>
                        <a:pt x="332" y="60"/>
                      </a:lnTo>
                      <a:lnTo>
                        <a:pt x="328" y="55"/>
                      </a:lnTo>
                      <a:lnTo>
                        <a:pt x="334" y="60"/>
                      </a:lnTo>
                      <a:lnTo>
                        <a:pt x="343" y="70"/>
                      </a:lnTo>
                      <a:lnTo>
                        <a:pt x="353" y="80"/>
                      </a:lnTo>
                      <a:lnTo>
                        <a:pt x="366" y="93"/>
                      </a:lnTo>
                      <a:lnTo>
                        <a:pt x="379" y="103"/>
                      </a:lnTo>
                      <a:lnTo>
                        <a:pt x="390" y="112"/>
                      </a:lnTo>
                      <a:lnTo>
                        <a:pt x="401" y="117"/>
                      </a:lnTo>
                      <a:lnTo>
                        <a:pt x="409" y="117"/>
                      </a:lnTo>
                      <a:lnTo>
                        <a:pt x="396" y="101"/>
                      </a:lnTo>
                      <a:lnTo>
                        <a:pt x="382" y="86"/>
                      </a:lnTo>
                      <a:lnTo>
                        <a:pt x="368" y="72"/>
                      </a:lnTo>
                      <a:lnTo>
                        <a:pt x="353" y="59"/>
                      </a:lnTo>
                      <a:lnTo>
                        <a:pt x="338" y="49"/>
                      </a:lnTo>
                      <a:lnTo>
                        <a:pt x="323" y="41"/>
                      </a:lnTo>
                      <a:lnTo>
                        <a:pt x="306" y="35"/>
                      </a:lnTo>
                      <a:lnTo>
                        <a:pt x="289" y="34"/>
                      </a:lnTo>
                      <a:lnTo>
                        <a:pt x="302" y="34"/>
                      </a:lnTo>
                      <a:lnTo>
                        <a:pt x="315" y="36"/>
                      </a:lnTo>
                      <a:lnTo>
                        <a:pt x="329" y="40"/>
                      </a:lnTo>
                      <a:lnTo>
                        <a:pt x="342" y="44"/>
                      </a:lnTo>
                      <a:lnTo>
                        <a:pt x="354" y="50"/>
                      </a:lnTo>
                      <a:lnTo>
                        <a:pt x="365" y="57"/>
                      </a:lnTo>
                      <a:lnTo>
                        <a:pt x="375" y="65"/>
                      </a:lnTo>
                      <a:lnTo>
                        <a:pt x="384" y="74"/>
                      </a:lnTo>
                      <a:lnTo>
                        <a:pt x="375" y="54"/>
                      </a:lnTo>
                      <a:lnTo>
                        <a:pt x="361" y="37"/>
                      </a:lnTo>
                      <a:lnTo>
                        <a:pt x="345" y="23"/>
                      </a:lnTo>
                      <a:lnTo>
                        <a:pt x="329" y="14"/>
                      </a:lnTo>
                      <a:lnTo>
                        <a:pt x="314" y="6"/>
                      </a:lnTo>
                      <a:lnTo>
                        <a:pt x="301" y="3"/>
                      </a:lnTo>
                      <a:lnTo>
                        <a:pt x="293" y="0"/>
                      </a:lnTo>
                      <a:lnTo>
                        <a:pt x="2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3" name="Freeform 399"/>
                <p:cNvSpPr>
                  <a:spLocks noEditPoints="1" noChangeArrowheads="1"/>
                </p:cNvSpPr>
                <p:nvPr/>
              </p:nvSpPr>
              <p:spPr bwMode="auto">
                <a:xfrm>
                  <a:off x="199" y="111"/>
                  <a:ext cx="205" cy="144"/>
                </a:xfrm>
                <a:custGeom>
                  <a:avLst/>
                  <a:gdLst>
                    <a:gd name="T0" fmla="*/ 125 w 615"/>
                    <a:gd name="T1" fmla="*/ 85 h 432"/>
                    <a:gd name="T2" fmla="*/ 114 w 615"/>
                    <a:gd name="T3" fmla="*/ 88 h 432"/>
                    <a:gd name="T4" fmla="*/ 7 w 615"/>
                    <a:gd name="T5" fmla="*/ 36 h 432"/>
                    <a:gd name="T6" fmla="*/ 21 w 615"/>
                    <a:gd name="T7" fmla="*/ 29 h 432"/>
                    <a:gd name="T8" fmla="*/ 36 w 615"/>
                    <a:gd name="T9" fmla="*/ 33 h 432"/>
                    <a:gd name="T10" fmla="*/ 54 w 615"/>
                    <a:gd name="T11" fmla="*/ 58 h 432"/>
                    <a:gd name="T12" fmla="*/ 52 w 615"/>
                    <a:gd name="T13" fmla="*/ 65 h 432"/>
                    <a:gd name="T14" fmla="*/ 24 w 615"/>
                    <a:gd name="T15" fmla="*/ 32 h 432"/>
                    <a:gd name="T16" fmla="*/ 20 w 615"/>
                    <a:gd name="T17" fmla="*/ 77 h 432"/>
                    <a:gd name="T18" fmla="*/ 16 w 615"/>
                    <a:gd name="T19" fmla="*/ 33 h 432"/>
                    <a:gd name="T20" fmla="*/ 12 w 615"/>
                    <a:gd name="T21" fmla="*/ 56 h 432"/>
                    <a:gd name="T22" fmla="*/ 114 w 615"/>
                    <a:gd name="T23" fmla="*/ 35 h 432"/>
                    <a:gd name="T24" fmla="*/ 125 w 615"/>
                    <a:gd name="T25" fmla="*/ 71 h 432"/>
                    <a:gd name="T26" fmla="*/ 91 w 615"/>
                    <a:gd name="T27" fmla="*/ 78 h 432"/>
                    <a:gd name="T28" fmla="*/ 86 w 615"/>
                    <a:gd name="T29" fmla="*/ 50 h 432"/>
                    <a:gd name="T30" fmla="*/ 90 w 615"/>
                    <a:gd name="T31" fmla="*/ 70 h 432"/>
                    <a:gd name="T32" fmla="*/ 81 w 615"/>
                    <a:gd name="T33" fmla="*/ 54 h 432"/>
                    <a:gd name="T34" fmla="*/ 98 w 615"/>
                    <a:gd name="T35" fmla="*/ 31 h 432"/>
                    <a:gd name="T36" fmla="*/ 110 w 615"/>
                    <a:gd name="T37" fmla="*/ 58 h 432"/>
                    <a:gd name="T38" fmla="*/ 105 w 615"/>
                    <a:gd name="T39" fmla="*/ 36 h 432"/>
                    <a:gd name="T40" fmla="*/ 13 w 615"/>
                    <a:gd name="T41" fmla="*/ 29 h 432"/>
                    <a:gd name="T42" fmla="*/ 35 w 615"/>
                    <a:gd name="T43" fmla="*/ 8 h 432"/>
                    <a:gd name="T44" fmla="*/ 51 w 615"/>
                    <a:gd name="T45" fmla="*/ 6 h 432"/>
                    <a:gd name="T46" fmla="*/ 81 w 615"/>
                    <a:gd name="T47" fmla="*/ 13 h 432"/>
                    <a:gd name="T48" fmla="*/ 91 w 615"/>
                    <a:gd name="T49" fmla="*/ 37 h 432"/>
                    <a:gd name="T50" fmla="*/ 68 w 615"/>
                    <a:gd name="T51" fmla="*/ 20 h 432"/>
                    <a:gd name="T52" fmla="*/ 80 w 615"/>
                    <a:gd name="T53" fmla="*/ 53 h 432"/>
                    <a:gd name="T54" fmla="*/ 89 w 615"/>
                    <a:gd name="T55" fmla="*/ 98 h 432"/>
                    <a:gd name="T56" fmla="*/ 76 w 615"/>
                    <a:gd name="T57" fmla="*/ 117 h 432"/>
                    <a:gd name="T58" fmla="*/ 73 w 615"/>
                    <a:gd name="T59" fmla="*/ 107 h 432"/>
                    <a:gd name="T60" fmla="*/ 55 w 615"/>
                    <a:gd name="T61" fmla="*/ 39 h 432"/>
                    <a:gd name="T62" fmla="*/ 66 w 615"/>
                    <a:gd name="T63" fmla="*/ 65 h 432"/>
                    <a:gd name="T64" fmla="*/ 70 w 615"/>
                    <a:gd name="T65" fmla="*/ 103 h 432"/>
                    <a:gd name="T66" fmla="*/ 53 w 615"/>
                    <a:gd name="T67" fmla="*/ 110 h 432"/>
                    <a:gd name="T68" fmla="*/ 75 w 615"/>
                    <a:gd name="T69" fmla="*/ 118 h 432"/>
                    <a:gd name="T70" fmla="*/ 84 w 615"/>
                    <a:gd name="T71" fmla="*/ 118 h 432"/>
                    <a:gd name="T72" fmla="*/ 88 w 615"/>
                    <a:gd name="T73" fmla="*/ 113 h 432"/>
                    <a:gd name="T74" fmla="*/ 147 w 615"/>
                    <a:gd name="T75" fmla="*/ 117 h 432"/>
                    <a:gd name="T76" fmla="*/ 155 w 615"/>
                    <a:gd name="T77" fmla="*/ 135 h 432"/>
                    <a:gd name="T78" fmla="*/ 118 w 615"/>
                    <a:gd name="T79" fmla="*/ 142 h 432"/>
                    <a:gd name="T80" fmla="*/ 84 w 615"/>
                    <a:gd name="T81" fmla="*/ 126 h 432"/>
                    <a:gd name="T82" fmla="*/ 71 w 615"/>
                    <a:gd name="T83" fmla="*/ 121 h 432"/>
                    <a:gd name="T84" fmla="*/ 46 w 615"/>
                    <a:gd name="T85" fmla="*/ 108 h 432"/>
                    <a:gd name="T86" fmla="*/ 17 w 615"/>
                    <a:gd name="T87" fmla="*/ 74 h 432"/>
                    <a:gd name="T88" fmla="*/ 6 w 615"/>
                    <a:gd name="T89" fmla="*/ 59 h 432"/>
                    <a:gd name="T90" fmla="*/ 0 w 615"/>
                    <a:gd name="T91" fmla="*/ 46 h 432"/>
                    <a:gd name="T92" fmla="*/ 150 w 615"/>
                    <a:gd name="T93" fmla="*/ 54 h 432"/>
                    <a:gd name="T94" fmla="*/ 169 w 615"/>
                    <a:gd name="T95" fmla="*/ 77 h 432"/>
                    <a:gd name="T96" fmla="*/ 191 w 615"/>
                    <a:gd name="T97" fmla="*/ 96 h 432"/>
                    <a:gd name="T98" fmla="*/ 197 w 615"/>
                    <a:gd name="T99" fmla="*/ 112 h 432"/>
                    <a:gd name="T100" fmla="*/ 184 w 615"/>
                    <a:gd name="T101" fmla="*/ 100 h 432"/>
                    <a:gd name="T102" fmla="*/ 163 w 615"/>
                    <a:gd name="T103" fmla="*/ 102 h 432"/>
                    <a:gd name="T104" fmla="*/ 163 w 615"/>
                    <a:gd name="T105" fmla="*/ 96 h 432"/>
                    <a:gd name="T106" fmla="*/ 136 w 615"/>
                    <a:gd name="T107" fmla="*/ 100 h 432"/>
                    <a:gd name="T108" fmla="*/ 138 w 615"/>
                    <a:gd name="T109" fmla="*/ 70 h 432"/>
                    <a:gd name="T110" fmla="*/ 130 w 615"/>
                    <a:gd name="T111" fmla="*/ 82 h 432"/>
                    <a:gd name="T112" fmla="*/ 128 w 615"/>
                    <a:gd name="T113" fmla="*/ 66 h 432"/>
                    <a:gd name="T114" fmla="*/ 129 w 615"/>
                    <a:gd name="T115" fmla="*/ 59 h 432"/>
                    <a:gd name="T116" fmla="*/ 122 w 615"/>
                    <a:gd name="T117" fmla="*/ 52 h 432"/>
                    <a:gd name="T118" fmla="*/ 122 w 615"/>
                    <a:gd name="T119" fmla="*/ 48 h 432"/>
                    <a:gd name="T120" fmla="*/ 126 w 615"/>
                    <a:gd name="T121" fmla="*/ 38 h 432"/>
                    <a:gd name="T122" fmla="*/ 111 w 615"/>
                    <a:gd name="T123" fmla="*/ 29 h 432"/>
                    <a:gd name="T124" fmla="*/ 114 w 615"/>
                    <a:gd name="T125" fmla="*/ 14 h 4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15"/>
                    <a:gd name="T190" fmla="*/ 0 h 432"/>
                    <a:gd name="T191" fmla="*/ 615 w 615"/>
                    <a:gd name="T192" fmla="*/ 432 h 43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15" h="432">
                      <a:moveTo>
                        <a:pt x="341" y="234"/>
                      </a:moveTo>
                      <a:lnTo>
                        <a:pt x="342" y="234"/>
                      </a:lnTo>
                      <a:lnTo>
                        <a:pt x="344" y="233"/>
                      </a:lnTo>
                      <a:lnTo>
                        <a:pt x="345" y="232"/>
                      </a:lnTo>
                      <a:lnTo>
                        <a:pt x="346" y="232"/>
                      </a:lnTo>
                      <a:lnTo>
                        <a:pt x="347" y="232"/>
                      </a:lnTo>
                      <a:lnTo>
                        <a:pt x="347" y="231"/>
                      </a:lnTo>
                      <a:lnTo>
                        <a:pt x="348" y="231"/>
                      </a:lnTo>
                      <a:lnTo>
                        <a:pt x="349" y="229"/>
                      </a:lnTo>
                      <a:lnTo>
                        <a:pt x="350" y="229"/>
                      </a:lnTo>
                      <a:lnTo>
                        <a:pt x="352" y="228"/>
                      </a:lnTo>
                      <a:lnTo>
                        <a:pt x="353" y="228"/>
                      </a:lnTo>
                      <a:lnTo>
                        <a:pt x="354" y="227"/>
                      </a:lnTo>
                      <a:lnTo>
                        <a:pt x="355" y="227"/>
                      </a:lnTo>
                      <a:lnTo>
                        <a:pt x="356" y="226"/>
                      </a:lnTo>
                      <a:lnTo>
                        <a:pt x="357" y="226"/>
                      </a:lnTo>
                      <a:lnTo>
                        <a:pt x="359" y="225"/>
                      </a:lnTo>
                      <a:lnTo>
                        <a:pt x="360" y="225"/>
                      </a:lnTo>
                      <a:lnTo>
                        <a:pt x="360" y="224"/>
                      </a:lnTo>
                      <a:lnTo>
                        <a:pt x="361" y="224"/>
                      </a:lnTo>
                      <a:lnTo>
                        <a:pt x="362" y="222"/>
                      </a:lnTo>
                      <a:lnTo>
                        <a:pt x="363" y="222"/>
                      </a:lnTo>
                      <a:lnTo>
                        <a:pt x="363" y="221"/>
                      </a:lnTo>
                      <a:lnTo>
                        <a:pt x="364" y="221"/>
                      </a:lnTo>
                      <a:lnTo>
                        <a:pt x="366" y="220"/>
                      </a:lnTo>
                      <a:lnTo>
                        <a:pt x="367" y="219"/>
                      </a:lnTo>
                      <a:lnTo>
                        <a:pt x="368" y="219"/>
                      </a:lnTo>
                      <a:lnTo>
                        <a:pt x="369" y="218"/>
                      </a:lnTo>
                      <a:lnTo>
                        <a:pt x="370" y="217"/>
                      </a:lnTo>
                      <a:lnTo>
                        <a:pt x="371" y="216"/>
                      </a:lnTo>
                      <a:lnTo>
                        <a:pt x="371" y="218"/>
                      </a:lnTo>
                      <a:lnTo>
                        <a:pt x="371" y="221"/>
                      </a:lnTo>
                      <a:lnTo>
                        <a:pt x="371" y="224"/>
                      </a:lnTo>
                      <a:lnTo>
                        <a:pt x="371" y="227"/>
                      </a:lnTo>
                      <a:lnTo>
                        <a:pt x="371" y="231"/>
                      </a:lnTo>
                      <a:lnTo>
                        <a:pt x="372" y="233"/>
                      </a:lnTo>
                      <a:lnTo>
                        <a:pt x="372" y="236"/>
                      </a:lnTo>
                      <a:lnTo>
                        <a:pt x="372" y="240"/>
                      </a:lnTo>
                      <a:lnTo>
                        <a:pt x="372" y="242"/>
                      </a:lnTo>
                      <a:lnTo>
                        <a:pt x="374" y="246"/>
                      </a:lnTo>
                      <a:lnTo>
                        <a:pt x="374" y="249"/>
                      </a:lnTo>
                      <a:lnTo>
                        <a:pt x="374" y="251"/>
                      </a:lnTo>
                      <a:lnTo>
                        <a:pt x="375" y="255"/>
                      </a:lnTo>
                      <a:lnTo>
                        <a:pt x="376" y="257"/>
                      </a:lnTo>
                      <a:lnTo>
                        <a:pt x="376" y="261"/>
                      </a:lnTo>
                      <a:lnTo>
                        <a:pt x="377" y="264"/>
                      </a:lnTo>
                      <a:lnTo>
                        <a:pt x="377" y="266"/>
                      </a:lnTo>
                      <a:lnTo>
                        <a:pt x="378" y="270"/>
                      </a:lnTo>
                      <a:lnTo>
                        <a:pt x="379" y="272"/>
                      </a:lnTo>
                      <a:lnTo>
                        <a:pt x="381" y="276"/>
                      </a:lnTo>
                      <a:lnTo>
                        <a:pt x="382" y="278"/>
                      </a:lnTo>
                      <a:lnTo>
                        <a:pt x="382" y="281"/>
                      </a:lnTo>
                      <a:lnTo>
                        <a:pt x="383" y="284"/>
                      </a:lnTo>
                      <a:lnTo>
                        <a:pt x="384" y="286"/>
                      </a:lnTo>
                      <a:lnTo>
                        <a:pt x="385" y="289"/>
                      </a:lnTo>
                      <a:lnTo>
                        <a:pt x="386" y="292"/>
                      </a:lnTo>
                      <a:lnTo>
                        <a:pt x="387" y="294"/>
                      </a:lnTo>
                      <a:lnTo>
                        <a:pt x="390" y="298"/>
                      </a:lnTo>
                      <a:lnTo>
                        <a:pt x="391" y="300"/>
                      </a:lnTo>
                      <a:lnTo>
                        <a:pt x="392" y="302"/>
                      </a:lnTo>
                      <a:lnTo>
                        <a:pt x="393" y="305"/>
                      </a:lnTo>
                      <a:lnTo>
                        <a:pt x="394" y="307"/>
                      </a:lnTo>
                      <a:lnTo>
                        <a:pt x="390" y="306"/>
                      </a:lnTo>
                      <a:lnTo>
                        <a:pt x="386" y="305"/>
                      </a:lnTo>
                      <a:lnTo>
                        <a:pt x="382" y="303"/>
                      </a:lnTo>
                      <a:lnTo>
                        <a:pt x="378" y="302"/>
                      </a:lnTo>
                      <a:lnTo>
                        <a:pt x="375" y="301"/>
                      </a:lnTo>
                      <a:lnTo>
                        <a:pt x="371" y="299"/>
                      </a:lnTo>
                      <a:lnTo>
                        <a:pt x="368" y="298"/>
                      </a:lnTo>
                      <a:lnTo>
                        <a:pt x="364" y="296"/>
                      </a:lnTo>
                      <a:lnTo>
                        <a:pt x="362" y="295"/>
                      </a:lnTo>
                      <a:lnTo>
                        <a:pt x="360" y="294"/>
                      </a:lnTo>
                      <a:lnTo>
                        <a:pt x="357" y="292"/>
                      </a:lnTo>
                      <a:lnTo>
                        <a:pt x="355" y="291"/>
                      </a:lnTo>
                      <a:lnTo>
                        <a:pt x="353" y="289"/>
                      </a:lnTo>
                      <a:lnTo>
                        <a:pt x="350" y="287"/>
                      </a:lnTo>
                      <a:lnTo>
                        <a:pt x="349" y="286"/>
                      </a:lnTo>
                      <a:lnTo>
                        <a:pt x="348" y="284"/>
                      </a:lnTo>
                      <a:lnTo>
                        <a:pt x="346" y="283"/>
                      </a:lnTo>
                      <a:lnTo>
                        <a:pt x="345" y="280"/>
                      </a:lnTo>
                      <a:lnTo>
                        <a:pt x="345" y="278"/>
                      </a:lnTo>
                      <a:lnTo>
                        <a:pt x="344" y="276"/>
                      </a:lnTo>
                      <a:lnTo>
                        <a:pt x="342" y="273"/>
                      </a:lnTo>
                      <a:lnTo>
                        <a:pt x="341" y="270"/>
                      </a:lnTo>
                      <a:lnTo>
                        <a:pt x="341" y="268"/>
                      </a:lnTo>
                      <a:lnTo>
                        <a:pt x="341" y="265"/>
                      </a:lnTo>
                      <a:lnTo>
                        <a:pt x="340" y="262"/>
                      </a:lnTo>
                      <a:lnTo>
                        <a:pt x="340" y="258"/>
                      </a:lnTo>
                      <a:lnTo>
                        <a:pt x="340" y="255"/>
                      </a:lnTo>
                      <a:lnTo>
                        <a:pt x="340" y="251"/>
                      </a:lnTo>
                      <a:lnTo>
                        <a:pt x="340" y="247"/>
                      </a:lnTo>
                      <a:lnTo>
                        <a:pt x="340" y="243"/>
                      </a:lnTo>
                      <a:lnTo>
                        <a:pt x="340" y="239"/>
                      </a:lnTo>
                      <a:lnTo>
                        <a:pt x="341" y="234"/>
                      </a:lnTo>
                      <a:close/>
                      <a:moveTo>
                        <a:pt x="33" y="201"/>
                      </a:moveTo>
                      <a:lnTo>
                        <a:pt x="32" y="197"/>
                      </a:lnTo>
                      <a:lnTo>
                        <a:pt x="30" y="195"/>
                      </a:lnTo>
                      <a:lnTo>
                        <a:pt x="30" y="191"/>
                      </a:lnTo>
                      <a:lnTo>
                        <a:pt x="29" y="189"/>
                      </a:lnTo>
                      <a:lnTo>
                        <a:pt x="29" y="186"/>
                      </a:lnTo>
                      <a:lnTo>
                        <a:pt x="28" y="183"/>
                      </a:lnTo>
                      <a:lnTo>
                        <a:pt x="28" y="180"/>
                      </a:lnTo>
                      <a:lnTo>
                        <a:pt x="27" y="176"/>
                      </a:lnTo>
                      <a:lnTo>
                        <a:pt x="27" y="174"/>
                      </a:lnTo>
                      <a:lnTo>
                        <a:pt x="27" y="171"/>
                      </a:lnTo>
                      <a:lnTo>
                        <a:pt x="27" y="167"/>
                      </a:lnTo>
                      <a:lnTo>
                        <a:pt x="26" y="165"/>
                      </a:lnTo>
                      <a:lnTo>
                        <a:pt x="26" y="161"/>
                      </a:lnTo>
                      <a:lnTo>
                        <a:pt x="26" y="159"/>
                      </a:lnTo>
                      <a:lnTo>
                        <a:pt x="26" y="155"/>
                      </a:lnTo>
                      <a:lnTo>
                        <a:pt x="26" y="152"/>
                      </a:lnTo>
                      <a:lnTo>
                        <a:pt x="26" y="150"/>
                      </a:lnTo>
                      <a:lnTo>
                        <a:pt x="25" y="146"/>
                      </a:lnTo>
                      <a:lnTo>
                        <a:pt x="25" y="144"/>
                      </a:lnTo>
                      <a:lnTo>
                        <a:pt x="25" y="140"/>
                      </a:lnTo>
                      <a:lnTo>
                        <a:pt x="25" y="138"/>
                      </a:lnTo>
                      <a:lnTo>
                        <a:pt x="25" y="135"/>
                      </a:lnTo>
                      <a:lnTo>
                        <a:pt x="25" y="132"/>
                      </a:lnTo>
                      <a:lnTo>
                        <a:pt x="25" y="130"/>
                      </a:lnTo>
                      <a:lnTo>
                        <a:pt x="23" y="127"/>
                      </a:lnTo>
                      <a:lnTo>
                        <a:pt x="23" y="124"/>
                      </a:lnTo>
                      <a:lnTo>
                        <a:pt x="23" y="122"/>
                      </a:lnTo>
                      <a:lnTo>
                        <a:pt x="22" y="120"/>
                      </a:lnTo>
                      <a:lnTo>
                        <a:pt x="22" y="117"/>
                      </a:lnTo>
                      <a:lnTo>
                        <a:pt x="21" y="115"/>
                      </a:lnTo>
                      <a:lnTo>
                        <a:pt x="21" y="113"/>
                      </a:lnTo>
                      <a:lnTo>
                        <a:pt x="20" y="110"/>
                      </a:lnTo>
                      <a:lnTo>
                        <a:pt x="21" y="109"/>
                      </a:lnTo>
                      <a:lnTo>
                        <a:pt x="22" y="109"/>
                      </a:lnTo>
                      <a:lnTo>
                        <a:pt x="23" y="108"/>
                      </a:lnTo>
                      <a:lnTo>
                        <a:pt x="25" y="107"/>
                      </a:lnTo>
                      <a:lnTo>
                        <a:pt x="26" y="106"/>
                      </a:lnTo>
                      <a:lnTo>
                        <a:pt x="27" y="105"/>
                      </a:lnTo>
                      <a:lnTo>
                        <a:pt x="28" y="102"/>
                      </a:lnTo>
                      <a:lnTo>
                        <a:pt x="30" y="101"/>
                      </a:lnTo>
                      <a:lnTo>
                        <a:pt x="32" y="100"/>
                      </a:lnTo>
                      <a:lnTo>
                        <a:pt x="33" y="99"/>
                      </a:lnTo>
                      <a:lnTo>
                        <a:pt x="35" y="98"/>
                      </a:lnTo>
                      <a:lnTo>
                        <a:pt x="36" y="97"/>
                      </a:lnTo>
                      <a:lnTo>
                        <a:pt x="39" y="94"/>
                      </a:lnTo>
                      <a:lnTo>
                        <a:pt x="40" y="93"/>
                      </a:lnTo>
                      <a:lnTo>
                        <a:pt x="42" y="92"/>
                      </a:lnTo>
                      <a:lnTo>
                        <a:pt x="43" y="91"/>
                      </a:lnTo>
                      <a:lnTo>
                        <a:pt x="45" y="90"/>
                      </a:lnTo>
                      <a:lnTo>
                        <a:pt x="47" y="88"/>
                      </a:lnTo>
                      <a:lnTo>
                        <a:pt x="49" y="87"/>
                      </a:lnTo>
                      <a:lnTo>
                        <a:pt x="51" y="86"/>
                      </a:lnTo>
                      <a:lnTo>
                        <a:pt x="52" y="85"/>
                      </a:lnTo>
                      <a:lnTo>
                        <a:pt x="55" y="84"/>
                      </a:lnTo>
                      <a:lnTo>
                        <a:pt x="56" y="83"/>
                      </a:lnTo>
                      <a:lnTo>
                        <a:pt x="58" y="82"/>
                      </a:lnTo>
                      <a:lnTo>
                        <a:pt x="59" y="80"/>
                      </a:lnTo>
                      <a:lnTo>
                        <a:pt x="62" y="80"/>
                      </a:lnTo>
                      <a:lnTo>
                        <a:pt x="63" y="79"/>
                      </a:lnTo>
                      <a:lnTo>
                        <a:pt x="65" y="78"/>
                      </a:lnTo>
                      <a:lnTo>
                        <a:pt x="66" y="78"/>
                      </a:lnTo>
                      <a:lnTo>
                        <a:pt x="67" y="78"/>
                      </a:lnTo>
                      <a:lnTo>
                        <a:pt x="69" y="77"/>
                      </a:lnTo>
                      <a:lnTo>
                        <a:pt x="71" y="77"/>
                      </a:lnTo>
                      <a:lnTo>
                        <a:pt x="70" y="77"/>
                      </a:lnTo>
                      <a:lnTo>
                        <a:pt x="70" y="78"/>
                      </a:lnTo>
                      <a:lnTo>
                        <a:pt x="69" y="78"/>
                      </a:lnTo>
                      <a:lnTo>
                        <a:pt x="67" y="79"/>
                      </a:lnTo>
                      <a:lnTo>
                        <a:pt x="66" y="79"/>
                      </a:lnTo>
                      <a:lnTo>
                        <a:pt x="66" y="80"/>
                      </a:lnTo>
                      <a:lnTo>
                        <a:pt x="65" y="80"/>
                      </a:lnTo>
                      <a:lnTo>
                        <a:pt x="64" y="82"/>
                      </a:lnTo>
                      <a:lnTo>
                        <a:pt x="63" y="82"/>
                      </a:lnTo>
                      <a:lnTo>
                        <a:pt x="63" y="83"/>
                      </a:lnTo>
                      <a:lnTo>
                        <a:pt x="62" y="84"/>
                      </a:lnTo>
                      <a:lnTo>
                        <a:pt x="62" y="85"/>
                      </a:lnTo>
                      <a:lnTo>
                        <a:pt x="62" y="86"/>
                      </a:lnTo>
                      <a:lnTo>
                        <a:pt x="60" y="86"/>
                      </a:lnTo>
                      <a:lnTo>
                        <a:pt x="62" y="87"/>
                      </a:lnTo>
                      <a:lnTo>
                        <a:pt x="63" y="88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5" y="91"/>
                      </a:lnTo>
                      <a:lnTo>
                        <a:pt x="66" y="91"/>
                      </a:lnTo>
                      <a:lnTo>
                        <a:pt x="67" y="92"/>
                      </a:lnTo>
                      <a:lnTo>
                        <a:pt x="69" y="92"/>
                      </a:lnTo>
                      <a:lnTo>
                        <a:pt x="70" y="92"/>
                      </a:lnTo>
                      <a:lnTo>
                        <a:pt x="71" y="93"/>
                      </a:lnTo>
                      <a:lnTo>
                        <a:pt x="72" y="93"/>
                      </a:lnTo>
                      <a:lnTo>
                        <a:pt x="73" y="93"/>
                      </a:lnTo>
                      <a:lnTo>
                        <a:pt x="74" y="93"/>
                      </a:lnTo>
                      <a:lnTo>
                        <a:pt x="77" y="93"/>
                      </a:lnTo>
                      <a:lnTo>
                        <a:pt x="78" y="93"/>
                      </a:lnTo>
                      <a:lnTo>
                        <a:pt x="79" y="94"/>
                      </a:lnTo>
                      <a:lnTo>
                        <a:pt x="81" y="94"/>
                      </a:lnTo>
                      <a:lnTo>
                        <a:pt x="82" y="94"/>
                      </a:lnTo>
                      <a:lnTo>
                        <a:pt x="85" y="94"/>
                      </a:lnTo>
                      <a:lnTo>
                        <a:pt x="86" y="95"/>
                      </a:lnTo>
                      <a:lnTo>
                        <a:pt x="88" y="95"/>
                      </a:lnTo>
                      <a:lnTo>
                        <a:pt x="89" y="97"/>
                      </a:lnTo>
                      <a:lnTo>
                        <a:pt x="92" y="97"/>
                      </a:lnTo>
                      <a:lnTo>
                        <a:pt x="93" y="98"/>
                      </a:lnTo>
                      <a:lnTo>
                        <a:pt x="95" y="99"/>
                      </a:lnTo>
                      <a:lnTo>
                        <a:pt x="97" y="100"/>
                      </a:lnTo>
                      <a:lnTo>
                        <a:pt x="99" y="101"/>
                      </a:lnTo>
                      <a:lnTo>
                        <a:pt x="101" y="102"/>
                      </a:lnTo>
                      <a:lnTo>
                        <a:pt x="102" y="105"/>
                      </a:lnTo>
                      <a:lnTo>
                        <a:pt x="104" y="106"/>
                      </a:lnTo>
                      <a:lnTo>
                        <a:pt x="106" y="108"/>
                      </a:lnTo>
                      <a:lnTo>
                        <a:pt x="108" y="110"/>
                      </a:lnTo>
                      <a:lnTo>
                        <a:pt x="108" y="109"/>
                      </a:lnTo>
                      <a:lnTo>
                        <a:pt x="108" y="108"/>
                      </a:lnTo>
                      <a:lnTo>
                        <a:pt x="108" y="107"/>
                      </a:lnTo>
                      <a:lnTo>
                        <a:pt x="108" y="106"/>
                      </a:lnTo>
                      <a:lnTo>
                        <a:pt x="108" y="105"/>
                      </a:lnTo>
                      <a:lnTo>
                        <a:pt x="108" y="104"/>
                      </a:lnTo>
                      <a:lnTo>
                        <a:pt x="108" y="102"/>
                      </a:lnTo>
                      <a:lnTo>
                        <a:pt x="108" y="101"/>
                      </a:lnTo>
                      <a:lnTo>
                        <a:pt x="108" y="100"/>
                      </a:lnTo>
                      <a:lnTo>
                        <a:pt x="108" y="99"/>
                      </a:lnTo>
                      <a:lnTo>
                        <a:pt x="108" y="98"/>
                      </a:lnTo>
                      <a:lnTo>
                        <a:pt x="108" y="97"/>
                      </a:lnTo>
                      <a:lnTo>
                        <a:pt x="108" y="95"/>
                      </a:lnTo>
                      <a:lnTo>
                        <a:pt x="109" y="95"/>
                      </a:lnTo>
                      <a:lnTo>
                        <a:pt x="109" y="94"/>
                      </a:lnTo>
                      <a:lnTo>
                        <a:pt x="109" y="93"/>
                      </a:lnTo>
                      <a:lnTo>
                        <a:pt x="111" y="95"/>
                      </a:lnTo>
                      <a:lnTo>
                        <a:pt x="112" y="98"/>
                      </a:lnTo>
                      <a:lnTo>
                        <a:pt x="115" y="99"/>
                      </a:lnTo>
                      <a:lnTo>
                        <a:pt x="117" y="101"/>
                      </a:lnTo>
                      <a:lnTo>
                        <a:pt x="118" y="102"/>
                      </a:lnTo>
                      <a:lnTo>
                        <a:pt x="121" y="105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5" y="108"/>
                      </a:lnTo>
                      <a:lnTo>
                        <a:pt x="126" y="110"/>
                      </a:lnTo>
                      <a:lnTo>
                        <a:pt x="129" y="112"/>
                      </a:lnTo>
                      <a:lnTo>
                        <a:pt x="130" y="113"/>
                      </a:lnTo>
                      <a:lnTo>
                        <a:pt x="131" y="114"/>
                      </a:lnTo>
                      <a:lnTo>
                        <a:pt x="132" y="115"/>
                      </a:lnTo>
                      <a:lnTo>
                        <a:pt x="134" y="116"/>
                      </a:lnTo>
                      <a:lnTo>
                        <a:pt x="136" y="117"/>
                      </a:lnTo>
                      <a:lnTo>
                        <a:pt x="137" y="120"/>
                      </a:lnTo>
                      <a:lnTo>
                        <a:pt x="138" y="121"/>
                      </a:lnTo>
                      <a:lnTo>
                        <a:pt x="139" y="122"/>
                      </a:lnTo>
                      <a:lnTo>
                        <a:pt x="140" y="124"/>
                      </a:lnTo>
                      <a:lnTo>
                        <a:pt x="142" y="125"/>
                      </a:lnTo>
                      <a:lnTo>
                        <a:pt x="144" y="128"/>
                      </a:lnTo>
                      <a:lnTo>
                        <a:pt x="145" y="129"/>
                      </a:lnTo>
                      <a:lnTo>
                        <a:pt x="146" y="131"/>
                      </a:lnTo>
                      <a:lnTo>
                        <a:pt x="147" y="134"/>
                      </a:lnTo>
                      <a:lnTo>
                        <a:pt x="148" y="136"/>
                      </a:lnTo>
                      <a:lnTo>
                        <a:pt x="149" y="138"/>
                      </a:lnTo>
                      <a:lnTo>
                        <a:pt x="151" y="140"/>
                      </a:lnTo>
                      <a:lnTo>
                        <a:pt x="152" y="144"/>
                      </a:lnTo>
                      <a:lnTo>
                        <a:pt x="153" y="147"/>
                      </a:lnTo>
                      <a:lnTo>
                        <a:pt x="154" y="150"/>
                      </a:lnTo>
                      <a:lnTo>
                        <a:pt x="155" y="153"/>
                      </a:lnTo>
                      <a:lnTo>
                        <a:pt x="158" y="158"/>
                      </a:lnTo>
                      <a:lnTo>
                        <a:pt x="159" y="161"/>
                      </a:lnTo>
                      <a:lnTo>
                        <a:pt x="160" y="166"/>
                      </a:lnTo>
                      <a:lnTo>
                        <a:pt x="162" y="169"/>
                      </a:lnTo>
                      <a:lnTo>
                        <a:pt x="163" y="174"/>
                      </a:lnTo>
                      <a:lnTo>
                        <a:pt x="164" y="177"/>
                      </a:lnTo>
                      <a:lnTo>
                        <a:pt x="167" y="182"/>
                      </a:lnTo>
                      <a:lnTo>
                        <a:pt x="168" y="186"/>
                      </a:lnTo>
                      <a:lnTo>
                        <a:pt x="170" y="190"/>
                      </a:lnTo>
                      <a:lnTo>
                        <a:pt x="171" y="194"/>
                      </a:lnTo>
                      <a:lnTo>
                        <a:pt x="174" y="198"/>
                      </a:lnTo>
                      <a:lnTo>
                        <a:pt x="175" y="202"/>
                      </a:lnTo>
                      <a:lnTo>
                        <a:pt x="177" y="206"/>
                      </a:lnTo>
                      <a:lnTo>
                        <a:pt x="178" y="210"/>
                      </a:lnTo>
                      <a:lnTo>
                        <a:pt x="181" y="214"/>
                      </a:lnTo>
                      <a:lnTo>
                        <a:pt x="182" y="218"/>
                      </a:lnTo>
                      <a:lnTo>
                        <a:pt x="183" y="222"/>
                      </a:lnTo>
                      <a:lnTo>
                        <a:pt x="184" y="226"/>
                      </a:lnTo>
                      <a:lnTo>
                        <a:pt x="185" y="231"/>
                      </a:lnTo>
                      <a:lnTo>
                        <a:pt x="188" y="234"/>
                      </a:lnTo>
                      <a:lnTo>
                        <a:pt x="189" y="239"/>
                      </a:lnTo>
                      <a:lnTo>
                        <a:pt x="189" y="242"/>
                      </a:lnTo>
                      <a:lnTo>
                        <a:pt x="190" y="247"/>
                      </a:lnTo>
                      <a:lnTo>
                        <a:pt x="191" y="250"/>
                      </a:lnTo>
                      <a:lnTo>
                        <a:pt x="191" y="255"/>
                      </a:lnTo>
                      <a:lnTo>
                        <a:pt x="192" y="258"/>
                      </a:lnTo>
                      <a:lnTo>
                        <a:pt x="192" y="263"/>
                      </a:lnTo>
                      <a:lnTo>
                        <a:pt x="192" y="268"/>
                      </a:lnTo>
                      <a:lnTo>
                        <a:pt x="192" y="271"/>
                      </a:lnTo>
                      <a:lnTo>
                        <a:pt x="192" y="276"/>
                      </a:lnTo>
                      <a:lnTo>
                        <a:pt x="192" y="280"/>
                      </a:lnTo>
                      <a:lnTo>
                        <a:pt x="191" y="284"/>
                      </a:lnTo>
                      <a:lnTo>
                        <a:pt x="190" y="280"/>
                      </a:lnTo>
                      <a:lnTo>
                        <a:pt x="189" y="276"/>
                      </a:lnTo>
                      <a:lnTo>
                        <a:pt x="186" y="272"/>
                      </a:lnTo>
                      <a:lnTo>
                        <a:pt x="184" y="266"/>
                      </a:lnTo>
                      <a:lnTo>
                        <a:pt x="183" y="262"/>
                      </a:lnTo>
                      <a:lnTo>
                        <a:pt x="181" y="256"/>
                      </a:lnTo>
                      <a:lnTo>
                        <a:pt x="178" y="251"/>
                      </a:lnTo>
                      <a:lnTo>
                        <a:pt x="176" y="246"/>
                      </a:lnTo>
                      <a:lnTo>
                        <a:pt x="174" y="239"/>
                      </a:lnTo>
                      <a:lnTo>
                        <a:pt x="171" y="233"/>
                      </a:lnTo>
                      <a:lnTo>
                        <a:pt x="169" y="226"/>
                      </a:lnTo>
                      <a:lnTo>
                        <a:pt x="167" y="220"/>
                      </a:lnTo>
                      <a:lnTo>
                        <a:pt x="164" y="213"/>
                      </a:lnTo>
                      <a:lnTo>
                        <a:pt x="162" y="207"/>
                      </a:lnTo>
                      <a:lnTo>
                        <a:pt x="159" y="201"/>
                      </a:lnTo>
                      <a:lnTo>
                        <a:pt x="156" y="194"/>
                      </a:lnTo>
                      <a:lnTo>
                        <a:pt x="154" y="188"/>
                      </a:lnTo>
                      <a:lnTo>
                        <a:pt x="151" y="181"/>
                      </a:lnTo>
                      <a:lnTo>
                        <a:pt x="148" y="174"/>
                      </a:lnTo>
                      <a:lnTo>
                        <a:pt x="145" y="168"/>
                      </a:lnTo>
                      <a:lnTo>
                        <a:pt x="142" y="162"/>
                      </a:lnTo>
                      <a:lnTo>
                        <a:pt x="139" y="157"/>
                      </a:lnTo>
                      <a:lnTo>
                        <a:pt x="137" y="151"/>
                      </a:lnTo>
                      <a:lnTo>
                        <a:pt x="133" y="145"/>
                      </a:lnTo>
                      <a:lnTo>
                        <a:pt x="130" y="139"/>
                      </a:lnTo>
                      <a:lnTo>
                        <a:pt x="127" y="135"/>
                      </a:lnTo>
                      <a:lnTo>
                        <a:pt x="124" y="130"/>
                      </a:lnTo>
                      <a:lnTo>
                        <a:pt x="121" y="125"/>
                      </a:lnTo>
                      <a:lnTo>
                        <a:pt x="118" y="122"/>
                      </a:lnTo>
                      <a:lnTo>
                        <a:pt x="115" y="119"/>
                      </a:lnTo>
                      <a:lnTo>
                        <a:pt x="111" y="115"/>
                      </a:lnTo>
                      <a:lnTo>
                        <a:pt x="109" y="113"/>
                      </a:lnTo>
                      <a:lnTo>
                        <a:pt x="108" y="112"/>
                      </a:lnTo>
                      <a:lnTo>
                        <a:pt x="107" y="110"/>
                      </a:lnTo>
                      <a:lnTo>
                        <a:pt x="106" y="109"/>
                      </a:lnTo>
                      <a:lnTo>
                        <a:pt x="104" y="108"/>
                      </a:lnTo>
                      <a:lnTo>
                        <a:pt x="103" y="107"/>
                      </a:lnTo>
                      <a:lnTo>
                        <a:pt x="102" y="106"/>
                      </a:lnTo>
                      <a:lnTo>
                        <a:pt x="101" y="105"/>
                      </a:lnTo>
                      <a:lnTo>
                        <a:pt x="100" y="105"/>
                      </a:lnTo>
                      <a:lnTo>
                        <a:pt x="99" y="104"/>
                      </a:lnTo>
                      <a:lnTo>
                        <a:pt x="96" y="102"/>
                      </a:lnTo>
                      <a:lnTo>
                        <a:pt x="95" y="101"/>
                      </a:lnTo>
                      <a:lnTo>
                        <a:pt x="94" y="100"/>
                      </a:lnTo>
                      <a:lnTo>
                        <a:pt x="93" y="99"/>
                      </a:lnTo>
                      <a:lnTo>
                        <a:pt x="92" y="99"/>
                      </a:lnTo>
                      <a:lnTo>
                        <a:pt x="89" y="98"/>
                      </a:lnTo>
                      <a:lnTo>
                        <a:pt x="88" y="98"/>
                      </a:lnTo>
                      <a:lnTo>
                        <a:pt x="87" y="97"/>
                      </a:lnTo>
                      <a:lnTo>
                        <a:pt x="86" y="97"/>
                      </a:lnTo>
                      <a:lnTo>
                        <a:pt x="84" y="95"/>
                      </a:lnTo>
                      <a:lnTo>
                        <a:pt x="82" y="95"/>
                      </a:lnTo>
                      <a:lnTo>
                        <a:pt x="81" y="95"/>
                      </a:lnTo>
                      <a:lnTo>
                        <a:pt x="79" y="95"/>
                      </a:lnTo>
                      <a:lnTo>
                        <a:pt x="78" y="95"/>
                      </a:lnTo>
                      <a:lnTo>
                        <a:pt x="77" y="95"/>
                      </a:lnTo>
                      <a:lnTo>
                        <a:pt x="74" y="95"/>
                      </a:lnTo>
                      <a:lnTo>
                        <a:pt x="73" y="95"/>
                      </a:lnTo>
                      <a:lnTo>
                        <a:pt x="72" y="97"/>
                      </a:lnTo>
                      <a:lnTo>
                        <a:pt x="71" y="97"/>
                      </a:lnTo>
                      <a:lnTo>
                        <a:pt x="69" y="98"/>
                      </a:lnTo>
                      <a:lnTo>
                        <a:pt x="67" y="99"/>
                      </a:lnTo>
                      <a:lnTo>
                        <a:pt x="66" y="100"/>
                      </a:lnTo>
                      <a:lnTo>
                        <a:pt x="64" y="101"/>
                      </a:lnTo>
                      <a:lnTo>
                        <a:pt x="63" y="104"/>
                      </a:lnTo>
                      <a:lnTo>
                        <a:pt x="62" y="106"/>
                      </a:lnTo>
                      <a:lnTo>
                        <a:pt x="60" y="108"/>
                      </a:lnTo>
                      <a:lnTo>
                        <a:pt x="59" y="112"/>
                      </a:lnTo>
                      <a:lnTo>
                        <a:pt x="59" y="115"/>
                      </a:lnTo>
                      <a:lnTo>
                        <a:pt x="58" y="119"/>
                      </a:lnTo>
                      <a:lnTo>
                        <a:pt x="58" y="123"/>
                      </a:lnTo>
                      <a:lnTo>
                        <a:pt x="58" y="127"/>
                      </a:lnTo>
                      <a:lnTo>
                        <a:pt x="59" y="131"/>
                      </a:lnTo>
                      <a:lnTo>
                        <a:pt x="59" y="136"/>
                      </a:lnTo>
                      <a:lnTo>
                        <a:pt x="59" y="139"/>
                      </a:lnTo>
                      <a:lnTo>
                        <a:pt x="60" y="145"/>
                      </a:lnTo>
                      <a:lnTo>
                        <a:pt x="60" y="150"/>
                      </a:lnTo>
                      <a:lnTo>
                        <a:pt x="62" y="154"/>
                      </a:lnTo>
                      <a:lnTo>
                        <a:pt x="63" y="159"/>
                      </a:lnTo>
                      <a:lnTo>
                        <a:pt x="63" y="165"/>
                      </a:lnTo>
                      <a:lnTo>
                        <a:pt x="64" y="169"/>
                      </a:lnTo>
                      <a:lnTo>
                        <a:pt x="65" y="174"/>
                      </a:lnTo>
                      <a:lnTo>
                        <a:pt x="65" y="180"/>
                      </a:lnTo>
                      <a:lnTo>
                        <a:pt x="66" y="184"/>
                      </a:lnTo>
                      <a:lnTo>
                        <a:pt x="67" y="190"/>
                      </a:lnTo>
                      <a:lnTo>
                        <a:pt x="67" y="195"/>
                      </a:lnTo>
                      <a:lnTo>
                        <a:pt x="67" y="199"/>
                      </a:lnTo>
                      <a:lnTo>
                        <a:pt x="69" y="204"/>
                      </a:lnTo>
                      <a:lnTo>
                        <a:pt x="69" y="210"/>
                      </a:lnTo>
                      <a:lnTo>
                        <a:pt x="67" y="214"/>
                      </a:lnTo>
                      <a:lnTo>
                        <a:pt x="67" y="218"/>
                      </a:lnTo>
                      <a:lnTo>
                        <a:pt x="67" y="222"/>
                      </a:lnTo>
                      <a:lnTo>
                        <a:pt x="66" y="227"/>
                      </a:lnTo>
                      <a:lnTo>
                        <a:pt x="65" y="231"/>
                      </a:lnTo>
                      <a:lnTo>
                        <a:pt x="64" y="234"/>
                      </a:lnTo>
                      <a:lnTo>
                        <a:pt x="62" y="238"/>
                      </a:lnTo>
                      <a:lnTo>
                        <a:pt x="62" y="236"/>
                      </a:lnTo>
                      <a:lnTo>
                        <a:pt x="62" y="235"/>
                      </a:lnTo>
                      <a:lnTo>
                        <a:pt x="60" y="234"/>
                      </a:lnTo>
                      <a:lnTo>
                        <a:pt x="60" y="233"/>
                      </a:lnTo>
                      <a:lnTo>
                        <a:pt x="59" y="232"/>
                      </a:lnTo>
                      <a:lnTo>
                        <a:pt x="59" y="231"/>
                      </a:lnTo>
                      <a:lnTo>
                        <a:pt x="58" y="231"/>
                      </a:lnTo>
                      <a:lnTo>
                        <a:pt x="58" y="229"/>
                      </a:lnTo>
                      <a:lnTo>
                        <a:pt x="59" y="226"/>
                      </a:lnTo>
                      <a:lnTo>
                        <a:pt x="59" y="222"/>
                      </a:lnTo>
                      <a:lnTo>
                        <a:pt x="60" y="218"/>
                      </a:lnTo>
                      <a:lnTo>
                        <a:pt x="60" y="214"/>
                      </a:lnTo>
                      <a:lnTo>
                        <a:pt x="60" y="210"/>
                      </a:lnTo>
                      <a:lnTo>
                        <a:pt x="60" y="206"/>
                      </a:lnTo>
                      <a:lnTo>
                        <a:pt x="60" y="202"/>
                      </a:lnTo>
                      <a:lnTo>
                        <a:pt x="60" y="197"/>
                      </a:lnTo>
                      <a:lnTo>
                        <a:pt x="60" y="192"/>
                      </a:lnTo>
                      <a:lnTo>
                        <a:pt x="60" y="187"/>
                      </a:lnTo>
                      <a:lnTo>
                        <a:pt x="60" y="182"/>
                      </a:lnTo>
                      <a:lnTo>
                        <a:pt x="59" y="177"/>
                      </a:lnTo>
                      <a:lnTo>
                        <a:pt x="59" y="173"/>
                      </a:lnTo>
                      <a:lnTo>
                        <a:pt x="59" y="167"/>
                      </a:lnTo>
                      <a:lnTo>
                        <a:pt x="58" y="162"/>
                      </a:lnTo>
                      <a:lnTo>
                        <a:pt x="58" y="158"/>
                      </a:lnTo>
                      <a:lnTo>
                        <a:pt x="57" y="152"/>
                      </a:lnTo>
                      <a:lnTo>
                        <a:pt x="57" y="147"/>
                      </a:lnTo>
                      <a:lnTo>
                        <a:pt x="57" y="143"/>
                      </a:lnTo>
                      <a:lnTo>
                        <a:pt x="56" y="138"/>
                      </a:lnTo>
                      <a:lnTo>
                        <a:pt x="56" y="134"/>
                      </a:lnTo>
                      <a:lnTo>
                        <a:pt x="56" y="129"/>
                      </a:lnTo>
                      <a:lnTo>
                        <a:pt x="55" y="124"/>
                      </a:lnTo>
                      <a:lnTo>
                        <a:pt x="55" y="121"/>
                      </a:lnTo>
                      <a:lnTo>
                        <a:pt x="55" y="116"/>
                      </a:lnTo>
                      <a:lnTo>
                        <a:pt x="55" y="113"/>
                      </a:lnTo>
                      <a:lnTo>
                        <a:pt x="55" y="109"/>
                      </a:lnTo>
                      <a:lnTo>
                        <a:pt x="55" y="106"/>
                      </a:lnTo>
                      <a:lnTo>
                        <a:pt x="55" y="102"/>
                      </a:lnTo>
                      <a:lnTo>
                        <a:pt x="56" y="100"/>
                      </a:lnTo>
                      <a:lnTo>
                        <a:pt x="56" y="98"/>
                      </a:lnTo>
                      <a:lnTo>
                        <a:pt x="57" y="95"/>
                      </a:lnTo>
                      <a:lnTo>
                        <a:pt x="56" y="95"/>
                      </a:lnTo>
                      <a:lnTo>
                        <a:pt x="55" y="95"/>
                      </a:lnTo>
                      <a:lnTo>
                        <a:pt x="54" y="95"/>
                      </a:lnTo>
                      <a:lnTo>
                        <a:pt x="52" y="95"/>
                      </a:lnTo>
                      <a:lnTo>
                        <a:pt x="51" y="95"/>
                      </a:lnTo>
                      <a:lnTo>
                        <a:pt x="50" y="97"/>
                      </a:lnTo>
                      <a:lnTo>
                        <a:pt x="49" y="97"/>
                      </a:lnTo>
                      <a:lnTo>
                        <a:pt x="48" y="98"/>
                      </a:lnTo>
                      <a:lnTo>
                        <a:pt x="47" y="99"/>
                      </a:lnTo>
                      <a:lnTo>
                        <a:pt x="45" y="99"/>
                      </a:lnTo>
                      <a:lnTo>
                        <a:pt x="45" y="100"/>
                      </a:lnTo>
                      <a:lnTo>
                        <a:pt x="44" y="100"/>
                      </a:lnTo>
                      <a:lnTo>
                        <a:pt x="43" y="101"/>
                      </a:lnTo>
                      <a:lnTo>
                        <a:pt x="43" y="102"/>
                      </a:lnTo>
                      <a:lnTo>
                        <a:pt x="42" y="102"/>
                      </a:lnTo>
                      <a:lnTo>
                        <a:pt x="42" y="104"/>
                      </a:lnTo>
                      <a:lnTo>
                        <a:pt x="41" y="105"/>
                      </a:lnTo>
                      <a:lnTo>
                        <a:pt x="40" y="106"/>
                      </a:lnTo>
                      <a:lnTo>
                        <a:pt x="40" y="107"/>
                      </a:lnTo>
                      <a:lnTo>
                        <a:pt x="39" y="108"/>
                      </a:lnTo>
                      <a:lnTo>
                        <a:pt x="39" y="109"/>
                      </a:lnTo>
                      <a:lnTo>
                        <a:pt x="37" y="110"/>
                      </a:lnTo>
                      <a:lnTo>
                        <a:pt x="37" y="112"/>
                      </a:lnTo>
                      <a:lnTo>
                        <a:pt x="36" y="113"/>
                      </a:lnTo>
                      <a:lnTo>
                        <a:pt x="36" y="114"/>
                      </a:lnTo>
                      <a:lnTo>
                        <a:pt x="36" y="115"/>
                      </a:lnTo>
                      <a:lnTo>
                        <a:pt x="35" y="116"/>
                      </a:lnTo>
                      <a:lnTo>
                        <a:pt x="35" y="117"/>
                      </a:lnTo>
                      <a:lnTo>
                        <a:pt x="34" y="119"/>
                      </a:lnTo>
                      <a:lnTo>
                        <a:pt x="33" y="119"/>
                      </a:lnTo>
                      <a:lnTo>
                        <a:pt x="33" y="120"/>
                      </a:lnTo>
                      <a:lnTo>
                        <a:pt x="33" y="121"/>
                      </a:lnTo>
                      <a:lnTo>
                        <a:pt x="32" y="122"/>
                      </a:lnTo>
                      <a:lnTo>
                        <a:pt x="32" y="123"/>
                      </a:lnTo>
                      <a:lnTo>
                        <a:pt x="32" y="124"/>
                      </a:lnTo>
                      <a:lnTo>
                        <a:pt x="32" y="125"/>
                      </a:lnTo>
                      <a:lnTo>
                        <a:pt x="32" y="128"/>
                      </a:lnTo>
                      <a:lnTo>
                        <a:pt x="32" y="129"/>
                      </a:lnTo>
                      <a:lnTo>
                        <a:pt x="32" y="131"/>
                      </a:lnTo>
                      <a:lnTo>
                        <a:pt x="32" y="134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3" y="140"/>
                      </a:lnTo>
                      <a:lnTo>
                        <a:pt x="33" y="144"/>
                      </a:lnTo>
                      <a:lnTo>
                        <a:pt x="34" y="146"/>
                      </a:lnTo>
                      <a:lnTo>
                        <a:pt x="34" y="150"/>
                      </a:lnTo>
                      <a:lnTo>
                        <a:pt x="34" y="152"/>
                      </a:lnTo>
                      <a:lnTo>
                        <a:pt x="35" y="155"/>
                      </a:lnTo>
                      <a:lnTo>
                        <a:pt x="35" y="159"/>
                      </a:lnTo>
                      <a:lnTo>
                        <a:pt x="35" y="161"/>
                      </a:lnTo>
                      <a:lnTo>
                        <a:pt x="35" y="165"/>
                      </a:lnTo>
                      <a:lnTo>
                        <a:pt x="35" y="168"/>
                      </a:lnTo>
                      <a:lnTo>
                        <a:pt x="35" y="172"/>
                      </a:lnTo>
                      <a:lnTo>
                        <a:pt x="35" y="175"/>
                      </a:lnTo>
                      <a:lnTo>
                        <a:pt x="35" y="179"/>
                      </a:lnTo>
                      <a:lnTo>
                        <a:pt x="35" y="182"/>
                      </a:lnTo>
                      <a:lnTo>
                        <a:pt x="35" y="186"/>
                      </a:lnTo>
                      <a:lnTo>
                        <a:pt x="35" y="189"/>
                      </a:lnTo>
                      <a:lnTo>
                        <a:pt x="34" y="192"/>
                      </a:lnTo>
                      <a:lnTo>
                        <a:pt x="34" y="197"/>
                      </a:lnTo>
                      <a:lnTo>
                        <a:pt x="33" y="201"/>
                      </a:lnTo>
                      <a:close/>
                      <a:moveTo>
                        <a:pt x="302" y="83"/>
                      </a:moveTo>
                      <a:lnTo>
                        <a:pt x="303" y="82"/>
                      </a:lnTo>
                      <a:lnTo>
                        <a:pt x="304" y="82"/>
                      </a:lnTo>
                      <a:lnTo>
                        <a:pt x="305" y="80"/>
                      </a:lnTo>
                      <a:lnTo>
                        <a:pt x="307" y="80"/>
                      </a:lnTo>
                      <a:lnTo>
                        <a:pt x="308" y="79"/>
                      </a:lnTo>
                      <a:lnTo>
                        <a:pt x="309" y="79"/>
                      </a:lnTo>
                      <a:lnTo>
                        <a:pt x="310" y="78"/>
                      </a:lnTo>
                      <a:lnTo>
                        <a:pt x="311" y="78"/>
                      </a:lnTo>
                      <a:lnTo>
                        <a:pt x="312" y="78"/>
                      </a:lnTo>
                      <a:lnTo>
                        <a:pt x="314" y="78"/>
                      </a:lnTo>
                      <a:lnTo>
                        <a:pt x="314" y="77"/>
                      </a:lnTo>
                      <a:lnTo>
                        <a:pt x="315" y="77"/>
                      </a:lnTo>
                      <a:lnTo>
                        <a:pt x="316" y="79"/>
                      </a:lnTo>
                      <a:lnTo>
                        <a:pt x="316" y="80"/>
                      </a:lnTo>
                      <a:lnTo>
                        <a:pt x="317" y="82"/>
                      </a:lnTo>
                      <a:lnTo>
                        <a:pt x="317" y="83"/>
                      </a:lnTo>
                      <a:lnTo>
                        <a:pt x="318" y="84"/>
                      </a:lnTo>
                      <a:lnTo>
                        <a:pt x="319" y="85"/>
                      </a:lnTo>
                      <a:lnTo>
                        <a:pt x="320" y="87"/>
                      </a:lnTo>
                      <a:lnTo>
                        <a:pt x="322" y="88"/>
                      </a:lnTo>
                      <a:lnTo>
                        <a:pt x="323" y="90"/>
                      </a:lnTo>
                      <a:lnTo>
                        <a:pt x="324" y="91"/>
                      </a:lnTo>
                      <a:lnTo>
                        <a:pt x="326" y="92"/>
                      </a:lnTo>
                      <a:lnTo>
                        <a:pt x="327" y="93"/>
                      </a:lnTo>
                      <a:lnTo>
                        <a:pt x="329" y="94"/>
                      </a:lnTo>
                      <a:lnTo>
                        <a:pt x="330" y="95"/>
                      </a:lnTo>
                      <a:lnTo>
                        <a:pt x="332" y="97"/>
                      </a:lnTo>
                      <a:lnTo>
                        <a:pt x="333" y="98"/>
                      </a:lnTo>
                      <a:lnTo>
                        <a:pt x="334" y="99"/>
                      </a:lnTo>
                      <a:lnTo>
                        <a:pt x="337" y="100"/>
                      </a:lnTo>
                      <a:lnTo>
                        <a:pt x="338" y="101"/>
                      </a:lnTo>
                      <a:lnTo>
                        <a:pt x="339" y="102"/>
                      </a:lnTo>
                      <a:lnTo>
                        <a:pt x="341" y="104"/>
                      </a:lnTo>
                      <a:lnTo>
                        <a:pt x="342" y="105"/>
                      </a:lnTo>
                      <a:lnTo>
                        <a:pt x="344" y="106"/>
                      </a:lnTo>
                      <a:lnTo>
                        <a:pt x="345" y="107"/>
                      </a:lnTo>
                      <a:lnTo>
                        <a:pt x="346" y="108"/>
                      </a:lnTo>
                      <a:lnTo>
                        <a:pt x="347" y="110"/>
                      </a:lnTo>
                      <a:lnTo>
                        <a:pt x="348" y="112"/>
                      </a:lnTo>
                      <a:lnTo>
                        <a:pt x="349" y="113"/>
                      </a:lnTo>
                      <a:lnTo>
                        <a:pt x="350" y="114"/>
                      </a:lnTo>
                      <a:lnTo>
                        <a:pt x="352" y="116"/>
                      </a:lnTo>
                      <a:lnTo>
                        <a:pt x="352" y="117"/>
                      </a:lnTo>
                      <a:lnTo>
                        <a:pt x="353" y="119"/>
                      </a:lnTo>
                      <a:lnTo>
                        <a:pt x="353" y="122"/>
                      </a:lnTo>
                      <a:lnTo>
                        <a:pt x="354" y="124"/>
                      </a:lnTo>
                      <a:lnTo>
                        <a:pt x="355" y="127"/>
                      </a:lnTo>
                      <a:lnTo>
                        <a:pt x="355" y="130"/>
                      </a:lnTo>
                      <a:lnTo>
                        <a:pt x="356" y="132"/>
                      </a:lnTo>
                      <a:lnTo>
                        <a:pt x="356" y="136"/>
                      </a:lnTo>
                      <a:lnTo>
                        <a:pt x="357" y="138"/>
                      </a:lnTo>
                      <a:lnTo>
                        <a:pt x="359" y="142"/>
                      </a:lnTo>
                      <a:lnTo>
                        <a:pt x="359" y="145"/>
                      </a:lnTo>
                      <a:lnTo>
                        <a:pt x="360" y="147"/>
                      </a:lnTo>
                      <a:lnTo>
                        <a:pt x="360" y="151"/>
                      </a:lnTo>
                      <a:lnTo>
                        <a:pt x="361" y="154"/>
                      </a:lnTo>
                      <a:lnTo>
                        <a:pt x="361" y="158"/>
                      </a:lnTo>
                      <a:lnTo>
                        <a:pt x="362" y="161"/>
                      </a:lnTo>
                      <a:lnTo>
                        <a:pt x="362" y="164"/>
                      </a:lnTo>
                      <a:lnTo>
                        <a:pt x="362" y="167"/>
                      </a:lnTo>
                      <a:lnTo>
                        <a:pt x="363" y="171"/>
                      </a:lnTo>
                      <a:lnTo>
                        <a:pt x="363" y="174"/>
                      </a:lnTo>
                      <a:lnTo>
                        <a:pt x="364" y="177"/>
                      </a:lnTo>
                      <a:lnTo>
                        <a:pt x="364" y="180"/>
                      </a:lnTo>
                      <a:lnTo>
                        <a:pt x="366" y="183"/>
                      </a:lnTo>
                      <a:lnTo>
                        <a:pt x="367" y="187"/>
                      </a:lnTo>
                      <a:lnTo>
                        <a:pt x="367" y="189"/>
                      </a:lnTo>
                      <a:lnTo>
                        <a:pt x="368" y="192"/>
                      </a:lnTo>
                      <a:lnTo>
                        <a:pt x="368" y="195"/>
                      </a:lnTo>
                      <a:lnTo>
                        <a:pt x="369" y="198"/>
                      </a:lnTo>
                      <a:lnTo>
                        <a:pt x="369" y="201"/>
                      </a:lnTo>
                      <a:lnTo>
                        <a:pt x="370" y="203"/>
                      </a:lnTo>
                      <a:lnTo>
                        <a:pt x="371" y="205"/>
                      </a:lnTo>
                      <a:lnTo>
                        <a:pt x="371" y="207"/>
                      </a:lnTo>
                      <a:lnTo>
                        <a:pt x="372" y="210"/>
                      </a:lnTo>
                      <a:lnTo>
                        <a:pt x="374" y="212"/>
                      </a:lnTo>
                      <a:lnTo>
                        <a:pt x="371" y="213"/>
                      </a:lnTo>
                      <a:lnTo>
                        <a:pt x="370" y="216"/>
                      </a:lnTo>
                      <a:lnTo>
                        <a:pt x="368" y="217"/>
                      </a:lnTo>
                      <a:lnTo>
                        <a:pt x="366" y="219"/>
                      </a:lnTo>
                      <a:lnTo>
                        <a:pt x="363" y="220"/>
                      </a:lnTo>
                      <a:lnTo>
                        <a:pt x="361" y="221"/>
                      </a:lnTo>
                      <a:lnTo>
                        <a:pt x="359" y="224"/>
                      </a:lnTo>
                      <a:lnTo>
                        <a:pt x="355" y="225"/>
                      </a:lnTo>
                      <a:lnTo>
                        <a:pt x="353" y="226"/>
                      </a:lnTo>
                      <a:lnTo>
                        <a:pt x="349" y="228"/>
                      </a:lnTo>
                      <a:lnTo>
                        <a:pt x="347" y="229"/>
                      </a:lnTo>
                      <a:lnTo>
                        <a:pt x="344" y="231"/>
                      </a:lnTo>
                      <a:lnTo>
                        <a:pt x="341" y="233"/>
                      </a:lnTo>
                      <a:lnTo>
                        <a:pt x="338" y="234"/>
                      </a:lnTo>
                      <a:lnTo>
                        <a:pt x="334" y="235"/>
                      </a:lnTo>
                      <a:lnTo>
                        <a:pt x="331" y="238"/>
                      </a:lnTo>
                      <a:lnTo>
                        <a:pt x="327" y="239"/>
                      </a:lnTo>
                      <a:lnTo>
                        <a:pt x="324" y="240"/>
                      </a:lnTo>
                      <a:lnTo>
                        <a:pt x="320" y="242"/>
                      </a:lnTo>
                      <a:lnTo>
                        <a:pt x="316" y="243"/>
                      </a:lnTo>
                      <a:lnTo>
                        <a:pt x="312" y="246"/>
                      </a:lnTo>
                      <a:lnTo>
                        <a:pt x="309" y="247"/>
                      </a:lnTo>
                      <a:lnTo>
                        <a:pt x="305" y="249"/>
                      </a:lnTo>
                      <a:lnTo>
                        <a:pt x="301" y="250"/>
                      </a:lnTo>
                      <a:lnTo>
                        <a:pt x="297" y="253"/>
                      </a:lnTo>
                      <a:lnTo>
                        <a:pt x="293" y="254"/>
                      </a:lnTo>
                      <a:lnTo>
                        <a:pt x="289" y="256"/>
                      </a:lnTo>
                      <a:lnTo>
                        <a:pt x="285" y="258"/>
                      </a:lnTo>
                      <a:lnTo>
                        <a:pt x="281" y="261"/>
                      </a:lnTo>
                      <a:lnTo>
                        <a:pt x="277" y="262"/>
                      </a:lnTo>
                      <a:lnTo>
                        <a:pt x="272" y="264"/>
                      </a:lnTo>
                      <a:lnTo>
                        <a:pt x="268" y="266"/>
                      </a:lnTo>
                      <a:lnTo>
                        <a:pt x="268" y="264"/>
                      </a:lnTo>
                      <a:lnTo>
                        <a:pt x="268" y="262"/>
                      </a:lnTo>
                      <a:lnTo>
                        <a:pt x="270" y="259"/>
                      </a:lnTo>
                      <a:lnTo>
                        <a:pt x="270" y="257"/>
                      </a:lnTo>
                      <a:lnTo>
                        <a:pt x="270" y="254"/>
                      </a:lnTo>
                      <a:lnTo>
                        <a:pt x="271" y="251"/>
                      </a:lnTo>
                      <a:lnTo>
                        <a:pt x="271" y="248"/>
                      </a:lnTo>
                      <a:lnTo>
                        <a:pt x="271" y="246"/>
                      </a:lnTo>
                      <a:lnTo>
                        <a:pt x="271" y="242"/>
                      </a:lnTo>
                      <a:lnTo>
                        <a:pt x="271" y="239"/>
                      </a:lnTo>
                      <a:lnTo>
                        <a:pt x="272" y="235"/>
                      </a:lnTo>
                      <a:lnTo>
                        <a:pt x="272" y="233"/>
                      </a:lnTo>
                      <a:lnTo>
                        <a:pt x="272" y="229"/>
                      </a:lnTo>
                      <a:lnTo>
                        <a:pt x="272" y="226"/>
                      </a:lnTo>
                      <a:lnTo>
                        <a:pt x="272" y="222"/>
                      </a:lnTo>
                      <a:lnTo>
                        <a:pt x="272" y="219"/>
                      </a:lnTo>
                      <a:lnTo>
                        <a:pt x="272" y="216"/>
                      </a:lnTo>
                      <a:lnTo>
                        <a:pt x="272" y="212"/>
                      </a:lnTo>
                      <a:lnTo>
                        <a:pt x="272" y="209"/>
                      </a:lnTo>
                      <a:lnTo>
                        <a:pt x="272" y="205"/>
                      </a:lnTo>
                      <a:lnTo>
                        <a:pt x="272" y="202"/>
                      </a:lnTo>
                      <a:lnTo>
                        <a:pt x="272" y="199"/>
                      </a:lnTo>
                      <a:lnTo>
                        <a:pt x="272" y="196"/>
                      </a:lnTo>
                      <a:lnTo>
                        <a:pt x="272" y="192"/>
                      </a:lnTo>
                      <a:lnTo>
                        <a:pt x="272" y="189"/>
                      </a:lnTo>
                      <a:lnTo>
                        <a:pt x="272" y="187"/>
                      </a:lnTo>
                      <a:lnTo>
                        <a:pt x="272" y="183"/>
                      </a:lnTo>
                      <a:lnTo>
                        <a:pt x="272" y="181"/>
                      </a:lnTo>
                      <a:lnTo>
                        <a:pt x="272" y="177"/>
                      </a:lnTo>
                      <a:lnTo>
                        <a:pt x="272" y="175"/>
                      </a:lnTo>
                      <a:lnTo>
                        <a:pt x="272" y="173"/>
                      </a:lnTo>
                      <a:lnTo>
                        <a:pt x="272" y="171"/>
                      </a:lnTo>
                      <a:lnTo>
                        <a:pt x="272" y="169"/>
                      </a:lnTo>
                      <a:lnTo>
                        <a:pt x="271" y="168"/>
                      </a:lnTo>
                      <a:lnTo>
                        <a:pt x="270" y="167"/>
                      </a:lnTo>
                      <a:lnTo>
                        <a:pt x="270" y="166"/>
                      </a:lnTo>
                      <a:lnTo>
                        <a:pt x="268" y="166"/>
                      </a:lnTo>
                      <a:lnTo>
                        <a:pt x="268" y="165"/>
                      </a:lnTo>
                      <a:lnTo>
                        <a:pt x="267" y="164"/>
                      </a:lnTo>
                      <a:lnTo>
                        <a:pt x="266" y="162"/>
                      </a:lnTo>
                      <a:lnTo>
                        <a:pt x="266" y="161"/>
                      </a:lnTo>
                      <a:lnTo>
                        <a:pt x="265" y="161"/>
                      </a:lnTo>
                      <a:lnTo>
                        <a:pt x="265" y="160"/>
                      </a:lnTo>
                      <a:lnTo>
                        <a:pt x="264" y="159"/>
                      </a:lnTo>
                      <a:lnTo>
                        <a:pt x="264" y="158"/>
                      </a:lnTo>
                      <a:lnTo>
                        <a:pt x="263" y="157"/>
                      </a:lnTo>
                      <a:lnTo>
                        <a:pt x="262" y="155"/>
                      </a:lnTo>
                      <a:lnTo>
                        <a:pt x="262" y="154"/>
                      </a:lnTo>
                      <a:lnTo>
                        <a:pt x="260" y="153"/>
                      </a:lnTo>
                      <a:lnTo>
                        <a:pt x="260" y="152"/>
                      </a:lnTo>
                      <a:lnTo>
                        <a:pt x="259" y="151"/>
                      </a:lnTo>
                      <a:lnTo>
                        <a:pt x="258" y="150"/>
                      </a:lnTo>
                      <a:lnTo>
                        <a:pt x="258" y="149"/>
                      </a:lnTo>
                      <a:lnTo>
                        <a:pt x="257" y="149"/>
                      </a:lnTo>
                      <a:lnTo>
                        <a:pt x="257" y="147"/>
                      </a:lnTo>
                      <a:lnTo>
                        <a:pt x="256" y="146"/>
                      </a:lnTo>
                      <a:lnTo>
                        <a:pt x="255" y="145"/>
                      </a:lnTo>
                      <a:lnTo>
                        <a:pt x="255" y="147"/>
                      </a:lnTo>
                      <a:lnTo>
                        <a:pt x="255" y="149"/>
                      </a:lnTo>
                      <a:lnTo>
                        <a:pt x="255" y="151"/>
                      </a:lnTo>
                      <a:lnTo>
                        <a:pt x="255" y="153"/>
                      </a:lnTo>
                      <a:lnTo>
                        <a:pt x="255" y="154"/>
                      </a:lnTo>
                      <a:lnTo>
                        <a:pt x="256" y="157"/>
                      </a:lnTo>
                      <a:lnTo>
                        <a:pt x="256" y="159"/>
                      </a:lnTo>
                      <a:lnTo>
                        <a:pt x="256" y="161"/>
                      </a:lnTo>
                      <a:lnTo>
                        <a:pt x="256" y="162"/>
                      </a:lnTo>
                      <a:lnTo>
                        <a:pt x="257" y="165"/>
                      </a:lnTo>
                      <a:lnTo>
                        <a:pt x="257" y="167"/>
                      </a:lnTo>
                      <a:lnTo>
                        <a:pt x="257" y="169"/>
                      </a:lnTo>
                      <a:lnTo>
                        <a:pt x="258" y="171"/>
                      </a:lnTo>
                      <a:lnTo>
                        <a:pt x="258" y="173"/>
                      </a:lnTo>
                      <a:lnTo>
                        <a:pt x="259" y="175"/>
                      </a:lnTo>
                      <a:lnTo>
                        <a:pt x="259" y="177"/>
                      </a:lnTo>
                      <a:lnTo>
                        <a:pt x="260" y="179"/>
                      </a:lnTo>
                      <a:lnTo>
                        <a:pt x="260" y="181"/>
                      </a:lnTo>
                      <a:lnTo>
                        <a:pt x="262" y="182"/>
                      </a:lnTo>
                      <a:lnTo>
                        <a:pt x="262" y="184"/>
                      </a:lnTo>
                      <a:lnTo>
                        <a:pt x="263" y="186"/>
                      </a:lnTo>
                      <a:lnTo>
                        <a:pt x="264" y="188"/>
                      </a:lnTo>
                      <a:lnTo>
                        <a:pt x="264" y="189"/>
                      </a:lnTo>
                      <a:lnTo>
                        <a:pt x="265" y="191"/>
                      </a:lnTo>
                      <a:lnTo>
                        <a:pt x="265" y="192"/>
                      </a:lnTo>
                      <a:lnTo>
                        <a:pt x="266" y="194"/>
                      </a:lnTo>
                      <a:lnTo>
                        <a:pt x="267" y="195"/>
                      </a:lnTo>
                      <a:lnTo>
                        <a:pt x="267" y="197"/>
                      </a:lnTo>
                      <a:lnTo>
                        <a:pt x="268" y="198"/>
                      </a:lnTo>
                      <a:lnTo>
                        <a:pt x="270" y="199"/>
                      </a:lnTo>
                      <a:lnTo>
                        <a:pt x="270" y="201"/>
                      </a:lnTo>
                      <a:lnTo>
                        <a:pt x="271" y="202"/>
                      </a:lnTo>
                      <a:lnTo>
                        <a:pt x="271" y="203"/>
                      </a:lnTo>
                      <a:lnTo>
                        <a:pt x="271" y="204"/>
                      </a:lnTo>
                      <a:lnTo>
                        <a:pt x="271" y="205"/>
                      </a:lnTo>
                      <a:lnTo>
                        <a:pt x="271" y="206"/>
                      </a:lnTo>
                      <a:lnTo>
                        <a:pt x="271" y="207"/>
                      </a:lnTo>
                      <a:lnTo>
                        <a:pt x="271" y="209"/>
                      </a:lnTo>
                      <a:lnTo>
                        <a:pt x="271" y="210"/>
                      </a:lnTo>
                      <a:lnTo>
                        <a:pt x="271" y="211"/>
                      </a:lnTo>
                      <a:lnTo>
                        <a:pt x="271" y="212"/>
                      </a:lnTo>
                      <a:lnTo>
                        <a:pt x="271" y="213"/>
                      </a:lnTo>
                      <a:lnTo>
                        <a:pt x="271" y="214"/>
                      </a:lnTo>
                      <a:lnTo>
                        <a:pt x="271" y="216"/>
                      </a:lnTo>
                      <a:lnTo>
                        <a:pt x="271" y="217"/>
                      </a:lnTo>
                      <a:lnTo>
                        <a:pt x="271" y="218"/>
                      </a:lnTo>
                      <a:lnTo>
                        <a:pt x="271" y="219"/>
                      </a:lnTo>
                      <a:lnTo>
                        <a:pt x="271" y="220"/>
                      </a:lnTo>
                      <a:lnTo>
                        <a:pt x="271" y="221"/>
                      </a:lnTo>
                      <a:lnTo>
                        <a:pt x="271" y="222"/>
                      </a:lnTo>
                      <a:lnTo>
                        <a:pt x="270" y="221"/>
                      </a:lnTo>
                      <a:lnTo>
                        <a:pt x="270" y="219"/>
                      </a:lnTo>
                      <a:lnTo>
                        <a:pt x="268" y="218"/>
                      </a:lnTo>
                      <a:lnTo>
                        <a:pt x="267" y="216"/>
                      </a:lnTo>
                      <a:lnTo>
                        <a:pt x="266" y="214"/>
                      </a:lnTo>
                      <a:lnTo>
                        <a:pt x="266" y="212"/>
                      </a:lnTo>
                      <a:lnTo>
                        <a:pt x="265" y="211"/>
                      </a:lnTo>
                      <a:lnTo>
                        <a:pt x="264" y="209"/>
                      </a:lnTo>
                      <a:lnTo>
                        <a:pt x="263" y="206"/>
                      </a:lnTo>
                      <a:lnTo>
                        <a:pt x="262" y="204"/>
                      </a:lnTo>
                      <a:lnTo>
                        <a:pt x="262" y="203"/>
                      </a:lnTo>
                      <a:lnTo>
                        <a:pt x="260" y="201"/>
                      </a:lnTo>
                      <a:lnTo>
                        <a:pt x="259" y="198"/>
                      </a:lnTo>
                      <a:lnTo>
                        <a:pt x="258" y="196"/>
                      </a:lnTo>
                      <a:lnTo>
                        <a:pt x="257" y="194"/>
                      </a:lnTo>
                      <a:lnTo>
                        <a:pt x="256" y="192"/>
                      </a:lnTo>
                      <a:lnTo>
                        <a:pt x="256" y="190"/>
                      </a:lnTo>
                      <a:lnTo>
                        <a:pt x="255" y="188"/>
                      </a:lnTo>
                      <a:lnTo>
                        <a:pt x="253" y="186"/>
                      </a:lnTo>
                      <a:lnTo>
                        <a:pt x="252" y="184"/>
                      </a:lnTo>
                      <a:lnTo>
                        <a:pt x="251" y="182"/>
                      </a:lnTo>
                      <a:lnTo>
                        <a:pt x="251" y="180"/>
                      </a:lnTo>
                      <a:lnTo>
                        <a:pt x="250" y="179"/>
                      </a:lnTo>
                      <a:lnTo>
                        <a:pt x="249" y="176"/>
                      </a:lnTo>
                      <a:lnTo>
                        <a:pt x="248" y="175"/>
                      </a:lnTo>
                      <a:lnTo>
                        <a:pt x="246" y="173"/>
                      </a:lnTo>
                      <a:lnTo>
                        <a:pt x="246" y="172"/>
                      </a:lnTo>
                      <a:lnTo>
                        <a:pt x="245" y="171"/>
                      </a:lnTo>
                      <a:lnTo>
                        <a:pt x="244" y="169"/>
                      </a:lnTo>
                      <a:lnTo>
                        <a:pt x="243" y="168"/>
                      </a:lnTo>
                      <a:lnTo>
                        <a:pt x="243" y="167"/>
                      </a:lnTo>
                      <a:lnTo>
                        <a:pt x="242" y="166"/>
                      </a:lnTo>
                      <a:lnTo>
                        <a:pt x="242" y="162"/>
                      </a:lnTo>
                      <a:lnTo>
                        <a:pt x="243" y="160"/>
                      </a:lnTo>
                      <a:lnTo>
                        <a:pt x="244" y="158"/>
                      </a:lnTo>
                      <a:lnTo>
                        <a:pt x="244" y="155"/>
                      </a:lnTo>
                      <a:lnTo>
                        <a:pt x="245" y="153"/>
                      </a:lnTo>
                      <a:lnTo>
                        <a:pt x="246" y="151"/>
                      </a:lnTo>
                      <a:lnTo>
                        <a:pt x="248" y="149"/>
                      </a:lnTo>
                      <a:lnTo>
                        <a:pt x="249" y="146"/>
                      </a:lnTo>
                      <a:lnTo>
                        <a:pt x="250" y="144"/>
                      </a:lnTo>
                      <a:lnTo>
                        <a:pt x="251" y="143"/>
                      </a:lnTo>
                      <a:lnTo>
                        <a:pt x="252" y="140"/>
                      </a:lnTo>
                      <a:lnTo>
                        <a:pt x="253" y="138"/>
                      </a:lnTo>
                      <a:lnTo>
                        <a:pt x="255" y="136"/>
                      </a:lnTo>
                      <a:lnTo>
                        <a:pt x="257" y="135"/>
                      </a:lnTo>
                      <a:lnTo>
                        <a:pt x="258" y="132"/>
                      </a:lnTo>
                      <a:lnTo>
                        <a:pt x="259" y="130"/>
                      </a:lnTo>
                      <a:lnTo>
                        <a:pt x="260" y="129"/>
                      </a:lnTo>
                      <a:lnTo>
                        <a:pt x="263" y="127"/>
                      </a:lnTo>
                      <a:lnTo>
                        <a:pt x="264" y="124"/>
                      </a:lnTo>
                      <a:lnTo>
                        <a:pt x="265" y="123"/>
                      </a:lnTo>
                      <a:lnTo>
                        <a:pt x="267" y="121"/>
                      </a:lnTo>
                      <a:lnTo>
                        <a:pt x="268" y="120"/>
                      </a:lnTo>
                      <a:lnTo>
                        <a:pt x="270" y="117"/>
                      </a:lnTo>
                      <a:lnTo>
                        <a:pt x="272" y="116"/>
                      </a:lnTo>
                      <a:lnTo>
                        <a:pt x="273" y="114"/>
                      </a:lnTo>
                      <a:lnTo>
                        <a:pt x="274" y="113"/>
                      </a:lnTo>
                      <a:lnTo>
                        <a:pt x="275" y="110"/>
                      </a:lnTo>
                      <a:lnTo>
                        <a:pt x="278" y="109"/>
                      </a:lnTo>
                      <a:lnTo>
                        <a:pt x="279" y="108"/>
                      </a:lnTo>
                      <a:lnTo>
                        <a:pt x="280" y="106"/>
                      </a:lnTo>
                      <a:lnTo>
                        <a:pt x="281" y="105"/>
                      </a:lnTo>
                      <a:lnTo>
                        <a:pt x="283" y="102"/>
                      </a:lnTo>
                      <a:lnTo>
                        <a:pt x="285" y="102"/>
                      </a:lnTo>
                      <a:lnTo>
                        <a:pt x="286" y="101"/>
                      </a:lnTo>
                      <a:lnTo>
                        <a:pt x="287" y="100"/>
                      </a:lnTo>
                      <a:lnTo>
                        <a:pt x="288" y="99"/>
                      </a:lnTo>
                      <a:lnTo>
                        <a:pt x="289" y="99"/>
                      </a:lnTo>
                      <a:lnTo>
                        <a:pt x="289" y="98"/>
                      </a:lnTo>
                      <a:lnTo>
                        <a:pt x="290" y="98"/>
                      </a:lnTo>
                      <a:lnTo>
                        <a:pt x="290" y="97"/>
                      </a:lnTo>
                      <a:lnTo>
                        <a:pt x="292" y="97"/>
                      </a:lnTo>
                      <a:lnTo>
                        <a:pt x="293" y="95"/>
                      </a:lnTo>
                      <a:lnTo>
                        <a:pt x="293" y="94"/>
                      </a:lnTo>
                      <a:lnTo>
                        <a:pt x="294" y="94"/>
                      </a:lnTo>
                      <a:lnTo>
                        <a:pt x="295" y="93"/>
                      </a:lnTo>
                      <a:lnTo>
                        <a:pt x="296" y="92"/>
                      </a:lnTo>
                      <a:lnTo>
                        <a:pt x="297" y="91"/>
                      </a:lnTo>
                      <a:lnTo>
                        <a:pt x="298" y="90"/>
                      </a:lnTo>
                      <a:lnTo>
                        <a:pt x="300" y="90"/>
                      </a:lnTo>
                      <a:lnTo>
                        <a:pt x="300" y="88"/>
                      </a:lnTo>
                      <a:lnTo>
                        <a:pt x="301" y="88"/>
                      </a:lnTo>
                      <a:lnTo>
                        <a:pt x="302" y="88"/>
                      </a:lnTo>
                      <a:lnTo>
                        <a:pt x="303" y="88"/>
                      </a:lnTo>
                      <a:lnTo>
                        <a:pt x="304" y="90"/>
                      </a:lnTo>
                      <a:lnTo>
                        <a:pt x="305" y="91"/>
                      </a:lnTo>
                      <a:lnTo>
                        <a:pt x="305" y="92"/>
                      </a:lnTo>
                      <a:lnTo>
                        <a:pt x="307" y="94"/>
                      </a:lnTo>
                      <a:lnTo>
                        <a:pt x="308" y="97"/>
                      </a:lnTo>
                      <a:lnTo>
                        <a:pt x="309" y="99"/>
                      </a:lnTo>
                      <a:lnTo>
                        <a:pt x="310" y="101"/>
                      </a:lnTo>
                      <a:lnTo>
                        <a:pt x="311" y="104"/>
                      </a:lnTo>
                      <a:lnTo>
                        <a:pt x="312" y="107"/>
                      </a:lnTo>
                      <a:lnTo>
                        <a:pt x="314" y="110"/>
                      </a:lnTo>
                      <a:lnTo>
                        <a:pt x="315" y="113"/>
                      </a:lnTo>
                      <a:lnTo>
                        <a:pt x="315" y="116"/>
                      </a:lnTo>
                      <a:lnTo>
                        <a:pt x="316" y="121"/>
                      </a:lnTo>
                      <a:lnTo>
                        <a:pt x="317" y="124"/>
                      </a:lnTo>
                      <a:lnTo>
                        <a:pt x="318" y="128"/>
                      </a:lnTo>
                      <a:lnTo>
                        <a:pt x="319" y="131"/>
                      </a:lnTo>
                      <a:lnTo>
                        <a:pt x="320" y="135"/>
                      </a:lnTo>
                      <a:lnTo>
                        <a:pt x="320" y="139"/>
                      </a:lnTo>
                      <a:lnTo>
                        <a:pt x="322" y="143"/>
                      </a:lnTo>
                      <a:lnTo>
                        <a:pt x="323" y="146"/>
                      </a:lnTo>
                      <a:lnTo>
                        <a:pt x="323" y="151"/>
                      </a:lnTo>
                      <a:lnTo>
                        <a:pt x="324" y="154"/>
                      </a:lnTo>
                      <a:lnTo>
                        <a:pt x="325" y="158"/>
                      </a:lnTo>
                      <a:lnTo>
                        <a:pt x="325" y="161"/>
                      </a:lnTo>
                      <a:lnTo>
                        <a:pt x="326" y="165"/>
                      </a:lnTo>
                      <a:lnTo>
                        <a:pt x="326" y="168"/>
                      </a:lnTo>
                      <a:lnTo>
                        <a:pt x="326" y="172"/>
                      </a:lnTo>
                      <a:lnTo>
                        <a:pt x="327" y="175"/>
                      </a:lnTo>
                      <a:lnTo>
                        <a:pt x="327" y="177"/>
                      </a:lnTo>
                      <a:lnTo>
                        <a:pt x="327" y="181"/>
                      </a:lnTo>
                      <a:lnTo>
                        <a:pt x="329" y="179"/>
                      </a:lnTo>
                      <a:lnTo>
                        <a:pt x="329" y="177"/>
                      </a:lnTo>
                      <a:lnTo>
                        <a:pt x="330" y="175"/>
                      </a:lnTo>
                      <a:lnTo>
                        <a:pt x="330" y="174"/>
                      </a:lnTo>
                      <a:lnTo>
                        <a:pt x="331" y="173"/>
                      </a:lnTo>
                      <a:lnTo>
                        <a:pt x="331" y="171"/>
                      </a:lnTo>
                      <a:lnTo>
                        <a:pt x="331" y="169"/>
                      </a:lnTo>
                      <a:lnTo>
                        <a:pt x="332" y="168"/>
                      </a:lnTo>
                      <a:lnTo>
                        <a:pt x="332" y="166"/>
                      </a:lnTo>
                      <a:lnTo>
                        <a:pt x="332" y="165"/>
                      </a:lnTo>
                      <a:lnTo>
                        <a:pt x="332" y="164"/>
                      </a:lnTo>
                      <a:lnTo>
                        <a:pt x="332" y="162"/>
                      </a:lnTo>
                      <a:lnTo>
                        <a:pt x="332" y="160"/>
                      </a:lnTo>
                      <a:lnTo>
                        <a:pt x="332" y="159"/>
                      </a:lnTo>
                      <a:lnTo>
                        <a:pt x="332" y="158"/>
                      </a:lnTo>
                      <a:lnTo>
                        <a:pt x="332" y="157"/>
                      </a:lnTo>
                      <a:lnTo>
                        <a:pt x="332" y="154"/>
                      </a:lnTo>
                      <a:lnTo>
                        <a:pt x="331" y="153"/>
                      </a:lnTo>
                      <a:lnTo>
                        <a:pt x="331" y="152"/>
                      </a:lnTo>
                      <a:lnTo>
                        <a:pt x="331" y="151"/>
                      </a:lnTo>
                      <a:lnTo>
                        <a:pt x="330" y="149"/>
                      </a:lnTo>
                      <a:lnTo>
                        <a:pt x="330" y="147"/>
                      </a:lnTo>
                      <a:lnTo>
                        <a:pt x="330" y="146"/>
                      </a:lnTo>
                      <a:lnTo>
                        <a:pt x="329" y="145"/>
                      </a:lnTo>
                      <a:lnTo>
                        <a:pt x="329" y="143"/>
                      </a:lnTo>
                      <a:lnTo>
                        <a:pt x="327" y="142"/>
                      </a:lnTo>
                      <a:lnTo>
                        <a:pt x="327" y="140"/>
                      </a:lnTo>
                      <a:lnTo>
                        <a:pt x="326" y="138"/>
                      </a:lnTo>
                      <a:lnTo>
                        <a:pt x="326" y="137"/>
                      </a:lnTo>
                      <a:lnTo>
                        <a:pt x="325" y="136"/>
                      </a:lnTo>
                      <a:lnTo>
                        <a:pt x="325" y="134"/>
                      </a:lnTo>
                      <a:lnTo>
                        <a:pt x="324" y="132"/>
                      </a:lnTo>
                      <a:lnTo>
                        <a:pt x="324" y="131"/>
                      </a:lnTo>
                      <a:lnTo>
                        <a:pt x="323" y="129"/>
                      </a:lnTo>
                      <a:lnTo>
                        <a:pt x="323" y="128"/>
                      </a:lnTo>
                      <a:lnTo>
                        <a:pt x="322" y="125"/>
                      </a:lnTo>
                      <a:lnTo>
                        <a:pt x="322" y="124"/>
                      </a:lnTo>
                      <a:lnTo>
                        <a:pt x="320" y="123"/>
                      </a:lnTo>
                      <a:lnTo>
                        <a:pt x="320" y="121"/>
                      </a:lnTo>
                      <a:lnTo>
                        <a:pt x="319" y="120"/>
                      </a:lnTo>
                      <a:lnTo>
                        <a:pt x="319" y="117"/>
                      </a:lnTo>
                      <a:lnTo>
                        <a:pt x="318" y="116"/>
                      </a:lnTo>
                      <a:lnTo>
                        <a:pt x="318" y="114"/>
                      </a:lnTo>
                      <a:lnTo>
                        <a:pt x="317" y="113"/>
                      </a:lnTo>
                      <a:lnTo>
                        <a:pt x="317" y="110"/>
                      </a:lnTo>
                      <a:lnTo>
                        <a:pt x="316" y="109"/>
                      </a:lnTo>
                      <a:lnTo>
                        <a:pt x="316" y="107"/>
                      </a:lnTo>
                      <a:lnTo>
                        <a:pt x="315" y="106"/>
                      </a:lnTo>
                      <a:lnTo>
                        <a:pt x="315" y="104"/>
                      </a:lnTo>
                      <a:lnTo>
                        <a:pt x="314" y="102"/>
                      </a:lnTo>
                      <a:lnTo>
                        <a:pt x="314" y="100"/>
                      </a:lnTo>
                      <a:lnTo>
                        <a:pt x="312" y="99"/>
                      </a:lnTo>
                      <a:lnTo>
                        <a:pt x="311" y="98"/>
                      </a:lnTo>
                      <a:lnTo>
                        <a:pt x="311" y="95"/>
                      </a:lnTo>
                      <a:lnTo>
                        <a:pt x="310" y="94"/>
                      </a:lnTo>
                      <a:lnTo>
                        <a:pt x="309" y="93"/>
                      </a:lnTo>
                      <a:lnTo>
                        <a:pt x="309" y="92"/>
                      </a:lnTo>
                      <a:lnTo>
                        <a:pt x="308" y="90"/>
                      </a:lnTo>
                      <a:lnTo>
                        <a:pt x="307" y="88"/>
                      </a:lnTo>
                      <a:lnTo>
                        <a:pt x="305" y="87"/>
                      </a:lnTo>
                      <a:lnTo>
                        <a:pt x="304" y="86"/>
                      </a:lnTo>
                      <a:lnTo>
                        <a:pt x="303" y="85"/>
                      </a:lnTo>
                      <a:lnTo>
                        <a:pt x="303" y="84"/>
                      </a:lnTo>
                      <a:lnTo>
                        <a:pt x="302" y="83"/>
                      </a:lnTo>
                      <a:close/>
                      <a:moveTo>
                        <a:pt x="0" y="136"/>
                      </a:moveTo>
                      <a:lnTo>
                        <a:pt x="2" y="134"/>
                      </a:lnTo>
                      <a:lnTo>
                        <a:pt x="3" y="131"/>
                      </a:lnTo>
                      <a:lnTo>
                        <a:pt x="4" y="130"/>
                      </a:lnTo>
                      <a:lnTo>
                        <a:pt x="5" y="128"/>
                      </a:lnTo>
                      <a:lnTo>
                        <a:pt x="6" y="125"/>
                      </a:lnTo>
                      <a:lnTo>
                        <a:pt x="7" y="124"/>
                      </a:lnTo>
                      <a:lnTo>
                        <a:pt x="10" y="122"/>
                      </a:lnTo>
                      <a:lnTo>
                        <a:pt x="11" y="120"/>
                      </a:lnTo>
                      <a:lnTo>
                        <a:pt x="12" y="119"/>
                      </a:lnTo>
                      <a:lnTo>
                        <a:pt x="13" y="116"/>
                      </a:lnTo>
                      <a:lnTo>
                        <a:pt x="15" y="115"/>
                      </a:lnTo>
                      <a:lnTo>
                        <a:pt x="17" y="113"/>
                      </a:lnTo>
                      <a:lnTo>
                        <a:pt x="18" y="110"/>
                      </a:lnTo>
                      <a:lnTo>
                        <a:pt x="19" y="109"/>
                      </a:lnTo>
                      <a:lnTo>
                        <a:pt x="21" y="107"/>
                      </a:lnTo>
                      <a:lnTo>
                        <a:pt x="22" y="105"/>
                      </a:lnTo>
                      <a:lnTo>
                        <a:pt x="25" y="104"/>
                      </a:lnTo>
                      <a:lnTo>
                        <a:pt x="26" y="101"/>
                      </a:lnTo>
                      <a:lnTo>
                        <a:pt x="28" y="100"/>
                      </a:lnTo>
                      <a:lnTo>
                        <a:pt x="29" y="98"/>
                      </a:lnTo>
                      <a:lnTo>
                        <a:pt x="30" y="95"/>
                      </a:lnTo>
                      <a:lnTo>
                        <a:pt x="33" y="94"/>
                      </a:lnTo>
                      <a:lnTo>
                        <a:pt x="34" y="92"/>
                      </a:lnTo>
                      <a:lnTo>
                        <a:pt x="36" y="90"/>
                      </a:lnTo>
                      <a:lnTo>
                        <a:pt x="39" y="88"/>
                      </a:lnTo>
                      <a:lnTo>
                        <a:pt x="40" y="86"/>
                      </a:lnTo>
                      <a:lnTo>
                        <a:pt x="42" y="84"/>
                      </a:lnTo>
                      <a:lnTo>
                        <a:pt x="43" y="82"/>
                      </a:lnTo>
                      <a:lnTo>
                        <a:pt x="45" y="80"/>
                      </a:lnTo>
                      <a:lnTo>
                        <a:pt x="47" y="78"/>
                      </a:lnTo>
                      <a:lnTo>
                        <a:pt x="49" y="76"/>
                      </a:lnTo>
                      <a:lnTo>
                        <a:pt x="50" y="73"/>
                      </a:lnTo>
                      <a:lnTo>
                        <a:pt x="52" y="72"/>
                      </a:lnTo>
                      <a:lnTo>
                        <a:pt x="55" y="70"/>
                      </a:lnTo>
                      <a:lnTo>
                        <a:pt x="56" y="68"/>
                      </a:lnTo>
                      <a:lnTo>
                        <a:pt x="58" y="65"/>
                      </a:lnTo>
                      <a:lnTo>
                        <a:pt x="59" y="64"/>
                      </a:lnTo>
                      <a:lnTo>
                        <a:pt x="62" y="62"/>
                      </a:lnTo>
                      <a:lnTo>
                        <a:pt x="63" y="60"/>
                      </a:lnTo>
                      <a:lnTo>
                        <a:pt x="65" y="57"/>
                      </a:lnTo>
                      <a:lnTo>
                        <a:pt x="66" y="56"/>
                      </a:lnTo>
                      <a:lnTo>
                        <a:pt x="69" y="54"/>
                      </a:lnTo>
                      <a:lnTo>
                        <a:pt x="71" y="52"/>
                      </a:lnTo>
                      <a:lnTo>
                        <a:pt x="72" y="50"/>
                      </a:lnTo>
                      <a:lnTo>
                        <a:pt x="74" y="48"/>
                      </a:lnTo>
                      <a:lnTo>
                        <a:pt x="75" y="46"/>
                      </a:lnTo>
                      <a:lnTo>
                        <a:pt x="77" y="45"/>
                      </a:lnTo>
                      <a:lnTo>
                        <a:pt x="79" y="42"/>
                      </a:lnTo>
                      <a:lnTo>
                        <a:pt x="80" y="41"/>
                      </a:lnTo>
                      <a:lnTo>
                        <a:pt x="82" y="40"/>
                      </a:lnTo>
                      <a:lnTo>
                        <a:pt x="84" y="38"/>
                      </a:lnTo>
                      <a:lnTo>
                        <a:pt x="85" y="37"/>
                      </a:lnTo>
                      <a:lnTo>
                        <a:pt x="87" y="35"/>
                      </a:lnTo>
                      <a:lnTo>
                        <a:pt x="88" y="34"/>
                      </a:lnTo>
                      <a:lnTo>
                        <a:pt x="89" y="33"/>
                      </a:lnTo>
                      <a:lnTo>
                        <a:pt x="92" y="32"/>
                      </a:lnTo>
                      <a:lnTo>
                        <a:pt x="93" y="31"/>
                      </a:lnTo>
                      <a:lnTo>
                        <a:pt x="94" y="30"/>
                      </a:lnTo>
                      <a:lnTo>
                        <a:pt x="95" y="28"/>
                      </a:lnTo>
                      <a:lnTo>
                        <a:pt x="96" y="28"/>
                      </a:lnTo>
                      <a:lnTo>
                        <a:pt x="97" y="27"/>
                      </a:lnTo>
                      <a:lnTo>
                        <a:pt x="99" y="27"/>
                      </a:lnTo>
                      <a:lnTo>
                        <a:pt x="100" y="27"/>
                      </a:lnTo>
                      <a:lnTo>
                        <a:pt x="101" y="26"/>
                      </a:lnTo>
                      <a:lnTo>
                        <a:pt x="102" y="26"/>
                      </a:lnTo>
                      <a:lnTo>
                        <a:pt x="103" y="26"/>
                      </a:lnTo>
                      <a:lnTo>
                        <a:pt x="104" y="26"/>
                      </a:lnTo>
                      <a:lnTo>
                        <a:pt x="106" y="25"/>
                      </a:lnTo>
                      <a:lnTo>
                        <a:pt x="107" y="25"/>
                      </a:lnTo>
                      <a:lnTo>
                        <a:pt x="108" y="24"/>
                      </a:lnTo>
                      <a:lnTo>
                        <a:pt x="110" y="24"/>
                      </a:lnTo>
                      <a:lnTo>
                        <a:pt x="111" y="23"/>
                      </a:lnTo>
                      <a:lnTo>
                        <a:pt x="114" y="21"/>
                      </a:lnTo>
                      <a:lnTo>
                        <a:pt x="115" y="20"/>
                      </a:lnTo>
                      <a:lnTo>
                        <a:pt x="117" y="19"/>
                      </a:lnTo>
                      <a:lnTo>
                        <a:pt x="119" y="18"/>
                      </a:lnTo>
                      <a:lnTo>
                        <a:pt x="121" y="17"/>
                      </a:lnTo>
                      <a:lnTo>
                        <a:pt x="123" y="16"/>
                      </a:lnTo>
                      <a:lnTo>
                        <a:pt x="125" y="15"/>
                      </a:lnTo>
                      <a:lnTo>
                        <a:pt x="127" y="13"/>
                      </a:lnTo>
                      <a:lnTo>
                        <a:pt x="129" y="12"/>
                      </a:lnTo>
                      <a:lnTo>
                        <a:pt x="131" y="11"/>
                      </a:lnTo>
                      <a:lnTo>
                        <a:pt x="133" y="10"/>
                      </a:lnTo>
                      <a:lnTo>
                        <a:pt x="134" y="9"/>
                      </a:lnTo>
                      <a:lnTo>
                        <a:pt x="137" y="8"/>
                      </a:lnTo>
                      <a:lnTo>
                        <a:pt x="139" y="6"/>
                      </a:lnTo>
                      <a:lnTo>
                        <a:pt x="140" y="5"/>
                      </a:lnTo>
                      <a:lnTo>
                        <a:pt x="142" y="4"/>
                      </a:lnTo>
                      <a:lnTo>
                        <a:pt x="144" y="4"/>
                      </a:lnTo>
                      <a:lnTo>
                        <a:pt x="146" y="3"/>
                      </a:lnTo>
                      <a:lnTo>
                        <a:pt x="147" y="2"/>
                      </a:lnTo>
                      <a:lnTo>
                        <a:pt x="148" y="2"/>
                      </a:lnTo>
                      <a:lnTo>
                        <a:pt x="149" y="1"/>
                      </a:lnTo>
                      <a:lnTo>
                        <a:pt x="151" y="1"/>
                      </a:lnTo>
                      <a:lnTo>
                        <a:pt x="152" y="1"/>
                      </a:lnTo>
                      <a:lnTo>
                        <a:pt x="152" y="2"/>
                      </a:lnTo>
                      <a:lnTo>
                        <a:pt x="152" y="3"/>
                      </a:lnTo>
                      <a:lnTo>
                        <a:pt x="152" y="4"/>
                      </a:lnTo>
                      <a:lnTo>
                        <a:pt x="152" y="5"/>
                      </a:lnTo>
                      <a:lnTo>
                        <a:pt x="152" y="6"/>
                      </a:lnTo>
                      <a:lnTo>
                        <a:pt x="152" y="8"/>
                      </a:lnTo>
                      <a:lnTo>
                        <a:pt x="152" y="9"/>
                      </a:lnTo>
                      <a:lnTo>
                        <a:pt x="152" y="10"/>
                      </a:lnTo>
                      <a:lnTo>
                        <a:pt x="152" y="11"/>
                      </a:lnTo>
                      <a:lnTo>
                        <a:pt x="152" y="12"/>
                      </a:lnTo>
                      <a:lnTo>
                        <a:pt x="152" y="13"/>
                      </a:lnTo>
                      <a:lnTo>
                        <a:pt x="152" y="15"/>
                      </a:lnTo>
                      <a:lnTo>
                        <a:pt x="152" y="16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8"/>
                      </a:lnTo>
                      <a:lnTo>
                        <a:pt x="153" y="19"/>
                      </a:lnTo>
                      <a:lnTo>
                        <a:pt x="153" y="20"/>
                      </a:lnTo>
                      <a:lnTo>
                        <a:pt x="155" y="17"/>
                      </a:lnTo>
                      <a:lnTo>
                        <a:pt x="158" y="15"/>
                      </a:lnTo>
                      <a:lnTo>
                        <a:pt x="160" y="12"/>
                      </a:lnTo>
                      <a:lnTo>
                        <a:pt x="162" y="11"/>
                      </a:lnTo>
                      <a:lnTo>
                        <a:pt x="164" y="9"/>
                      </a:lnTo>
                      <a:lnTo>
                        <a:pt x="167" y="6"/>
                      </a:lnTo>
                      <a:lnTo>
                        <a:pt x="168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5" y="2"/>
                      </a:lnTo>
                      <a:lnTo>
                        <a:pt x="177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4" y="0"/>
                      </a:lnTo>
                      <a:lnTo>
                        <a:pt x="186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3" y="1"/>
                      </a:lnTo>
                      <a:lnTo>
                        <a:pt x="196" y="1"/>
                      </a:lnTo>
                      <a:lnTo>
                        <a:pt x="198" y="1"/>
                      </a:lnTo>
                      <a:lnTo>
                        <a:pt x="200" y="2"/>
                      </a:lnTo>
                      <a:lnTo>
                        <a:pt x="203" y="3"/>
                      </a:lnTo>
                      <a:lnTo>
                        <a:pt x="205" y="4"/>
                      </a:lnTo>
                      <a:lnTo>
                        <a:pt x="207" y="4"/>
                      </a:lnTo>
                      <a:lnTo>
                        <a:pt x="210" y="6"/>
                      </a:lnTo>
                      <a:lnTo>
                        <a:pt x="211" y="8"/>
                      </a:lnTo>
                      <a:lnTo>
                        <a:pt x="213" y="9"/>
                      </a:lnTo>
                      <a:lnTo>
                        <a:pt x="215" y="10"/>
                      </a:lnTo>
                      <a:lnTo>
                        <a:pt x="218" y="12"/>
                      </a:lnTo>
                      <a:lnTo>
                        <a:pt x="219" y="13"/>
                      </a:lnTo>
                      <a:lnTo>
                        <a:pt x="221" y="16"/>
                      </a:lnTo>
                      <a:lnTo>
                        <a:pt x="223" y="18"/>
                      </a:lnTo>
                      <a:lnTo>
                        <a:pt x="225" y="19"/>
                      </a:lnTo>
                      <a:lnTo>
                        <a:pt x="227" y="21"/>
                      </a:lnTo>
                      <a:lnTo>
                        <a:pt x="229" y="24"/>
                      </a:lnTo>
                      <a:lnTo>
                        <a:pt x="231" y="26"/>
                      </a:lnTo>
                      <a:lnTo>
                        <a:pt x="234" y="28"/>
                      </a:lnTo>
                      <a:lnTo>
                        <a:pt x="236" y="31"/>
                      </a:lnTo>
                      <a:lnTo>
                        <a:pt x="240" y="34"/>
                      </a:lnTo>
                      <a:lnTo>
                        <a:pt x="242" y="37"/>
                      </a:lnTo>
                      <a:lnTo>
                        <a:pt x="244" y="39"/>
                      </a:lnTo>
                      <a:lnTo>
                        <a:pt x="248" y="41"/>
                      </a:lnTo>
                      <a:lnTo>
                        <a:pt x="250" y="45"/>
                      </a:lnTo>
                      <a:lnTo>
                        <a:pt x="253" y="47"/>
                      </a:lnTo>
                      <a:lnTo>
                        <a:pt x="256" y="49"/>
                      </a:lnTo>
                      <a:lnTo>
                        <a:pt x="258" y="53"/>
                      </a:lnTo>
                      <a:lnTo>
                        <a:pt x="262" y="55"/>
                      </a:lnTo>
                      <a:lnTo>
                        <a:pt x="264" y="57"/>
                      </a:lnTo>
                      <a:lnTo>
                        <a:pt x="267" y="60"/>
                      </a:lnTo>
                      <a:lnTo>
                        <a:pt x="270" y="63"/>
                      </a:lnTo>
                      <a:lnTo>
                        <a:pt x="272" y="65"/>
                      </a:lnTo>
                      <a:lnTo>
                        <a:pt x="275" y="68"/>
                      </a:lnTo>
                      <a:lnTo>
                        <a:pt x="278" y="70"/>
                      </a:lnTo>
                      <a:lnTo>
                        <a:pt x="280" y="72"/>
                      </a:lnTo>
                      <a:lnTo>
                        <a:pt x="282" y="75"/>
                      </a:lnTo>
                      <a:lnTo>
                        <a:pt x="285" y="77"/>
                      </a:lnTo>
                      <a:lnTo>
                        <a:pt x="287" y="78"/>
                      </a:lnTo>
                      <a:lnTo>
                        <a:pt x="288" y="80"/>
                      </a:lnTo>
                      <a:lnTo>
                        <a:pt x="290" y="82"/>
                      </a:lnTo>
                      <a:lnTo>
                        <a:pt x="293" y="84"/>
                      </a:lnTo>
                      <a:lnTo>
                        <a:pt x="294" y="85"/>
                      </a:lnTo>
                      <a:lnTo>
                        <a:pt x="295" y="86"/>
                      </a:lnTo>
                      <a:lnTo>
                        <a:pt x="296" y="87"/>
                      </a:lnTo>
                      <a:lnTo>
                        <a:pt x="297" y="88"/>
                      </a:lnTo>
                      <a:lnTo>
                        <a:pt x="296" y="90"/>
                      </a:lnTo>
                      <a:lnTo>
                        <a:pt x="295" y="91"/>
                      </a:lnTo>
                      <a:lnTo>
                        <a:pt x="294" y="92"/>
                      </a:lnTo>
                      <a:lnTo>
                        <a:pt x="293" y="93"/>
                      </a:lnTo>
                      <a:lnTo>
                        <a:pt x="292" y="95"/>
                      </a:lnTo>
                      <a:lnTo>
                        <a:pt x="290" y="97"/>
                      </a:lnTo>
                      <a:lnTo>
                        <a:pt x="289" y="98"/>
                      </a:lnTo>
                      <a:lnTo>
                        <a:pt x="287" y="99"/>
                      </a:lnTo>
                      <a:lnTo>
                        <a:pt x="286" y="100"/>
                      </a:lnTo>
                      <a:lnTo>
                        <a:pt x="285" y="100"/>
                      </a:lnTo>
                      <a:lnTo>
                        <a:pt x="283" y="101"/>
                      </a:lnTo>
                      <a:lnTo>
                        <a:pt x="282" y="102"/>
                      </a:lnTo>
                      <a:lnTo>
                        <a:pt x="281" y="104"/>
                      </a:lnTo>
                      <a:lnTo>
                        <a:pt x="280" y="105"/>
                      </a:lnTo>
                      <a:lnTo>
                        <a:pt x="279" y="106"/>
                      </a:lnTo>
                      <a:lnTo>
                        <a:pt x="278" y="107"/>
                      </a:lnTo>
                      <a:lnTo>
                        <a:pt x="275" y="108"/>
                      </a:lnTo>
                      <a:lnTo>
                        <a:pt x="274" y="109"/>
                      </a:lnTo>
                      <a:lnTo>
                        <a:pt x="273" y="110"/>
                      </a:lnTo>
                      <a:lnTo>
                        <a:pt x="272" y="112"/>
                      </a:lnTo>
                      <a:lnTo>
                        <a:pt x="271" y="113"/>
                      </a:lnTo>
                      <a:lnTo>
                        <a:pt x="270" y="114"/>
                      </a:lnTo>
                      <a:lnTo>
                        <a:pt x="267" y="115"/>
                      </a:lnTo>
                      <a:lnTo>
                        <a:pt x="266" y="116"/>
                      </a:lnTo>
                      <a:lnTo>
                        <a:pt x="265" y="119"/>
                      </a:lnTo>
                      <a:lnTo>
                        <a:pt x="264" y="120"/>
                      </a:lnTo>
                      <a:lnTo>
                        <a:pt x="263" y="121"/>
                      </a:lnTo>
                      <a:lnTo>
                        <a:pt x="260" y="122"/>
                      </a:lnTo>
                      <a:lnTo>
                        <a:pt x="259" y="124"/>
                      </a:lnTo>
                      <a:lnTo>
                        <a:pt x="258" y="125"/>
                      </a:lnTo>
                      <a:lnTo>
                        <a:pt x="257" y="128"/>
                      </a:lnTo>
                      <a:lnTo>
                        <a:pt x="255" y="129"/>
                      </a:lnTo>
                      <a:lnTo>
                        <a:pt x="253" y="129"/>
                      </a:lnTo>
                      <a:lnTo>
                        <a:pt x="252" y="128"/>
                      </a:lnTo>
                      <a:lnTo>
                        <a:pt x="250" y="127"/>
                      </a:lnTo>
                      <a:lnTo>
                        <a:pt x="249" y="124"/>
                      </a:lnTo>
                      <a:lnTo>
                        <a:pt x="246" y="123"/>
                      </a:lnTo>
                      <a:lnTo>
                        <a:pt x="245" y="121"/>
                      </a:lnTo>
                      <a:lnTo>
                        <a:pt x="243" y="119"/>
                      </a:lnTo>
                      <a:lnTo>
                        <a:pt x="241" y="117"/>
                      </a:lnTo>
                      <a:lnTo>
                        <a:pt x="240" y="115"/>
                      </a:lnTo>
                      <a:lnTo>
                        <a:pt x="237" y="112"/>
                      </a:lnTo>
                      <a:lnTo>
                        <a:pt x="235" y="109"/>
                      </a:lnTo>
                      <a:lnTo>
                        <a:pt x="233" y="107"/>
                      </a:lnTo>
                      <a:lnTo>
                        <a:pt x="231" y="104"/>
                      </a:lnTo>
                      <a:lnTo>
                        <a:pt x="229" y="101"/>
                      </a:lnTo>
                      <a:lnTo>
                        <a:pt x="227" y="99"/>
                      </a:lnTo>
                      <a:lnTo>
                        <a:pt x="225" y="95"/>
                      </a:lnTo>
                      <a:lnTo>
                        <a:pt x="223" y="93"/>
                      </a:lnTo>
                      <a:lnTo>
                        <a:pt x="221" y="90"/>
                      </a:lnTo>
                      <a:lnTo>
                        <a:pt x="219" y="87"/>
                      </a:lnTo>
                      <a:lnTo>
                        <a:pt x="218" y="84"/>
                      </a:lnTo>
                      <a:lnTo>
                        <a:pt x="215" y="82"/>
                      </a:lnTo>
                      <a:lnTo>
                        <a:pt x="214" y="79"/>
                      </a:lnTo>
                      <a:lnTo>
                        <a:pt x="212" y="76"/>
                      </a:lnTo>
                      <a:lnTo>
                        <a:pt x="211" y="73"/>
                      </a:lnTo>
                      <a:lnTo>
                        <a:pt x="210" y="71"/>
                      </a:lnTo>
                      <a:lnTo>
                        <a:pt x="208" y="69"/>
                      </a:lnTo>
                      <a:lnTo>
                        <a:pt x="206" y="68"/>
                      </a:lnTo>
                      <a:lnTo>
                        <a:pt x="206" y="65"/>
                      </a:lnTo>
                      <a:lnTo>
                        <a:pt x="205" y="64"/>
                      </a:lnTo>
                      <a:lnTo>
                        <a:pt x="204" y="62"/>
                      </a:lnTo>
                      <a:lnTo>
                        <a:pt x="203" y="61"/>
                      </a:lnTo>
                      <a:lnTo>
                        <a:pt x="203" y="60"/>
                      </a:lnTo>
                      <a:lnTo>
                        <a:pt x="204" y="64"/>
                      </a:lnTo>
                      <a:lnTo>
                        <a:pt x="204" y="69"/>
                      </a:lnTo>
                      <a:lnTo>
                        <a:pt x="205" y="73"/>
                      </a:lnTo>
                      <a:lnTo>
                        <a:pt x="206" y="77"/>
                      </a:lnTo>
                      <a:lnTo>
                        <a:pt x="207" y="82"/>
                      </a:lnTo>
                      <a:lnTo>
                        <a:pt x="208" y="85"/>
                      </a:lnTo>
                      <a:lnTo>
                        <a:pt x="210" y="88"/>
                      </a:lnTo>
                      <a:lnTo>
                        <a:pt x="211" y="92"/>
                      </a:lnTo>
                      <a:lnTo>
                        <a:pt x="212" y="95"/>
                      </a:lnTo>
                      <a:lnTo>
                        <a:pt x="213" y="98"/>
                      </a:lnTo>
                      <a:lnTo>
                        <a:pt x="215" y="101"/>
                      </a:lnTo>
                      <a:lnTo>
                        <a:pt x="216" y="104"/>
                      </a:lnTo>
                      <a:lnTo>
                        <a:pt x="218" y="107"/>
                      </a:lnTo>
                      <a:lnTo>
                        <a:pt x="219" y="109"/>
                      </a:lnTo>
                      <a:lnTo>
                        <a:pt x="221" y="112"/>
                      </a:lnTo>
                      <a:lnTo>
                        <a:pt x="222" y="114"/>
                      </a:lnTo>
                      <a:lnTo>
                        <a:pt x="223" y="116"/>
                      </a:lnTo>
                      <a:lnTo>
                        <a:pt x="225" y="119"/>
                      </a:lnTo>
                      <a:lnTo>
                        <a:pt x="227" y="121"/>
                      </a:lnTo>
                      <a:lnTo>
                        <a:pt x="228" y="123"/>
                      </a:lnTo>
                      <a:lnTo>
                        <a:pt x="229" y="125"/>
                      </a:lnTo>
                      <a:lnTo>
                        <a:pt x="230" y="127"/>
                      </a:lnTo>
                      <a:lnTo>
                        <a:pt x="231" y="129"/>
                      </a:lnTo>
                      <a:lnTo>
                        <a:pt x="233" y="131"/>
                      </a:lnTo>
                      <a:lnTo>
                        <a:pt x="234" y="132"/>
                      </a:lnTo>
                      <a:lnTo>
                        <a:pt x="235" y="135"/>
                      </a:lnTo>
                      <a:lnTo>
                        <a:pt x="236" y="136"/>
                      </a:lnTo>
                      <a:lnTo>
                        <a:pt x="237" y="138"/>
                      </a:lnTo>
                      <a:lnTo>
                        <a:pt x="238" y="139"/>
                      </a:lnTo>
                      <a:lnTo>
                        <a:pt x="238" y="14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5"/>
                      </a:lnTo>
                      <a:lnTo>
                        <a:pt x="241" y="147"/>
                      </a:lnTo>
                      <a:lnTo>
                        <a:pt x="241" y="149"/>
                      </a:lnTo>
                      <a:lnTo>
                        <a:pt x="241" y="151"/>
                      </a:lnTo>
                      <a:lnTo>
                        <a:pt x="241" y="152"/>
                      </a:lnTo>
                      <a:lnTo>
                        <a:pt x="241" y="153"/>
                      </a:lnTo>
                      <a:lnTo>
                        <a:pt x="241" y="155"/>
                      </a:lnTo>
                      <a:lnTo>
                        <a:pt x="241" y="157"/>
                      </a:lnTo>
                      <a:lnTo>
                        <a:pt x="240" y="158"/>
                      </a:lnTo>
                      <a:lnTo>
                        <a:pt x="240" y="159"/>
                      </a:lnTo>
                      <a:lnTo>
                        <a:pt x="240" y="161"/>
                      </a:lnTo>
                      <a:lnTo>
                        <a:pt x="238" y="162"/>
                      </a:lnTo>
                      <a:lnTo>
                        <a:pt x="238" y="164"/>
                      </a:lnTo>
                      <a:lnTo>
                        <a:pt x="238" y="165"/>
                      </a:lnTo>
                      <a:lnTo>
                        <a:pt x="237" y="167"/>
                      </a:lnTo>
                      <a:lnTo>
                        <a:pt x="237" y="168"/>
                      </a:lnTo>
                      <a:lnTo>
                        <a:pt x="237" y="169"/>
                      </a:lnTo>
                      <a:lnTo>
                        <a:pt x="236" y="171"/>
                      </a:lnTo>
                      <a:lnTo>
                        <a:pt x="236" y="172"/>
                      </a:lnTo>
                      <a:lnTo>
                        <a:pt x="236" y="174"/>
                      </a:lnTo>
                      <a:lnTo>
                        <a:pt x="236" y="175"/>
                      </a:lnTo>
                      <a:lnTo>
                        <a:pt x="235" y="176"/>
                      </a:lnTo>
                      <a:lnTo>
                        <a:pt x="235" y="177"/>
                      </a:lnTo>
                      <a:lnTo>
                        <a:pt x="235" y="179"/>
                      </a:lnTo>
                      <a:lnTo>
                        <a:pt x="235" y="180"/>
                      </a:lnTo>
                      <a:lnTo>
                        <a:pt x="235" y="181"/>
                      </a:lnTo>
                      <a:lnTo>
                        <a:pt x="235" y="182"/>
                      </a:lnTo>
                      <a:lnTo>
                        <a:pt x="235" y="183"/>
                      </a:lnTo>
                      <a:lnTo>
                        <a:pt x="236" y="184"/>
                      </a:lnTo>
                      <a:lnTo>
                        <a:pt x="236" y="186"/>
                      </a:lnTo>
                      <a:lnTo>
                        <a:pt x="237" y="187"/>
                      </a:lnTo>
                      <a:lnTo>
                        <a:pt x="237" y="188"/>
                      </a:lnTo>
                      <a:lnTo>
                        <a:pt x="241" y="191"/>
                      </a:lnTo>
                      <a:lnTo>
                        <a:pt x="244" y="196"/>
                      </a:lnTo>
                      <a:lnTo>
                        <a:pt x="248" y="199"/>
                      </a:lnTo>
                      <a:lnTo>
                        <a:pt x="250" y="204"/>
                      </a:lnTo>
                      <a:lnTo>
                        <a:pt x="252" y="209"/>
                      </a:lnTo>
                      <a:lnTo>
                        <a:pt x="255" y="214"/>
                      </a:lnTo>
                      <a:lnTo>
                        <a:pt x="257" y="219"/>
                      </a:lnTo>
                      <a:lnTo>
                        <a:pt x="259" y="224"/>
                      </a:lnTo>
                      <a:lnTo>
                        <a:pt x="260" y="229"/>
                      </a:lnTo>
                      <a:lnTo>
                        <a:pt x="262" y="235"/>
                      </a:lnTo>
                      <a:lnTo>
                        <a:pt x="263" y="240"/>
                      </a:lnTo>
                      <a:lnTo>
                        <a:pt x="264" y="246"/>
                      </a:lnTo>
                      <a:lnTo>
                        <a:pt x="265" y="251"/>
                      </a:lnTo>
                      <a:lnTo>
                        <a:pt x="266" y="256"/>
                      </a:lnTo>
                      <a:lnTo>
                        <a:pt x="266" y="262"/>
                      </a:lnTo>
                      <a:lnTo>
                        <a:pt x="267" y="268"/>
                      </a:lnTo>
                      <a:lnTo>
                        <a:pt x="267" y="273"/>
                      </a:lnTo>
                      <a:lnTo>
                        <a:pt x="267" y="278"/>
                      </a:lnTo>
                      <a:lnTo>
                        <a:pt x="267" y="284"/>
                      </a:lnTo>
                      <a:lnTo>
                        <a:pt x="267" y="288"/>
                      </a:lnTo>
                      <a:lnTo>
                        <a:pt x="267" y="294"/>
                      </a:lnTo>
                      <a:lnTo>
                        <a:pt x="267" y="299"/>
                      </a:lnTo>
                      <a:lnTo>
                        <a:pt x="267" y="303"/>
                      </a:lnTo>
                      <a:lnTo>
                        <a:pt x="266" y="308"/>
                      </a:lnTo>
                      <a:lnTo>
                        <a:pt x="266" y="313"/>
                      </a:lnTo>
                      <a:lnTo>
                        <a:pt x="266" y="317"/>
                      </a:lnTo>
                      <a:lnTo>
                        <a:pt x="265" y="321"/>
                      </a:lnTo>
                      <a:lnTo>
                        <a:pt x="265" y="324"/>
                      </a:lnTo>
                      <a:lnTo>
                        <a:pt x="265" y="328"/>
                      </a:lnTo>
                      <a:lnTo>
                        <a:pt x="264" y="331"/>
                      </a:lnTo>
                      <a:lnTo>
                        <a:pt x="264" y="335"/>
                      </a:lnTo>
                      <a:lnTo>
                        <a:pt x="263" y="337"/>
                      </a:lnTo>
                      <a:lnTo>
                        <a:pt x="262" y="337"/>
                      </a:lnTo>
                      <a:lnTo>
                        <a:pt x="260" y="338"/>
                      </a:lnTo>
                      <a:lnTo>
                        <a:pt x="259" y="338"/>
                      </a:lnTo>
                      <a:lnTo>
                        <a:pt x="258" y="338"/>
                      </a:lnTo>
                      <a:lnTo>
                        <a:pt x="257" y="338"/>
                      </a:lnTo>
                      <a:lnTo>
                        <a:pt x="256" y="339"/>
                      </a:lnTo>
                      <a:lnTo>
                        <a:pt x="255" y="339"/>
                      </a:lnTo>
                      <a:lnTo>
                        <a:pt x="253" y="339"/>
                      </a:lnTo>
                      <a:lnTo>
                        <a:pt x="252" y="339"/>
                      </a:lnTo>
                      <a:lnTo>
                        <a:pt x="251" y="339"/>
                      </a:lnTo>
                      <a:lnTo>
                        <a:pt x="250" y="339"/>
                      </a:lnTo>
                      <a:lnTo>
                        <a:pt x="249" y="340"/>
                      </a:lnTo>
                      <a:lnTo>
                        <a:pt x="248" y="340"/>
                      </a:lnTo>
                      <a:lnTo>
                        <a:pt x="246" y="340"/>
                      </a:lnTo>
                      <a:lnTo>
                        <a:pt x="245" y="340"/>
                      </a:lnTo>
                      <a:lnTo>
                        <a:pt x="244" y="340"/>
                      </a:lnTo>
                      <a:lnTo>
                        <a:pt x="243" y="341"/>
                      </a:lnTo>
                      <a:lnTo>
                        <a:pt x="242" y="341"/>
                      </a:lnTo>
                      <a:lnTo>
                        <a:pt x="241" y="343"/>
                      </a:lnTo>
                      <a:lnTo>
                        <a:pt x="240" y="343"/>
                      </a:lnTo>
                      <a:lnTo>
                        <a:pt x="238" y="344"/>
                      </a:lnTo>
                      <a:lnTo>
                        <a:pt x="237" y="344"/>
                      </a:lnTo>
                      <a:lnTo>
                        <a:pt x="236" y="345"/>
                      </a:lnTo>
                      <a:lnTo>
                        <a:pt x="235" y="345"/>
                      </a:lnTo>
                      <a:lnTo>
                        <a:pt x="234" y="346"/>
                      </a:lnTo>
                      <a:lnTo>
                        <a:pt x="233" y="347"/>
                      </a:lnTo>
                      <a:lnTo>
                        <a:pt x="231" y="348"/>
                      </a:lnTo>
                      <a:lnTo>
                        <a:pt x="230" y="350"/>
                      </a:lnTo>
                      <a:lnTo>
                        <a:pt x="229" y="351"/>
                      </a:lnTo>
                      <a:lnTo>
                        <a:pt x="228" y="352"/>
                      </a:lnTo>
                      <a:lnTo>
                        <a:pt x="227" y="353"/>
                      </a:lnTo>
                      <a:lnTo>
                        <a:pt x="227" y="352"/>
                      </a:lnTo>
                      <a:lnTo>
                        <a:pt x="226" y="352"/>
                      </a:lnTo>
                      <a:lnTo>
                        <a:pt x="226" y="351"/>
                      </a:lnTo>
                      <a:lnTo>
                        <a:pt x="225" y="351"/>
                      </a:lnTo>
                      <a:lnTo>
                        <a:pt x="225" y="350"/>
                      </a:lnTo>
                      <a:lnTo>
                        <a:pt x="223" y="350"/>
                      </a:lnTo>
                      <a:lnTo>
                        <a:pt x="223" y="348"/>
                      </a:lnTo>
                      <a:lnTo>
                        <a:pt x="222" y="347"/>
                      </a:lnTo>
                      <a:lnTo>
                        <a:pt x="222" y="346"/>
                      </a:lnTo>
                      <a:lnTo>
                        <a:pt x="221" y="346"/>
                      </a:lnTo>
                      <a:lnTo>
                        <a:pt x="221" y="345"/>
                      </a:lnTo>
                      <a:lnTo>
                        <a:pt x="221" y="344"/>
                      </a:lnTo>
                      <a:lnTo>
                        <a:pt x="221" y="343"/>
                      </a:lnTo>
                      <a:lnTo>
                        <a:pt x="220" y="343"/>
                      </a:lnTo>
                      <a:lnTo>
                        <a:pt x="220" y="341"/>
                      </a:lnTo>
                      <a:lnTo>
                        <a:pt x="220" y="340"/>
                      </a:lnTo>
                      <a:lnTo>
                        <a:pt x="221" y="340"/>
                      </a:lnTo>
                      <a:lnTo>
                        <a:pt x="221" y="339"/>
                      </a:lnTo>
                      <a:lnTo>
                        <a:pt x="222" y="339"/>
                      </a:lnTo>
                      <a:lnTo>
                        <a:pt x="222" y="338"/>
                      </a:lnTo>
                      <a:lnTo>
                        <a:pt x="223" y="338"/>
                      </a:lnTo>
                      <a:lnTo>
                        <a:pt x="223" y="337"/>
                      </a:lnTo>
                      <a:lnTo>
                        <a:pt x="225" y="337"/>
                      </a:lnTo>
                      <a:lnTo>
                        <a:pt x="225" y="336"/>
                      </a:lnTo>
                      <a:lnTo>
                        <a:pt x="226" y="335"/>
                      </a:lnTo>
                      <a:lnTo>
                        <a:pt x="227" y="333"/>
                      </a:lnTo>
                      <a:lnTo>
                        <a:pt x="227" y="332"/>
                      </a:lnTo>
                      <a:lnTo>
                        <a:pt x="228" y="332"/>
                      </a:lnTo>
                      <a:lnTo>
                        <a:pt x="228" y="331"/>
                      </a:lnTo>
                      <a:lnTo>
                        <a:pt x="229" y="331"/>
                      </a:lnTo>
                      <a:lnTo>
                        <a:pt x="228" y="330"/>
                      </a:lnTo>
                      <a:lnTo>
                        <a:pt x="228" y="329"/>
                      </a:lnTo>
                      <a:lnTo>
                        <a:pt x="227" y="329"/>
                      </a:lnTo>
                      <a:lnTo>
                        <a:pt x="227" y="328"/>
                      </a:lnTo>
                      <a:lnTo>
                        <a:pt x="226" y="328"/>
                      </a:lnTo>
                      <a:lnTo>
                        <a:pt x="226" y="326"/>
                      </a:lnTo>
                      <a:lnTo>
                        <a:pt x="225" y="326"/>
                      </a:lnTo>
                      <a:lnTo>
                        <a:pt x="225" y="325"/>
                      </a:lnTo>
                      <a:lnTo>
                        <a:pt x="223" y="325"/>
                      </a:lnTo>
                      <a:lnTo>
                        <a:pt x="223" y="324"/>
                      </a:lnTo>
                      <a:lnTo>
                        <a:pt x="222" y="324"/>
                      </a:lnTo>
                      <a:lnTo>
                        <a:pt x="221" y="323"/>
                      </a:lnTo>
                      <a:lnTo>
                        <a:pt x="220" y="323"/>
                      </a:lnTo>
                      <a:lnTo>
                        <a:pt x="220" y="322"/>
                      </a:lnTo>
                      <a:lnTo>
                        <a:pt x="219" y="322"/>
                      </a:lnTo>
                      <a:lnTo>
                        <a:pt x="218" y="322"/>
                      </a:lnTo>
                      <a:lnTo>
                        <a:pt x="216" y="321"/>
                      </a:lnTo>
                      <a:lnTo>
                        <a:pt x="215" y="321"/>
                      </a:lnTo>
                      <a:lnTo>
                        <a:pt x="214" y="321"/>
                      </a:lnTo>
                      <a:lnTo>
                        <a:pt x="213" y="321"/>
                      </a:lnTo>
                      <a:lnTo>
                        <a:pt x="212" y="321"/>
                      </a:lnTo>
                      <a:lnTo>
                        <a:pt x="212" y="314"/>
                      </a:lnTo>
                      <a:lnTo>
                        <a:pt x="212" y="306"/>
                      </a:lnTo>
                      <a:lnTo>
                        <a:pt x="212" y="299"/>
                      </a:lnTo>
                      <a:lnTo>
                        <a:pt x="212" y="293"/>
                      </a:lnTo>
                      <a:lnTo>
                        <a:pt x="212" y="286"/>
                      </a:lnTo>
                      <a:lnTo>
                        <a:pt x="212" y="279"/>
                      </a:lnTo>
                      <a:lnTo>
                        <a:pt x="212" y="273"/>
                      </a:lnTo>
                      <a:lnTo>
                        <a:pt x="212" y="266"/>
                      </a:lnTo>
                      <a:lnTo>
                        <a:pt x="211" y="261"/>
                      </a:lnTo>
                      <a:lnTo>
                        <a:pt x="211" y="255"/>
                      </a:lnTo>
                      <a:lnTo>
                        <a:pt x="211" y="248"/>
                      </a:lnTo>
                      <a:lnTo>
                        <a:pt x="210" y="242"/>
                      </a:lnTo>
                      <a:lnTo>
                        <a:pt x="210" y="236"/>
                      </a:lnTo>
                      <a:lnTo>
                        <a:pt x="208" y="231"/>
                      </a:lnTo>
                      <a:lnTo>
                        <a:pt x="208" y="225"/>
                      </a:lnTo>
                      <a:lnTo>
                        <a:pt x="207" y="219"/>
                      </a:lnTo>
                      <a:lnTo>
                        <a:pt x="206" y="213"/>
                      </a:lnTo>
                      <a:lnTo>
                        <a:pt x="205" y="207"/>
                      </a:lnTo>
                      <a:lnTo>
                        <a:pt x="204" y="203"/>
                      </a:lnTo>
                      <a:lnTo>
                        <a:pt x="203" y="197"/>
                      </a:lnTo>
                      <a:lnTo>
                        <a:pt x="201" y="191"/>
                      </a:lnTo>
                      <a:lnTo>
                        <a:pt x="199" y="186"/>
                      </a:lnTo>
                      <a:lnTo>
                        <a:pt x="198" y="180"/>
                      </a:lnTo>
                      <a:lnTo>
                        <a:pt x="196" y="175"/>
                      </a:lnTo>
                      <a:lnTo>
                        <a:pt x="193" y="169"/>
                      </a:lnTo>
                      <a:lnTo>
                        <a:pt x="191" y="164"/>
                      </a:lnTo>
                      <a:lnTo>
                        <a:pt x="189" y="158"/>
                      </a:lnTo>
                      <a:lnTo>
                        <a:pt x="186" y="152"/>
                      </a:lnTo>
                      <a:lnTo>
                        <a:pt x="183" y="146"/>
                      </a:lnTo>
                      <a:lnTo>
                        <a:pt x="181" y="140"/>
                      </a:lnTo>
                      <a:lnTo>
                        <a:pt x="177" y="135"/>
                      </a:lnTo>
                      <a:lnTo>
                        <a:pt x="174" y="129"/>
                      </a:lnTo>
                      <a:lnTo>
                        <a:pt x="170" y="125"/>
                      </a:lnTo>
                      <a:lnTo>
                        <a:pt x="168" y="121"/>
                      </a:lnTo>
                      <a:lnTo>
                        <a:pt x="166" y="119"/>
                      </a:lnTo>
                      <a:lnTo>
                        <a:pt x="164" y="116"/>
                      </a:lnTo>
                      <a:lnTo>
                        <a:pt x="163" y="114"/>
                      </a:lnTo>
                      <a:lnTo>
                        <a:pt x="162" y="113"/>
                      </a:lnTo>
                      <a:lnTo>
                        <a:pt x="161" y="112"/>
                      </a:lnTo>
                      <a:lnTo>
                        <a:pt x="161" y="113"/>
                      </a:lnTo>
                      <a:lnTo>
                        <a:pt x="162" y="114"/>
                      </a:lnTo>
                      <a:lnTo>
                        <a:pt x="163" y="115"/>
                      </a:lnTo>
                      <a:lnTo>
                        <a:pt x="163" y="117"/>
                      </a:lnTo>
                      <a:lnTo>
                        <a:pt x="164" y="120"/>
                      </a:lnTo>
                      <a:lnTo>
                        <a:pt x="167" y="122"/>
                      </a:lnTo>
                      <a:lnTo>
                        <a:pt x="168" y="125"/>
                      </a:lnTo>
                      <a:lnTo>
                        <a:pt x="169" y="128"/>
                      </a:lnTo>
                      <a:lnTo>
                        <a:pt x="171" y="131"/>
                      </a:lnTo>
                      <a:lnTo>
                        <a:pt x="173" y="135"/>
                      </a:lnTo>
                      <a:lnTo>
                        <a:pt x="175" y="138"/>
                      </a:lnTo>
                      <a:lnTo>
                        <a:pt x="176" y="142"/>
                      </a:lnTo>
                      <a:lnTo>
                        <a:pt x="178" y="145"/>
                      </a:lnTo>
                      <a:lnTo>
                        <a:pt x="181" y="149"/>
                      </a:lnTo>
                      <a:lnTo>
                        <a:pt x="182" y="152"/>
                      </a:lnTo>
                      <a:lnTo>
                        <a:pt x="184" y="155"/>
                      </a:lnTo>
                      <a:lnTo>
                        <a:pt x="185" y="158"/>
                      </a:lnTo>
                      <a:lnTo>
                        <a:pt x="186" y="161"/>
                      </a:lnTo>
                      <a:lnTo>
                        <a:pt x="188" y="165"/>
                      </a:lnTo>
                      <a:lnTo>
                        <a:pt x="189" y="167"/>
                      </a:lnTo>
                      <a:lnTo>
                        <a:pt x="190" y="171"/>
                      </a:lnTo>
                      <a:lnTo>
                        <a:pt x="191" y="173"/>
                      </a:lnTo>
                      <a:lnTo>
                        <a:pt x="191" y="174"/>
                      </a:lnTo>
                      <a:lnTo>
                        <a:pt x="192" y="175"/>
                      </a:lnTo>
                      <a:lnTo>
                        <a:pt x="192" y="176"/>
                      </a:lnTo>
                      <a:lnTo>
                        <a:pt x="192" y="177"/>
                      </a:lnTo>
                      <a:lnTo>
                        <a:pt x="193" y="179"/>
                      </a:lnTo>
                      <a:lnTo>
                        <a:pt x="193" y="180"/>
                      </a:lnTo>
                      <a:lnTo>
                        <a:pt x="193" y="181"/>
                      </a:lnTo>
                      <a:lnTo>
                        <a:pt x="194" y="182"/>
                      </a:lnTo>
                      <a:lnTo>
                        <a:pt x="194" y="183"/>
                      </a:lnTo>
                      <a:lnTo>
                        <a:pt x="194" y="184"/>
                      </a:lnTo>
                      <a:lnTo>
                        <a:pt x="194" y="186"/>
                      </a:lnTo>
                      <a:lnTo>
                        <a:pt x="196" y="187"/>
                      </a:lnTo>
                      <a:lnTo>
                        <a:pt x="196" y="188"/>
                      </a:lnTo>
                      <a:lnTo>
                        <a:pt x="196" y="189"/>
                      </a:lnTo>
                      <a:lnTo>
                        <a:pt x="196" y="191"/>
                      </a:lnTo>
                      <a:lnTo>
                        <a:pt x="197" y="192"/>
                      </a:lnTo>
                      <a:lnTo>
                        <a:pt x="197" y="194"/>
                      </a:lnTo>
                      <a:lnTo>
                        <a:pt x="197" y="195"/>
                      </a:lnTo>
                      <a:lnTo>
                        <a:pt x="197" y="196"/>
                      </a:lnTo>
                      <a:lnTo>
                        <a:pt x="197" y="197"/>
                      </a:lnTo>
                      <a:lnTo>
                        <a:pt x="198" y="198"/>
                      </a:lnTo>
                      <a:lnTo>
                        <a:pt x="198" y="199"/>
                      </a:lnTo>
                      <a:lnTo>
                        <a:pt x="198" y="201"/>
                      </a:lnTo>
                      <a:lnTo>
                        <a:pt x="198" y="202"/>
                      </a:lnTo>
                      <a:lnTo>
                        <a:pt x="198" y="204"/>
                      </a:lnTo>
                      <a:lnTo>
                        <a:pt x="198" y="205"/>
                      </a:lnTo>
                      <a:lnTo>
                        <a:pt x="198" y="206"/>
                      </a:lnTo>
                      <a:lnTo>
                        <a:pt x="198" y="207"/>
                      </a:lnTo>
                      <a:lnTo>
                        <a:pt x="199" y="209"/>
                      </a:lnTo>
                      <a:lnTo>
                        <a:pt x="199" y="210"/>
                      </a:lnTo>
                      <a:lnTo>
                        <a:pt x="199" y="211"/>
                      </a:lnTo>
                      <a:lnTo>
                        <a:pt x="199" y="212"/>
                      </a:lnTo>
                      <a:lnTo>
                        <a:pt x="198" y="216"/>
                      </a:lnTo>
                      <a:lnTo>
                        <a:pt x="198" y="218"/>
                      </a:lnTo>
                      <a:lnTo>
                        <a:pt x="198" y="221"/>
                      </a:lnTo>
                      <a:lnTo>
                        <a:pt x="198" y="225"/>
                      </a:lnTo>
                      <a:lnTo>
                        <a:pt x="199" y="227"/>
                      </a:lnTo>
                      <a:lnTo>
                        <a:pt x="199" y="231"/>
                      </a:lnTo>
                      <a:lnTo>
                        <a:pt x="199" y="234"/>
                      </a:lnTo>
                      <a:lnTo>
                        <a:pt x="200" y="238"/>
                      </a:lnTo>
                      <a:lnTo>
                        <a:pt x="200" y="241"/>
                      </a:lnTo>
                      <a:lnTo>
                        <a:pt x="201" y="243"/>
                      </a:lnTo>
                      <a:lnTo>
                        <a:pt x="203" y="247"/>
                      </a:lnTo>
                      <a:lnTo>
                        <a:pt x="203" y="250"/>
                      </a:lnTo>
                      <a:lnTo>
                        <a:pt x="204" y="254"/>
                      </a:lnTo>
                      <a:lnTo>
                        <a:pt x="205" y="257"/>
                      </a:lnTo>
                      <a:lnTo>
                        <a:pt x="205" y="261"/>
                      </a:lnTo>
                      <a:lnTo>
                        <a:pt x="206" y="264"/>
                      </a:lnTo>
                      <a:lnTo>
                        <a:pt x="207" y="268"/>
                      </a:lnTo>
                      <a:lnTo>
                        <a:pt x="207" y="271"/>
                      </a:lnTo>
                      <a:lnTo>
                        <a:pt x="208" y="274"/>
                      </a:lnTo>
                      <a:lnTo>
                        <a:pt x="208" y="278"/>
                      </a:lnTo>
                      <a:lnTo>
                        <a:pt x="210" y="283"/>
                      </a:lnTo>
                      <a:lnTo>
                        <a:pt x="210" y="286"/>
                      </a:lnTo>
                      <a:lnTo>
                        <a:pt x="211" y="289"/>
                      </a:lnTo>
                      <a:lnTo>
                        <a:pt x="211" y="293"/>
                      </a:lnTo>
                      <a:lnTo>
                        <a:pt x="211" y="296"/>
                      </a:lnTo>
                      <a:lnTo>
                        <a:pt x="211" y="300"/>
                      </a:lnTo>
                      <a:lnTo>
                        <a:pt x="211" y="303"/>
                      </a:lnTo>
                      <a:lnTo>
                        <a:pt x="211" y="307"/>
                      </a:lnTo>
                      <a:lnTo>
                        <a:pt x="210" y="310"/>
                      </a:lnTo>
                      <a:lnTo>
                        <a:pt x="210" y="314"/>
                      </a:lnTo>
                      <a:lnTo>
                        <a:pt x="208" y="317"/>
                      </a:lnTo>
                      <a:lnTo>
                        <a:pt x="207" y="321"/>
                      </a:lnTo>
                      <a:lnTo>
                        <a:pt x="206" y="321"/>
                      </a:lnTo>
                      <a:lnTo>
                        <a:pt x="206" y="322"/>
                      </a:lnTo>
                      <a:lnTo>
                        <a:pt x="205" y="322"/>
                      </a:lnTo>
                      <a:lnTo>
                        <a:pt x="204" y="322"/>
                      </a:lnTo>
                      <a:lnTo>
                        <a:pt x="204" y="323"/>
                      </a:lnTo>
                      <a:lnTo>
                        <a:pt x="203" y="323"/>
                      </a:lnTo>
                      <a:lnTo>
                        <a:pt x="203" y="324"/>
                      </a:lnTo>
                      <a:lnTo>
                        <a:pt x="201" y="324"/>
                      </a:lnTo>
                      <a:lnTo>
                        <a:pt x="200" y="325"/>
                      </a:lnTo>
                      <a:lnTo>
                        <a:pt x="199" y="325"/>
                      </a:lnTo>
                      <a:lnTo>
                        <a:pt x="198" y="325"/>
                      </a:lnTo>
                      <a:lnTo>
                        <a:pt x="197" y="326"/>
                      </a:lnTo>
                      <a:lnTo>
                        <a:pt x="194" y="326"/>
                      </a:lnTo>
                      <a:lnTo>
                        <a:pt x="193" y="326"/>
                      </a:lnTo>
                      <a:lnTo>
                        <a:pt x="192" y="326"/>
                      </a:lnTo>
                      <a:lnTo>
                        <a:pt x="191" y="326"/>
                      </a:lnTo>
                      <a:lnTo>
                        <a:pt x="190" y="326"/>
                      </a:lnTo>
                      <a:lnTo>
                        <a:pt x="188" y="325"/>
                      </a:lnTo>
                      <a:lnTo>
                        <a:pt x="186" y="325"/>
                      </a:lnTo>
                      <a:lnTo>
                        <a:pt x="185" y="325"/>
                      </a:lnTo>
                      <a:lnTo>
                        <a:pt x="183" y="325"/>
                      </a:lnTo>
                      <a:lnTo>
                        <a:pt x="182" y="325"/>
                      </a:lnTo>
                      <a:lnTo>
                        <a:pt x="179" y="325"/>
                      </a:lnTo>
                      <a:lnTo>
                        <a:pt x="178" y="325"/>
                      </a:lnTo>
                      <a:lnTo>
                        <a:pt x="176" y="325"/>
                      </a:lnTo>
                      <a:lnTo>
                        <a:pt x="175" y="325"/>
                      </a:lnTo>
                      <a:lnTo>
                        <a:pt x="174" y="325"/>
                      </a:lnTo>
                      <a:lnTo>
                        <a:pt x="171" y="325"/>
                      </a:lnTo>
                      <a:lnTo>
                        <a:pt x="170" y="325"/>
                      </a:lnTo>
                      <a:lnTo>
                        <a:pt x="169" y="325"/>
                      </a:lnTo>
                      <a:lnTo>
                        <a:pt x="167" y="325"/>
                      </a:lnTo>
                      <a:lnTo>
                        <a:pt x="166" y="325"/>
                      </a:lnTo>
                      <a:lnTo>
                        <a:pt x="164" y="326"/>
                      </a:lnTo>
                      <a:lnTo>
                        <a:pt x="163" y="326"/>
                      </a:lnTo>
                      <a:lnTo>
                        <a:pt x="161" y="326"/>
                      </a:lnTo>
                      <a:lnTo>
                        <a:pt x="160" y="328"/>
                      </a:lnTo>
                      <a:lnTo>
                        <a:pt x="159" y="329"/>
                      </a:lnTo>
                      <a:lnTo>
                        <a:pt x="158" y="329"/>
                      </a:lnTo>
                      <a:lnTo>
                        <a:pt x="158" y="330"/>
                      </a:lnTo>
                      <a:lnTo>
                        <a:pt x="159" y="330"/>
                      </a:lnTo>
                      <a:lnTo>
                        <a:pt x="160" y="331"/>
                      </a:lnTo>
                      <a:lnTo>
                        <a:pt x="161" y="331"/>
                      </a:lnTo>
                      <a:lnTo>
                        <a:pt x="162" y="331"/>
                      </a:lnTo>
                      <a:lnTo>
                        <a:pt x="163" y="331"/>
                      </a:lnTo>
                      <a:lnTo>
                        <a:pt x="164" y="331"/>
                      </a:lnTo>
                      <a:lnTo>
                        <a:pt x="166" y="331"/>
                      </a:lnTo>
                      <a:lnTo>
                        <a:pt x="167" y="331"/>
                      </a:lnTo>
                      <a:lnTo>
                        <a:pt x="168" y="331"/>
                      </a:lnTo>
                      <a:lnTo>
                        <a:pt x="169" y="331"/>
                      </a:lnTo>
                      <a:lnTo>
                        <a:pt x="170" y="331"/>
                      </a:lnTo>
                      <a:lnTo>
                        <a:pt x="171" y="331"/>
                      </a:lnTo>
                      <a:lnTo>
                        <a:pt x="173" y="331"/>
                      </a:lnTo>
                      <a:lnTo>
                        <a:pt x="174" y="331"/>
                      </a:lnTo>
                      <a:lnTo>
                        <a:pt x="175" y="331"/>
                      </a:lnTo>
                      <a:lnTo>
                        <a:pt x="176" y="331"/>
                      </a:lnTo>
                      <a:lnTo>
                        <a:pt x="177" y="331"/>
                      </a:lnTo>
                      <a:lnTo>
                        <a:pt x="178" y="331"/>
                      </a:lnTo>
                      <a:lnTo>
                        <a:pt x="179" y="331"/>
                      </a:lnTo>
                      <a:lnTo>
                        <a:pt x="181" y="331"/>
                      </a:lnTo>
                      <a:lnTo>
                        <a:pt x="182" y="331"/>
                      </a:lnTo>
                      <a:lnTo>
                        <a:pt x="183" y="331"/>
                      </a:lnTo>
                      <a:lnTo>
                        <a:pt x="184" y="331"/>
                      </a:lnTo>
                      <a:lnTo>
                        <a:pt x="185" y="331"/>
                      </a:lnTo>
                      <a:lnTo>
                        <a:pt x="186" y="331"/>
                      </a:lnTo>
                      <a:lnTo>
                        <a:pt x="188" y="331"/>
                      </a:lnTo>
                      <a:lnTo>
                        <a:pt x="189" y="331"/>
                      </a:lnTo>
                      <a:lnTo>
                        <a:pt x="190" y="331"/>
                      </a:lnTo>
                      <a:lnTo>
                        <a:pt x="193" y="332"/>
                      </a:lnTo>
                      <a:lnTo>
                        <a:pt x="196" y="335"/>
                      </a:lnTo>
                      <a:lnTo>
                        <a:pt x="198" y="337"/>
                      </a:lnTo>
                      <a:lnTo>
                        <a:pt x="200" y="338"/>
                      </a:lnTo>
                      <a:lnTo>
                        <a:pt x="203" y="339"/>
                      </a:lnTo>
                      <a:lnTo>
                        <a:pt x="205" y="341"/>
                      </a:lnTo>
                      <a:lnTo>
                        <a:pt x="207" y="343"/>
                      </a:lnTo>
                      <a:lnTo>
                        <a:pt x="208" y="344"/>
                      </a:lnTo>
                      <a:lnTo>
                        <a:pt x="211" y="345"/>
                      </a:lnTo>
                      <a:lnTo>
                        <a:pt x="213" y="346"/>
                      </a:lnTo>
                      <a:lnTo>
                        <a:pt x="215" y="348"/>
                      </a:lnTo>
                      <a:lnTo>
                        <a:pt x="218" y="350"/>
                      </a:lnTo>
                      <a:lnTo>
                        <a:pt x="219" y="351"/>
                      </a:lnTo>
                      <a:lnTo>
                        <a:pt x="221" y="352"/>
                      </a:lnTo>
                      <a:lnTo>
                        <a:pt x="222" y="353"/>
                      </a:lnTo>
                      <a:lnTo>
                        <a:pt x="225" y="354"/>
                      </a:lnTo>
                      <a:lnTo>
                        <a:pt x="226" y="354"/>
                      </a:lnTo>
                      <a:lnTo>
                        <a:pt x="228" y="355"/>
                      </a:lnTo>
                      <a:lnTo>
                        <a:pt x="229" y="356"/>
                      </a:lnTo>
                      <a:lnTo>
                        <a:pt x="230" y="358"/>
                      </a:lnTo>
                      <a:lnTo>
                        <a:pt x="231" y="359"/>
                      </a:lnTo>
                      <a:lnTo>
                        <a:pt x="233" y="360"/>
                      </a:lnTo>
                      <a:lnTo>
                        <a:pt x="235" y="361"/>
                      </a:lnTo>
                      <a:lnTo>
                        <a:pt x="236" y="362"/>
                      </a:lnTo>
                      <a:lnTo>
                        <a:pt x="236" y="363"/>
                      </a:lnTo>
                      <a:lnTo>
                        <a:pt x="237" y="365"/>
                      </a:lnTo>
                      <a:lnTo>
                        <a:pt x="238" y="366"/>
                      </a:lnTo>
                      <a:lnTo>
                        <a:pt x="240" y="367"/>
                      </a:lnTo>
                      <a:lnTo>
                        <a:pt x="240" y="368"/>
                      </a:lnTo>
                      <a:lnTo>
                        <a:pt x="241" y="369"/>
                      </a:lnTo>
                      <a:lnTo>
                        <a:pt x="241" y="370"/>
                      </a:lnTo>
                      <a:lnTo>
                        <a:pt x="242" y="372"/>
                      </a:lnTo>
                      <a:lnTo>
                        <a:pt x="243" y="372"/>
                      </a:lnTo>
                      <a:lnTo>
                        <a:pt x="244" y="372"/>
                      </a:lnTo>
                      <a:lnTo>
                        <a:pt x="245" y="372"/>
                      </a:lnTo>
                      <a:lnTo>
                        <a:pt x="245" y="370"/>
                      </a:lnTo>
                      <a:lnTo>
                        <a:pt x="246" y="370"/>
                      </a:lnTo>
                      <a:lnTo>
                        <a:pt x="246" y="369"/>
                      </a:lnTo>
                      <a:lnTo>
                        <a:pt x="248" y="369"/>
                      </a:lnTo>
                      <a:lnTo>
                        <a:pt x="248" y="368"/>
                      </a:lnTo>
                      <a:lnTo>
                        <a:pt x="249" y="367"/>
                      </a:lnTo>
                      <a:lnTo>
                        <a:pt x="249" y="366"/>
                      </a:lnTo>
                      <a:lnTo>
                        <a:pt x="250" y="366"/>
                      </a:lnTo>
                      <a:lnTo>
                        <a:pt x="250" y="365"/>
                      </a:lnTo>
                      <a:lnTo>
                        <a:pt x="250" y="363"/>
                      </a:lnTo>
                      <a:lnTo>
                        <a:pt x="251" y="362"/>
                      </a:lnTo>
                      <a:lnTo>
                        <a:pt x="251" y="361"/>
                      </a:lnTo>
                      <a:lnTo>
                        <a:pt x="251" y="360"/>
                      </a:lnTo>
                      <a:lnTo>
                        <a:pt x="252" y="360"/>
                      </a:lnTo>
                      <a:lnTo>
                        <a:pt x="252" y="359"/>
                      </a:lnTo>
                      <a:lnTo>
                        <a:pt x="252" y="358"/>
                      </a:lnTo>
                      <a:lnTo>
                        <a:pt x="253" y="358"/>
                      </a:lnTo>
                      <a:lnTo>
                        <a:pt x="255" y="358"/>
                      </a:lnTo>
                      <a:lnTo>
                        <a:pt x="255" y="356"/>
                      </a:lnTo>
                      <a:lnTo>
                        <a:pt x="255" y="355"/>
                      </a:lnTo>
                      <a:lnTo>
                        <a:pt x="253" y="355"/>
                      </a:lnTo>
                      <a:lnTo>
                        <a:pt x="253" y="354"/>
                      </a:lnTo>
                      <a:lnTo>
                        <a:pt x="252" y="354"/>
                      </a:lnTo>
                      <a:lnTo>
                        <a:pt x="252" y="353"/>
                      </a:lnTo>
                      <a:lnTo>
                        <a:pt x="251" y="353"/>
                      </a:lnTo>
                      <a:lnTo>
                        <a:pt x="250" y="353"/>
                      </a:lnTo>
                      <a:lnTo>
                        <a:pt x="249" y="352"/>
                      </a:lnTo>
                      <a:lnTo>
                        <a:pt x="248" y="352"/>
                      </a:lnTo>
                      <a:lnTo>
                        <a:pt x="246" y="352"/>
                      </a:lnTo>
                      <a:lnTo>
                        <a:pt x="245" y="352"/>
                      </a:lnTo>
                      <a:lnTo>
                        <a:pt x="244" y="352"/>
                      </a:lnTo>
                      <a:lnTo>
                        <a:pt x="243" y="352"/>
                      </a:lnTo>
                      <a:lnTo>
                        <a:pt x="242" y="352"/>
                      </a:lnTo>
                      <a:lnTo>
                        <a:pt x="241" y="352"/>
                      </a:lnTo>
                      <a:lnTo>
                        <a:pt x="240" y="352"/>
                      </a:lnTo>
                      <a:lnTo>
                        <a:pt x="238" y="352"/>
                      </a:lnTo>
                      <a:lnTo>
                        <a:pt x="237" y="353"/>
                      </a:lnTo>
                      <a:lnTo>
                        <a:pt x="236" y="353"/>
                      </a:lnTo>
                      <a:lnTo>
                        <a:pt x="235" y="353"/>
                      </a:lnTo>
                      <a:lnTo>
                        <a:pt x="234" y="353"/>
                      </a:lnTo>
                      <a:lnTo>
                        <a:pt x="233" y="353"/>
                      </a:lnTo>
                      <a:lnTo>
                        <a:pt x="233" y="354"/>
                      </a:lnTo>
                      <a:lnTo>
                        <a:pt x="231" y="354"/>
                      </a:lnTo>
                      <a:lnTo>
                        <a:pt x="230" y="354"/>
                      </a:lnTo>
                      <a:lnTo>
                        <a:pt x="229" y="354"/>
                      </a:lnTo>
                      <a:lnTo>
                        <a:pt x="229" y="353"/>
                      </a:lnTo>
                      <a:lnTo>
                        <a:pt x="230" y="352"/>
                      </a:lnTo>
                      <a:lnTo>
                        <a:pt x="230" y="351"/>
                      </a:lnTo>
                      <a:lnTo>
                        <a:pt x="231" y="350"/>
                      </a:lnTo>
                      <a:lnTo>
                        <a:pt x="233" y="348"/>
                      </a:lnTo>
                      <a:lnTo>
                        <a:pt x="234" y="348"/>
                      </a:lnTo>
                      <a:lnTo>
                        <a:pt x="235" y="347"/>
                      </a:lnTo>
                      <a:lnTo>
                        <a:pt x="237" y="346"/>
                      </a:lnTo>
                      <a:lnTo>
                        <a:pt x="238" y="345"/>
                      </a:lnTo>
                      <a:lnTo>
                        <a:pt x="240" y="345"/>
                      </a:lnTo>
                      <a:lnTo>
                        <a:pt x="242" y="344"/>
                      </a:lnTo>
                      <a:lnTo>
                        <a:pt x="243" y="343"/>
                      </a:lnTo>
                      <a:lnTo>
                        <a:pt x="245" y="343"/>
                      </a:lnTo>
                      <a:lnTo>
                        <a:pt x="246" y="341"/>
                      </a:lnTo>
                      <a:lnTo>
                        <a:pt x="249" y="341"/>
                      </a:lnTo>
                      <a:lnTo>
                        <a:pt x="251" y="340"/>
                      </a:lnTo>
                      <a:lnTo>
                        <a:pt x="252" y="340"/>
                      </a:lnTo>
                      <a:lnTo>
                        <a:pt x="255" y="340"/>
                      </a:lnTo>
                      <a:lnTo>
                        <a:pt x="257" y="339"/>
                      </a:lnTo>
                      <a:lnTo>
                        <a:pt x="259" y="339"/>
                      </a:lnTo>
                      <a:lnTo>
                        <a:pt x="262" y="339"/>
                      </a:lnTo>
                      <a:lnTo>
                        <a:pt x="264" y="339"/>
                      </a:lnTo>
                      <a:lnTo>
                        <a:pt x="266" y="339"/>
                      </a:lnTo>
                      <a:lnTo>
                        <a:pt x="268" y="339"/>
                      </a:lnTo>
                      <a:lnTo>
                        <a:pt x="271" y="339"/>
                      </a:lnTo>
                      <a:lnTo>
                        <a:pt x="273" y="339"/>
                      </a:lnTo>
                      <a:lnTo>
                        <a:pt x="275" y="339"/>
                      </a:lnTo>
                      <a:lnTo>
                        <a:pt x="279" y="339"/>
                      </a:lnTo>
                      <a:lnTo>
                        <a:pt x="281" y="340"/>
                      </a:lnTo>
                      <a:lnTo>
                        <a:pt x="283" y="340"/>
                      </a:lnTo>
                      <a:lnTo>
                        <a:pt x="286" y="340"/>
                      </a:lnTo>
                      <a:lnTo>
                        <a:pt x="289" y="341"/>
                      </a:lnTo>
                      <a:lnTo>
                        <a:pt x="292" y="341"/>
                      </a:lnTo>
                      <a:lnTo>
                        <a:pt x="295" y="341"/>
                      </a:lnTo>
                      <a:lnTo>
                        <a:pt x="300" y="343"/>
                      </a:lnTo>
                      <a:lnTo>
                        <a:pt x="303" y="343"/>
                      </a:lnTo>
                      <a:lnTo>
                        <a:pt x="308" y="343"/>
                      </a:lnTo>
                      <a:lnTo>
                        <a:pt x="311" y="344"/>
                      </a:lnTo>
                      <a:lnTo>
                        <a:pt x="315" y="344"/>
                      </a:lnTo>
                      <a:lnTo>
                        <a:pt x="319" y="344"/>
                      </a:lnTo>
                      <a:lnTo>
                        <a:pt x="323" y="344"/>
                      </a:lnTo>
                      <a:lnTo>
                        <a:pt x="326" y="345"/>
                      </a:lnTo>
                      <a:lnTo>
                        <a:pt x="331" y="345"/>
                      </a:lnTo>
                      <a:lnTo>
                        <a:pt x="334" y="345"/>
                      </a:lnTo>
                      <a:lnTo>
                        <a:pt x="338" y="345"/>
                      </a:lnTo>
                      <a:lnTo>
                        <a:pt x="342" y="346"/>
                      </a:lnTo>
                      <a:lnTo>
                        <a:pt x="346" y="346"/>
                      </a:lnTo>
                      <a:lnTo>
                        <a:pt x="350" y="346"/>
                      </a:lnTo>
                      <a:lnTo>
                        <a:pt x="355" y="346"/>
                      </a:lnTo>
                      <a:lnTo>
                        <a:pt x="359" y="346"/>
                      </a:lnTo>
                      <a:lnTo>
                        <a:pt x="363" y="347"/>
                      </a:lnTo>
                      <a:lnTo>
                        <a:pt x="368" y="347"/>
                      </a:lnTo>
                      <a:lnTo>
                        <a:pt x="372" y="347"/>
                      </a:lnTo>
                      <a:lnTo>
                        <a:pt x="377" y="347"/>
                      </a:lnTo>
                      <a:lnTo>
                        <a:pt x="382" y="348"/>
                      </a:lnTo>
                      <a:lnTo>
                        <a:pt x="387" y="348"/>
                      </a:lnTo>
                      <a:lnTo>
                        <a:pt x="392" y="348"/>
                      </a:lnTo>
                      <a:lnTo>
                        <a:pt x="398" y="348"/>
                      </a:lnTo>
                      <a:lnTo>
                        <a:pt x="404" y="350"/>
                      </a:lnTo>
                      <a:lnTo>
                        <a:pt x="409" y="350"/>
                      </a:lnTo>
                      <a:lnTo>
                        <a:pt x="415" y="350"/>
                      </a:lnTo>
                      <a:lnTo>
                        <a:pt x="422" y="351"/>
                      </a:lnTo>
                      <a:lnTo>
                        <a:pt x="428" y="351"/>
                      </a:lnTo>
                      <a:lnTo>
                        <a:pt x="435" y="351"/>
                      </a:lnTo>
                      <a:lnTo>
                        <a:pt x="442" y="351"/>
                      </a:lnTo>
                      <a:lnTo>
                        <a:pt x="443" y="352"/>
                      </a:lnTo>
                      <a:lnTo>
                        <a:pt x="444" y="352"/>
                      </a:lnTo>
                      <a:lnTo>
                        <a:pt x="445" y="353"/>
                      </a:lnTo>
                      <a:lnTo>
                        <a:pt x="446" y="353"/>
                      </a:lnTo>
                      <a:lnTo>
                        <a:pt x="446" y="354"/>
                      </a:lnTo>
                      <a:lnTo>
                        <a:pt x="448" y="354"/>
                      </a:lnTo>
                      <a:lnTo>
                        <a:pt x="449" y="355"/>
                      </a:lnTo>
                      <a:lnTo>
                        <a:pt x="450" y="355"/>
                      </a:lnTo>
                      <a:lnTo>
                        <a:pt x="450" y="356"/>
                      </a:lnTo>
                      <a:lnTo>
                        <a:pt x="451" y="356"/>
                      </a:lnTo>
                      <a:lnTo>
                        <a:pt x="451" y="358"/>
                      </a:lnTo>
                      <a:lnTo>
                        <a:pt x="452" y="358"/>
                      </a:lnTo>
                      <a:lnTo>
                        <a:pt x="452" y="359"/>
                      </a:lnTo>
                      <a:lnTo>
                        <a:pt x="453" y="360"/>
                      </a:lnTo>
                      <a:lnTo>
                        <a:pt x="454" y="360"/>
                      </a:lnTo>
                      <a:lnTo>
                        <a:pt x="454" y="361"/>
                      </a:lnTo>
                      <a:lnTo>
                        <a:pt x="454" y="362"/>
                      </a:lnTo>
                      <a:lnTo>
                        <a:pt x="456" y="362"/>
                      </a:lnTo>
                      <a:lnTo>
                        <a:pt x="456" y="363"/>
                      </a:lnTo>
                      <a:lnTo>
                        <a:pt x="457" y="363"/>
                      </a:lnTo>
                      <a:lnTo>
                        <a:pt x="457" y="365"/>
                      </a:lnTo>
                      <a:lnTo>
                        <a:pt x="458" y="366"/>
                      </a:lnTo>
                      <a:lnTo>
                        <a:pt x="458" y="367"/>
                      </a:lnTo>
                      <a:lnTo>
                        <a:pt x="459" y="367"/>
                      </a:lnTo>
                      <a:lnTo>
                        <a:pt x="460" y="368"/>
                      </a:lnTo>
                      <a:lnTo>
                        <a:pt x="460" y="370"/>
                      </a:lnTo>
                      <a:lnTo>
                        <a:pt x="460" y="372"/>
                      </a:lnTo>
                      <a:lnTo>
                        <a:pt x="461" y="374"/>
                      </a:lnTo>
                      <a:lnTo>
                        <a:pt x="461" y="375"/>
                      </a:lnTo>
                      <a:lnTo>
                        <a:pt x="461" y="377"/>
                      </a:lnTo>
                      <a:lnTo>
                        <a:pt x="461" y="380"/>
                      </a:lnTo>
                      <a:lnTo>
                        <a:pt x="463" y="382"/>
                      </a:lnTo>
                      <a:lnTo>
                        <a:pt x="463" y="383"/>
                      </a:lnTo>
                      <a:lnTo>
                        <a:pt x="463" y="385"/>
                      </a:lnTo>
                      <a:lnTo>
                        <a:pt x="463" y="388"/>
                      </a:lnTo>
                      <a:lnTo>
                        <a:pt x="464" y="390"/>
                      </a:lnTo>
                      <a:lnTo>
                        <a:pt x="464" y="392"/>
                      </a:lnTo>
                      <a:lnTo>
                        <a:pt x="464" y="395"/>
                      </a:lnTo>
                      <a:lnTo>
                        <a:pt x="464" y="397"/>
                      </a:lnTo>
                      <a:lnTo>
                        <a:pt x="464" y="399"/>
                      </a:lnTo>
                      <a:lnTo>
                        <a:pt x="464" y="402"/>
                      </a:lnTo>
                      <a:lnTo>
                        <a:pt x="464" y="403"/>
                      </a:lnTo>
                      <a:lnTo>
                        <a:pt x="464" y="405"/>
                      </a:lnTo>
                      <a:lnTo>
                        <a:pt x="464" y="407"/>
                      </a:lnTo>
                      <a:lnTo>
                        <a:pt x="464" y="410"/>
                      </a:lnTo>
                      <a:lnTo>
                        <a:pt x="464" y="412"/>
                      </a:lnTo>
                      <a:lnTo>
                        <a:pt x="464" y="413"/>
                      </a:lnTo>
                      <a:lnTo>
                        <a:pt x="464" y="415"/>
                      </a:lnTo>
                      <a:lnTo>
                        <a:pt x="464" y="418"/>
                      </a:lnTo>
                      <a:lnTo>
                        <a:pt x="463" y="419"/>
                      </a:lnTo>
                      <a:lnTo>
                        <a:pt x="463" y="421"/>
                      </a:lnTo>
                      <a:lnTo>
                        <a:pt x="463" y="422"/>
                      </a:lnTo>
                      <a:lnTo>
                        <a:pt x="461" y="423"/>
                      </a:lnTo>
                      <a:lnTo>
                        <a:pt x="461" y="426"/>
                      </a:lnTo>
                      <a:lnTo>
                        <a:pt x="461" y="427"/>
                      </a:lnTo>
                      <a:lnTo>
                        <a:pt x="460" y="428"/>
                      </a:lnTo>
                      <a:lnTo>
                        <a:pt x="459" y="429"/>
                      </a:lnTo>
                      <a:lnTo>
                        <a:pt x="456" y="429"/>
                      </a:lnTo>
                      <a:lnTo>
                        <a:pt x="452" y="430"/>
                      </a:lnTo>
                      <a:lnTo>
                        <a:pt x="449" y="430"/>
                      </a:lnTo>
                      <a:lnTo>
                        <a:pt x="445" y="430"/>
                      </a:lnTo>
                      <a:lnTo>
                        <a:pt x="442" y="430"/>
                      </a:lnTo>
                      <a:lnTo>
                        <a:pt x="437" y="430"/>
                      </a:lnTo>
                      <a:lnTo>
                        <a:pt x="434" y="432"/>
                      </a:lnTo>
                      <a:lnTo>
                        <a:pt x="430" y="432"/>
                      </a:lnTo>
                      <a:lnTo>
                        <a:pt x="427" y="430"/>
                      </a:lnTo>
                      <a:lnTo>
                        <a:pt x="423" y="430"/>
                      </a:lnTo>
                      <a:lnTo>
                        <a:pt x="420" y="430"/>
                      </a:lnTo>
                      <a:lnTo>
                        <a:pt x="416" y="430"/>
                      </a:lnTo>
                      <a:lnTo>
                        <a:pt x="413" y="430"/>
                      </a:lnTo>
                      <a:lnTo>
                        <a:pt x="408" y="430"/>
                      </a:lnTo>
                      <a:lnTo>
                        <a:pt x="405" y="429"/>
                      </a:lnTo>
                      <a:lnTo>
                        <a:pt x="401" y="429"/>
                      </a:lnTo>
                      <a:lnTo>
                        <a:pt x="398" y="429"/>
                      </a:lnTo>
                      <a:lnTo>
                        <a:pt x="394" y="428"/>
                      </a:lnTo>
                      <a:lnTo>
                        <a:pt x="391" y="428"/>
                      </a:lnTo>
                      <a:lnTo>
                        <a:pt x="387" y="428"/>
                      </a:lnTo>
                      <a:lnTo>
                        <a:pt x="384" y="427"/>
                      </a:lnTo>
                      <a:lnTo>
                        <a:pt x="381" y="427"/>
                      </a:lnTo>
                      <a:lnTo>
                        <a:pt x="377" y="427"/>
                      </a:lnTo>
                      <a:lnTo>
                        <a:pt x="374" y="426"/>
                      </a:lnTo>
                      <a:lnTo>
                        <a:pt x="369" y="426"/>
                      </a:lnTo>
                      <a:lnTo>
                        <a:pt x="366" y="426"/>
                      </a:lnTo>
                      <a:lnTo>
                        <a:pt x="362" y="425"/>
                      </a:lnTo>
                      <a:lnTo>
                        <a:pt x="359" y="425"/>
                      </a:lnTo>
                      <a:lnTo>
                        <a:pt x="355" y="425"/>
                      </a:lnTo>
                      <a:lnTo>
                        <a:pt x="352" y="423"/>
                      </a:lnTo>
                      <a:lnTo>
                        <a:pt x="348" y="423"/>
                      </a:lnTo>
                      <a:lnTo>
                        <a:pt x="345" y="423"/>
                      </a:lnTo>
                      <a:lnTo>
                        <a:pt x="342" y="421"/>
                      </a:lnTo>
                      <a:lnTo>
                        <a:pt x="339" y="419"/>
                      </a:lnTo>
                      <a:lnTo>
                        <a:pt x="337" y="417"/>
                      </a:lnTo>
                      <a:lnTo>
                        <a:pt x="334" y="414"/>
                      </a:lnTo>
                      <a:lnTo>
                        <a:pt x="332" y="412"/>
                      </a:lnTo>
                      <a:lnTo>
                        <a:pt x="330" y="411"/>
                      </a:lnTo>
                      <a:lnTo>
                        <a:pt x="326" y="408"/>
                      </a:lnTo>
                      <a:lnTo>
                        <a:pt x="324" y="407"/>
                      </a:lnTo>
                      <a:lnTo>
                        <a:pt x="320" y="406"/>
                      </a:lnTo>
                      <a:lnTo>
                        <a:pt x="318" y="405"/>
                      </a:lnTo>
                      <a:lnTo>
                        <a:pt x="316" y="404"/>
                      </a:lnTo>
                      <a:lnTo>
                        <a:pt x="312" y="404"/>
                      </a:lnTo>
                      <a:lnTo>
                        <a:pt x="310" y="403"/>
                      </a:lnTo>
                      <a:lnTo>
                        <a:pt x="307" y="402"/>
                      </a:lnTo>
                      <a:lnTo>
                        <a:pt x="304" y="402"/>
                      </a:lnTo>
                      <a:lnTo>
                        <a:pt x="302" y="400"/>
                      </a:lnTo>
                      <a:lnTo>
                        <a:pt x="298" y="399"/>
                      </a:lnTo>
                      <a:lnTo>
                        <a:pt x="296" y="399"/>
                      </a:lnTo>
                      <a:lnTo>
                        <a:pt x="294" y="398"/>
                      </a:lnTo>
                      <a:lnTo>
                        <a:pt x="290" y="398"/>
                      </a:lnTo>
                      <a:lnTo>
                        <a:pt x="288" y="397"/>
                      </a:lnTo>
                      <a:lnTo>
                        <a:pt x="286" y="396"/>
                      </a:lnTo>
                      <a:lnTo>
                        <a:pt x="282" y="395"/>
                      </a:lnTo>
                      <a:lnTo>
                        <a:pt x="280" y="395"/>
                      </a:lnTo>
                      <a:lnTo>
                        <a:pt x="278" y="393"/>
                      </a:lnTo>
                      <a:lnTo>
                        <a:pt x="275" y="391"/>
                      </a:lnTo>
                      <a:lnTo>
                        <a:pt x="273" y="390"/>
                      </a:lnTo>
                      <a:lnTo>
                        <a:pt x="271" y="389"/>
                      </a:lnTo>
                      <a:lnTo>
                        <a:pt x="268" y="387"/>
                      </a:lnTo>
                      <a:lnTo>
                        <a:pt x="266" y="385"/>
                      </a:lnTo>
                      <a:lnTo>
                        <a:pt x="264" y="383"/>
                      </a:lnTo>
                      <a:lnTo>
                        <a:pt x="262" y="381"/>
                      </a:lnTo>
                      <a:lnTo>
                        <a:pt x="262" y="380"/>
                      </a:lnTo>
                      <a:lnTo>
                        <a:pt x="260" y="380"/>
                      </a:lnTo>
                      <a:lnTo>
                        <a:pt x="259" y="380"/>
                      </a:lnTo>
                      <a:lnTo>
                        <a:pt x="258" y="378"/>
                      </a:lnTo>
                      <a:lnTo>
                        <a:pt x="257" y="378"/>
                      </a:lnTo>
                      <a:lnTo>
                        <a:pt x="256" y="377"/>
                      </a:lnTo>
                      <a:lnTo>
                        <a:pt x="255" y="377"/>
                      </a:lnTo>
                      <a:lnTo>
                        <a:pt x="253" y="377"/>
                      </a:lnTo>
                      <a:lnTo>
                        <a:pt x="252" y="377"/>
                      </a:lnTo>
                      <a:lnTo>
                        <a:pt x="251" y="377"/>
                      </a:lnTo>
                      <a:lnTo>
                        <a:pt x="250" y="376"/>
                      </a:lnTo>
                      <a:lnTo>
                        <a:pt x="249" y="376"/>
                      </a:lnTo>
                      <a:lnTo>
                        <a:pt x="248" y="376"/>
                      </a:lnTo>
                      <a:lnTo>
                        <a:pt x="246" y="376"/>
                      </a:lnTo>
                      <a:lnTo>
                        <a:pt x="245" y="376"/>
                      </a:lnTo>
                      <a:lnTo>
                        <a:pt x="243" y="376"/>
                      </a:lnTo>
                      <a:lnTo>
                        <a:pt x="242" y="376"/>
                      </a:lnTo>
                      <a:lnTo>
                        <a:pt x="241" y="376"/>
                      </a:lnTo>
                      <a:lnTo>
                        <a:pt x="240" y="376"/>
                      </a:lnTo>
                      <a:lnTo>
                        <a:pt x="238" y="376"/>
                      </a:lnTo>
                      <a:lnTo>
                        <a:pt x="236" y="376"/>
                      </a:lnTo>
                      <a:lnTo>
                        <a:pt x="235" y="376"/>
                      </a:lnTo>
                      <a:lnTo>
                        <a:pt x="234" y="377"/>
                      </a:lnTo>
                      <a:lnTo>
                        <a:pt x="233" y="377"/>
                      </a:lnTo>
                      <a:lnTo>
                        <a:pt x="231" y="377"/>
                      </a:lnTo>
                      <a:lnTo>
                        <a:pt x="229" y="377"/>
                      </a:lnTo>
                      <a:lnTo>
                        <a:pt x="228" y="377"/>
                      </a:lnTo>
                      <a:lnTo>
                        <a:pt x="227" y="377"/>
                      </a:lnTo>
                      <a:lnTo>
                        <a:pt x="226" y="377"/>
                      </a:lnTo>
                      <a:lnTo>
                        <a:pt x="225" y="377"/>
                      </a:lnTo>
                      <a:lnTo>
                        <a:pt x="222" y="377"/>
                      </a:lnTo>
                      <a:lnTo>
                        <a:pt x="221" y="377"/>
                      </a:lnTo>
                      <a:lnTo>
                        <a:pt x="221" y="376"/>
                      </a:lnTo>
                      <a:lnTo>
                        <a:pt x="221" y="375"/>
                      </a:lnTo>
                      <a:lnTo>
                        <a:pt x="221" y="374"/>
                      </a:lnTo>
                      <a:lnTo>
                        <a:pt x="221" y="373"/>
                      </a:lnTo>
                      <a:lnTo>
                        <a:pt x="221" y="372"/>
                      </a:lnTo>
                      <a:lnTo>
                        <a:pt x="220" y="370"/>
                      </a:lnTo>
                      <a:lnTo>
                        <a:pt x="220" y="369"/>
                      </a:lnTo>
                      <a:lnTo>
                        <a:pt x="219" y="369"/>
                      </a:lnTo>
                      <a:lnTo>
                        <a:pt x="219" y="368"/>
                      </a:lnTo>
                      <a:lnTo>
                        <a:pt x="219" y="367"/>
                      </a:lnTo>
                      <a:lnTo>
                        <a:pt x="218" y="367"/>
                      </a:lnTo>
                      <a:lnTo>
                        <a:pt x="218" y="366"/>
                      </a:lnTo>
                      <a:lnTo>
                        <a:pt x="216" y="366"/>
                      </a:lnTo>
                      <a:lnTo>
                        <a:pt x="216" y="365"/>
                      </a:lnTo>
                      <a:lnTo>
                        <a:pt x="215" y="365"/>
                      </a:lnTo>
                      <a:lnTo>
                        <a:pt x="215" y="363"/>
                      </a:lnTo>
                      <a:lnTo>
                        <a:pt x="214" y="363"/>
                      </a:lnTo>
                      <a:lnTo>
                        <a:pt x="214" y="362"/>
                      </a:lnTo>
                      <a:lnTo>
                        <a:pt x="213" y="362"/>
                      </a:lnTo>
                      <a:lnTo>
                        <a:pt x="213" y="361"/>
                      </a:lnTo>
                      <a:lnTo>
                        <a:pt x="212" y="361"/>
                      </a:lnTo>
                      <a:lnTo>
                        <a:pt x="212" y="360"/>
                      </a:lnTo>
                      <a:lnTo>
                        <a:pt x="211" y="360"/>
                      </a:lnTo>
                      <a:lnTo>
                        <a:pt x="210" y="359"/>
                      </a:lnTo>
                      <a:lnTo>
                        <a:pt x="208" y="359"/>
                      </a:lnTo>
                      <a:lnTo>
                        <a:pt x="207" y="358"/>
                      </a:lnTo>
                      <a:lnTo>
                        <a:pt x="206" y="358"/>
                      </a:lnTo>
                      <a:lnTo>
                        <a:pt x="205" y="358"/>
                      </a:lnTo>
                      <a:lnTo>
                        <a:pt x="204" y="356"/>
                      </a:lnTo>
                      <a:lnTo>
                        <a:pt x="203" y="356"/>
                      </a:lnTo>
                      <a:lnTo>
                        <a:pt x="201" y="356"/>
                      </a:lnTo>
                      <a:lnTo>
                        <a:pt x="200" y="356"/>
                      </a:lnTo>
                      <a:lnTo>
                        <a:pt x="199" y="356"/>
                      </a:lnTo>
                      <a:lnTo>
                        <a:pt x="198" y="356"/>
                      </a:lnTo>
                      <a:lnTo>
                        <a:pt x="197" y="356"/>
                      </a:lnTo>
                      <a:lnTo>
                        <a:pt x="196" y="356"/>
                      </a:lnTo>
                      <a:lnTo>
                        <a:pt x="194" y="356"/>
                      </a:lnTo>
                      <a:lnTo>
                        <a:pt x="193" y="356"/>
                      </a:lnTo>
                      <a:lnTo>
                        <a:pt x="192" y="356"/>
                      </a:lnTo>
                      <a:lnTo>
                        <a:pt x="191" y="356"/>
                      </a:lnTo>
                      <a:lnTo>
                        <a:pt x="190" y="356"/>
                      </a:lnTo>
                      <a:lnTo>
                        <a:pt x="189" y="356"/>
                      </a:lnTo>
                      <a:lnTo>
                        <a:pt x="188" y="356"/>
                      </a:lnTo>
                      <a:lnTo>
                        <a:pt x="186" y="356"/>
                      </a:lnTo>
                      <a:lnTo>
                        <a:pt x="185" y="356"/>
                      </a:lnTo>
                      <a:lnTo>
                        <a:pt x="184" y="356"/>
                      </a:lnTo>
                      <a:lnTo>
                        <a:pt x="183" y="356"/>
                      </a:lnTo>
                      <a:lnTo>
                        <a:pt x="182" y="356"/>
                      </a:lnTo>
                      <a:lnTo>
                        <a:pt x="181" y="356"/>
                      </a:lnTo>
                      <a:lnTo>
                        <a:pt x="179" y="356"/>
                      </a:lnTo>
                      <a:lnTo>
                        <a:pt x="178" y="356"/>
                      </a:lnTo>
                      <a:lnTo>
                        <a:pt x="177" y="356"/>
                      </a:lnTo>
                      <a:lnTo>
                        <a:pt x="174" y="352"/>
                      </a:lnTo>
                      <a:lnTo>
                        <a:pt x="169" y="347"/>
                      </a:lnTo>
                      <a:lnTo>
                        <a:pt x="166" y="344"/>
                      </a:lnTo>
                      <a:lnTo>
                        <a:pt x="162" y="340"/>
                      </a:lnTo>
                      <a:lnTo>
                        <a:pt x="158" y="337"/>
                      </a:lnTo>
                      <a:lnTo>
                        <a:pt x="154" y="333"/>
                      </a:lnTo>
                      <a:lnTo>
                        <a:pt x="149" y="331"/>
                      </a:lnTo>
                      <a:lnTo>
                        <a:pt x="146" y="329"/>
                      </a:lnTo>
                      <a:lnTo>
                        <a:pt x="142" y="326"/>
                      </a:lnTo>
                      <a:lnTo>
                        <a:pt x="138" y="324"/>
                      </a:lnTo>
                      <a:lnTo>
                        <a:pt x="134" y="322"/>
                      </a:lnTo>
                      <a:lnTo>
                        <a:pt x="131" y="320"/>
                      </a:lnTo>
                      <a:lnTo>
                        <a:pt x="126" y="317"/>
                      </a:lnTo>
                      <a:lnTo>
                        <a:pt x="123" y="315"/>
                      </a:lnTo>
                      <a:lnTo>
                        <a:pt x="119" y="314"/>
                      </a:lnTo>
                      <a:lnTo>
                        <a:pt x="116" y="311"/>
                      </a:lnTo>
                      <a:lnTo>
                        <a:pt x="112" y="309"/>
                      </a:lnTo>
                      <a:lnTo>
                        <a:pt x="109" y="307"/>
                      </a:lnTo>
                      <a:lnTo>
                        <a:pt x="106" y="305"/>
                      </a:lnTo>
                      <a:lnTo>
                        <a:pt x="102" y="302"/>
                      </a:lnTo>
                      <a:lnTo>
                        <a:pt x="99" y="300"/>
                      </a:lnTo>
                      <a:lnTo>
                        <a:pt x="95" y="298"/>
                      </a:lnTo>
                      <a:lnTo>
                        <a:pt x="92" y="295"/>
                      </a:lnTo>
                      <a:lnTo>
                        <a:pt x="88" y="292"/>
                      </a:lnTo>
                      <a:lnTo>
                        <a:pt x="86" y="288"/>
                      </a:lnTo>
                      <a:lnTo>
                        <a:pt x="82" y="285"/>
                      </a:lnTo>
                      <a:lnTo>
                        <a:pt x="80" y="280"/>
                      </a:lnTo>
                      <a:lnTo>
                        <a:pt x="77" y="276"/>
                      </a:lnTo>
                      <a:lnTo>
                        <a:pt x="74" y="271"/>
                      </a:lnTo>
                      <a:lnTo>
                        <a:pt x="72" y="266"/>
                      </a:lnTo>
                      <a:lnTo>
                        <a:pt x="69" y="261"/>
                      </a:lnTo>
                      <a:lnTo>
                        <a:pt x="66" y="255"/>
                      </a:lnTo>
                      <a:lnTo>
                        <a:pt x="66" y="254"/>
                      </a:lnTo>
                      <a:lnTo>
                        <a:pt x="66" y="251"/>
                      </a:lnTo>
                      <a:lnTo>
                        <a:pt x="66" y="250"/>
                      </a:lnTo>
                      <a:lnTo>
                        <a:pt x="66" y="249"/>
                      </a:lnTo>
                      <a:lnTo>
                        <a:pt x="66" y="248"/>
                      </a:lnTo>
                      <a:lnTo>
                        <a:pt x="65" y="246"/>
                      </a:lnTo>
                      <a:lnTo>
                        <a:pt x="65" y="244"/>
                      </a:lnTo>
                      <a:lnTo>
                        <a:pt x="64" y="243"/>
                      </a:lnTo>
                      <a:lnTo>
                        <a:pt x="64" y="241"/>
                      </a:lnTo>
                      <a:lnTo>
                        <a:pt x="63" y="240"/>
                      </a:lnTo>
                      <a:lnTo>
                        <a:pt x="62" y="238"/>
                      </a:lnTo>
                      <a:lnTo>
                        <a:pt x="62" y="236"/>
                      </a:lnTo>
                      <a:lnTo>
                        <a:pt x="60" y="234"/>
                      </a:lnTo>
                      <a:lnTo>
                        <a:pt x="59" y="233"/>
                      </a:lnTo>
                      <a:lnTo>
                        <a:pt x="58" y="232"/>
                      </a:lnTo>
                      <a:lnTo>
                        <a:pt x="58" y="229"/>
                      </a:lnTo>
                      <a:lnTo>
                        <a:pt x="57" y="228"/>
                      </a:lnTo>
                      <a:lnTo>
                        <a:pt x="56" y="226"/>
                      </a:lnTo>
                      <a:lnTo>
                        <a:pt x="55" y="225"/>
                      </a:lnTo>
                      <a:lnTo>
                        <a:pt x="54" y="224"/>
                      </a:lnTo>
                      <a:lnTo>
                        <a:pt x="52" y="222"/>
                      </a:lnTo>
                      <a:lnTo>
                        <a:pt x="51" y="221"/>
                      </a:lnTo>
                      <a:lnTo>
                        <a:pt x="51" y="220"/>
                      </a:lnTo>
                      <a:lnTo>
                        <a:pt x="50" y="219"/>
                      </a:lnTo>
                      <a:lnTo>
                        <a:pt x="49" y="218"/>
                      </a:lnTo>
                      <a:lnTo>
                        <a:pt x="48" y="217"/>
                      </a:lnTo>
                      <a:lnTo>
                        <a:pt x="48" y="216"/>
                      </a:lnTo>
                      <a:lnTo>
                        <a:pt x="47" y="214"/>
                      </a:lnTo>
                      <a:lnTo>
                        <a:pt x="45" y="214"/>
                      </a:lnTo>
                      <a:lnTo>
                        <a:pt x="45" y="213"/>
                      </a:lnTo>
                      <a:lnTo>
                        <a:pt x="44" y="213"/>
                      </a:lnTo>
                      <a:lnTo>
                        <a:pt x="43" y="213"/>
                      </a:lnTo>
                      <a:lnTo>
                        <a:pt x="43" y="212"/>
                      </a:lnTo>
                      <a:lnTo>
                        <a:pt x="43" y="211"/>
                      </a:lnTo>
                      <a:lnTo>
                        <a:pt x="42" y="211"/>
                      </a:lnTo>
                      <a:lnTo>
                        <a:pt x="41" y="210"/>
                      </a:lnTo>
                      <a:lnTo>
                        <a:pt x="41" y="209"/>
                      </a:lnTo>
                      <a:lnTo>
                        <a:pt x="40" y="207"/>
                      </a:lnTo>
                      <a:lnTo>
                        <a:pt x="39" y="206"/>
                      </a:lnTo>
                      <a:lnTo>
                        <a:pt x="37" y="206"/>
                      </a:lnTo>
                      <a:lnTo>
                        <a:pt x="37" y="205"/>
                      </a:lnTo>
                      <a:lnTo>
                        <a:pt x="36" y="204"/>
                      </a:lnTo>
                      <a:lnTo>
                        <a:pt x="35" y="203"/>
                      </a:lnTo>
                      <a:lnTo>
                        <a:pt x="34" y="202"/>
                      </a:lnTo>
                      <a:lnTo>
                        <a:pt x="33" y="201"/>
                      </a:lnTo>
                      <a:lnTo>
                        <a:pt x="32" y="199"/>
                      </a:lnTo>
                      <a:lnTo>
                        <a:pt x="30" y="198"/>
                      </a:lnTo>
                      <a:lnTo>
                        <a:pt x="29" y="197"/>
                      </a:lnTo>
                      <a:lnTo>
                        <a:pt x="28" y="196"/>
                      </a:lnTo>
                      <a:lnTo>
                        <a:pt x="27" y="195"/>
                      </a:lnTo>
                      <a:lnTo>
                        <a:pt x="27" y="194"/>
                      </a:lnTo>
                      <a:lnTo>
                        <a:pt x="26" y="192"/>
                      </a:lnTo>
                      <a:lnTo>
                        <a:pt x="25" y="191"/>
                      </a:lnTo>
                      <a:lnTo>
                        <a:pt x="23" y="190"/>
                      </a:lnTo>
                      <a:lnTo>
                        <a:pt x="22" y="189"/>
                      </a:lnTo>
                      <a:lnTo>
                        <a:pt x="22" y="188"/>
                      </a:lnTo>
                      <a:lnTo>
                        <a:pt x="21" y="187"/>
                      </a:lnTo>
                      <a:lnTo>
                        <a:pt x="20" y="184"/>
                      </a:lnTo>
                      <a:lnTo>
                        <a:pt x="20" y="183"/>
                      </a:lnTo>
                      <a:lnTo>
                        <a:pt x="19" y="182"/>
                      </a:lnTo>
                      <a:lnTo>
                        <a:pt x="19" y="181"/>
                      </a:lnTo>
                      <a:lnTo>
                        <a:pt x="19" y="180"/>
                      </a:lnTo>
                      <a:lnTo>
                        <a:pt x="18" y="177"/>
                      </a:lnTo>
                      <a:lnTo>
                        <a:pt x="18" y="176"/>
                      </a:lnTo>
                      <a:lnTo>
                        <a:pt x="18" y="175"/>
                      </a:lnTo>
                      <a:lnTo>
                        <a:pt x="17" y="175"/>
                      </a:lnTo>
                      <a:lnTo>
                        <a:pt x="17" y="174"/>
                      </a:lnTo>
                      <a:lnTo>
                        <a:pt x="17" y="173"/>
                      </a:lnTo>
                      <a:lnTo>
                        <a:pt x="15" y="173"/>
                      </a:lnTo>
                      <a:lnTo>
                        <a:pt x="15" y="172"/>
                      </a:lnTo>
                      <a:lnTo>
                        <a:pt x="15" y="171"/>
                      </a:lnTo>
                      <a:lnTo>
                        <a:pt x="14" y="171"/>
                      </a:lnTo>
                      <a:lnTo>
                        <a:pt x="14" y="169"/>
                      </a:lnTo>
                      <a:lnTo>
                        <a:pt x="13" y="168"/>
                      </a:lnTo>
                      <a:lnTo>
                        <a:pt x="13" y="167"/>
                      </a:lnTo>
                      <a:lnTo>
                        <a:pt x="12" y="167"/>
                      </a:lnTo>
                      <a:lnTo>
                        <a:pt x="12" y="166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0" y="164"/>
                      </a:lnTo>
                      <a:lnTo>
                        <a:pt x="10" y="162"/>
                      </a:lnTo>
                      <a:lnTo>
                        <a:pt x="8" y="161"/>
                      </a:lnTo>
                      <a:lnTo>
                        <a:pt x="7" y="160"/>
                      </a:lnTo>
                      <a:lnTo>
                        <a:pt x="7" y="159"/>
                      </a:lnTo>
                      <a:lnTo>
                        <a:pt x="6" y="159"/>
                      </a:lnTo>
                      <a:lnTo>
                        <a:pt x="6" y="158"/>
                      </a:lnTo>
                      <a:lnTo>
                        <a:pt x="5" y="158"/>
                      </a:lnTo>
                      <a:lnTo>
                        <a:pt x="5" y="157"/>
                      </a:lnTo>
                      <a:lnTo>
                        <a:pt x="4" y="157"/>
                      </a:lnTo>
                      <a:lnTo>
                        <a:pt x="3" y="155"/>
                      </a:lnTo>
                      <a:lnTo>
                        <a:pt x="2" y="155"/>
                      </a:lnTo>
                      <a:lnTo>
                        <a:pt x="2" y="154"/>
                      </a:lnTo>
                      <a:lnTo>
                        <a:pt x="2" y="153"/>
                      </a:lnTo>
                      <a:lnTo>
                        <a:pt x="2" y="152"/>
                      </a:lnTo>
                      <a:lnTo>
                        <a:pt x="2" y="151"/>
                      </a:lnTo>
                      <a:lnTo>
                        <a:pt x="2" y="150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2" y="146"/>
                      </a:lnTo>
                      <a:lnTo>
                        <a:pt x="2" y="145"/>
                      </a:lnTo>
                      <a:lnTo>
                        <a:pt x="2" y="144"/>
                      </a:lnTo>
                      <a:lnTo>
                        <a:pt x="2" y="143"/>
                      </a:lnTo>
                      <a:lnTo>
                        <a:pt x="2" y="142"/>
                      </a:lnTo>
                      <a:lnTo>
                        <a:pt x="2" y="140"/>
                      </a:lnTo>
                      <a:lnTo>
                        <a:pt x="2" y="139"/>
                      </a:lnTo>
                      <a:lnTo>
                        <a:pt x="2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close/>
                      <a:moveTo>
                        <a:pt x="384" y="45"/>
                      </a:moveTo>
                      <a:lnTo>
                        <a:pt x="417" y="85"/>
                      </a:lnTo>
                      <a:lnTo>
                        <a:pt x="419" y="87"/>
                      </a:lnTo>
                      <a:lnTo>
                        <a:pt x="420" y="90"/>
                      </a:lnTo>
                      <a:lnTo>
                        <a:pt x="421" y="91"/>
                      </a:lnTo>
                      <a:lnTo>
                        <a:pt x="422" y="93"/>
                      </a:lnTo>
                      <a:lnTo>
                        <a:pt x="422" y="95"/>
                      </a:lnTo>
                      <a:lnTo>
                        <a:pt x="423" y="98"/>
                      </a:lnTo>
                      <a:lnTo>
                        <a:pt x="424" y="99"/>
                      </a:lnTo>
                      <a:lnTo>
                        <a:pt x="426" y="101"/>
                      </a:lnTo>
                      <a:lnTo>
                        <a:pt x="427" y="104"/>
                      </a:lnTo>
                      <a:lnTo>
                        <a:pt x="427" y="105"/>
                      </a:lnTo>
                      <a:lnTo>
                        <a:pt x="428" y="107"/>
                      </a:lnTo>
                      <a:lnTo>
                        <a:pt x="429" y="109"/>
                      </a:lnTo>
                      <a:lnTo>
                        <a:pt x="429" y="112"/>
                      </a:lnTo>
                      <a:lnTo>
                        <a:pt x="430" y="113"/>
                      </a:lnTo>
                      <a:lnTo>
                        <a:pt x="431" y="115"/>
                      </a:lnTo>
                      <a:lnTo>
                        <a:pt x="431" y="117"/>
                      </a:lnTo>
                      <a:lnTo>
                        <a:pt x="433" y="119"/>
                      </a:lnTo>
                      <a:lnTo>
                        <a:pt x="433" y="121"/>
                      </a:lnTo>
                      <a:lnTo>
                        <a:pt x="434" y="123"/>
                      </a:lnTo>
                      <a:lnTo>
                        <a:pt x="434" y="125"/>
                      </a:lnTo>
                      <a:lnTo>
                        <a:pt x="435" y="128"/>
                      </a:lnTo>
                      <a:lnTo>
                        <a:pt x="435" y="129"/>
                      </a:lnTo>
                      <a:lnTo>
                        <a:pt x="436" y="131"/>
                      </a:lnTo>
                      <a:lnTo>
                        <a:pt x="436" y="134"/>
                      </a:lnTo>
                      <a:lnTo>
                        <a:pt x="437" y="136"/>
                      </a:lnTo>
                      <a:lnTo>
                        <a:pt x="437" y="137"/>
                      </a:lnTo>
                      <a:lnTo>
                        <a:pt x="437" y="139"/>
                      </a:lnTo>
                      <a:lnTo>
                        <a:pt x="438" y="142"/>
                      </a:lnTo>
                      <a:lnTo>
                        <a:pt x="438" y="144"/>
                      </a:lnTo>
                      <a:lnTo>
                        <a:pt x="438" y="146"/>
                      </a:lnTo>
                      <a:lnTo>
                        <a:pt x="438" y="149"/>
                      </a:lnTo>
                      <a:lnTo>
                        <a:pt x="438" y="150"/>
                      </a:lnTo>
                      <a:lnTo>
                        <a:pt x="439" y="151"/>
                      </a:lnTo>
                      <a:lnTo>
                        <a:pt x="442" y="153"/>
                      </a:lnTo>
                      <a:lnTo>
                        <a:pt x="443" y="154"/>
                      </a:lnTo>
                      <a:lnTo>
                        <a:pt x="444" y="155"/>
                      </a:lnTo>
                      <a:lnTo>
                        <a:pt x="445" y="157"/>
                      </a:lnTo>
                      <a:lnTo>
                        <a:pt x="446" y="158"/>
                      </a:lnTo>
                      <a:lnTo>
                        <a:pt x="449" y="160"/>
                      </a:lnTo>
                      <a:lnTo>
                        <a:pt x="450" y="161"/>
                      </a:lnTo>
                      <a:lnTo>
                        <a:pt x="452" y="164"/>
                      </a:lnTo>
                      <a:lnTo>
                        <a:pt x="453" y="165"/>
                      </a:lnTo>
                      <a:lnTo>
                        <a:pt x="454" y="167"/>
                      </a:lnTo>
                      <a:lnTo>
                        <a:pt x="457" y="168"/>
                      </a:lnTo>
                      <a:lnTo>
                        <a:pt x="458" y="171"/>
                      </a:lnTo>
                      <a:lnTo>
                        <a:pt x="460" y="172"/>
                      </a:lnTo>
                      <a:lnTo>
                        <a:pt x="461" y="174"/>
                      </a:lnTo>
                      <a:lnTo>
                        <a:pt x="464" y="175"/>
                      </a:lnTo>
                      <a:lnTo>
                        <a:pt x="465" y="177"/>
                      </a:lnTo>
                      <a:lnTo>
                        <a:pt x="467" y="180"/>
                      </a:lnTo>
                      <a:lnTo>
                        <a:pt x="469" y="181"/>
                      </a:lnTo>
                      <a:lnTo>
                        <a:pt x="471" y="183"/>
                      </a:lnTo>
                      <a:lnTo>
                        <a:pt x="473" y="186"/>
                      </a:lnTo>
                      <a:lnTo>
                        <a:pt x="474" y="187"/>
                      </a:lnTo>
                      <a:lnTo>
                        <a:pt x="476" y="189"/>
                      </a:lnTo>
                      <a:lnTo>
                        <a:pt x="479" y="191"/>
                      </a:lnTo>
                      <a:lnTo>
                        <a:pt x="480" y="192"/>
                      </a:lnTo>
                      <a:lnTo>
                        <a:pt x="482" y="195"/>
                      </a:lnTo>
                      <a:lnTo>
                        <a:pt x="483" y="197"/>
                      </a:lnTo>
                      <a:lnTo>
                        <a:pt x="486" y="198"/>
                      </a:lnTo>
                      <a:lnTo>
                        <a:pt x="487" y="201"/>
                      </a:lnTo>
                      <a:lnTo>
                        <a:pt x="489" y="202"/>
                      </a:lnTo>
                      <a:lnTo>
                        <a:pt x="490" y="204"/>
                      </a:lnTo>
                      <a:lnTo>
                        <a:pt x="493" y="205"/>
                      </a:lnTo>
                      <a:lnTo>
                        <a:pt x="494" y="206"/>
                      </a:lnTo>
                      <a:lnTo>
                        <a:pt x="494" y="209"/>
                      </a:lnTo>
                      <a:lnTo>
                        <a:pt x="495" y="210"/>
                      </a:lnTo>
                      <a:lnTo>
                        <a:pt x="496" y="211"/>
                      </a:lnTo>
                      <a:lnTo>
                        <a:pt x="496" y="212"/>
                      </a:lnTo>
                      <a:lnTo>
                        <a:pt x="497" y="213"/>
                      </a:lnTo>
                      <a:lnTo>
                        <a:pt x="497" y="216"/>
                      </a:lnTo>
                      <a:lnTo>
                        <a:pt x="498" y="217"/>
                      </a:lnTo>
                      <a:lnTo>
                        <a:pt x="500" y="218"/>
                      </a:lnTo>
                      <a:lnTo>
                        <a:pt x="500" y="219"/>
                      </a:lnTo>
                      <a:lnTo>
                        <a:pt x="501" y="220"/>
                      </a:lnTo>
                      <a:lnTo>
                        <a:pt x="501" y="221"/>
                      </a:lnTo>
                      <a:lnTo>
                        <a:pt x="502" y="224"/>
                      </a:lnTo>
                      <a:lnTo>
                        <a:pt x="502" y="225"/>
                      </a:lnTo>
                      <a:lnTo>
                        <a:pt x="503" y="226"/>
                      </a:lnTo>
                      <a:lnTo>
                        <a:pt x="504" y="227"/>
                      </a:lnTo>
                      <a:lnTo>
                        <a:pt x="504" y="228"/>
                      </a:lnTo>
                      <a:lnTo>
                        <a:pt x="505" y="231"/>
                      </a:lnTo>
                      <a:lnTo>
                        <a:pt x="506" y="232"/>
                      </a:lnTo>
                      <a:lnTo>
                        <a:pt x="506" y="234"/>
                      </a:lnTo>
                      <a:lnTo>
                        <a:pt x="508" y="235"/>
                      </a:lnTo>
                      <a:lnTo>
                        <a:pt x="509" y="238"/>
                      </a:lnTo>
                      <a:lnTo>
                        <a:pt x="510" y="239"/>
                      </a:lnTo>
                      <a:lnTo>
                        <a:pt x="511" y="241"/>
                      </a:lnTo>
                      <a:lnTo>
                        <a:pt x="512" y="242"/>
                      </a:lnTo>
                      <a:lnTo>
                        <a:pt x="513" y="244"/>
                      </a:lnTo>
                      <a:lnTo>
                        <a:pt x="515" y="247"/>
                      </a:lnTo>
                      <a:lnTo>
                        <a:pt x="516" y="249"/>
                      </a:lnTo>
                      <a:lnTo>
                        <a:pt x="518" y="251"/>
                      </a:lnTo>
                      <a:lnTo>
                        <a:pt x="519" y="254"/>
                      </a:lnTo>
                      <a:lnTo>
                        <a:pt x="520" y="257"/>
                      </a:lnTo>
                      <a:lnTo>
                        <a:pt x="523" y="259"/>
                      </a:lnTo>
                      <a:lnTo>
                        <a:pt x="525" y="259"/>
                      </a:lnTo>
                      <a:lnTo>
                        <a:pt x="526" y="259"/>
                      </a:lnTo>
                      <a:lnTo>
                        <a:pt x="528" y="259"/>
                      </a:lnTo>
                      <a:lnTo>
                        <a:pt x="531" y="259"/>
                      </a:lnTo>
                      <a:lnTo>
                        <a:pt x="532" y="259"/>
                      </a:lnTo>
                      <a:lnTo>
                        <a:pt x="534" y="259"/>
                      </a:lnTo>
                      <a:lnTo>
                        <a:pt x="537" y="259"/>
                      </a:lnTo>
                      <a:lnTo>
                        <a:pt x="539" y="259"/>
                      </a:lnTo>
                      <a:lnTo>
                        <a:pt x="540" y="259"/>
                      </a:lnTo>
                      <a:lnTo>
                        <a:pt x="542" y="261"/>
                      </a:lnTo>
                      <a:lnTo>
                        <a:pt x="543" y="261"/>
                      </a:lnTo>
                      <a:lnTo>
                        <a:pt x="546" y="262"/>
                      </a:lnTo>
                      <a:lnTo>
                        <a:pt x="548" y="262"/>
                      </a:lnTo>
                      <a:lnTo>
                        <a:pt x="549" y="263"/>
                      </a:lnTo>
                      <a:lnTo>
                        <a:pt x="552" y="264"/>
                      </a:lnTo>
                      <a:lnTo>
                        <a:pt x="553" y="264"/>
                      </a:lnTo>
                      <a:lnTo>
                        <a:pt x="555" y="265"/>
                      </a:lnTo>
                      <a:lnTo>
                        <a:pt x="556" y="266"/>
                      </a:lnTo>
                      <a:lnTo>
                        <a:pt x="557" y="268"/>
                      </a:lnTo>
                      <a:lnTo>
                        <a:pt x="560" y="269"/>
                      </a:lnTo>
                      <a:lnTo>
                        <a:pt x="561" y="271"/>
                      </a:lnTo>
                      <a:lnTo>
                        <a:pt x="563" y="272"/>
                      </a:lnTo>
                      <a:lnTo>
                        <a:pt x="564" y="273"/>
                      </a:lnTo>
                      <a:lnTo>
                        <a:pt x="565" y="276"/>
                      </a:lnTo>
                      <a:lnTo>
                        <a:pt x="568" y="278"/>
                      </a:lnTo>
                      <a:lnTo>
                        <a:pt x="569" y="279"/>
                      </a:lnTo>
                      <a:lnTo>
                        <a:pt x="570" y="281"/>
                      </a:lnTo>
                      <a:lnTo>
                        <a:pt x="571" y="284"/>
                      </a:lnTo>
                      <a:lnTo>
                        <a:pt x="572" y="286"/>
                      </a:lnTo>
                      <a:lnTo>
                        <a:pt x="573" y="288"/>
                      </a:lnTo>
                      <a:lnTo>
                        <a:pt x="576" y="292"/>
                      </a:lnTo>
                      <a:lnTo>
                        <a:pt x="577" y="294"/>
                      </a:lnTo>
                      <a:lnTo>
                        <a:pt x="599" y="303"/>
                      </a:lnTo>
                      <a:lnTo>
                        <a:pt x="600" y="305"/>
                      </a:lnTo>
                      <a:lnTo>
                        <a:pt x="602" y="306"/>
                      </a:lnTo>
                      <a:lnTo>
                        <a:pt x="605" y="307"/>
                      </a:lnTo>
                      <a:lnTo>
                        <a:pt x="606" y="309"/>
                      </a:lnTo>
                      <a:lnTo>
                        <a:pt x="608" y="310"/>
                      </a:lnTo>
                      <a:lnTo>
                        <a:pt x="609" y="311"/>
                      </a:lnTo>
                      <a:lnTo>
                        <a:pt x="610" y="314"/>
                      </a:lnTo>
                      <a:lnTo>
                        <a:pt x="612" y="315"/>
                      </a:lnTo>
                      <a:lnTo>
                        <a:pt x="613" y="316"/>
                      </a:lnTo>
                      <a:lnTo>
                        <a:pt x="614" y="318"/>
                      </a:lnTo>
                      <a:lnTo>
                        <a:pt x="614" y="320"/>
                      </a:lnTo>
                      <a:lnTo>
                        <a:pt x="615" y="321"/>
                      </a:lnTo>
                      <a:lnTo>
                        <a:pt x="615" y="323"/>
                      </a:lnTo>
                      <a:lnTo>
                        <a:pt x="615" y="324"/>
                      </a:lnTo>
                      <a:lnTo>
                        <a:pt x="615" y="325"/>
                      </a:lnTo>
                      <a:lnTo>
                        <a:pt x="615" y="328"/>
                      </a:lnTo>
                      <a:lnTo>
                        <a:pt x="615" y="329"/>
                      </a:lnTo>
                      <a:lnTo>
                        <a:pt x="615" y="330"/>
                      </a:lnTo>
                      <a:lnTo>
                        <a:pt x="614" y="331"/>
                      </a:lnTo>
                      <a:lnTo>
                        <a:pt x="614" y="332"/>
                      </a:lnTo>
                      <a:lnTo>
                        <a:pt x="613" y="333"/>
                      </a:lnTo>
                      <a:lnTo>
                        <a:pt x="612" y="335"/>
                      </a:lnTo>
                      <a:lnTo>
                        <a:pt x="612" y="336"/>
                      </a:lnTo>
                      <a:lnTo>
                        <a:pt x="610" y="337"/>
                      </a:lnTo>
                      <a:lnTo>
                        <a:pt x="609" y="338"/>
                      </a:lnTo>
                      <a:lnTo>
                        <a:pt x="608" y="338"/>
                      </a:lnTo>
                      <a:lnTo>
                        <a:pt x="606" y="339"/>
                      </a:lnTo>
                      <a:lnTo>
                        <a:pt x="605" y="339"/>
                      </a:lnTo>
                      <a:lnTo>
                        <a:pt x="604" y="339"/>
                      </a:lnTo>
                      <a:lnTo>
                        <a:pt x="601" y="340"/>
                      </a:lnTo>
                      <a:lnTo>
                        <a:pt x="600" y="340"/>
                      </a:lnTo>
                      <a:lnTo>
                        <a:pt x="598" y="340"/>
                      </a:lnTo>
                      <a:lnTo>
                        <a:pt x="597" y="339"/>
                      </a:lnTo>
                      <a:lnTo>
                        <a:pt x="595" y="339"/>
                      </a:lnTo>
                      <a:lnTo>
                        <a:pt x="594" y="338"/>
                      </a:lnTo>
                      <a:lnTo>
                        <a:pt x="593" y="337"/>
                      </a:lnTo>
                      <a:lnTo>
                        <a:pt x="592" y="337"/>
                      </a:lnTo>
                      <a:lnTo>
                        <a:pt x="592" y="336"/>
                      </a:lnTo>
                      <a:lnTo>
                        <a:pt x="591" y="336"/>
                      </a:lnTo>
                      <a:lnTo>
                        <a:pt x="591" y="335"/>
                      </a:lnTo>
                      <a:lnTo>
                        <a:pt x="590" y="335"/>
                      </a:lnTo>
                      <a:lnTo>
                        <a:pt x="589" y="333"/>
                      </a:lnTo>
                      <a:lnTo>
                        <a:pt x="587" y="332"/>
                      </a:lnTo>
                      <a:lnTo>
                        <a:pt x="586" y="332"/>
                      </a:lnTo>
                      <a:lnTo>
                        <a:pt x="585" y="331"/>
                      </a:lnTo>
                      <a:lnTo>
                        <a:pt x="584" y="331"/>
                      </a:lnTo>
                      <a:lnTo>
                        <a:pt x="583" y="330"/>
                      </a:lnTo>
                      <a:lnTo>
                        <a:pt x="582" y="329"/>
                      </a:lnTo>
                      <a:lnTo>
                        <a:pt x="580" y="329"/>
                      </a:lnTo>
                      <a:lnTo>
                        <a:pt x="579" y="328"/>
                      </a:lnTo>
                      <a:lnTo>
                        <a:pt x="578" y="328"/>
                      </a:lnTo>
                      <a:lnTo>
                        <a:pt x="577" y="326"/>
                      </a:lnTo>
                      <a:lnTo>
                        <a:pt x="576" y="326"/>
                      </a:lnTo>
                      <a:lnTo>
                        <a:pt x="575" y="325"/>
                      </a:lnTo>
                      <a:lnTo>
                        <a:pt x="573" y="325"/>
                      </a:lnTo>
                      <a:lnTo>
                        <a:pt x="572" y="325"/>
                      </a:lnTo>
                      <a:lnTo>
                        <a:pt x="571" y="324"/>
                      </a:lnTo>
                      <a:lnTo>
                        <a:pt x="570" y="324"/>
                      </a:lnTo>
                      <a:lnTo>
                        <a:pt x="569" y="323"/>
                      </a:lnTo>
                      <a:lnTo>
                        <a:pt x="569" y="322"/>
                      </a:lnTo>
                      <a:lnTo>
                        <a:pt x="568" y="322"/>
                      </a:lnTo>
                      <a:lnTo>
                        <a:pt x="567" y="321"/>
                      </a:lnTo>
                      <a:lnTo>
                        <a:pt x="565" y="320"/>
                      </a:lnTo>
                      <a:lnTo>
                        <a:pt x="565" y="318"/>
                      </a:lnTo>
                      <a:lnTo>
                        <a:pt x="564" y="318"/>
                      </a:lnTo>
                      <a:lnTo>
                        <a:pt x="563" y="317"/>
                      </a:lnTo>
                      <a:lnTo>
                        <a:pt x="563" y="316"/>
                      </a:lnTo>
                      <a:lnTo>
                        <a:pt x="562" y="315"/>
                      </a:lnTo>
                      <a:lnTo>
                        <a:pt x="561" y="314"/>
                      </a:lnTo>
                      <a:lnTo>
                        <a:pt x="561" y="313"/>
                      </a:lnTo>
                      <a:lnTo>
                        <a:pt x="560" y="311"/>
                      </a:lnTo>
                      <a:lnTo>
                        <a:pt x="560" y="310"/>
                      </a:lnTo>
                      <a:lnTo>
                        <a:pt x="558" y="309"/>
                      </a:lnTo>
                      <a:lnTo>
                        <a:pt x="557" y="308"/>
                      </a:lnTo>
                      <a:lnTo>
                        <a:pt x="557" y="307"/>
                      </a:lnTo>
                      <a:lnTo>
                        <a:pt x="556" y="306"/>
                      </a:lnTo>
                      <a:lnTo>
                        <a:pt x="556" y="305"/>
                      </a:lnTo>
                      <a:lnTo>
                        <a:pt x="555" y="303"/>
                      </a:lnTo>
                      <a:lnTo>
                        <a:pt x="555" y="302"/>
                      </a:lnTo>
                      <a:lnTo>
                        <a:pt x="554" y="301"/>
                      </a:lnTo>
                      <a:lnTo>
                        <a:pt x="554" y="300"/>
                      </a:lnTo>
                      <a:lnTo>
                        <a:pt x="553" y="300"/>
                      </a:lnTo>
                      <a:lnTo>
                        <a:pt x="552" y="299"/>
                      </a:lnTo>
                      <a:lnTo>
                        <a:pt x="552" y="298"/>
                      </a:lnTo>
                      <a:lnTo>
                        <a:pt x="550" y="296"/>
                      </a:lnTo>
                      <a:lnTo>
                        <a:pt x="549" y="295"/>
                      </a:lnTo>
                      <a:lnTo>
                        <a:pt x="548" y="295"/>
                      </a:lnTo>
                      <a:lnTo>
                        <a:pt x="547" y="295"/>
                      </a:lnTo>
                      <a:lnTo>
                        <a:pt x="545" y="295"/>
                      </a:lnTo>
                      <a:lnTo>
                        <a:pt x="543" y="295"/>
                      </a:lnTo>
                      <a:lnTo>
                        <a:pt x="542" y="296"/>
                      </a:lnTo>
                      <a:lnTo>
                        <a:pt x="540" y="296"/>
                      </a:lnTo>
                      <a:lnTo>
                        <a:pt x="539" y="296"/>
                      </a:lnTo>
                      <a:lnTo>
                        <a:pt x="538" y="296"/>
                      </a:lnTo>
                      <a:lnTo>
                        <a:pt x="535" y="296"/>
                      </a:lnTo>
                      <a:lnTo>
                        <a:pt x="534" y="298"/>
                      </a:lnTo>
                      <a:lnTo>
                        <a:pt x="532" y="298"/>
                      </a:lnTo>
                      <a:lnTo>
                        <a:pt x="531" y="298"/>
                      </a:lnTo>
                      <a:lnTo>
                        <a:pt x="528" y="299"/>
                      </a:lnTo>
                      <a:lnTo>
                        <a:pt x="527" y="299"/>
                      </a:lnTo>
                      <a:lnTo>
                        <a:pt x="526" y="299"/>
                      </a:lnTo>
                      <a:lnTo>
                        <a:pt x="524" y="300"/>
                      </a:lnTo>
                      <a:lnTo>
                        <a:pt x="523" y="300"/>
                      </a:lnTo>
                      <a:lnTo>
                        <a:pt x="520" y="300"/>
                      </a:lnTo>
                      <a:lnTo>
                        <a:pt x="519" y="301"/>
                      </a:lnTo>
                      <a:lnTo>
                        <a:pt x="517" y="301"/>
                      </a:lnTo>
                      <a:lnTo>
                        <a:pt x="516" y="301"/>
                      </a:lnTo>
                      <a:lnTo>
                        <a:pt x="513" y="302"/>
                      </a:lnTo>
                      <a:lnTo>
                        <a:pt x="512" y="302"/>
                      </a:lnTo>
                      <a:lnTo>
                        <a:pt x="511" y="302"/>
                      </a:lnTo>
                      <a:lnTo>
                        <a:pt x="509" y="302"/>
                      </a:lnTo>
                      <a:lnTo>
                        <a:pt x="508" y="303"/>
                      </a:lnTo>
                      <a:lnTo>
                        <a:pt x="506" y="303"/>
                      </a:lnTo>
                      <a:lnTo>
                        <a:pt x="504" y="303"/>
                      </a:lnTo>
                      <a:lnTo>
                        <a:pt x="503" y="303"/>
                      </a:lnTo>
                      <a:lnTo>
                        <a:pt x="502" y="303"/>
                      </a:lnTo>
                      <a:lnTo>
                        <a:pt x="500" y="303"/>
                      </a:lnTo>
                      <a:lnTo>
                        <a:pt x="498" y="303"/>
                      </a:lnTo>
                      <a:lnTo>
                        <a:pt x="497" y="303"/>
                      </a:lnTo>
                      <a:lnTo>
                        <a:pt x="496" y="303"/>
                      </a:lnTo>
                      <a:lnTo>
                        <a:pt x="494" y="303"/>
                      </a:lnTo>
                      <a:lnTo>
                        <a:pt x="493" y="303"/>
                      </a:lnTo>
                      <a:lnTo>
                        <a:pt x="491" y="303"/>
                      </a:lnTo>
                      <a:lnTo>
                        <a:pt x="490" y="305"/>
                      </a:lnTo>
                      <a:lnTo>
                        <a:pt x="489" y="305"/>
                      </a:lnTo>
                      <a:lnTo>
                        <a:pt x="488" y="305"/>
                      </a:lnTo>
                      <a:lnTo>
                        <a:pt x="487" y="306"/>
                      </a:lnTo>
                      <a:lnTo>
                        <a:pt x="486" y="306"/>
                      </a:lnTo>
                      <a:lnTo>
                        <a:pt x="485" y="306"/>
                      </a:lnTo>
                      <a:lnTo>
                        <a:pt x="483" y="307"/>
                      </a:lnTo>
                      <a:lnTo>
                        <a:pt x="482" y="307"/>
                      </a:lnTo>
                      <a:lnTo>
                        <a:pt x="481" y="307"/>
                      </a:lnTo>
                      <a:lnTo>
                        <a:pt x="480" y="308"/>
                      </a:lnTo>
                      <a:lnTo>
                        <a:pt x="479" y="308"/>
                      </a:lnTo>
                      <a:lnTo>
                        <a:pt x="478" y="309"/>
                      </a:lnTo>
                      <a:lnTo>
                        <a:pt x="476" y="309"/>
                      </a:lnTo>
                      <a:lnTo>
                        <a:pt x="475" y="310"/>
                      </a:lnTo>
                      <a:lnTo>
                        <a:pt x="474" y="310"/>
                      </a:lnTo>
                      <a:lnTo>
                        <a:pt x="473" y="310"/>
                      </a:lnTo>
                      <a:lnTo>
                        <a:pt x="472" y="311"/>
                      </a:lnTo>
                      <a:lnTo>
                        <a:pt x="471" y="311"/>
                      </a:lnTo>
                      <a:lnTo>
                        <a:pt x="469" y="313"/>
                      </a:lnTo>
                      <a:lnTo>
                        <a:pt x="468" y="313"/>
                      </a:lnTo>
                      <a:lnTo>
                        <a:pt x="467" y="314"/>
                      </a:lnTo>
                      <a:lnTo>
                        <a:pt x="466" y="314"/>
                      </a:lnTo>
                      <a:lnTo>
                        <a:pt x="465" y="314"/>
                      </a:lnTo>
                      <a:lnTo>
                        <a:pt x="464" y="315"/>
                      </a:lnTo>
                      <a:lnTo>
                        <a:pt x="461" y="315"/>
                      </a:lnTo>
                      <a:lnTo>
                        <a:pt x="460" y="315"/>
                      </a:lnTo>
                      <a:lnTo>
                        <a:pt x="459" y="315"/>
                      </a:lnTo>
                      <a:lnTo>
                        <a:pt x="460" y="314"/>
                      </a:lnTo>
                      <a:lnTo>
                        <a:pt x="463" y="313"/>
                      </a:lnTo>
                      <a:lnTo>
                        <a:pt x="464" y="311"/>
                      </a:lnTo>
                      <a:lnTo>
                        <a:pt x="466" y="310"/>
                      </a:lnTo>
                      <a:lnTo>
                        <a:pt x="467" y="309"/>
                      </a:lnTo>
                      <a:lnTo>
                        <a:pt x="468" y="307"/>
                      </a:lnTo>
                      <a:lnTo>
                        <a:pt x="471" y="306"/>
                      </a:lnTo>
                      <a:lnTo>
                        <a:pt x="472" y="305"/>
                      </a:lnTo>
                      <a:lnTo>
                        <a:pt x="473" y="303"/>
                      </a:lnTo>
                      <a:lnTo>
                        <a:pt x="475" y="302"/>
                      </a:lnTo>
                      <a:lnTo>
                        <a:pt x="476" y="300"/>
                      </a:lnTo>
                      <a:lnTo>
                        <a:pt x="478" y="299"/>
                      </a:lnTo>
                      <a:lnTo>
                        <a:pt x="480" y="298"/>
                      </a:lnTo>
                      <a:lnTo>
                        <a:pt x="481" y="296"/>
                      </a:lnTo>
                      <a:lnTo>
                        <a:pt x="483" y="295"/>
                      </a:lnTo>
                      <a:lnTo>
                        <a:pt x="485" y="293"/>
                      </a:lnTo>
                      <a:lnTo>
                        <a:pt x="487" y="292"/>
                      </a:lnTo>
                      <a:lnTo>
                        <a:pt x="488" y="291"/>
                      </a:lnTo>
                      <a:lnTo>
                        <a:pt x="490" y="289"/>
                      </a:lnTo>
                      <a:lnTo>
                        <a:pt x="491" y="288"/>
                      </a:lnTo>
                      <a:lnTo>
                        <a:pt x="494" y="287"/>
                      </a:lnTo>
                      <a:lnTo>
                        <a:pt x="495" y="285"/>
                      </a:lnTo>
                      <a:lnTo>
                        <a:pt x="497" y="284"/>
                      </a:lnTo>
                      <a:lnTo>
                        <a:pt x="500" y="283"/>
                      </a:lnTo>
                      <a:lnTo>
                        <a:pt x="502" y="281"/>
                      </a:lnTo>
                      <a:lnTo>
                        <a:pt x="504" y="280"/>
                      </a:lnTo>
                      <a:lnTo>
                        <a:pt x="506" y="279"/>
                      </a:lnTo>
                      <a:lnTo>
                        <a:pt x="509" y="278"/>
                      </a:lnTo>
                      <a:lnTo>
                        <a:pt x="511" y="277"/>
                      </a:lnTo>
                      <a:lnTo>
                        <a:pt x="513" y="277"/>
                      </a:lnTo>
                      <a:lnTo>
                        <a:pt x="516" y="276"/>
                      </a:lnTo>
                      <a:lnTo>
                        <a:pt x="519" y="274"/>
                      </a:lnTo>
                      <a:lnTo>
                        <a:pt x="516" y="274"/>
                      </a:lnTo>
                      <a:lnTo>
                        <a:pt x="512" y="274"/>
                      </a:lnTo>
                      <a:lnTo>
                        <a:pt x="510" y="276"/>
                      </a:lnTo>
                      <a:lnTo>
                        <a:pt x="506" y="276"/>
                      </a:lnTo>
                      <a:lnTo>
                        <a:pt x="503" y="277"/>
                      </a:lnTo>
                      <a:lnTo>
                        <a:pt x="500" y="277"/>
                      </a:lnTo>
                      <a:lnTo>
                        <a:pt x="496" y="278"/>
                      </a:lnTo>
                      <a:lnTo>
                        <a:pt x="493" y="279"/>
                      </a:lnTo>
                      <a:lnTo>
                        <a:pt x="489" y="279"/>
                      </a:lnTo>
                      <a:lnTo>
                        <a:pt x="485" y="280"/>
                      </a:lnTo>
                      <a:lnTo>
                        <a:pt x="481" y="281"/>
                      </a:lnTo>
                      <a:lnTo>
                        <a:pt x="478" y="283"/>
                      </a:lnTo>
                      <a:lnTo>
                        <a:pt x="474" y="284"/>
                      </a:lnTo>
                      <a:lnTo>
                        <a:pt x="471" y="285"/>
                      </a:lnTo>
                      <a:lnTo>
                        <a:pt x="466" y="286"/>
                      </a:lnTo>
                      <a:lnTo>
                        <a:pt x="463" y="287"/>
                      </a:lnTo>
                      <a:lnTo>
                        <a:pt x="459" y="287"/>
                      </a:lnTo>
                      <a:lnTo>
                        <a:pt x="454" y="288"/>
                      </a:lnTo>
                      <a:lnTo>
                        <a:pt x="451" y="289"/>
                      </a:lnTo>
                      <a:lnTo>
                        <a:pt x="448" y="291"/>
                      </a:lnTo>
                      <a:lnTo>
                        <a:pt x="443" y="292"/>
                      </a:lnTo>
                      <a:lnTo>
                        <a:pt x="439" y="293"/>
                      </a:lnTo>
                      <a:lnTo>
                        <a:pt x="436" y="294"/>
                      </a:lnTo>
                      <a:lnTo>
                        <a:pt x="431" y="295"/>
                      </a:lnTo>
                      <a:lnTo>
                        <a:pt x="428" y="296"/>
                      </a:lnTo>
                      <a:lnTo>
                        <a:pt x="424" y="298"/>
                      </a:lnTo>
                      <a:lnTo>
                        <a:pt x="420" y="298"/>
                      </a:lnTo>
                      <a:lnTo>
                        <a:pt x="416" y="299"/>
                      </a:lnTo>
                      <a:lnTo>
                        <a:pt x="413" y="300"/>
                      </a:lnTo>
                      <a:lnTo>
                        <a:pt x="408" y="300"/>
                      </a:lnTo>
                      <a:lnTo>
                        <a:pt x="405" y="301"/>
                      </a:lnTo>
                      <a:lnTo>
                        <a:pt x="401" y="301"/>
                      </a:lnTo>
                      <a:lnTo>
                        <a:pt x="400" y="301"/>
                      </a:lnTo>
                      <a:lnTo>
                        <a:pt x="399" y="300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7" y="299"/>
                      </a:lnTo>
                      <a:lnTo>
                        <a:pt x="397" y="298"/>
                      </a:lnTo>
                      <a:lnTo>
                        <a:pt x="396" y="298"/>
                      </a:lnTo>
                      <a:lnTo>
                        <a:pt x="396" y="296"/>
                      </a:lnTo>
                      <a:lnTo>
                        <a:pt x="394" y="296"/>
                      </a:lnTo>
                      <a:lnTo>
                        <a:pt x="394" y="295"/>
                      </a:lnTo>
                      <a:lnTo>
                        <a:pt x="393" y="295"/>
                      </a:lnTo>
                      <a:lnTo>
                        <a:pt x="393" y="294"/>
                      </a:lnTo>
                      <a:lnTo>
                        <a:pt x="393" y="293"/>
                      </a:lnTo>
                      <a:lnTo>
                        <a:pt x="392" y="292"/>
                      </a:lnTo>
                      <a:lnTo>
                        <a:pt x="392" y="291"/>
                      </a:lnTo>
                      <a:lnTo>
                        <a:pt x="392" y="289"/>
                      </a:lnTo>
                      <a:lnTo>
                        <a:pt x="391" y="289"/>
                      </a:lnTo>
                      <a:lnTo>
                        <a:pt x="391" y="288"/>
                      </a:lnTo>
                      <a:lnTo>
                        <a:pt x="391" y="287"/>
                      </a:lnTo>
                      <a:lnTo>
                        <a:pt x="391" y="286"/>
                      </a:lnTo>
                      <a:lnTo>
                        <a:pt x="390" y="286"/>
                      </a:lnTo>
                      <a:lnTo>
                        <a:pt x="390" y="285"/>
                      </a:lnTo>
                      <a:lnTo>
                        <a:pt x="390" y="284"/>
                      </a:lnTo>
                      <a:lnTo>
                        <a:pt x="389" y="283"/>
                      </a:lnTo>
                      <a:lnTo>
                        <a:pt x="389" y="281"/>
                      </a:lnTo>
                      <a:lnTo>
                        <a:pt x="387" y="281"/>
                      </a:lnTo>
                      <a:lnTo>
                        <a:pt x="390" y="276"/>
                      </a:lnTo>
                      <a:lnTo>
                        <a:pt x="392" y="271"/>
                      </a:lnTo>
                      <a:lnTo>
                        <a:pt x="394" y="266"/>
                      </a:lnTo>
                      <a:lnTo>
                        <a:pt x="397" y="262"/>
                      </a:lnTo>
                      <a:lnTo>
                        <a:pt x="398" y="257"/>
                      </a:lnTo>
                      <a:lnTo>
                        <a:pt x="400" y="253"/>
                      </a:lnTo>
                      <a:lnTo>
                        <a:pt x="402" y="248"/>
                      </a:lnTo>
                      <a:lnTo>
                        <a:pt x="404" y="243"/>
                      </a:lnTo>
                      <a:lnTo>
                        <a:pt x="406" y="239"/>
                      </a:lnTo>
                      <a:lnTo>
                        <a:pt x="407" y="234"/>
                      </a:lnTo>
                      <a:lnTo>
                        <a:pt x="409" y="229"/>
                      </a:lnTo>
                      <a:lnTo>
                        <a:pt x="411" y="225"/>
                      </a:lnTo>
                      <a:lnTo>
                        <a:pt x="412" y="220"/>
                      </a:lnTo>
                      <a:lnTo>
                        <a:pt x="413" y="214"/>
                      </a:lnTo>
                      <a:lnTo>
                        <a:pt x="414" y="210"/>
                      </a:lnTo>
                      <a:lnTo>
                        <a:pt x="415" y="205"/>
                      </a:lnTo>
                      <a:lnTo>
                        <a:pt x="416" y="199"/>
                      </a:lnTo>
                      <a:lnTo>
                        <a:pt x="417" y="195"/>
                      </a:lnTo>
                      <a:lnTo>
                        <a:pt x="417" y="189"/>
                      </a:lnTo>
                      <a:lnTo>
                        <a:pt x="419" y="183"/>
                      </a:lnTo>
                      <a:lnTo>
                        <a:pt x="419" y="179"/>
                      </a:lnTo>
                      <a:lnTo>
                        <a:pt x="420" y="173"/>
                      </a:lnTo>
                      <a:lnTo>
                        <a:pt x="420" y="167"/>
                      </a:lnTo>
                      <a:lnTo>
                        <a:pt x="420" y="161"/>
                      </a:lnTo>
                      <a:lnTo>
                        <a:pt x="420" y="155"/>
                      </a:lnTo>
                      <a:lnTo>
                        <a:pt x="420" y="150"/>
                      </a:lnTo>
                      <a:lnTo>
                        <a:pt x="419" y="143"/>
                      </a:lnTo>
                      <a:lnTo>
                        <a:pt x="419" y="137"/>
                      </a:lnTo>
                      <a:lnTo>
                        <a:pt x="417" y="130"/>
                      </a:lnTo>
                      <a:lnTo>
                        <a:pt x="417" y="124"/>
                      </a:lnTo>
                      <a:lnTo>
                        <a:pt x="416" y="117"/>
                      </a:lnTo>
                      <a:lnTo>
                        <a:pt x="415" y="110"/>
                      </a:lnTo>
                      <a:lnTo>
                        <a:pt x="415" y="119"/>
                      </a:lnTo>
                      <a:lnTo>
                        <a:pt x="416" y="127"/>
                      </a:lnTo>
                      <a:lnTo>
                        <a:pt x="416" y="135"/>
                      </a:lnTo>
                      <a:lnTo>
                        <a:pt x="416" y="143"/>
                      </a:lnTo>
                      <a:lnTo>
                        <a:pt x="416" y="150"/>
                      </a:lnTo>
                      <a:lnTo>
                        <a:pt x="416" y="158"/>
                      </a:lnTo>
                      <a:lnTo>
                        <a:pt x="415" y="165"/>
                      </a:lnTo>
                      <a:lnTo>
                        <a:pt x="415" y="171"/>
                      </a:lnTo>
                      <a:lnTo>
                        <a:pt x="414" y="177"/>
                      </a:lnTo>
                      <a:lnTo>
                        <a:pt x="414" y="183"/>
                      </a:lnTo>
                      <a:lnTo>
                        <a:pt x="413" y="190"/>
                      </a:lnTo>
                      <a:lnTo>
                        <a:pt x="412" y="195"/>
                      </a:lnTo>
                      <a:lnTo>
                        <a:pt x="411" y="201"/>
                      </a:lnTo>
                      <a:lnTo>
                        <a:pt x="409" y="206"/>
                      </a:lnTo>
                      <a:lnTo>
                        <a:pt x="408" y="211"/>
                      </a:lnTo>
                      <a:lnTo>
                        <a:pt x="407" y="216"/>
                      </a:lnTo>
                      <a:lnTo>
                        <a:pt x="406" y="220"/>
                      </a:lnTo>
                      <a:lnTo>
                        <a:pt x="404" y="224"/>
                      </a:lnTo>
                      <a:lnTo>
                        <a:pt x="402" y="228"/>
                      </a:lnTo>
                      <a:lnTo>
                        <a:pt x="401" y="232"/>
                      </a:lnTo>
                      <a:lnTo>
                        <a:pt x="399" y="234"/>
                      </a:lnTo>
                      <a:lnTo>
                        <a:pt x="398" y="238"/>
                      </a:lnTo>
                      <a:lnTo>
                        <a:pt x="396" y="240"/>
                      </a:lnTo>
                      <a:lnTo>
                        <a:pt x="394" y="243"/>
                      </a:lnTo>
                      <a:lnTo>
                        <a:pt x="392" y="246"/>
                      </a:lnTo>
                      <a:lnTo>
                        <a:pt x="391" y="247"/>
                      </a:lnTo>
                      <a:lnTo>
                        <a:pt x="389" y="249"/>
                      </a:lnTo>
                      <a:lnTo>
                        <a:pt x="386" y="250"/>
                      </a:lnTo>
                      <a:lnTo>
                        <a:pt x="385" y="251"/>
                      </a:lnTo>
                      <a:lnTo>
                        <a:pt x="383" y="253"/>
                      </a:lnTo>
                      <a:lnTo>
                        <a:pt x="381" y="253"/>
                      </a:lnTo>
                      <a:lnTo>
                        <a:pt x="379" y="254"/>
                      </a:lnTo>
                      <a:lnTo>
                        <a:pt x="378" y="253"/>
                      </a:lnTo>
                      <a:lnTo>
                        <a:pt x="378" y="251"/>
                      </a:lnTo>
                      <a:lnTo>
                        <a:pt x="378" y="250"/>
                      </a:lnTo>
                      <a:lnTo>
                        <a:pt x="377" y="249"/>
                      </a:lnTo>
                      <a:lnTo>
                        <a:pt x="377" y="248"/>
                      </a:lnTo>
                      <a:lnTo>
                        <a:pt x="377" y="247"/>
                      </a:lnTo>
                      <a:lnTo>
                        <a:pt x="377" y="246"/>
                      </a:lnTo>
                      <a:lnTo>
                        <a:pt x="376" y="244"/>
                      </a:lnTo>
                      <a:lnTo>
                        <a:pt x="376" y="243"/>
                      </a:lnTo>
                      <a:lnTo>
                        <a:pt x="376" y="242"/>
                      </a:lnTo>
                      <a:lnTo>
                        <a:pt x="376" y="241"/>
                      </a:lnTo>
                      <a:lnTo>
                        <a:pt x="376" y="240"/>
                      </a:lnTo>
                      <a:lnTo>
                        <a:pt x="375" y="239"/>
                      </a:lnTo>
                      <a:lnTo>
                        <a:pt x="375" y="238"/>
                      </a:lnTo>
                      <a:lnTo>
                        <a:pt x="375" y="236"/>
                      </a:lnTo>
                      <a:lnTo>
                        <a:pt x="375" y="235"/>
                      </a:lnTo>
                      <a:lnTo>
                        <a:pt x="375" y="234"/>
                      </a:lnTo>
                      <a:lnTo>
                        <a:pt x="375" y="233"/>
                      </a:lnTo>
                      <a:lnTo>
                        <a:pt x="375" y="232"/>
                      </a:lnTo>
                      <a:lnTo>
                        <a:pt x="375" y="231"/>
                      </a:lnTo>
                      <a:lnTo>
                        <a:pt x="375" y="229"/>
                      </a:lnTo>
                      <a:lnTo>
                        <a:pt x="376" y="228"/>
                      </a:lnTo>
                      <a:lnTo>
                        <a:pt x="376" y="227"/>
                      </a:lnTo>
                      <a:lnTo>
                        <a:pt x="376" y="226"/>
                      </a:lnTo>
                      <a:lnTo>
                        <a:pt x="376" y="225"/>
                      </a:lnTo>
                      <a:lnTo>
                        <a:pt x="376" y="224"/>
                      </a:lnTo>
                      <a:lnTo>
                        <a:pt x="377" y="222"/>
                      </a:lnTo>
                      <a:lnTo>
                        <a:pt x="377" y="221"/>
                      </a:lnTo>
                      <a:lnTo>
                        <a:pt x="377" y="219"/>
                      </a:lnTo>
                      <a:lnTo>
                        <a:pt x="378" y="217"/>
                      </a:lnTo>
                      <a:lnTo>
                        <a:pt x="379" y="214"/>
                      </a:lnTo>
                      <a:lnTo>
                        <a:pt x="381" y="212"/>
                      </a:lnTo>
                      <a:lnTo>
                        <a:pt x="382" y="209"/>
                      </a:lnTo>
                      <a:lnTo>
                        <a:pt x="382" y="206"/>
                      </a:lnTo>
                      <a:lnTo>
                        <a:pt x="383" y="203"/>
                      </a:lnTo>
                      <a:lnTo>
                        <a:pt x="384" y="199"/>
                      </a:lnTo>
                      <a:lnTo>
                        <a:pt x="385" y="197"/>
                      </a:lnTo>
                      <a:lnTo>
                        <a:pt x="386" y="194"/>
                      </a:lnTo>
                      <a:lnTo>
                        <a:pt x="387" y="190"/>
                      </a:lnTo>
                      <a:lnTo>
                        <a:pt x="387" y="187"/>
                      </a:lnTo>
                      <a:lnTo>
                        <a:pt x="389" y="183"/>
                      </a:lnTo>
                      <a:lnTo>
                        <a:pt x="390" y="180"/>
                      </a:lnTo>
                      <a:lnTo>
                        <a:pt x="390" y="176"/>
                      </a:lnTo>
                      <a:lnTo>
                        <a:pt x="391" y="173"/>
                      </a:lnTo>
                      <a:lnTo>
                        <a:pt x="391" y="169"/>
                      </a:lnTo>
                      <a:lnTo>
                        <a:pt x="392" y="166"/>
                      </a:lnTo>
                      <a:lnTo>
                        <a:pt x="392" y="162"/>
                      </a:lnTo>
                      <a:lnTo>
                        <a:pt x="392" y="158"/>
                      </a:lnTo>
                      <a:lnTo>
                        <a:pt x="393" y="154"/>
                      </a:lnTo>
                      <a:lnTo>
                        <a:pt x="393" y="151"/>
                      </a:lnTo>
                      <a:lnTo>
                        <a:pt x="393" y="147"/>
                      </a:lnTo>
                      <a:lnTo>
                        <a:pt x="393" y="143"/>
                      </a:lnTo>
                      <a:lnTo>
                        <a:pt x="393" y="139"/>
                      </a:lnTo>
                      <a:lnTo>
                        <a:pt x="393" y="136"/>
                      </a:lnTo>
                      <a:lnTo>
                        <a:pt x="393" y="132"/>
                      </a:lnTo>
                      <a:lnTo>
                        <a:pt x="392" y="128"/>
                      </a:lnTo>
                      <a:lnTo>
                        <a:pt x="392" y="124"/>
                      </a:lnTo>
                      <a:lnTo>
                        <a:pt x="391" y="121"/>
                      </a:lnTo>
                      <a:lnTo>
                        <a:pt x="390" y="117"/>
                      </a:lnTo>
                      <a:lnTo>
                        <a:pt x="390" y="114"/>
                      </a:lnTo>
                      <a:lnTo>
                        <a:pt x="389" y="110"/>
                      </a:lnTo>
                      <a:lnTo>
                        <a:pt x="389" y="114"/>
                      </a:lnTo>
                      <a:lnTo>
                        <a:pt x="389" y="119"/>
                      </a:lnTo>
                      <a:lnTo>
                        <a:pt x="390" y="123"/>
                      </a:lnTo>
                      <a:lnTo>
                        <a:pt x="390" y="127"/>
                      </a:lnTo>
                      <a:lnTo>
                        <a:pt x="390" y="131"/>
                      </a:lnTo>
                      <a:lnTo>
                        <a:pt x="390" y="135"/>
                      </a:lnTo>
                      <a:lnTo>
                        <a:pt x="390" y="138"/>
                      </a:lnTo>
                      <a:lnTo>
                        <a:pt x="390" y="142"/>
                      </a:lnTo>
                      <a:lnTo>
                        <a:pt x="390" y="146"/>
                      </a:lnTo>
                      <a:lnTo>
                        <a:pt x="390" y="150"/>
                      </a:lnTo>
                      <a:lnTo>
                        <a:pt x="390" y="152"/>
                      </a:lnTo>
                      <a:lnTo>
                        <a:pt x="390" y="155"/>
                      </a:lnTo>
                      <a:lnTo>
                        <a:pt x="389" y="159"/>
                      </a:lnTo>
                      <a:lnTo>
                        <a:pt x="389" y="162"/>
                      </a:lnTo>
                      <a:lnTo>
                        <a:pt x="389" y="165"/>
                      </a:lnTo>
                      <a:lnTo>
                        <a:pt x="387" y="168"/>
                      </a:lnTo>
                      <a:lnTo>
                        <a:pt x="387" y="172"/>
                      </a:lnTo>
                      <a:lnTo>
                        <a:pt x="386" y="174"/>
                      </a:lnTo>
                      <a:lnTo>
                        <a:pt x="386" y="177"/>
                      </a:lnTo>
                      <a:lnTo>
                        <a:pt x="385" y="180"/>
                      </a:lnTo>
                      <a:lnTo>
                        <a:pt x="385" y="183"/>
                      </a:lnTo>
                      <a:lnTo>
                        <a:pt x="384" y="186"/>
                      </a:lnTo>
                      <a:lnTo>
                        <a:pt x="384" y="189"/>
                      </a:lnTo>
                      <a:lnTo>
                        <a:pt x="383" y="191"/>
                      </a:lnTo>
                      <a:lnTo>
                        <a:pt x="382" y="194"/>
                      </a:lnTo>
                      <a:lnTo>
                        <a:pt x="381" y="197"/>
                      </a:lnTo>
                      <a:lnTo>
                        <a:pt x="381" y="199"/>
                      </a:lnTo>
                      <a:lnTo>
                        <a:pt x="379" y="203"/>
                      </a:lnTo>
                      <a:lnTo>
                        <a:pt x="378" y="205"/>
                      </a:lnTo>
                      <a:lnTo>
                        <a:pt x="378" y="209"/>
                      </a:lnTo>
                      <a:lnTo>
                        <a:pt x="377" y="211"/>
                      </a:lnTo>
                      <a:lnTo>
                        <a:pt x="376" y="214"/>
                      </a:lnTo>
                      <a:lnTo>
                        <a:pt x="376" y="212"/>
                      </a:lnTo>
                      <a:lnTo>
                        <a:pt x="376" y="210"/>
                      </a:lnTo>
                      <a:lnTo>
                        <a:pt x="376" y="207"/>
                      </a:lnTo>
                      <a:lnTo>
                        <a:pt x="375" y="205"/>
                      </a:lnTo>
                      <a:lnTo>
                        <a:pt x="375" y="204"/>
                      </a:lnTo>
                      <a:lnTo>
                        <a:pt x="375" y="202"/>
                      </a:lnTo>
                      <a:lnTo>
                        <a:pt x="374" y="199"/>
                      </a:lnTo>
                      <a:lnTo>
                        <a:pt x="374" y="197"/>
                      </a:lnTo>
                      <a:lnTo>
                        <a:pt x="374" y="196"/>
                      </a:lnTo>
                      <a:lnTo>
                        <a:pt x="372" y="194"/>
                      </a:lnTo>
                      <a:lnTo>
                        <a:pt x="372" y="192"/>
                      </a:lnTo>
                      <a:lnTo>
                        <a:pt x="372" y="190"/>
                      </a:lnTo>
                      <a:lnTo>
                        <a:pt x="371" y="189"/>
                      </a:lnTo>
                      <a:lnTo>
                        <a:pt x="371" y="187"/>
                      </a:lnTo>
                      <a:lnTo>
                        <a:pt x="370" y="186"/>
                      </a:lnTo>
                      <a:lnTo>
                        <a:pt x="370" y="183"/>
                      </a:lnTo>
                      <a:lnTo>
                        <a:pt x="370" y="182"/>
                      </a:lnTo>
                      <a:lnTo>
                        <a:pt x="369" y="180"/>
                      </a:lnTo>
                      <a:lnTo>
                        <a:pt x="369" y="179"/>
                      </a:lnTo>
                      <a:lnTo>
                        <a:pt x="369" y="176"/>
                      </a:lnTo>
                      <a:lnTo>
                        <a:pt x="368" y="175"/>
                      </a:lnTo>
                      <a:lnTo>
                        <a:pt x="368" y="173"/>
                      </a:lnTo>
                      <a:lnTo>
                        <a:pt x="368" y="171"/>
                      </a:lnTo>
                      <a:lnTo>
                        <a:pt x="367" y="169"/>
                      </a:lnTo>
                      <a:lnTo>
                        <a:pt x="367" y="167"/>
                      </a:lnTo>
                      <a:lnTo>
                        <a:pt x="367" y="165"/>
                      </a:lnTo>
                      <a:lnTo>
                        <a:pt x="367" y="162"/>
                      </a:lnTo>
                      <a:lnTo>
                        <a:pt x="367" y="161"/>
                      </a:lnTo>
                      <a:lnTo>
                        <a:pt x="366" y="159"/>
                      </a:lnTo>
                      <a:lnTo>
                        <a:pt x="366" y="157"/>
                      </a:lnTo>
                      <a:lnTo>
                        <a:pt x="366" y="153"/>
                      </a:lnTo>
                      <a:lnTo>
                        <a:pt x="366" y="151"/>
                      </a:lnTo>
                      <a:lnTo>
                        <a:pt x="367" y="151"/>
                      </a:lnTo>
                      <a:lnTo>
                        <a:pt x="367" y="152"/>
                      </a:lnTo>
                      <a:lnTo>
                        <a:pt x="368" y="152"/>
                      </a:lnTo>
                      <a:lnTo>
                        <a:pt x="369" y="153"/>
                      </a:lnTo>
                      <a:lnTo>
                        <a:pt x="370" y="153"/>
                      </a:lnTo>
                      <a:lnTo>
                        <a:pt x="371" y="154"/>
                      </a:lnTo>
                      <a:lnTo>
                        <a:pt x="372" y="155"/>
                      </a:lnTo>
                      <a:lnTo>
                        <a:pt x="374" y="155"/>
                      </a:lnTo>
                      <a:lnTo>
                        <a:pt x="375" y="155"/>
                      </a:lnTo>
                      <a:lnTo>
                        <a:pt x="376" y="157"/>
                      </a:lnTo>
                      <a:lnTo>
                        <a:pt x="377" y="158"/>
                      </a:lnTo>
                      <a:lnTo>
                        <a:pt x="378" y="158"/>
                      </a:lnTo>
                      <a:lnTo>
                        <a:pt x="379" y="159"/>
                      </a:lnTo>
                      <a:lnTo>
                        <a:pt x="381" y="159"/>
                      </a:lnTo>
                      <a:lnTo>
                        <a:pt x="381" y="160"/>
                      </a:lnTo>
                      <a:lnTo>
                        <a:pt x="382" y="160"/>
                      </a:lnTo>
                      <a:lnTo>
                        <a:pt x="383" y="160"/>
                      </a:lnTo>
                      <a:lnTo>
                        <a:pt x="383" y="161"/>
                      </a:lnTo>
                      <a:lnTo>
                        <a:pt x="383" y="160"/>
                      </a:lnTo>
                      <a:lnTo>
                        <a:pt x="382" y="160"/>
                      </a:lnTo>
                      <a:lnTo>
                        <a:pt x="382" y="159"/>
                      </a:lnTo>
                      <a:lnTo>
                        <a:pt x="381" y="159"/>
                      </a:lnTo>
                      <a:lnTo>
                        <a:pt x="379" y="158"/>
                      </a:lnTo>
                      <a:lnTo>
                        <a:pt x="378" y="157"/>
                      </a:lnTo>
                      <a:lnTo>
                        <a:pt x="378" y="155"/>
                      </a:lnTo>
                      <a:lnTo>
                        <a:pt x="377" y="155"/>
                      </a:lnTo>
                      <a:lnTo>
                        <a:pt x="377" y="154"/>
                      </a:lnTo>
                      <a:lnTo>
                        <a:pt x="376" y="154"/>
                      </a:lnTo>
                      <a:lnTo>
                        <a:pt x="376" y="153"/>
                      </a:lnTo>
                      <a:lnTo>
                        <a:pt x="375" y="152"/>
                      </a:lnTo>
                      <a:lnTo>
                        <a:pt x="375" y="151"/>
                      </a:lnTo>
                      <a:lnTo>
                        <a:pt x="374" y="151"/>
                      </a:lnTo>
                      <a:lnTo>
                        <a:pt x="374" y="150"/>
                      </a:lnTo>
                      <a:lnTo>
                        <a:pt x="372" y="150"/>
                      </a:lnTo>
                      <a:lnTo>
                        <a:pt x="372" y="149"/>
                      </a:lnTo>
                      <a:lnTo>
                        <a:pt x="371" y="149"/>
                      </a:lnTo>
                      <a:lnTo>
                        <a:pt x="370" y="147"/>
                      </a:lnTo>
                      <a:lnTo>
                        <a:pt x="369" y="146"/>
                      </a:lnTo>
                      <a:lnTo>
                        <a:pt x="368" y="146"/>
                      </a:lnTo>
                      <a:lnTo>
                        <a:pt x="367" y="145"/>
                      </a:lnTo>
                      <a:lnTo>
                        <a:pt x="366" y="145"/>
                      </a:lnTo>
                      <a:lnTo>
                        <a:pt x="367" y="145"/>
                      </a:lnTo>
                      <a:lnTo>
                        <a:pt x="368" y="145"/>
                      </a:lnTo>
                      <a:lnTo>
                        <a:pt x="368" y="144"/>
                      </a:lnTo>
                      <a:lnTo>
                        <a:pt x="369" y="144"/>
                      </a:lnTo>
                      <a:lnTo>
                        <a:pt x="369" y="145"/>
                      </a:lnTo>
                      <a:lnTo>
                        <a:pt x="370" y="145"/>
                      </a:lnTo>
                      <a:lnTo>
                        <a:pt x="371" y="145"/>
                      </a:lnTo>
                      <a:lnTo>
                        <a:pt x="372" y="145"/>
                      </a:lnTo>
                      <a:lnTo>
                        <a:pt x="374" y="145"/>
                      </a:lnTo>
                      <a:lnTo>
                        <a:pt x="375" y="145"/>
                      </a:lnTo>
                      <a:lnTo>
                        <a:pt x="376" y="145"/>
                      </a:lnTo>
                      <a:lnTo>
                        <a:pt x="377" y="145"/>
                      </a:lnTo>
                      <a:lnTo>
                        <a:pt x="377" y="144"/>
                      </a:lnTo>
                      <a:lnTo>
                        <a:pt x="378" y="144"/>
                      </a:lnTo>
                      <a:lnTo>
                        <a:pt x="379" y="144"/>
                      </a:lnTo>
                      <a:lnTo>
                        <a:pt x="379" y="143"/>
                      </a:lnTo>
                      <a:lnTo>
                        <a:pt x="379" y="142"/>
                      </a:lnTo>
                      <a:lnTo>
                        <a:pt x="379" y="140"/>
                      </a:lnTo>
                      <a:lnTo>
                        <a:pt x="379" y="139"/>
                      </a:lnTo>
                      <a:lnTo>
                        <a:pt x="379" y="138"/>
                      </a:lnTo>
                      <a:lnTo>
                        <a:pt x="379" y="137"/>
                      </a:lnTo>
                      <a:lnTo>
                        <a:pt x="379" y="136"/>
                      </a:lnTo>
                      <a:lnTo>
                        <a:pt x="379" y="135"/>
                      </a:lnTo>
                      <a:lnTo>
                        <a:pt x="379" y="134"/>
                      </a:lnTo>
                      <a:lnTo>
                        <a:pt x="379" y="132"/>
                      </a:lnTo>
                      <a:lnTo>
                        <a:pt x="379" y="131"/>
                      </a:lnTo>
                      <a:lnTo>
                        <a:pt x="379" y="130"/>
                      </a:lnTo>
                      <a:lnTo>
                        <a:pt x="379" y="129"/>
                      </a:lnTo>
                      <a:lnTo>
                        <a:pt x="379" y="128"/>
                      </a:lnTo>
                      <a:lnTo>
                        <a:pt x="379" y="127"/>
                      </a:lnTo>
                      <a:lnTo>
                        <a:pt x="379" y="125"/>
                      </a:lnTo>
                      <a:lnTo>
                        <a:pt x="379" y="124"/>
                      </a:lnTo>
                      <a:lnTo>
                        <a:pt x="379" y="123"/>
                      </a:lnTo>
                      <a:lnTo>
                        <a:pt x="379" y="122"/>
                      </a:lnTo>
                      <a:lnTo>
                        <a:pt x="379" y="121"/>
                      </a:lnTo>
                      <a:lnTo>
                        <a:pt x="379" y="120"/>
                      </a:lnTo>
                      <a:lnTo>
                        <a:pt x="379" y="119"/>
                      </a:lnTo>
                      <a:lnTo>
                        <a:pt x="379" y="117"/>
                      </a:lnTo>
                      <a:lnTo>
                        <a:pt x="378" y="117"/>
                      </a:lnTo>
                      <a:lnTo>
                        <a:pt x="378" y="116"/>
                      </a:lnTo>
                      <a:lnTo>
                        <a:pt x="378" y="115"/>
                      </a:lnTo>
                      <a:lnTo>
                        <a:pt x="378" y="114"/>
                      </a:lnTo>
                      <a:lnTo>
                        <a:pt x="377" y="114"/>
                      </a:lnTo>
                      <a:lnTo>
                        <a:pt x="377" y="113"/>
                      </a:lnTo>
                      <a:lnTo>
                        <a:pt x="376" y="112"/>
                      </a:lnTo>
                      <a:lnTo>
                        <a:pt x="376" y="110"/>
                      </a:lnTo>
                      <a:lnTo>
                        <a:pt x="375" y="110"/>
                      </a:lnTo>
                      <a:lnTo>
                        <a:pt x="374" y="109"/>
                      </a:lnTo>
                      <a:lnTo>
                        <a:pt x="372" y="108"/>
                      </a:lnTo>
                      <a:lnTo>
                        <a:pt x="371" y="107"/>
                      </a:lnTo>
                      <a:lnTo>
                        <a:pt x="370" y="107"/>
                      </a:lnTo>
                      <a:lnTo>
                        <a:pt x="369" y="106"/>
                      </a:lnTo>
                      <a:lnTo>
                        <a:pt x="368" y="105"/>
                      </a:lnTo>
                      <a:lnTo>
                        <a:pt x="367" y="105"/>
                      </a:lnTo>
                      <a:lnTo>
                        <a:pt x="366" y="104"/>
                      </a:lnTo>
                      <a:lnTo>
                        <a:pt x="363" y="102"/>
                      </a:lnTo>
                      <a:lnTo>
                        <a:pt x="362" y="102"/>
                      </a:lnTo>
                      <a:lnTo>
                        <a:pt x="361" y="101"/>
                      </a:lnTo>
                      <a:lnTo>
                        <a:pt x="359" y="101"/>
                      </a:lnTo>
                      <a:lnTo>
                        <a:pt x="357" y="100"/>
                      </a:lnTo>
                      <a:lnTo>
                        <a:pt x="356" y="100"/>
                      </a:lnTo>
                      <a:lnTo>
                        <a:pt x="354" y="99"/>
                      </a:lnTo>
                      <a:lnTo>
                        <a:pt x="353" y="99"/>
                      </a:lnTo>
                      <a:lnTo>
                        <a:pt x="350" y="98"/>
                      </a:lnTo>
                      <a:lnTo>
                        <a:pt x="349" y="98"/>
                      </a:lnTo>
                      <a:lnTo>
                        <a:pt x="348" y="98"/>
                      </a:lnTo>
                      <a:lnTo>
                        <a:pt x="346" y="98"/>
                      </a:lnTo>
                      <a:lnTo>
                        <a:pt x="345" y="98"/>
                      </a:lnTo>
                      <a:lnTo>
                        <a:pt x="344" y="98"/>
                      </a:lnTo>
                      <a:lnTo>
                        <a:pt x="341" y="98"/>
                      </a:lnTo>
                      <a:lnTo>
                        <a:pt x="340" y="98"/>
                      </a:lnTo>
                      <a:lnTo>
                        <a:pt x="339" y="98"/>
                      </a:lnTo>
                      <a:lnTo>
                        <a:pt x="338" y="98"/>
                      </a:lnTo>
                      <a:lnTo>
                        <a:pt x="337" y="98"/>
                      </a:lnTo>
                      <a:lnTo>
                        <a:pt x="335" y="98"/>
                      </a:lnTo>
                      <a:lnTo>
                        <a:pt x="335" y="97"/>
                      </a:lnTo>
                      <a:lnTo>
                        <a:pt x="335" y="95"/>
                      </a:lnTo>
                      <a:lnTo>
                        <a:pt x="334" y="94"/>
                      </a:lnTo>
                      <a:lnTo>
                        <a:pt x="334" y="93"/>
                      </a:lnTo>
                      <a:lnTo>
                        <a:pt x="334" y="92"/>
                      </a:lnTo>
                      <a:lnTo>
                        <a:pt x="333" y="92"/>
                      </a:lnTo>
                      <a:lnTo>
                        <a:pt x="333" y="91"/>
                      </a:lnTo>
                      <a:lnTo>
                        <a:pt x="333" y="90"/>
                      </a:lnTo>
                      <a:lnTo>
                        <a:pt x="332" y="90"/>
                      </a:lnTo>
                      <a:lnTo>
                        <a:pt x="332" y="88"/>
                      </a:lnTo>
                      <a:lnTo>
                        <a:pt x="332" y="87"/>
                      </a:lnTo>
                      <a:lnTo>
                        <a:pt x="331" y="87"/>
                      </a:lnTo>
                      <a:lnTo>
                        <a:pt x="331" y="86"/>
                      </a:lnTo>
                      <a:lnTo>
                        <a:pt x="330" y="84"/>
                      </a:lnTo>
                      <a:lnTo>
                        <a:pt x="330" y="83"/>
                      </a:lnTo>
                      <a:lnTo>
                        <a:pt x="329" y="80"/>
                      </a:lnTo>
                      <a:lnTo>
                        <a:pt x="329" y="79"/>
                      </a:lnTo>
                      <a:lnTo>
                        <a:pt x="327" y="77"/>
                      </a:lnTo>
                      <a:lnTo>
                        <a:pt x="327" y="76"/>
                      </a:lnTo>
                      <a:lnTo>
                        <a:pt x="326" y="75"/>
                      </a:lnTo>
                      <a:lnTo>
                        <a:pt x="326" y="72"/>
                      </a:lnTo>
                      <a:lnTo>
                        <a:pt x="326" y="71"/>
                      </a:lnTo>
                      <a:lnTo>
                        <a:pt x="325" y="70"/>
                      </a:lnTo>
                      <a:lnTo>
                        <a:pt x="325" y="69"/>
                      </a:lnTo>
                      <a:lnTo>
                        <a:pt x="325" y="68"/>
                      </a:lnTo>
                      <a:lnTo>
                        <a:pt x="324" y="65"/>
                      </a:lnTo>
                      <a:lnTo>
                        <a:pt x="324" y="64"/>
                      </a:lnTo>
                      <a:lnTo>
                        <a:pt x="324" y="63"/>
                      </a:lnTo>
                      <a:lnTo>
                        <a:pt x="324" y="62"/>
                      </a:lnTo>
                      <a:lnTo>
                        <a:pt x="324" y="61"/>
                      </a:lnTo>
                      <a:lnTo>
                        <a:pt x="324" y="60"/>
                      </a:lnTo>
                      <a:lnTo>
                        <a:pt x="324" y="58"/>
                      </a:lnTo>
                      <a:lnTo>
                        <a:pt x="324" y="57"/>
                      </a:lnTo>
                      <a:lnTo>
                        <a:pt x="324" y="56"/>
                      </a:lnTo>
                      <a:lnTo>
                        <a:pt x="324" y="55"/>
                      </a:lnTo>
                      <a:lnTo>
                        <a:pt x="323" y="54"/>
                      </a:lnTo>
                      <a:lnTo>
                        <a:pt x="323" y="53"/>
                      </a:lnTo>
                      <a:lnTo>
                        <a:pt x="324" y="52"/>
                      </a:lnTo>
                      <a:lnTo>
                        <a:pt x="324" y="50"/>
                      </a:lnTo>
                      <a:lnTo>
                        <a:pt x="324" y="49"/>
                      </a:lnTo>
                      <a:lnTo>
                        <a:pt x="324" y="48"/>
                      </a:lnTo>
                      <a:lnTo>
                        <a:pt x="324" y="47"/>
                      </a:lnTo>
                      <a:lnTo>
                        <a:pt x="324" y="46"/>
                      </a:lnTo>
                      <a:lnTo>
                        <a:pt x="324" y="45"/>
                      </a:lnTo>
                      <a:lnTo>
                        <a:pt x="324" y="43"/>
                      </a:lnTo>
                      <a:lnTo>
                        <a:pt x="326" y="43"/>
                      </a:lnTo>
                      <a:lnTo>
                        <a:pt x="327" y="43"/>
                      </a:lnTo>
                      <a:lnTo>
                        <a:pt x="330" y="43"/>
                      </a:lnTo>
                      <a:lnTo>
                        <a:pt x="332" y="43"/>
                      </a:lnTo>
                      <a:lnTo>
                        <a:pt x="333" y="43"/>
                      </a:lnTo>
                      <a:lnTo>
                        <a:pt x="335" y="43"/>
                      </a:lnTo>
                      <a:lnTo>
                        <a:pt x="338" y="43"/>
                      </a:lnTo>
                      <a:lnTo>
                        <a:pt x="339" y="43"/>
                      </a:lnTo>
                      <a:lnTo>
                        <a:pt x="341" y="43"/>
                      </a:lnTo>
                      <a:lnTo>
                        <a:pt x="342" y="43"/>
                      </a:lnTo>
                      <a:lnTo>
                        <a:pt x="345" y="43"/>
                      </a:lnTo>
                      <a:lnTo>
                        <a:pt x="347" y="43"/>
                      </a:lnTo>
                      <a:lnTo>
                        <a:pt x="348" y="43"/>
                      </a:lnTo>
                      <a:lnTo>
                        <a:pt x="350" y="43"/>
                      </a:lnTo>
                      <a:lnTo>
                        <a:pt x="352" y="43"/>
                      </a:lnTo>
                      <a:lnTo>
                        <a:pt x="354" y="43"/>
                      </a:lnTo>
                      <a:lnTo>
                        <a:pt x="356" y="43"/>
                      </a:lnTo>
                      <a:lnTo>
                        <a:pt x="357" y="43"/>
                      </a:lnTo>
                      <a:lnTo>
                        <a:pt x="360" y="43"/>
                      </a:lnTo>
                      <a:lnTo>
                        <a:pt x="361" y="43"/>
                      </a:lnTo>
                      <a:lnTo>
                        <a:pt x="363" y="43"/>
                      </a:lnTo>
                      <a:lnTo>
                        <a:pt x="366" y="45"/>
                      </a:lnTo>
                      <a:lnTo>
                        <a:pt x="367" y="45"/>
                      </a:lnTo>
                      <a:lnTo>
                        <a:pt x="369" y="45"/>
                      </a:lnTo>
                      <a:lnTo>
                        <a:pt x="370" y="45"/>
                      </a:lnTo>
                      <a:lnTo>
                        <a:pt x="372" y="45"/>
                      </a:lnTo>
                      <a:lnTo>
                        <a:pt x="375" y="45"/>
                      </a:lnTo>
                      <a:lnTo>
                        <a:pt x="376" y="45"/>
                      </a:lnTo>
                      <a:lnTo>
                        <a:pt x="378" y="45"/>
                      </a:lnTo>
                      <a:lnTo>
                        <a:pt x="381" y="45"/>
                      </a:lnTo>
                      <a:lnTo>
                        <a:pt x="382" y="45"/>
                      </a:lnTo>
                      <a:lnTo>
                        <a:pt x="384" y="4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4" name="Freeform 400"/>
                <p:cNvSpPr>
                  <a:spLocks noChangeArrowheads="1"/>
                </p:cNvSpPr>
                <p:nvPr/>
              </p:nvSpPr>
              <p:spPr bwMode="auto">
                <a:xfrm>
                  <a:off x="312" y="183"/>
                  <a:ext cx="18" cy="30"/>
                </a:xfrm>
                <a:custGeom>
                  <a:avLst/>
                  <a:gdLst>
                    <a:gd name="T0" fmla="*/ 0 w 54"/>
                    <a:gd name="T1" fmla="*/ 6 h 91"/>
                    <a:gd name="T2" fmla="*/ 3 w 54"/>
                    <a:gd name="T3" fmla="*/ 4 h 91"/>
                    <a:gd name="T4" fmla="*/ 5 w 54"/>
                    <a:gd name="T5" fmla="*/ 3 h 91"/>
                    <a:gd name="T6" fmla="*/ 8 w 54"/>
                    <a:gd name="T7" fmla="*/ 2 h 91"/>
                    <a:gd name="T8" fmla="*/ 10 w 54"/>
                    <a:gd name="T9" fmla="*/ 0 h 91"/>
                    <a:gd name="T10" fmla="*/ 10 w 54"/>
                    <a:gd name="T11" fmla="*/ 4 h 91"/>
                    <a:gd name="T12" fmla="*/ 11 w 54"/>
                    <a:gd name="T13" fmla="*/ 8 h 91"/>
                    <a:gd name="T14" fmla="*/ 11 w 54"/>
                    <a:gd name="T15" fmla="*/ 12 h 91"/>
                    <a:gd name="T16" fmla="*/ 12 w 54"/>
                    <a:gd name="T17" fmla="*/ 16 h 91"/>
                    <a:gd name="T18" fmla="*/ 14 w 54"/>
                    <a:gd name="T19" fmla="*/ 20 h 91"/>
                    <a:gd name="T20" fmla="*/ 15 w 54"/>
                    <a:gd name="T21" fmla="*/ 23 h 91"/>
                    <a:gd name="T22" fmla="*/ 17 w 54"/>
                    <a:gd name="T23" fmla="*/ 27 h 91"/>
                    <a:gd name="T24" fmla="*/ 18 w 54"/>
                    <a:gd name="T25" fmla="*/ 30 h 91"/>
                    <a:gd name="T26" fmla="*/ 13 w 54"/>
                    <a:gd name="T27" fmla="*/ 28 h 91"/>
                    <a:gd name="T28" fmla="*/ 8 w 54"/>
                    <a:gd name="T29" fmla="*/ 26 h 91"/>
                    <a:gd name="T30" fmla="*/ 5 w 54"/>
                    <a:gd name="T31" fmla="*/ 25 h 91"/>
                    <a:gd name="T32" fmla="*/ 3 w 54"/>
                    <a:gd name="T33" fmla="*/ 22 h 91"/>
                    <a:gd name="T34" fmla="*/ 1 w 54"/>
                    <a:gd name="T35" fmla="*/ 20 h 91"/>
                    <a:gd name="T36" fmla="*/ 0 w 54"/>
                    <a:gd name="T37" fmla="*/ 16 h 91"/>
                    <a:gd name="T38" fmla="*/ 0 w 54"/>
                    <a:gd name="T39" fmla="*/ 12 h 91"/>
                    <a:gd name="T40" fmla="*/ 0 w 54"/>
                    <a:gd name="T41" fmla="*/ 6 h 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91"/>
                    <a:gd name="T65" fmla="*/ 54 w 54"/>
                    <a:gd name="T66" fmla="*/ 91 h 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91">
                      <a:moveTo>
                        <a:pt x="1" y="18"/>
                      </a:moveTo>
                      <a:lnTo>
                        <a:pt x="9" y="13"/>
                      </a:lnTo>
                      <a:lnTo>
                        <a:pt x="16" y="10"/>
                      </a:lnTo>
                      <a:lnTo>
                        <a:pt x="23" y="5"/>
                      </a:ln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32" y="24"/>
                      </a:lnTo>
                      <a:lnTo>
                        <a:pt x="34" y="35"/>
                      </a:lnTo>
                      <a:lnTo>
                        <a:pt x="37" y="48"/>
                      </a:lnTo>
                      <a:lnTo>
                        <a:pt x="41" y="60"/>
                      </a:lnTo>
                      <a:lnTo>
                        <a:pt x="44" y="70"/>
                      </a:lnTo>
                      <a:lnTo>
                        <a:pt x="50" y="82"/>
                      </a:lnTo>
                      <a:lnTo>
                        <a:pt x="54" y="91"/>
                      </a:lnTo>
                      <a:lnTo>
                        <a:pt x="38" y="86"/>
                      </a:lnTo>
                      <a:lnTo>
                        <a:pt x="24" y="80"/>
                      </a:lnTo>
                      <a:lnTo>
                        <a:pt x="15" y="75"/>
                      </a:lnTo>
                      <a:lnTo>
                        <a:pt x="8" y="68"/>
                      </a:lnTo>
                      <a:lnTo>
                        <a:pt x="4" y="60"/>
                      </a:lnTo>
                      <a:lnTo>
                        <a:pt x="1" y="49"/>
                      </a:lnTo>
                      <a:lnTo>
                        <a:pt x="0" y="35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5" name="Freeform 401"/>
                <p:cNvSpPr>
                  <a:spLocks noChangeArrowheads="1"/>
                </p:cNvSpPr>
                <p:nvPr/>
              </p:nvSpPr>
              <p:spPr bwMode="auto">
                <a:xfrm>
                  <a:off x="206" y="136"/>
                  <a:ext cx="57" cy="69"/>
                </a:xfrm>
                <a:custGeom>
                  <a:avLst/>
                  <a:gdLst>
                    <a:gd name="T0" fmla="*/ 3 w 172"/>
                    <a:gd name="T1" fmla="*/ 37 h 207"/>
                    <a:gd name="T2" fmla="*/ 2 w 172"/>
                    <a:gd name="T3" fmla="*/ 29 h 207"/>
                    <a:gd name="T4" fmla="*/ 2 w 172"/>
                    <a:gd name="T5" fmla="*/ 21 h 207"/>
                    <a:gd name="T6" fmla="*/ 1 w 172"/>
                    <a:gd name="T7" fmla="*/ 14 h 207"/>
                    <a:gd name="T8" fmla="*/ 2 w 172"/>
                    <a:gd name="T9" fmla="*/ 10 h 207"/>
                    <a:gd name="T10" fmla="*/ 5 w 172"/>
                    <a:gd name="T11" fmla="*/ 7 h 207"/>
                    <a:gd name="T12" fmla="*/ 10 w 172"/>
                    <a:gd name="T13" fmla="*/ 3 h 207"/>
                    <a:gd name="T14" fmla="*/ 15 w 172"/>
                    <a:gd name="T15" fmla="*/ 0 h 207"/>
                    <a:gd name="T16" fmla="*/ 16 w 172"/>
                    <a:gd name="T17" fmla="*/ 1 h 207"/>
                    <a:gd name="T18" fmla="*/ 14 w 172"/>
                    <a:gd name="T19" fmla="*/ 2 h 207"/>
                    <a:gd name="T20" fmla="*/ 15 w 172"/>
                    <a:gd name="T21" fmla="*/ 4 h 207"/>
                    <a:gd name="T22" fmla="*/ 18 w 172"/>
                    <a:gd name="T23" fmla="*/ 5 h 207"/>
                    <a:gd name="T24" fmla="*/ 22 w 172"/>
                    <a:gd name="T25" fmla="*/ 6 h 207"/>
                    <a:gd name="T26" fmla="*/ 27 w 172"/>
                    <a:gd name="T27" fmla="*/ 8 h 207"/>
                    <a:gd name="T28" fmla="*/ 29 w 172"/>
                    <a:gd name="T29" fmla="*/ 10 h 207"/>
                    <a:gd name="T30" fmla="*/ 29 w 172"/>
                    <a:gd name="T31" fmla="*/ 7 h 207"/>
                    <a:gd name="T32" fmla="*/ 32 w 172"/>
                    <a:gd name="T33" fmla="*/ 8 h 207"/>
                    <a:gd name="T34" fmla="*/ 36 w 172"/>
                    <a:gd name="T35" fmla="*/ 12 h 207"/>
                    <a:gd name="T36" fmla="*/ 40 w 172"/>
                    <a:gd name="T37" fmla="*/ 16 h 207"/>
                    <a:gd name="T38" fmla="*/ 43 w 172"/>
                    <a:gd name="T39" fmla="*/ 21 h 207"/>
                    <a:gd name="T40" fmla="*/ 47 w 172"/>
                    <a:gd name="T41" fmla="*/ 31 h 207"/>
                    <a:gd name="T42" fmla="*/ 51 w 172"/>
                    <a:gd name="T43" fmla="*/ 42 h 207"/>
                    <a:gd name="T44" fmla="*/ 56 w 172"/>
                    <a:gd name="T45" fmla="*/ 52 h 207"/>
                    <a:gd name="T46" fmla="*/ 57 w 172"/>
                    <a:gd name="T47" fmla="*/ 64 h 207"/>
                    <a:gd name="T48" fmla="*/ 54 w 172"/>
                    <a:gd name="T49" fmla="*/ 63 h 207"/>
                    <a:gd name="T50" fmla="*/ 49 w 172"/>
                    <a:gd name="T51" fmla="*/ 48 h 207"/>
                    <a:gd name="T52" fmla="*/ 41 w 172"/>
                    <a:gd name="T53" fmla="*/ 30 h 207"/>
                    <a:gd name="T54" fmla="*/ 33 w 172"/>
                    <a:gd name="T55" fmla="*/ 16 h 207"/>
                    <a:gd name="T56" fmla="*/ 28 w 172"/>
                    <a:gd name="T57" fmla="*/ 10 h 207"/>
                    <a:gd name="T58" fmla="*/ 25 w 172"/>
                    <a:gd name="T59" fmla="*/ 8 h 207"/>
                    <a:gd name="T60" fmla="*/ 21 w 172"/>
                    <a:gd name="T61" fmla="*/ 6 h 207"/>
                    <a:gd name="T62" fmla="*/ 17 w 172"/>
                    <a:gd name="T63" fmla="*/ 7 h 207"/>
                    <a:gd name="T64" fmla="*/ 13 w 172"/>
                    <a:gd name="T65" fmla="*/ 12 h 207"/>
                    <a:gd name="T66" fmla="*/ 13 w 172"/>
                    <a:gd name="T67" fmla="*/ 23 h 207"/>
                    <a:gd name="T68" fmla="*/ 15 w 172"/>
                    <a:gd name="T69" fmla="*/ 36 h 207"/>
                    <a:gd name="T70" fmla="*/ 16 w 172"/>
                    <a:gd name="T71" fmla="*/ 48 h 207"/>
                    <a:gd name="T72" fmla="*/ 13 w 172"/>
                    <a:gd name="T73" fmla="*/ 52 h 207"/>
                    <a:gd name="T74" fmla="*/ 13 w 172"/>
                    <a:gd name="T75" fmla="*/ 51 h 207"/>
                    <a:gd name="T76" fmla="*/ 13 w 172"/>
                    <a:gd name="T77" fmla="*/ 46 h 207"/>
                    <a:gd name="T78" fmla="*/ 13 w 172"/>
                    <a:gd name="T79" fmla="*/ 33 h 207"/>
                    <a:gd name="T80" fmla="*/ 12 w 172"/>
                    <a:gd name="T81" fmla="*/ 20 h 207"/>
                    <a:gd name="T82" fmla="*/ 12 w 172"/>
                    <a:gd name="T83" fmla="*/ 10 h 207"/>
                    <a:gd name="T84" fmla="*/ 10 w 172"/>
                    <a:gd name="T85" fmla="*/ 7 h 207"/>
                    <a:gd name="T86" fmla="*/ 6 w 172"/>
                    <a:gd name="T87" fmla="*/ 11 h 207"/>
                    <a:gd name="T88" fmla="*/ 4 w 172"/>
                    <a:gd name="T89" fmla="*/ 15 h 207"/>
                    <a:gd name="T90" fmla="*/ 4 w 172"/>
                    <a:gd name="T91" fmla="*/ 20 h 207"/>
                    <a:gd name="T92" fmla="*/ 5 w 172"/>
                    <a:gd name="T93" fmla="*/ 27 h 207"/>
                    <a:gd name="T94" fmla="*/ 5 w 172"/>
                    <a:gd name="T95" fmla="*/ 36 h 20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2"/>
                    <a:gd name="T145" fmla="*/ 0 h 207"/>
                    <a:gd name="T146" fmla="*/ 172 w 172"/>
                    <a:gd name="T147" fmla="*/ 207 h 20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2" h="207">
                      <a:moveTo>
                        <a:pt x="13" y="124"/>
                      </a:moveTo>
                      <a:lnTo>
                        <a:pt x="9" y="112"/>
                      </a:lnTo>
                      <a:lnTo>
                        <a:pt x="7" y="99"/>
                      </a:lnTo>
                      <a:lnTo>
                        <a:pt x="6" y="88"/>
                      </a:lnTo>
                      <a:lnTo>
                        <a:pt x="6" y="75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5" y="30"/>
                      </a:lnTo>
                      <a:lnTo>
                        <a:pt x="10" y="24"/>
                      </a:lnTo>
                      <a:lnTo>
                        <a:pt x="16" y="20"/>
                      </a:lnTo>
                      <a:lnTo>
                        <a:pt x="23" y="14"/>
                      </a:lnTo>
                      <a:lnTo>
                        <a:pt x="31" y="9"/>
                      </a:lnTo>
                      <a:lnTo>
                        <a:pt x="38" y="5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47" y="2"/>
                      </a:lnTo>
                      <a:lnTo>
                        <a:pt x="44" y="5"/>
                      </a:lnTo>
                      <a:lnTo>
                        <a:pt x="42" y="7"/>
                      </a:lnTo>
                      <a:lnTo>
                        <a:pt x="40" y="9"/>
                      </a:lnTo>
                      <a:lnTo>
                        <a:pt x="44" y="13"/>
                      </a:lnTo>
                      <a:lnTo>
                        <a:pt x="49" y="15"/>
                      </a:lnTo>
                      <a:lnTo>
                        <a:pt x="53" y="16"/>
                      </a:lnTo>
                      <a:lnTo>
                        <a:pt x="59" y="17"/>
                      </a:lnTo>
                      <a:lnTo>
                        <a:pt x="66" y="18"/>
                      </a:lnTo>
                      <a:lnTo>
                        <a:pt x="73" y="21"/>
                      </a:lnTo>
                      <a:lnTo>
                        <a:pt x="81" y="25"/>
                      </a:lnTo>
                      <a:lnTo>
                        <a:pt x="88" y="33"/>
                      </a:lnTo>
                      <a:lnTo>
                        <a:pt x="88" y="29"/>
                      </a:lnTo>
                      <a:lnTo>
                        <a:pt x="88" y="24"/>
                      </a:lnTo>
                      <a:lnTo>
                        <a:pt x="88" y="21"/>
                      </a:lnTo>
                      <a:lnTo>
                        <a:pt x="89" y="16"/>
                      </a:lnTo>
                      <a:lnTo>
                        <a:pt x="97" y="24"/>
                      </a:lnTo>
                      <a:lnTo>
                        <a:pt x="103" y="30"/>
                      </a:lnTo>
                      <a:lnTo>
                        <a:pt x="110" y="36"/>
                      </a:lnTo>
                      <a:lnTo>
                        <a:pt x="116" y="40"/>
                      </a:lnTo>
                      <a:lnTo>
                        <a:pt x="120" y="47"/>
                      </a:lnTo>
                      <a:lnTo>
                        <a:pt x="126" y="54"/>
                      </a:lnTo>
                      <a:lnTo>
                        <a:pt x="131" y="63"/>
                      </a:lnTo>
                      <a:lnTo>
                        <a:pt x="135" y="76"/>
                      </a:lnTo>
                      <a:lnTo>
                        <a:pt x="142" y="92"/>
                      </a:lnTo>
                      <a:lnTo>
                        <a:pt x="148" y="109"/>
                      </a:lnTo>
                      <a:lnTo>
                        <a:pt x="155" y="125"/>
                      </a:lnTo>
                      <a:lnTo>
                        <a:pt x="162" y="141"/>
                      </a:lnTo>
                      <a:lnTo>
                        <a:pt x="168" y="157"/>
                      </a:lnTo>
                      <a:lnTo>
                        <a:pt x="171" y="173"/>
                      </a:lnTo>
                      <a:lnTo>
                        <a:pt x="172" y="191"/>
                      </a:lnTo>
                      <a:lnTo>
                        <a:pt x="171" y="207"/>
                      </a:lnTo>
                      <a:lnTo>
                        <a:pt x="164" y="189"/>
                      </a:lnTo>
                      <a:lnTo>
                        <a:pt x="156" y="169"/>
                      </a:lnTo>
                      <a:lnTo>
                        <a:pt x="147" y="143"/>
                      </a:lnTo>
                      <a:lnTo>
                        <a:pt x="136" y="117"/>
                      </a:lnTo>
                      <a:lnTo>
                        <a:pt x="125" y="91"/>
                      </a:lnTo>
                      <a:lnTo>
                        <a:pt x="113" y="68"/>
                      </a:lnTo>
                      <a:lnTo>
                        <a:pt x="101" y="48"/>
                      </a:lnTo>
                      <a:lnTo>
                        <a:pt x="89" y="36"/>
                      </a:lnTo>
                      <a:lnTo>
                        <a:pt x="84" y="31"/>
                      </a:lnTo>
                      <a:lnTo>
                        <a:pt x="80" y="28"/>
                      </a:lnTo>
                      <a:lnTo>
                        <a:pt x="74" y="23"/>
                      </a:lnTo>
                      <a:lnTo>
                        <a:pt x="68" y="21"/>
                      </a:lnTo>
                      <a:lnTo>
                        <a:pt x="62" y="18"/>
                      </a:lnTo>
                      <a:lnTo>
                        <a:pt x="57" y="18"/>
                      </a:lnTo>
                      <a:lnTo>
                        <a:pt x="51" y="20"/>
                      </a:lnTo>
                      <a:lnTo>
                        <a:pt x="44" y="24"/>
                      </a:lnTo>
                      <a:lnTo>
                        <a:pt x="39" y="35"/>
                      </a:lnTo>
                      <a:lnTo>
                        <a:pt x="38" y="50"/>
                      </a:lnTo>
                      <a:lnTo>
                        <a:pt x="40" y="68"/>
                      </a:lnTo>
                      <a:lnTo>
                        <a:pt x="43" y="88"/>
                      </a:lnTo>
                      <a:lnTo>
                        <a:pt x="46" y="107"/>
                      </a:lnTo>
                      <a:lnTo>
                        <a:pt x="49" y="127"/>
                      </a:lnTo>
                      <a:lnTo>
                        <a:pt x="47" y="145"/>
                      </a:lnTo>
                      <a:lnTo>
                        <a:pt x="42" y="161"/>
                      </a:lnTo>
                      <a:lnTo>
                        <a:pt x="40" y="157"/>
                      </a:lnTo>
                      <a:lnTo>
                        <a:pt x="39" y="155"/>
                      </a:lnTo>
                      <a:lnTo>
                        <a:pt x="38" y="154"/>
                      </a:lnTo>
                      <a:lnTo>
                        <a:pt x="38" y="152"/>
                      </a:lnTo>
                      <a:lnTo>
                        <a:pt x="40" y="137"/>
                      </a:lnTo>
                      <a:lnTo>
                        <a:pt x="40" y="120"/>
                      </a:lnTo>
                      <a:lnTo>
                        <a:pt x="39" y="100"/>
                      </a:lnTo>
                      <a:lnTo>
                        <a:pt x="38" y="81"/>
                      </a:lnTo>
                      <a:lnTo>
                        <a:pt x="36" y="61"/>
                      </a:lnTo>
                      <a:lnTo>
                        <a:pt x="35" y="44"/>
                      </a:lnTo>
                      <a:lnTo>
                        <a:pt x="35" y="29"/>
                      </a:lnTo>
                      <a:lnTo>
                        <a:pt x="37" y="18"/>
                      </a:lnTo>
                      <a:lnTo>
                        <a:pt x="29" y="20"/>
                      </a:lnTo>
                      <a:lnTo>
                        <a:pt x="23" y="25"/>
                      </a:lnTo>
                      <a:lnTo>
                        <a:pt x="19" y="32"/>
                      </a:lnTo>
                      <a:lnTo>
                        <a:pt x="14" y="42"/>
                      </a:lnTo>
                      <a:lnTo>
                        <a:pt x="12" y="45"/>
                      </a:lnTo>
                      <a:lnTo>
                        <a:pt x="12" y="51"/>
                      </a:lnTo>
                      <a:lnTo>
                        <a:pt x="13" y="59"/>
                      </a:lnTo>
                      <a:lnTo>
                        <a:pt x="14" y="69"/>
                      </a:lnTo>
                      <a:lnTo>
                        <a:pt x="15" y="82"/>
                      </a:lnTo>
                      <a:lnTo>
                        <a:pt x="15" y="95"/>
                      </a:lnTo>
                      <a:lnTo>
                        <a:pt x="15" y="109"/>
                      </a:lnTo>
                      <a:lnTo>
                        <a:pt x="13" y="1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6" name="Freeform 402"/>
                <p:cNvSpPr>
                  <a:spLocks noChangeArrowheads="1"/>
                </p:cNvSpPr>
                <p:nvPr/>
              </p:nvSpPr>
              <p:spPr bwMode="auto">
                <a:xfrm>
                  <a:off x="280" y="136"/>
                  <a:ext cx="44" cy="63"/>
                </a:xfrm>
                <a:custGeom>
                  <a:avLst/>
                  <a:gdLst>
                    <a:gd name="T0" fmla="*/ 21 w 132"/>
                    <a:gd name="T1" fmla="*/ 1 h 189"/>
                    <a:gd name="T2" fmla="*/ 23 w 132"/>
                    <a:gd name="T3" fmla="*/ 0 h 189"/>
                    <a:gd name="T4" fmla="*/ 25 w 132"/>
                    <a:gd name="T5" fmla="*/ 2 h 189"/>
                    <a:gd name="T6" fmla="*/ 28 w 132"/>
                    <a:gd name="T7" fmla="*/ 5 h 189"/>
                    <a:gd name="T8" fmla="*/ 32 w 132"/>
                    <a:gd name="T9" fmla="*/ 8 h 189"/>
                    <a:gd name="T10" fmla="*/ 36 w 132"/>
                    <a:gd name="T11" fmla="*/ 12 h 189"/>
                    <a:gd name="T12" fmla="*/ 38 w 132"/>
                    <a:gd name="T13" fmla="*/ 18 h 189"/>
                    <a:gd name="T14" fmla="*/ 40 w 132"/>
                    <a:gd name="T15" fmla="*/ 26 h 189"/>
                    <a:gd name="T16" fmla="*/ 41 w 132"/>
                    <a:gd name="T17" fmla="*/ 34 h 189"/>
                    <a:gd name="T18" fmla="*/ 43 w 132"/>
                    <a:gd name="T19" fmla="*/ 42 h 189"/>
                    <a:gd name="T20" fmla="*/ 41 w 132"/>
                    <a:gd name="T21" fmla="*/ 47 h 189"/>
                    <a:gd name="T22" fmla="*/ 34 w 132"/>
                    <a:gd name="T23" fmla="*/ 51 h 189"/>
                    <a:gd name="T24" fmla="*/ 25 w 132"/>
                    <a:gd name="T25" fmla="*/ 55 h 189"/>
                    <a:gd name="T26" fmla="*/ 14 w 132"/>
                    <a:gd name="T27" fmla="*/ 60 h 189"/>
                    <a:gd name="T28" fmla="*/ 9 w 132"/>
                    <a:gd name="T29" fmla="*/ 60 h 189"/>
                    <a:gd name="T30" fmla="*/ 10 w 132"/>
                    <a:gd name="T31" fmla="*/ 52 h 189"/>
                    <a:gd name="T32" fmla="*/ 10 w 132"/>
                    <a:gd name="T33" fmla="*/ 43 h 189"/>
                    <a:gd name="T34" fmla="*/ 10 w 132"/>
                    <a:gd name="T35" fmla="*/ 35 h 189"/>
                    <a:gd name="T36" fmla="*/ 8 w 132"/>
                    <a:gd name="T37" fmla="*/ 29 h 189"/>
                    <a:gd name="T38" fmla="*/ 6 w 132"/>
                    <a:gd name="T39" fmla="*/ 25 h 189"/>
                    <a:gd name="T40" fmla="*/ 4 w 132"/>
                    <a:gd name="T41" fmla="*/ 25 h 189"/>
                    <a:gd name="T42" fmla="*/ 5 w 132"/>
                    <a:gd name="T43" fmla="*/ 31 h 189"/>
                    <a:gd name="T44" fmla="*/ 7 w 132"/>
                    <a:gd name="T45" fmla="*/ 36 h 189"/>
                    <a:gd name="T46" fmla="*/ 8 w 132"/>
                    <a:gd name="T47" fmla="*/ 40 h 189"/>
                    <a:gd name="T48" fmla="*/ 10 w 132"/>
                    <a:gd name="T49" fmla="*/ 43 h 189"/>
                    <a:gd name="T50" fmla="*/ 10 w 132"/>
                    <a:gd name="T51" fmla="*/ 47 h 189"/>
                    <a:gd name="T52" fmla="*/ 8 w 132"/>
                    <a:gd name="T53" fmla="*/ 46 h 189"/>
                    <a:gd name="T54" fmla="*/ 6 w 132"/>
                    <a:gd name="T55" fmla="*/ 41 h 189"/>
                    <a:gd name="T56" fmla="*/ 3 w 132"/>
                    <a:gd name="T57" fmla="*/ 36 h 189"/>
                    <a:gd name="T58" fmla="*/ 1 w 132"/>
                    <a:gd name="T59" fmla="*/ 31 h 189"/>
                    <a:gd name="T60" fmla="*/ 1 w 132"/>
                    <a:gd name="T61" fmla="*/ 26 h 189"/>
                    <a:gd name="T62" fmla="*/ 4 w 132"/>
                    <a:gd name="T63" fmla="*/ 20 h 189"/>
                    <a:gd name="T64" fmla="*/ 8 w 132"/>
                    <a:gd name="T65" fmla="*/ 15 h 189"/>
                    <a:gd name="T66" fmla="*/ 12 w 132"/>
                    <a:gd name="T67" fmla="*/ 11 h 189"/>
                    <a:gd name="T68" fmla="*/ 15 w 132"/>
                    <a:gd name="T69" fmla="*/ 8 h 189"/>
                    <a:gd name="T70" fmla="*/ 18 w 132"/>
                    <a:gd name="T71" fmla="*/ 5 h 189"/>
                    <a:gd name="T72" fmla="*/ 21 w 132"/>
                    <a:gd name="T73" fmla="*/ 5 h 189"/>
                    <a:gd name="T74" fmla="*/ 24 w 132"/>
                    <a:gd name="T75" fmla="*/ 11 h 189"/>
                    <a:gd name="T76" fmla="*/ 26 w 132"/>
                    <a:gd name="T77" fmla="*/ 21 h 189"/>
                    <a:gd name="T78" fmla="*/ 28 w 132"/>
                    <a:gd name="T79" fmla="*/ 30 h 189"/>
                    <a:gd name="T80" fmla="*/ 29 w 132"/>
                    <a:gd name="T81" fmla="*/ 32 h 189"/>
                    <a:gd name="T82" fmla="*/ 30 w 132"/>
                    <a:gd name="T83" fmla="*/ 28 h 189"/>
                    <a:gd name="T84" fmla="*/ 30 w 132"/>
                    <a:gd name="T85" fmla="*/ 25 h 189"/>
                    <a:gd name="T86" fmla="*/ 28 w 132"/>
                    <a:gd name="T87" fmla="*/ 20 h 189"/>
                    <a:gd name="T88" fmla="*/ 27 w 132"/>
                    <a:gd name="T89" fmla="*/ 16 h 189"/>
                    <a:gd name="T90" fmla="*/ 25 w 132"/>
                    <a:gd name="T91" fmla="*/ 12 h 189"/>
                    <a:gd name="T92" fmla="*/ 23 w 132"/>
                    <a:gd name="T93" fmla="*/ 7 h 189"/>
                    <a:gd name="T94" fmla="*/ 21 w 132"/>
                    <a:gd name="T95" fmla="*/ 3 h 18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2"/>
                    <a:gd name="T145" fmla="*/ 0 h 189"/>
                    <a:gd name="T146" fmla="*/ 132 w 132"/>
                    <a:gd name="T147" fmla="*/ 189 h 18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2" h="189">
                      <a:moveTo>
                        <a:pt x="60" y="6"/>
                      </a:moveTo>
                      <a:lnTo>
                        <a:pt x="63" y="3"/>
                      </a:lnTo>
                      <a:lnTo>
                        <a:pt x="67" y="2"/>
                      </a:lnTo>
                      <a:lnTo>
                        <a:pt x="69" y="1"/>
                      </a:lnTo>
                      <a:lnTo>
                        <a:pt x="73" y="0"/>
                      </a:lnTo>
                      <a:lnTo>
                        <a:pt x="75" y="6"/>
                      </a:lnTo>
                      <a:lnTo>
                        <a:pt x="80" y="11"/>
                      </a:lnTo>
                      <a:lnTo>
                        <a:pt x="85" y="16"/>
                      </a:lnTo>
                      <a:lnTo>
                        <a:pt x="91" y="21"/>
                      </a:lnTo>
                      <a:lnTo>
                        <a:pt x="97" y="25"/>
                      </a:lnTo>
                      <a:lnTo>
                        <a:pt x="103" y="30"/>
                      </a:lnTo>
                      <a:lnTo>
                        <a:pt x="107" y="36"/>
                      </a:lnTo>
                      <a:lnTo>
                        <a:pt x="111" y="42"/>
                      </a:lnTo>
                      <a:lnTo>
                        <a:pt x="113" y="53"/>
                      </a:lnTo>
                      <a:lnTo>
                        <a:pt x="117" y="65"/>
                      </a:lnTo>
                      <a:lnTo>
                        <a:pt x="119" y="77"/>
                      </a:lnTo>
                      <a:lnTo>
                        <a:pt x="120" y="90"/>
                      </a:lnTo>
                      <a:lnTo>
                        <a:pt x="122" y="103"/>
                      </a:lnTo>
                      <a:lnTo>
                        <a:pt x="126" y="115"/>
                      </a:lnTo>
                      <a:lnTo>
                        <a:pt x="128" y="126"/>
                      </a:lnTo>
                      <a:lnTo>
                        <a:pt x="132" y="135"/>
                      </a:lnTo>
                      <a:lnTo>
                        <a:pt x="124" y="142"/>
                      </a:lnTo>
                      <a:lnTo>
                        <a:pt x="113" y="148"/>
                      </a:lnTo>
                      <a:lnTo>
                        <a:pt x="102" y="154"/>
                      </a:lnTo>
                      <a:lnTo>
                        <a:pt x="89" y="161"/>
                      </a:lnTo>
                      <a:lnTo>
                        <a:pt x="74" y="166"/>
                      </a:lnTo>
                      <a:lnTo>
                        <a:pt x="59" y="173"/>
                      </a:lnTo>
                      <a:lnTo>
                        <a:pt x="43" y="181"/>
                      </a:lnTo>
                      <a:lnTo>
                        <a:pt x="26" y="189"/>
                      </a:lnTo>
                      <a:lnTo>
                        <a:pt x="28" y="180"/>
                      </a:lnTo>
                      <a:lnTo>
                        <a:pt x="29" y="169"/>
                      </a:lnTo>
                      <a:lnTo>
                        <a:pt x="30" y="156"/>
                      </a:lnTo>
                      <a:lnTo>
                        <a:pt x="30" y="142"/>
                      </a:lnTo>
                      <a:lnTo>
                        <a:pt x="30" y="128"/>
                      </a:lnTo>
                      <a:lnTo>
                        <a:pt x="30" y="115"/>
                      </a:lnTo>
                      <a:lnTo>
                        <a:pt x="30" y="104"/>
                      </a:lnTo>
                      <a:lnTo>
                        <a:pt x="30" y="94"/>
                      </a:lnTo>
                      <a:lnTo>
                        <a:pt x="25" y="87"/>
                      </a:lnTo>
                      <a:lnTo>
                        <a:pt x="22" y="81"/>
                      </a:lnTo>
                      <a:lnTo>
                        <a:pt x="17" y="74"/>
                      </a:lnTo>
                      <a:lnTo>
                        <a:pt x="13" y="68"/>
                      </a:lnTo>
                      <a:lnTo>
                        <a:pt x="13" y="76"/>
                      </a:lnTo>
                      <a:lnTo>
                        <a:pt x="14" y="84"/>
                      </a:lnTo>
                      <a:lnTo>
                        <a:pt x="15" y="92"/>
                      </a:lnTo>
                      <a:lnTo>
                        <a:pt x="17" y="100"/>
                      </a:lnTo>
                      <a:lnTo>
                        <a:pt x="20" y="107"/>
                      </a:lnTo>
                      <a:lnTo>
                        <a:pt x="23" y="114"/>
                      </a:lnTo>
                      <a:lnTo>
                        <a:pt x="25" y="120"/>
                      </a:lnTo>
                      <a:lnTo>
                        <a:pt x="29" y="125"/>
                      </a:lnTo>
                      <a:lnTo>
                        <a:pt x="29" y="129"/>
                      </a:lnTo>
                      <a:lnTo>
                        <a:pt x="29" y="134"/>
                      </a:lnTo>
                      <a:lnTo>
                        <a:pt x="29" y="140"/>
                      </a:lnTo>
                      <a:lnTo>
                        <a:pt x="29" y="145"/>
                      </a:lnTo>
                      <a:lnTo>
                        <a:pt x="25" y="139"/>
                      </a:lnTo>
                      <a:lnTo>
                        <a:pt x="22" y="132"/>
                      </a:lnTo>
                      <a:lnTo>
                        <a:pt x="18" y="124"/>
                      </a:lnTo>
                      <a:lnTo>
                        <a:pt x="14" y="115"/>
                      </a:lnTo>
                      <a:lnTo>
                        <a:pt x="10" y="107"/>
                      </a:lnTo>
                      <a:lnTo>
                        <a:pt x="7" y="99"/>
                      </a:lnTo>
                      <a:lnTo>
                        <a:pt x="3" y="94"/>
                      </a:lnTo>
                      <a:lnTo>
                        <a:pt x="0" y="89"/>
                      </a:lnTo>
                      <a:lnTo>
                        <a:pt x="2" y="78"/>
                      </a:lnTo>
                      <a:lnTo>
                        <a:pt x="7" y="69"/>
                      </a:lnTo>
                      <a:lnTo>
                        <a:pt x="11" y="61"/>
                      </a:lnTo>
                      <a:lnTo>
                        <a:pt x="17" y="53"/>
                      </a:lnTo>
                      <a:lnTo>
                        <a:pt x="23" y="46"/>
                      </a:lnTo>
                      <a:lnTo>
                        <a:pt x="30" y="39"/>
                      </a:lnTo>
                      <a:lnTo>
                        <a:pt x="36" y="32"/>
                      </a:lnTo>
                      <a:lnTo>
                        <a:pt x="41" y="25"/>
                      </a:lnTo>
                      <a:lnTo>
                        <a:pt x="45" y="23"/>
                      </a:lnTo>
                      <a:lnTo>
                        <a:pt x="51" y="18"/>
                      </a:lnTo>
                      <a:lnTo>
                        <a:pt x="55" y="14"/>
                      </a:lnTo>
                      <a:lnTo>
                        <a:pt x="60" y="11"/>
                      </a:lnTo>
                      <a:lnTo>
                        <a:pt x="63" y="14"/>
                      </a:lnTo>
                      <a:lnTo>
                        <a:pt x="67" y="22"/>
                      </a:lnTo>
                      <a:lnTo>
                        <a:pt x="72" y="33"/>
                      </a:lnTo>
                      <a:lnTo>
                        <a:pt x="75" y="47"/>
                      </a:lnTo>
                      <a:lnTo>
                        <a:pt x="78" y="62"/>
                      </a:lnTo>
                      <a:lnTo>
                        <a:pt x="82" y="77"/>
                      </a:lnTo>
                      <a:lnTo>
                        <a:pt x="84" y="91"/>
                      </a:lnTo>
                      <a:lnTo>
                        <a:pt x="85" y="104"/>
                      </a:lnTo>
                      <a:lnTo>
                        <a:pt x="88" y="97"/>
                      </a:lnTo>
                      <a:lnTo>
                        <a:pt x="90" y="91"/>
                      </a:lnTo>
                      <a:lnTo>
                        <a:pt x="90" y="85"/>
                      </a:lnTo>
                      <a:lnTo>
                        <a:pt x="90" y="80"/>
                      </a:lnTo>
                      <a:lnTo>
                        <a:pt x="89" y="74"/>
                      </a:lnTo>
                      <a:lnTo>
                        <a:pt x="87" y="68"/>
                      </a:lnTo>
                      <a:lnTo>
                        <a:pt x="84" y="61"/>
                      </a:lnTo>
                      <a:lnTo>
                        <a:pt x="82" y="55"/>
                      </a:lnTo>
                      <a:lnTo>
                        <a:pt x="80" y="48"/>
                      </a:lnTo>
                      <a:lnTo>
                        <a:pt x="77" y="43"/>
                      </a:lnTo>
                      <a:lnTo>
                        <a:pt x="75" y="36"/>
                      </a:lnTo>
                      <a:lnTo>
                        <a:pt x="73" y="29"/>
                      </a:lnTo>
                      <a:lnTo>
                        <a:pt x="70" y="22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6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7" name="Freeform 403"/>
                <p:cNvSpPr>
                  <a:spLocks noChangeArrowheads="1"/>
                </p:cNvSpPr>
                <p:nvPr/>
              </p:nvSpPr>
              <p:spPr bwMode="auto">
                <a:xfrm>
                  <a:off x="199" y="111"/>
                  <a:ext cx="155" cy="144"/>
                </a:xfrm>
                <a:custGeom>
                  <a:avLst/>
                  <a:gdLst>
                    <a:gd name="T0" fmla="*/ 7 w 464"/>
                    <a:gd name="T1" fmla="*/ 35 h 432"/>
                    <a:gd name="T2" fmla="*/ 19 w 464"/>
                    <a:gd name="T3" fmla="*/ 22 h 432"/>
                    <a:gd name="T4" fmla="*/ 31 w 464"/>
                    <a:gd name="T5" fmla="*/ 11 h 432"/>
                    <a:gd name="T6" fmla="*/ 40 w 464"/>
                    <a:gd name="T7" fmla="*/ 6 h 432"/>
                    <a:gd name="T8" fmla="*/ 51 w 464"/>
                    <a:gd name="T9" fmla="*/ 0 h 432"/>
                    <a:gd name="T10" fmla="*/ 54 w 464"/>
                    <a:gd name="T11" fmla="*/ 4 h 432"/>
                    <a:gd name="T12" fmla="*/ 69 w 464"/>
                    <a:gd name="T13" fmla="*/ 1 h 432"/>
                    <a:gd name="T14" fmla="*/ 85 w 464"/>
                    <a:gd name="T15" fmla="*/ 16 h 432"/>
                    <a:gd name="T16" fmla="*/ 99 w 464"/>
                    <a:gd name="T17" fmla="*/ 29 h 432"/>
                    <a:gd name="T18" fmla="*/ 91 w 464"/>
                    <a:gd name="T19" fmla="*/ 37 h 432"/>
                    <a:gd name="T20" fmla="*/ 81 w 464"/>
                    <a:gd name="T21" fmla="*/ 39 h 432"/>
                    <a:gd name="T22" fmla="*/ 69 w 464"/>
                    <a:gd name="T23" fmla="*/ 22 h 432"/>
                    <a:gd name="T24" fmla="*/ 74 w 464"/>
                    <a:gd name="T25" fmla="*/ 38 h 432"/>
                    <a:gd name="T26" fmla="*/ 81 w 464"/>
                    <a:gd name="T27" fmla="*/ 50 h 432"/>
                    <a:gd name="T28" fmla="*/ 79 w 464"/>
                    <a:gd name="T29" fmla="*/ 60 h 432"/>
                    <a:gd name="T30" fmla="*/ 88 w 464"/>
                    <a:gd name="T31" fmla="*/ 82 h 432"/>
                    <a:gd name="T32" fmla="*/ 88 w 464"/>
                    <a:gd name="T33" fmla="*/ 112 h 432"/>
                    <a:gd name="T34" fmla="*/ 81 w 464"/>
                    <a:gd name="T35" fmla="*/ 114 h 432"/>
                    <a:gd name="T36" fmla="*/ 74 w 464"/>
                    <a:gd name="T37" fmla="*/ 117 h 432"/>
                    <a:gd name="T38" fmla="*/ 76 w 464"/>
                    <a:gd name="T39" fmla="*/ 111 h 432"/>
                    <a:gd name="T40" fmla="*/ 71 w 464"/>
                    <a:gd name="T41" fmla="*/ 107 h 432"/>
                    <a:gd name="T42" fmla="*/ 70 w 464"/>
                    <a:gd name="T43" fmla="*/ 85 h 432"/>
                    <a:gd name="T44" fmla="*/ 68 w 464"/>
                    <a:gd name="T45" fmla="*/ 66 h 432"/>
                    <a:gd name="T46" fmla="*/ 60 w 464"/>
                    <a:gd name="T47" fmla="*/ 47 h 432"/>
                    <a:gd name="T48" fmla="*/ 56 w 464"/>
                    <a:gd name="T49" fmla="*/ 42 h 432"/>
                    <a:gd name="T50" fmla="*/ 64 w 464"/>
                    <a:gd name="T51" fmla="*/ 60 h 432"/>
                    <a:gd name="T52" fmla="*/ 66 w 464"/>
                    <a:gd name="T53" fmla="*/ 68 h 432"/>
                    <a:gd name="T54" fmla="*/ 68 w 464"/>
                    <a:gd name="T55" fmla="*/ 83 h 432"/>
                    <a:gd name="T56" fmla="*/ 69 w 464"/>
                    <a:gd name="T57" fmla="*/ 107 h 432"/>
                    <a:gd name="T58" fmla="*/ 66 w 464"/>
                    <a:gd name="T59" fmla="*/ 108 h 432"/>
                    <a:gd name="T60" fmla="*/ 56 w 464"/>
                    <a:gd name="T61" fmla="*/ 108 h 432"/>
                    <a:gd name="T62" fmla="*/ 60 w 464"/>
                    <a:gd name="T63" fmla="*/ 110 h 432"/>
                    <a:gd name="T64" fmla="*/ 75 w 464"/>
                    <a:gd name="T65" fmla="*/ 118 h 432"/>
                    <a:gd name="T66" fmla="*/ 82 w 464"/>
                    <a:gd name="T67" fmla="*/ 123 h 432"/>
                    <a:gd name="T68" fmla="*/ 83 w 464"/>
                    <a:gd name="T69" fmla="*/ 117 h 432"/>
                    <a:gd name="T70" fmla="*/ 76 w 464"/>
                    <a:gd name="T71" fmla="*/ 118 h 432"/>
                    <a:gd name="T72" fmla="*/ 84 w 464"/>
                    <a:gd name="T73" fmla="*/ 113 h 432"/>
                    <a:gd name="T74" fmla="*/ 103 w 464"/>
                    <a:gd name="T75" fmla="*/ 114 h 432"/>
                    <a:gd name="T76" fmla="*/ 131 w 464"/>
                    <a:gd name="T77" fmla="*/ 116 h 432"/>
                    <a:gd name="T78" fmla="*/ 152 w 464"/>
                    <a:gd name="T79" fmla="*/ 121 h 432"/>
                    <a:gd name="T80" fmla="*/ 155 w 464"/>
                    <a:gd name="T81" fmla="*/ 134 h 432"/>
                    <a:gd name="T82" fmla="*/ 149 w 464"/>
                    <a:gd name="T83" fmla="*/ 143 h 432"/>
                    <a:gd name="T84" fmla="*/ 125 w 464"/>
                    <a:gd name="T85" fmla="*/ 142 h 432"/>
                    <a:gd name="T86" fmla="*/ 104 w 464"/>
                    <a:gd name="T87" fmla="*/ 135 h 432"/>
                    <a:gd name="T88" fmla="*/ 88 w 464"/>
                    <a:gd name="T89" fmla="*/ 127 h 432"/>
                    <a:gd name="T90" fmla="*/ 80 w 464"/>
                    <a:gd name="T91" fmla="*/ 125 h 432"/>
                    <a:gd name="T92" fmla="*/ 73 w 464"/>
                    <a:gd name="T93" fmla="*/ 122 h 432"/>
                    <a:gd name="T94" fmla="*/ 66 w 464"/>
                    <a:gd name="T95" fmla="*/ 119 h 432"/>
                    <a:gd name="T96" fmla="*/ 59 w 464"/>
                    <a:gd name="T97" fmla="*/ 119 h 432"/>
                    <a:gd name="T98" fmla="*/ 34 w 464"/>
                    <a:gd name="T99" fmla="*/ 101 h 432"/>
                    <a:gd name="T100" fmla="*/ 21 w 464"/>
                    <a:gd name="T101" fmla="*/ 81 h 432"/>
                    <a:gd name="T102" fmla="*/ 16 w 464"/>
                    <a:gd name="T103" fmla="*/ 71 h 432"/>
                    <a:gd name="T104" fmla="*/ 10 w 464"/>
                    <a:gd name="T105" fmla="*/ 66 h 432"/>
                    <a:gd name="T106" fmla="*/ 5 w 464"/>
                    <a:gd name="T107" fmla="*/ 57 h 432"/>
                    <a:gd name="T108" fmla="*/ 1 w 464"/>
                    <a:gd name="T109" fmla="*/ 48 h 4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4"/>
                    <a:gd name="T166" fmla="*/ 0 h 432"/>
                    <a:gd name="T167" fmla="*/ 464 w 464"/>
                    <a:gd name="T168" fmla="*/ 432 h 43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4" h="432">
                      <a:moveTo>
                        <a:pt x="0" y="136"/>
                      </a:moveTo>
                      <a:lnTo>
                        <a:pt x="5" y="128"/>
                      </a:lnTo>
                      <a:lnTo>
                        <a:pt x="11" y="120"/>
                      </a:lnTo>
                      <a:lnTo>
                        <a:pt x="17" y="113"/>
                      </a:lnTo>
                      <a:lnTo>
                        <a:pt x="22" y="105"/>
                      </a:lnTo>
                      <a:lnTo>
                        <a:pt x="29" y="98"/>
                      </a:lnTo>
                      <a:lnTo>
                        <a:pt x="36" y="90"/>
                      </a:lnTo>
                      <a:lnTo>
                        <a:pt x="43" y="82"/>
                      </a:lnTo>
                      <a:lnTo>
                        <a:pt x="50" y="73"/>
                      </a:lnTo>
                      <a:lnTo>
                        <a:pt x="58" y="65"/>
                      </a:lnTo>
                      <a:lnTo>
                        <a:pt x="65" y="57"/>
                      </a:lnTo>
                      <a:lnTo>
                        <a:pt x="72" y="50"/>
                      </a:lnTo>
                      <a:lnTo>
                        <a:pt x="79" y="42"/>
                      </a:lnTo>
                      <a:lnTo>
                        <a:pt x="85" y="37"/>
                      </a:lnTo>
                      <a:lnTo>
                        <a:pt x="92" y="32"/>
                      </a:lnTo>
                      <a:lnTo>
                        <a:pt x="96" y="28"/>
                      </a:lnTo>
                      <a:lnTo>
                        <a:pt x="101" y="26"/>
                      </a:lnTo>
                      <a:lnTo>
                        <a:pt x="106" y="25"/>
                      </a:lnTo>
                      <a:lnTo>
                        <a:pt x="111" y="23"/>
                      </a:lnTo>
                      <a:lnTo>
                        <a:pt x="119" y="18"/>
                      </a:lnTo>
                      <a:lnTo>
                        <a:pt x="127" y="13"/>
                      </a:lnTo>
                      <a:lnTo>
                        <a:pt x="134" y="9"/>
                      </a:lnTo>
                      <a:lnTo>
                        <a:pt x="142" y="4"/>
                      </a:lnTo>
                      <a:lnTo>
                        <a:pt x="148" y="2"/>
                      </a:lnTo>
                      <a:lnTo>
                        <a:pt x="152" y="1"/>
                      </a:lnTo>
                      <a:lnTo>
                        <a:pt x="152" y="6"/>
                      </a:lnTo>
                      <a:lnTo>
                        <a:pt x="152" y="11"/>
                      </a:lnTo>
                      <a:lnTo>
                        <a:pt x="152" y="16"/>
                      </a:lnTo>
                      <a:lnTo>
                        <a:pt x="153" y="20"/>
                      </a:lnTo>
                      <a:lnTo>
                        <a:pt x="162" y="11"/>
                      </a:lnTo>
                      <a:lnTo>
                        <a:pt x="170" y="4"/>
                      </a:lnTo>
                      <a:lnTo>
                        <a:pt x="179" y="1"/>
                      </a:lnTo>
                      <a:lnTo>
                        <a:pt x="189" y="0"/>
                      </a:lnTo>
                      <a:lnTo>
                        <a:pt x="198" y="1"/>
                      </a:lnTo>
                      <a:lnTo>
                        <a:pt x="207" y="4"/>
                      </a:lnTo>
                      <a:lnTo>
                        <a:pt x="215" y="10"/>
                      </a:lnTo>
                      <a:lnTo>
                        <a:pt x="223" y="18"/>
                      </a:lnTo>
                      <a:lnTo>
                        <a:pt x="231" y="26"/>
                      </a:lnTo>
                      <a:lnTo>
                        <a:pt x="242" y="37"/>
                      </a:lnTo>
                      <a:lnTo>
                        <a:pt x="253" y="47"/>
                      </a:lnTo>
                      <a:lnTo>
                        <a:pt x="264" y="57"/>
                      </a:lnTo>
                      <a:lnTo>
                        <a:pt x="275" y="68"/>
                      </a:lnTo>
                      <a:lnTo>
                        <a:pt x="285" y="76"/>
                      </a:lnTo>
                      <a:lnTo>
                        <a:pt x="293" y="84"/>
                      </a:lnTo>
                      <a:lnTo>
                        <a:pt x="297" y="88"/>
                      </a:lnTo>
                      <a:lnTo>
                        <a:pt x="293" y="93"/>
                      </a:lnTo>
                      <a:lnTo>
                        <a:pt x="287" y="99"/>
                      </a:lnTo>
                      <a:lnTo>
                        <a:pt x="282" y="102"/>
                      </a:lnTo>
                      <a:lnTo>
                        <a:pt x="278" y="107"/>
                      </a:lnTo>
                      <a:lnTo>
                        <a:pt x="272" y="112"/>
                      </a:lnTo>
                      <a:lnTo>
                        <a:pt x="266" y="116"/>
                      </a:lnTo>
                      <a:lnTo>
                        <a:pt x="260" y="122"/>
                      </a:lnTo>
                      <a:lnTo>
                        <a:pt x="255" y="129"/>
                      </a:lnTo>
                      <a:lnTo>
                        <a:pt x="249" y="124"/>
                      </a:lnTo>
                      <a:lnTo>
                        <a:pt x="241" y="117"/>
                      </a:lnTo>
                      <a:lnTo>
                        <a:pt x="233" y="107"/>
                      </a:lnTo>
                      <a:lnTo>
                        <a:pt x="225" y="95"/>
                      </a:lnTo>
                      <a:lnTo>
                        <a:pt x="218" y="84"/>
                      </a:lnTo>
                      <a:lnTo>
                        <a:pt x="211" y="73"/>
                      </a:lnTo>
                      <a:lnTo>
                        <a:pt x="206" y="65"/>
                      </a:lnTo>
                      <a:lnTo>
                        <a:pt x="203" y="60"/>
                      </a:lnTo>
                      <a:lnTo>
                        <a:pt x="206" y="77"/>
                      </a:lnTo>
                      <a:lnTo>
                        <a:pt x="211" y="92"/>
                      </a:lnTo>
                      <a:lnTo>
                        <a:pt x="216" y="104"/>
                      </a:lnTo>
                      <a:lnTo>
                        <a:pt x="222" y="114"/>
                      </a:lnTo>
                      <a:lnTo>
                        <a:pt x="228" y="123"/>
                      </a:lnTo>
                      <a:lnTo>
                        <a:pt x="233" y="131"/>
                      </a:lnTo>
                      <a:lnTo>
                        <a:pt x="237" y="138"/>
                      </a:lnTo>
                      <a:lnTo>
                        <a:pt x="240" y="144"/>
                      </a:lnTo>
                      <a:lnTo>
                        <a:pt x="241" y="151"/>
                      </a:lnTo>
                      <a:lnTo>
                        <a:pt x="241" y="157"/>
                      </a:lnTo>
                      <a:lnTo>
                        <a:pt x="238" y="162"/>
                      </a:lnTo>
                      <a:lnTo>
                        <a:pt x="237" y="168"/>
                      </a:lnTo>
                      <a:lnTo>
                        <a:pt x="236" y="174"/>
                      </a:lnTo>
                      <a:lnTo>
                        <a:pt x="235" y="179"/>
                      </a:lnTo>
                      <a:lnTo>
                        <a:pt x="235" y="183"/>
                      </a:lnTo>
                      <a:lnTo>
                        <a:pt x="237" y="188"/>
                      </a:lnTo>
                      <a:lnTo>
                        <a:pt x="250" y="204"/>
                      </a:lnTo>
                      <a:lnTo>
                        <a:pt x="259" y="224"/>
                      </a:lnTo>
                      <a:lnTo>
                        <a:pt x="264" y="246"/>
                      </a:lnTo>
                      <a:lnTo>
                        <a:pt x="267" y="268"/>
                      </a:lnTo>
                      <a:lnTo>
                        <a:pt x="267" y="288"/>
                      </a:lnTo>
                      <a:lnTo>
                        <a:pt x="266" y="308"/>
                      </a:lnTo>
                      <a:lnTo>
                        <a:pt x="265" y="324"/>
                      </a:lnTo>
                      <a:lnTo>
                        <a:pt x="263" y="337"/>
                      </a:lnTo>
                      <a:lnTo>
                        <a:pt x="258" y="338"/>
                      </a:lnTo>
                      <a:lnTo>
                        <a:pt x="253" y="339"/>
                      </a:lnTo>
                      <a:lnTo>
                        <a:pt x="249" y="340"/>
                      </a:lnTo>
                      <a:lnTo>
                        <a:pt x="244" y="340"/>
                      </a:lnTo>
                      <a:lnTo>
                        <a:pt x="241" y="343"/>
                      </a:lnTo>
                      <a:lnTo>
                        <a:pt x="236" y="345"/>
                      </a:lnTo>
                      <a:lnTo>
                        <a:pt x="231" y="348"/>
                      </a:lnTo>
                      <a:lnTo>
                        <a:pt x="227" y="353"/>
                      </a:lnTo>
                      <a:lnTo>
                        <a:pt x="226" y="352"/>
                      </a:lnTo>
                      <a:lnTo>
                        <a:pt x="223" y="350"/>
                      </a:lnTo>
                      <a:lnTo>
                        <a:pt x="221" y="345"/>
                      </a:lnTo>
                      <a:lnTo>
                        <a:pt x="220" y="340"/>
                      </a:lnTo>
                      <a:lnTo>
                        <a:pt x="222" y="338"/>
                      </a:lnTo>
                      <a:lnTo>
                        <a:pt x="225" y="336"/>
                      </a:lnTo>
                      <a:lnTo>
                        <a:pt x="227" y="333"/>
                      </a:lnTo>
                      <a:lnTo>
                        <a:pt x="229" y="331"/>
                      </a:lnTo>
                      <a:lnTo>
                        <a:pt x="226" y="326"/>
                      </a:lnTo>
                      <a:lnTo>
                        <a:pt x="222" y="324"/>
                      </a:lnTo>
                      <a:lnTo>
                        <a:pt x="218" y="322"/>
                      </a:lnTo>
                      <a:lnTo>
                        <a:pt x="212" y="321"/>
                      </a:lnTo>
                      <a:lnTo>
                        <a:pt x="212" y="306"/>
                      </a:lnTo>
                      <a:lnTo>
                        <a:pt x="212" y="293"/>
                      </a:lnTo>
                      <a:lnTo>
                        <a:pt x="212" y="279"/>
                      </a:lnTo>
                      <a:lnTo>
                        <a:pt x="212" y="266"/>
                      </a:lnTo>
                      <a:lnTo>
                        <a:pt x="211" y="255"/>
                      </a:lnTo>
                      <a:lnTo>
                        <a:pt x="210" y="242"/>
                      </a:lnTo>
                      <a:lnTo>
                        <a:pt x="208" y="231"/>
                      </a:lnTo>
                      <a:lnTo>
                        <a:pt x="207" y="219"/>
                      </a:lnTo>
                      <a:lnTo>
                        <a:pt x="205" y="207"/>
                      </a:lnTo>
                      <a:lnTo>
                        <a:pt x="203" y="197"/>
                      </a:lnTo>
                      <a:lnTo>
                        <a:pt x="199" y="186"/>
                      </a:lnTo>
                      <a:lnTo>
                        <a:pt x="196" y="175"/>
                      </a:lnTo>
                      <a:lnTo>
                        <a:pt x="191" y="164"/>
                      </a:lnTo>
                      <a:lnTo>
                        <a:pt x="186" y="152"/>
                      </a:lnTo>
                      <a:lnTo>
                        <a:pt x="181" y="140"/>
                      </a:lnTo>
                      <a:lnTo>
                        <a:pt x="174" y="129"/>
                      </a:lnTo>
                      <a:lnTo>
                        <a:pt x="164" y="116"/>
                      </a:lnTo>
                      <a:lnTo>
                        <a:pt x="161" y="112"/>
                      </a:lnTo>
                      <a:lnTo>
                        <a:pt x="163" y="115"/>
                      </a:lnTo>
                      <a:lnTo>
                        <a:pt x="168" y="125"/>
                      </a:lnTo>
                      <a:lnTo>
                        <a:pt x="175" y="138"/>
                      </a:lnTo>
                      <a:lnTo>
                        <a:pt x="182" y="152"/>
                      </a:lnTo>
                      <a:lnTo>
                        <a:pt x="188" y="165"/>
                      </a:lnTo>
                      <a:lnTo>
                        <a:pt x="191" y="174"/>
                      </a:lnTo>
                      <a:lnTo>
                        <a:pt x="193" y="179"/>
                      </a:lnTo>
                      <a:lnTo>
                        <a:pt x="194" y="183"/>
                      </a:lnTo>
                      <a:lnTo>
                        <a:pt x="196" y="188"/>
                      </a:lnTo>
                      <a:lnTo>
                        <a:pt x="197" y="194"/>
                      </a:lnTo>
                      <a:lnTo>
                        <a:pt x="198" y="198"/>
                      </a:lnTo>
                      <a:lnTo>
                        <a:pt x="198" y="204"/>
                      </a:lnTo>
                      <a:lnTo>
                        <a:pt x="199" y="209"/>
                      </a:lnTo>
                      <a:lnTo>
                        <a:pt x="199" y="212"/>
                      </a:lnTo>
                      <a:lnTo>
                        <a:pt x="198" y="225"/>
                      </a:lnTo>
                      <a:lnTo>
                        <a:pt x="200" y="238"/>
                      </a:lnTo>
                      <a:lnTo>
                        <a:pt x="203" y="250"/>
                      </a:lnTo>
                      <a:lnTo>
                        <a:pt x="206" y="264"/>
                      </a:lnTo>
                      <a:lnTo>
                        <a:pt x="208" y="278"/>
                      </a:lnTo>
                      <a:lnTo>
                        <a:pt x="211" y="293"/>
                      </a:lnTo>
                      <a:lnTo>
                        <a:pt x="211" y="307"/>
                      </a:lnTo>
                      <a:lnTo>
                        <a:pt x="207" y="321"/>
                      </a:lnTo>
                      <a:lnTo>
                        <a:pt x="206" y="322"/>
                      </a:lnTo>
                      <a:lnTo>
                        <a:pt x="204" y="322"/>
                      </a:lnTo>
                      <a:lnTo>
                        <a:pt x="203" y="323"/>
                      </a:lnTo>
                      <a:lnTo>
                        <a:pt x="201" y="324"/>
                      </a:lnTo>
                      <a:lnTo>
                        <a:pt x="198" y="325"/>
                      </a:lnTo>
                      <a:lnTo>
                        <a:pt x="192" y="326"/>
                      </a:lnTo>
                      <a:lnTo>
                        <a:pt x="186" y="325"/>
                      </a:lnTo>
                      <a:lnTo>
                        <a:pt x="179" y="325"/>
                      </a:lnTo>
                      <a:lnTo>
                        <a:pt x="174" y="325"/>
                      </a:lnTo>
                      <a:lnTo>
                        <a:pt x="167" y="325"/>
                      </a:lnTo>
                      <a:lnTo>
                        <a:pt x="161" y="326"/>
                      </a:lnTo>
                      <a:lnTo>
                        <a:pt x="158" y="330"/>
                      </a:lnTo>
                      <a:lnTo>
                        <a:pt x="163" y="331"/>
                      </a:lnTo>
                      <a:lnTo>
                        <a:pt x="171" y="331"/>
                      </a:lnTo>
                      <a:lnTo>
                        <a:pt x="181" y="331"/>
                      </a:lnTo>
                      <a:lnTo>
                        <a:pt x="190" y="331"/>
                      </a:lnTo>
                      <a:lnTo>
                        <a:pt x="200" y="338"/>
                      </a:lnTo>
                      <a:lnTo>
                        <a:pt x="208" y="344"/>
                      </a:lnTo>
                      <a:lnTo>
                        <a:pt x="218" y="350"/>
                      </a:lnTo>
                      <a:lnTo>
                        <a:pt x="225" y="354"/>
                      </a:lnTo>
                      <a:lnTo>
                        <a:pt x="230" y="358"/>
                      </a:lnTo>
                      <a:lnTo>
                        <a:pt x="236" y="362"/>
                      </a:lnTo>
                      <a:lnTo>
                        <a:pt x="240" y="367"/>
                      </a:lnTo>
                      <a:lnTo>
                        <a:pt x="242" y="372"/>
                      </a:lnTo>
                      <a:lnTo>
                        <a:pt x="246" y="369"/>
                      </a:lnTo>
                      <a:lnTo>
                        <a:pt x="250" y="365"/>
                      </a:lnTo>
                      <a:lnTo>
                        <a:pt x="252" y="360"/>
                      </a:lnTo>
                      <a:lnTo>
                        <a:pt x="255" y="358"/>
                      </a:lnTo>
                      <a:lnTo>
                        <a:pt x="253" y="354"/>
                      </a:lnTo>
                      <a:lnTo>
                        <a:pt x="249" y="352"/>
                      </a:lnTo>
                      <a:lnTo>
                        <a:pt x="244" y="352"/>
                      </a:lnTo>
                      <a:lnTo>
                        <a:pt x="240" y="352"/>
                      </a:lnTo>
                      <a:lnTo>
                        <a:pt x="234" y="353"/>
                      </a:lnTo>
                      <a:lnTo>
                        <a:pt x="231" y="354"/>
                      </a:lnTo>
                      <a:lnTo>
                        <a:pt x="229" y="354"/>
                      </a:lnTo>
                      <a:lnTo>
                        <a:pt x="229" y="353"/>
                      </a:lnTo>
                      <a:lnTo>
                        <a:pt x="233" y="348"/>
                      </a:lnTo>
                      <a:lnTo>
                        <a:pt x="238" y="345"/>
                      </a:lnTo>
                      <a:lnTo>
                        <a:pt x="245" y="343"/>
                      </a:lnTo>
                      <a:lnTo>
                        <a:pt x="252" y="340"/>
                      </a:lnTo>
                      <a:lnTo>
                        <a:pt x="262" y="339"/>
                      </a:lnTo>
                      <a:lnTo>
                        <a:pt x="271" y="339"/>
                      </a:lnTo>
                      <a:lnTo>
                        <a:pt x="281" y="340"/>
                      </a:lnTo>
                      <a:lnTo>
                        <a:pt x="292" y="341"/>
                      </a:lnTo>
                      <a:lnTo>
                        <a:pt x="308" y="343"/>
                      </a:lnTo>
                      <a:lnTo>
                        <a:pt x="323" y="344"/>
                      </a:lnTo>
                      <a:lnTo>
                        <a:pt x="338" y="345"/>
                      </a:lnTo>
                      <a:lnTo>
                        <a:pt x="355" y="346"/>
                      </a:lnTo>
                      <a:lnTo>
                        <a:pt x="372" y="347"/>
                      </a:lnTo>
                      <a:lnTo>
                        <a:pt x="392" y="348"/>
                      </a:lnTo>
                      <a:lnTo>
                        <a:pt x="415" y="350"/>
                      </a:lnTo>
                      <a:lnTo>
                        <a:pt x="442" y="351"/>
                      </a:lnTo>
                      <a:lnTo>
                        <a:pt x="448" y="354"/>
                      </a:lnTo>
                      <a:lnTo>
                        <a:pt x="451" y="358"/>
                      </a:lnTo>
                      <a:lnTo>
                        <a:pt x="454" y="362"/>
                      </a:lnTo>
                      <a:lnTo>
                        <a:pt x="460" y="368"/>
                      </a:lnTo>
                      <a:lnTo>
                        <a:pt x="461" y="375"/>
                      </a:lnTo>
                      <a:lnTo>
                        <a:pt x="463" y="383"/>
                      </a:lnTo>
                      <a:lnTo>
                        <a:pt x="464" y="392"/>
                      </a:lnTo>
                      <a:lnTo>
                        <a:pt x="464" y="402"/>
                      </a:lnTo>
                      <a:lnTo>
                        <a:pt x="464" y="410"/>
                      </a:lnTo>
                      <a:lnTo>
                        <a:pt x="464" y="418"/>
                      </a:lnTo>
                      <a:lnTo>
                        <a:pt x="461" y="423"/>
                      </a:lnTo>
                      <a:lnTo>
                        <a:pt x="459" y="429"/>
                      </a:lnTo>
                      <a:lnTo>
                        <a:pt x="445" y="430"/>
                      </a:lnTo>
                      <a:lnTo>
                        <a:pt x="430" y="432"/>
                      </a:lnTo>
                      <a:lnTo>
                        <a:pt x="416" y="430"/>
                      </a:lnTo>
                      <a:lnTo>
                        <a:pt x="401" y="429"/>
                      </a:lnTo>
                      <a:lnTo>
                        <a:pt x="387" y="428"/>
                      </a:lnTo>
                      <a:lnTo>
                        <a:pt x="374" y="426"/>
                      </a:lnTo>
                      <a:lnTo>
                        <a:pt x="359" y="425"/>
                      </a:lnTo>
                      <a:lnTo>
                        <a:pt x="345" y="423"/>
                      </a:lnTo>
                      <a:lnTo>
                        <a:pt x="334" y="414"/>
                      </a:lnTo>
                      <a:lnTo>
                        <a:pt x="324" y="407"/>
                      </a:lnTo>
                      <a:lnTo>
                        <a:pt x="312" y="404"/>
                      </a:lnTo>
                      <a:lnTo>
                        <a:pt x="302" y="400"/>
                      </a:lnTo>
                      <a:lnTo>
                        <a:pt x="290" y="398"/>
                      </a:lnTo>
                      <a:lnTo>
                        <a:pt x="280" y="395"/>
                      </a:lnTo>
                      <a:lnTo>
                        <a:pt x="271" y="389"/>
                      </a:lnTo>
                      <a:lnTo>
                        <a:pt x="262" y="381"/>
                      </a:lnTo>
                      <a:lnTo>
                        <a:pt x="258" y="378"/>
                      </a:lnTo>
                      <a:lnTo>
                        <a:pt x="253" y="377"/>
                      </a:lnTo>
                      <a:lnTo>
                        <a:pt x="249" y="376"/>
                      </a:lnTo>
                      <a:lnTo>
                        <a:pt x="243" y="376"/>
                      </a:lnTo>
                      <a:lnTo>
                        <a:pt x="238" y="376"/>
                      </a:lnTo>
                      <a:lnTo>
                        <a:pt x="233" y="377"/>
                      </a:lnTo>
                      <a:lnTo>
                        <a:pt x="227" y="377"/>
                      </a:lnTo>
                      <a:lnTo>
                        <a:pt x="221" y="377"/>
                      </a:lnTo>
                      <a:lnTo>
                        <a:pt x="220" y="370"/>
                      </a:lnTo>
                      <a:lnTo>
                        <a:pt x="218" y="367"/>
                      </a:lnTo>
                      <a:lnTo>
                        <a:pt x="215" y="363"/>
                      </a:lnTo>
                      <a:lnTo>
                        <a:pt x="212" y="360"/>
                      </a:lnTo>
                      <a:lnTo>
                        <a:pt x="207" y="358"/>
                      </a:lnTo>
                      <a:lnTo>
                        <a:pt x="203" y="356"/>
                      </a:lnTo>
                      <a:lnTo>
                        <a:pt x="199" y="356"/>
                      </a:lnTo>
                      <a:lnTo>
                        <a:pt x="194" y="356"/>
                      </a:lnTo>
                      <a:lnTo>
                        <a:pt x="190" y="356"/>
                      </a:lnTo>
                      <a:lnTo>
                        <a:pt x="186" y="356"/>
                      </a:lnTo>
                      <a:lnTo>
                        <a:pt x="182" y="356"/>
                      </a:lnTo>
                      <a:lnTo>
                        <a:pt x="177" y="356"/>
                      </a:lnTo>
                      <a:lnTo>
                        <a:pt x="162" y="340"/>
                      </a:lnTo>
                      <a:lnTo>
                        <a:pt x="146" y="329"/>
                      </a:lnTo>
                      <a:lnTo>
                        <a:pt x="131" y="320"/>
                      </a:lnTo>
                      <a:lnTo>
                        <a:pt x="116" y="311"/>
                      </a:lnTo>
                      <a:lnTo>
                        <a:pt x="102" y="302"/>
                      </a:lnTo>
                      <a:lnTo>
                        <a:pt x="88" y="292"/>
                      </a:lnTo>
                      <a:lnTo>
                        <a:pt x="77" y="276"/>
                      </a:lnTo>
                      <a:lnTo>
                        <a:pt x="66" y="255"/>
                      </a:lnTo>
                      <a:lnTo>
                        <a:pt x="66" y="249"/>
                      </a:lnTo>
                      <a:lnTo>
                        <a:pt x="64" y="243"/>
                      </a:lnTo>
                      <a:lnTo>
                        <a:pt x="62" y="236"/>
                      </a:lnTo>
                      <a:lnTo>
                        <a:pt x="58" y="229"/>
                      </a:lnTo>
                      <a:lnTo>
                        <a:pt x="54" y="224"/>
                      </a:lnTo>
                      <a:lnTo>
                        <a:pt x="50" y="219"/>
                      </a:lnTo>
                      <a:lnTo>
                        <a:pt x="47" y="214"/>
                      </a:lnTo>
                      <a:lnTo>
                        <a:pt x="43" y="213"/>
                      </a:lnTo>
                      <a:lnTo>
                        <a:pt x="41" y="210"/>
                      </a:lnTo>
                      <a:lnTo>
                        <a:pt x="37" y="206"/>
                      </a:lnTo>
                      <a:lnTo>
                        <a:pt x="34" y="202"/>
                      </a:lnTo>
                      <a:lnTo>
                        <a:pt x="29" y="197"/>
                      </a:lnTo>
                      <a:lnTo>
                        <a:pt x="26" y="192"/>
                      </a:lnTo>
                      <a:lnTo>
                        <a:pt x="22" y="188"/>
                      </a:lnTo>
                      <a:lnTo>
                        <a:pt x="19" y="182"/>
                      </a:lnTo>
                      <a:lnTo>
                        <a:pt x="18" y="176"/>
                      </a:lnTo>
                      <a:lnTo>
                        <a:pt x="15" y="171"/>
                      </a:lnTo>
                      <a:lnTo>
                        <a:pt x="11" y="164"/>
                      </a:lnTo>
                      <a:lnTo>
                        <a:pt x="6" y="158"/>
                      </a:lnTo>
                      <a:lnTo>
                        <a:pt x="2" y="155"/>
                      </a:lnTo>
                      <a:lnTo>
                        <a:pt x="2" y="150"/>
                      </a:lnTo>
                      <a:lnTo>
                        <a:pt x="2" y="144"/>
                      </a:lnTo>
                      <a:lnTo>
                        <a:pt x="2" y="140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8" name="Freeform 404"/>
                <p:cNvSpPr>
                  <a:spLocks noChangeArrowheads="1"/>
                </p:cNvSpPr>
                <p:nvPr/>
              </p:nvSpPr>
              <p:spPr bwMode="auto">
                <a:xfrm>
                  <a:off x="307" y="125"/>
                  <a:ext cx="97" cy="99"/>
                </a:xfrm>
                <a:custGeom>
                  <a:avLst/>
                  <a:gdLst>
                    <a:gd name="T0" fmla="*/ 33 w 292"/>
                    <a:gd name="T1" fmla="*/ 17 h 297"/>
                    <a:gd name="T2" fmla="*/ 36 w 292"/>
                    <a:gd name="T3" fmla="*/ 25 h 297"/>
                    <a:gd name="T4" fmla="*/ 38 w 292"/>
                    <a:gd name="T5" fmla="*/ 33 h 297"/>
                    <a:gd name="T6" fmla="*/ 42 w 292"/>
                    <a:gd name="T7" fmla="*/ 39 h 297"/>
                    <a:gd name="T8" fmla="*/ 49 w 292"/>
                    <a:gd name="T9" fmla="*/ 47 h 297"/>
                    <a:gd name="T10" fmla="*/ 56 w 292"/>
                    <a:gd name="T11" fmla="*/ 54 h 297"/>
                    <a:gd name="T12" fmla="*/ 59 w 292"/>
                    <a:gd name="T13" fmla="*/ 59 h 297"/>
                    <a:gd name="T14" fmla="*/ 62 w 292"/>
                    <a:gd name="T15" fmla="*/ 66 h 297"/>
                    <a:gd name="T16" fmla="*/ 69 w 292"/>
                    <a:gd name="T17" fmla="*/ 72 h 297"/>
                    <a:gd name="T18" fmla="*/ 76 w 292"/>
                    <a:gd name="T19" fmla="*/ 74 h 297"/>
                    <a:gd name="T20" fmla="*/ 82 w 292"/>
                    <a:gd name="T21" fmla="*/ 80 h 297"/>
                    <a:gd name="T22" fmla="*/ 94 w 292"/>
                    <a:gd name="T23" fmla="*/ 89 h 297"/>
                    <a:gd name="T24" fmla="*/ 97 w 292"/>
                    <a:gd name="T25" fmla="*/ 95 h 297"/>
                    <a:gd name="T26" fmla="*/ 94 w 292"/>
                    <a:gd name="T27" fmla="*/ 99 h 297"/>
                    <a:gd name="T28" fmla="*/ 88 w 292"/>
                    <a:gd name="T29" fmla="*/ 97 h 297"/>
                    <a:gd name="T30" fmla="*/ 80 w 292"/>
                    <a:gd name="T31" fmla="*/ 92 h 297"/>
                    <a:gd name="T32" fmla="*/ 75 w 292"/>
                    <a:gd name="T33" fmla="*/ 84 h 297"/>
                    <a:gd name="T34" fmla="*/ 69 w 292"/>
                    <a:gd name="T35" fmla="*/ 85 h 297"/>
                    <a:gd name="T36" fmla="*/ 62 w 292"/>
                    <a:gd name="T37" fmla="*/ 86 h 297"/>
                    <a:gd name="T38" fmla="*/ 56 w 292"/>
                    <a:gd name="T39" fmla="*/ 87 h 297"/>
                    <a:gd name="T40" fmla="*/ 52 w 292"/>
                    <a:gd name="T41" fmla="*/ 88 h 297"/>
                    <a:gd name="T42" fmla="*/ 47 w 292"/>
                    <a:gd name="T43" fmla="*/ 90 h 297"/>
                    <a:gd name="T44" fmla="*/ 49 w 292"/>
                    <a:gd name="T45" fmla="*/ 87 h 297"/>
                    <a:gd name="T46" fmla="*/ 56 w 292"/>
                    <a:gd name="T47" fmla="*/ 82 h 297"/>
                    <a:gd name="T48" fmla="*/ 65 w 292"/>
                    <a:gd name="T49" fmla="*/ 77 h 297"/>
                    <a:gd name="T50" fmla="*/ 51 w 292"/>
                    <a:gd name="T51" fmla="*/ 80 h 297"/>
                    <a:gd name="T52" fmla="*/ 36 w 292"/>
                    <a:gd name="T53" fmla="*/ 84 h 297"/>
                    <a:gd name="T54" fmla="*/ 24 w 292"/>
                    <a:gd name="T55" fmla="*/ 85 h 297"/>
                    <a:gd name="T56" fmla="*/ 21 w 292"/>
                    <a:gd name="T57" fmla="*/ 79 h 297"/>
                    <a:gd name="T58" fmla="*/ 29 w 292"/>
                    <a:gd name="T59" fmla="*/ 61 h 297"/>
                    <a:gd name="T60" fmla="*/ 32 w 292"/>
                    <a:gd name="T61" fmla="*/ 39 h 297"/>
                    <a:gd name="T62" fmla="*/ 31 w 292"/>
                    <a:gd name="T63" fmla="*/ 33 h 297"/>
                    <a:gd name="T64" fmla="*/ 28 w 292"/>
                    <a:gd name="T65" fmla="*/ 58 h 297"/>
                    <a:gd name="T66" fmla="*/ 21 w 292"/>
                    <a:gd name="T67" fmla="*/ 69 h 297"/>
                    <a:gd name="T68" fmla="*/ 18 w 292"/>
                    <a:gd name="T69" fmla="*/ 67 h 297"/>
                    <a:gd name="T70" fmla="*/ 17 w 292"/>
                    <a:gd name="T71" fmla="*/ 63 h 297"/>
                    <a:gd name="T72" fmla="*/ 18 w 292"/>
                    <a:gd name="T73" fmla="*/ 59 h 297"/>
                    <a:gd name="T74" fmla="*/ 22 w 292"/>
                    <a:gd name="T75" fmla="*/ 47 h 297"/>
                    <a:gd name="T76" fmla="*/ 23 w 292"/>
                    <a:gd name="T77" fmla="*/ 32 h 297"/>
                    <a:gd name="T78" fmla="*/ 22 w 292"/>
                    <a:gd name="T79" fmla="*/ 28 h 297"/>
                    <a:gd name="T80" fmla="*/ 21 w 292"/>
                    <a:gd name="T81" fmla="*/ 42 h 297"/>
                    <a:gd name="T82" fmla="*/ 19 w 292"/>
                    <a:gd name="T83" fmla="*/ 53 h 297"/>
                    <a:gd name="T84" fmla="*/ 17 w 292"/>
                    <a:gd name="T85" fmla="*/ 51 h 297"/>
                    <a:gd name="T86" fmla="*/ 15 w 292"/>
                    <a:gd name="T87" fmla="*/ 44 h 297"/>
                    <a:gd name="T88" fmla="*/ 14 w 292"/>
                    <a:gd name="T89" fmla="*/ 36 h 297"/>
                    <a:gd name="T90" fmla="*/ 19 w 292"/>
                    <a:gd name="T91" fmla="*/ 39 h 297"/>
                    <a:gd name="T92" fmla="*/ 18 w 292"/>
                    <a:gd name="T93" fmla="*/ 37 h 297"/>
                    <a:gd name="T94" fmla="*/ 15 w 292"/>
                    <a:gd name="T95" fmla="*/ 34 h 297"/>
                    <a:gd name="T96" fmla="*/ 19 w 292"/>
                    <a:gd name="T97" fmla="*/ 34 h 297"/>
                    <a:gd name="T98" fmla="*/ 19 w 292"/>
                    <a:gd name="T99" fmla="*/ 26 h 297"/>
                    <a:gd name="T100" fmla="*/ 16 w 292"/>
                    <a:gd name="T101" fmla="*/ 21 h 297"/>
                    <a:gd name="T102" fmla="*/ 10 w 292"/>
                    <a:gd name="T103" fmla="*/ 19 h 297"/>
                    <a:gd name="T104" fmla="*/ 5 w 292"/>
                    <a:gd name="T105" fmla="*/ 18 h 297"/>
                    <a:gd name="T106" fmla="*/ 3 w 292"/>
                    <a:gd name="T107" fmla="*/ 15 h 297"/>
                    <a:gd name="T108" fmla="*/ 1 w 292"/>
                    <a:gd name="T109" fmla="*/ 10 h 297"/>
                    <a:gd name="T110" fmla="*/ 0 w 292"/>
                    <a:gd name="T111" fmla="*/ 5 h 297"/>
                    <a:gd name="T112" fmla="*/ 0 w 292"/>
                    <a:gd name="T113" fmla="*/ 0 h 297"/>
                    <a:gd name="T114" fmla="*/ 8 w 292"/>
                    <a:gd name="T115" fmla="*/ 0 h 297"/>
                    <a:gd name="T116" fmla="*/ 15 w 292"/>
                    <a:gd name="T117" fmla="*/ 1 h 29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92"/>
                    <a:gd name="T178" fmla="*/ 0 h 297"/>
                    <a:gd name="T179" fmla="*/ 292 w 292"/>
                    <a:gd name="T180" fmla="*/ 297 h 29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92" h="297">
                      <a:moveTo>
                        <a:pt x="61" y="2"/>
                      </a:moveTo>
                      <a:lnTo>
                        <a:pt x="94" y="42"/>
                      </a:lnTo>
                      <a:lnTo>
                        <a:pt x="99" y="50"/>
                      </a:lnTo>
                      <a:lnTo>
                        <a:pt x="103" y="58"/>
                      </a:lnTo>
                      <a:lnTo>
                        <a:pt x="106" y="66"/>
                      </a:lnTo>
                      <a:lnTo>
                        <a:pt x="108" y="74"/>
                      </a:lnTo>
                      <a:lnTo>
                        <a:pt x="111" y="82"/>
                      </a:lnTo>
                      <a:lnTo>
                        <a:pt x="113" y="91"/>
                      </a:lnTo>
                      <a:lnTo>
                        <a:pt x="115" y="99"/>
                      </a:lnTo>
                      <a:lnTo>
                        <a:pt x="115" y="107"/>
                      </a:lnTo>
                      <a:lnTo>
                        <a:pt x="121" y="112"/>
                      </a:lnTo>
                      <a:lnTo>
                        <a:pt x="127" y="118"/>
                      </a:lnTo>
                      <a:lnTo>
                        <a:pt x="134" y="125"/>
                      </a:lnTo>
                      <a:lnTo>
                        <a:pt x="141" y="132"/>
                      </a:lnTo>
                      <a:lnTo>
                        <a:pt x="148" y="140"/>
                      </a:lnTo>
                      <a:lnTo>
                        <a:pt x="156" y="148"/>
                      </a:lnTo>
                      <a:lnTo>
                        <a:pt x="163" y="155"/>
                      </a:lnTo>
                      <a:lnTo>
                        <a:pt x="170" y="162"/>
                      </a:lnTo>
                      <a:lnTo>
                        <a:pt x="173" y="168"/>
                      </a:lnTo>
                      <a:lnTo>
                        <a:pt x="175" y="174"/>
                      </a:lnTo>
                      <a:lnTo>
                        <a:pt x="178" y="178"/>
                      </a:lnTo>
                      <a:lnTo>
                        <a:pt x="181" y="184"/>
                      </a:lnTo>
                      <a:lnTo>
                        <a:pt x="183" y="191"/>
                      </a:lnTo>
                      <a:lnTo>
                        <a:pt x="188" y="198"/>
                      </a:lnTo>
                      <a:lnTo>
                        <a:pt x="193" y="206"/>
                      </a:lnTo>
                      <a:lnTo>
                        <a:pt x="200" y="216"/>
                      </a:lnTo>
                      <a:lnTo>
                        <a:pt x="208" y="216"/>
                      </a:lnTo>
                      <a:lnTo>
                        <a:pt x="216" y="216"/>
                      </a:lnTo>
                      <a:lnTo>
                        <a:pt x="223" y="219"/>
                      </a:lnTo>
                      <a:lnTo>
                        <a:pt x="230" y="221"/>
                      </a:lnTo>
                      <a:lnTo>
                        <a:pt x="237" y="226"/>
                      </a:lnTo>
                      <a:lnTo>
                        <a:pt x="242" y="233"/>
                      </a:lnTo>
                      <a:lnTo>
                        <a:pt x="248" y="241"/>
                      </a:lnTo>
                      <a:lnTo>
                        <a:pt x="254" y="251"/>
                      </a:lnTo>
                      <a:lnTo>
                        <a:pt x="276" y="260"/>
                      </a:lnTo>
                      <a:lnTo>
                        <a:pt x="283" y="266"/>
                      </a:lnTo>
                      <a:lnTo>
                        <a:pt x="289" y="272"/>
                      </a:lnTo>
                      <a:lnTo>
                        <a:pt x="292" y="278"/>
                      </a:lnTo>
                      <a:lnTo>
                        <a:pt x="292" y="285"/>
                      </a:lnTo>
                      <a:lnTo>
                        <a:pt x="291" y="289"/>
                      </a:lnTo>
                      <a:lnTo>
                        <a:pt x="287" y="294"/>
                      </a:lnTo>
                      <a:lnTo>
                        <a:pt x="282" y="296"/>
                      </a:lnTo>
                      <a:lnTo>
                        <a:pt x="275" y="297"/>
                      </a:lnTo>
                      <a:lnTo>
                        <a:pt x="270" y="294"/>
                      </a:lnTo>
                      <a:lnTo>
                        <a:pt x="266" y="290"/>
                      </a:lnTo>
                      <a:lnTo>
                        <a:pt x="259" y="286"/>
                      </a:lnTo>
                      <a:lnTo>
                        <a:pt x="250" y="282"/>
                      </a:lnTo>
                      <a:lnTo>
                        <a:pt x="242" y="277"/>
                      </a:lnTo>
                      <a:lnTo>
                        <a:pt x="237" y="268"/>
                      </a:lnTo>
                      <a:lnTo>
                        <a:pt x="232" y="259"/>
                      </a:lnTo>
                      <a:lnTo>
                        <a:pt x="226" y="252"/>
                      </a:lnTo>
                      <a:lnTo>
                        <a:pt x="220" y="252"/>
                      </a:lnTo>
                      <a:lnTo>
                        <a:pt x="215" y="253"/>
                      </a:lnTo>
                      <a:lnTo>
                        <a:pt x="208" y="255"/>
                      </a:lnTo>
                      <a:lnTo>
                        <a:pt x="201" y="257"/>
                      </a:lnTo>
                      <a:lnTo>
                        <a:pt x="194" y="258"/>
                      </a:lnTo>
                      <a:lnTo>
                        <a:pt x="188" y="259"/>
                      </a:lnTo>
                      <a:lnTo>
                        <a:pt x="181" y="260"/>
                      </a:lnTo>
                      <a:lnTo>
                        <a:pt x="175" y="260"/>
                      </a:lnTo>
                      <a:lnTo>
                        <a:pt x="170" y="260"/>
                      </a:lnTo>
                      <a:lnTo>
                        <a:pt x="165" y="262"/>
                      </a:lnTo>
                      <a:lnTo>
                        <a:pt x="160" y="264"/>
                      </a:lnTo>
                      <a:lnTo>
                        <a:pt x="156" y="265"/>
                      </a:lnTo>
                      <a:lnTo>
                        <a:pt x="151" y="267"/>
                      </a:lnTo>
                      <a:lnTo>
                        <a:pt x="146" y="270"/>
                      </a:lnTo>
                      <a:lnTo>
                        <a:pt x="142" y="271"/>
                      </a:lnTo>
                      <a:lnTo>
                        <a:pt x="136" y="272"/>
                      </a:lnTo>
                      <a:lnTo>
                        <a:pt x="143" y="267"/>
                      </a:lnTo>
                      <a:lnTo>
                        <a:pt x="149" y="262"/>
                      </a:lnTo>
                      <a:lnTo>
                        <a:pt x="155" y="256"/>
                      </a:lnTo>
                      <a:lnTo>
                        <a:pt x="162" y="250"/>
                      </a:lnTo>
                      <a:lnTo>
                        <a:pt x="168" y="245"/>
                      </a:lnTo>
                      <a:lnTo>
                        <a:pt x="177" y="240"/>
                      </a:lnTo>
                      <a:lnTo>
                        <a:pt x="186" y="235"/>
                      </a:lnTo>
                      <a:lnTo>
                        <a:pt x="196" y="231"/>
                      </a:lnTo>
                      <a:lnTo>
                        <a:pt x="183" y="233"/>
                      </a:lnTo>
                      <a:lnTo>
                        <a:pt x="170" y="236"/>
                      </a:lnTo>
                      <a:lnTo>
                        <a:pt x="155" y="240"/>
                      </a:lnTo>
                      <a:lnTo>
                        <a:pt x="140" y="244"/>
                      </a:lnTo>
                      <a:lnTo>
                        <a:pt x="125" y="248"/>
                      </a:lnTo>
                      <a:lnTo>
                        <a:pt x="108" y="252"/>
                      </a:lnTo>
                      <a:lnTo>
                        <a:pt x="93" y="256"/>
                      </a:lnTo>
                      <a:lnTo>
                        <a:pt x="78" y="258"/>
                      </a:lnTo>
                      <a:lnTo>
                        <a:pt x="73" y="255"/>
                      </a:lnTo>
                      <a:lnTo>
                        <a:pt x="69" y="249"/>
                      </a:lnTo>
                      <a:lnTo>
                        <a:pt x="68" y="243"/>
                      </a:lnTo>
                      <a:lnTo>
                        <a:pt x="64" y="238"/>
                      </a:lnTo>
                      <a:lnTo>
                        <a:pt x="74" y="219"/>
                      </a:lnTo>
                      <a:lnTo>
                        <a:pt x="81" y="200"/>
                      </a:lnTo>
                      <a:lnTo>
                        <a:pt x="88" y="182"/>
                      </a:lnTo>
                      <a:lnTo>
                        <a:pt x="92" y="162"/>
                      </a:lnTo>
                      <a:lnTo>
                        <a:pt x="96" y="140"/>
                      </a:lnTo>
                      <a:lnTo>
                        <a:pt x="97" y="118"/>
                      </a:lnTo>
                      <a:lnTo>
                        <a:pt x="96" y="94"/>
                      </a:lnTo>
                      <a:lnTo>
                        <a:pt x="92" y="67"/>
                      </a:lnTo>
                      <a:lnTo>
                        <a:pt x="93" y="100"/>
                      </a:lnTo>
                      <a:lnTo>
                        <a:pt x="92" y="128"/>
                      </a:lnTo>
                      <a:lnTo>
                        <a:pt x="89" y="152"/>
                      </a:lnTo>
                      <a:lnTo>
                        <a:pt x="84" y="173"/>
                      </a:lnTo>
                      <a:lnTo>
                        <a:pt x="78" y="189"/>
                      </a:lnTo>
                      <a:lnTo>
                        <a:pt x="71" y="200"/>
                      </a:lnTo>
                      <a:lnTo>
                        <a:pt x="63" y="207"/>
                      </a:lnTo>
                      <a:lnTo>
                        <a:pt x="56" y="211"/>
                      </a:lnTo>
                      <a:lnTo>
                        <a:pt x="54" y="206"/>
                      </a:lnTo>
                      <a:lnTo>
                        <a:pt x="53" y="201"/>
                      </a:lnTo>
                      <a:lnTo>
                        <a:pt x="53" y="198"/>
                      </a:lnTo>
                      <a:lnTo>
                        <a:pt x="52" y="193"/>
                      </a:lnTo>
                      <a:lnTo>
                        <a:pt x="52" y="190"/>
                      </a:lnTo>
                      <a:lnTo>
                        <a:pt x="53" y="185"/>
                      </a:lnTo>
                      <a:lnTo>
                        <a:pt x="53" y="182"/>
                      </a:lnTo>
                      <a:lnTo>
                        <a:pt x="54" y="176"/>
                      </a:lnTo>
                      <a:lnTo>
                        <a:pt x="59" y="166"/>
                      </a:lnTo>
                      <a:lnTo>
                        <a:pt x="62" y="154"/>
                      </a:lnTo>
                      <a:lnTo>
                        <a:pt x="66" y="140"/>
                      </a:lnTo>
                      <a:lnTo>
                        <a:pt x="68" y="126"/>
                      </a:lnTo>
                      <a:lnTo>
                        <a:pt x="70" y="111"/>
                      </a:lnTo>
                      <a:lnTo>
                        <a:pt x="70" y="96"/>
                      </a:lnTo>
                      <a:lnTo>
                        <a:pt x="69" y="81"/>
                      </a:lnTo>
                      <a:lnTo>
                        <a:pt x="66" y="67"/>
                      </a:lnTo>
                      <a:lnTo>
                        <a:pt x="67" y="84"/>
                      </a:lnTo>
                      <a:lnTo>
                        <a:pt x="67" y="99"/>
                      </a:lnTo>
                      <a:lnTo>
                        <a:pt x="67" y="112"/>
                      </a:lnTo>
                      <a:lnTo>
                        <a:pt x="64" y="125"/>
                      </a:lnTo>
                      <a:lnTo>
                        <a:pt x="62" y="137"/>
                      </a:lnTo>
                      <a:lnTo>
                        <a:pt x="60" y="148"/>
                      </a:lnTo>
                      <a:lnTo>
                        <a:pt x="56" y="160"/>
                      </a:lnTo>
                      <a:lnTo>
                        <a:pt x="53" y="171"/>
                      </a:lnTo>
                      <a:lnTo>
                        <a:pt x="52" y="162"/>
                      </a:lnTo>
                      <a:lnTo>
                        <a:pt x="51" y="154"/>
                      </a:lnTo>
                      <a:lnTo>
                        <a:pt x="49" y="147"/>
                      </a:lnTo>
                      <a:lnTo>
                        <a:pt x="47" y="140"/>
                      </a:lnTo>
                      <a:lnTo>
                        <a:pt x="46" y="133"/>
                      </a:lnTo>
                      <a:lnTo>
                        <a:pt x="44" y="126"/>
                      </a:lnTo>
                      <a:lnTo>
                        <a:pt x="44" y="118"/>
                      </a:lnTo>
                      <a:lnTo>
                        <a:pt x="43" y="108"/>
                      </a:lnTo>
                      <a:lnTo>
                        <a:pt x="45" y="109"/>
                      </a:lnTo>
                      <a:lnTo>
                        <a:pt x="52" y="112"/>
                      </a:lnTo>
                      <a:lnTo>
                        <a:pt x="58" y="117"/>
                      </a:lnTo>
                      <a:lnTo>
                        <a:pt x="60" y="118"/>
                      </a:lnTo>
                      <a:lnTo>
                        <a:pt x="56" y="115"/>
                      </a:lnTo>
                      <a:lnTo>
                        <a:pt x="53" y="111"/>
                      </a:lnTo>
                      <a:lnTo>
                        <a:pt x="49" y="107"/>
                      </a:lnTo>
                      <a:lnTo>
                        <a:pt x="43" y="102"/>
                      </a:lnTo>
                      <a:lnTo>
                        <a:pt x="46" y="102"/>
                      </a:lnTo>
                      <a:lnTo>
                        <a:pt x="49" y="102"/>
                      </a:lnTo>
                      <a:lnTo>
                        <a:pt x="53" y="102"/>
                      </a:lnTo>
                      <a:lnTo>
                        <a:pt x="56" y="101"/>
                      </a:lnTo>
                      <a:lnTo>
                        <a:pt x="56" y="94"/>
                      </a:lnTo>
                      <a:lnTo>
                        <a:pt x="56" y="86"/>
                      </a:lnTo>
                      <a:lnTo>
                        <a:pt x="56" y="78"/>
                      </a:lnTo>
                      <a:lnTo>
                        <a:pt x="55" y="71"/>
                      </a:lnTo>
                      <a:lnTo>
                        <a:pt x="53" y="67"/>
                      </a:lnTo>
                      <a:lnTo>
                        <a:pt x="48" y="64"/>
                      </a:lnTo>
                      <a:lnTo>
                        <a:pt x="44" y="62"/>
                      </a:lnTo>
                      <a:lnTo>
                        <a:pt x="38" y="58"/>
                      </a:lnTo>
                      <a:lnTo>
                        <a:pt x="31" y="56"/>
                      </a:lnTo>
                      <a:lnTo>
                        <a:pt x="25" y="55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1"/>
                      </a:lnTo>
                      <a:lnTo>
                        <a:pt x="10" y="48"/>
                      </a:lnTo>
                      <a:lnTo>
                        <a:pt x="9" y="44"/>
                      </a:lnTo>
                      <a:lnTo>
                        <a:pt x="8" y="43"/>
                      </a:lnTo>
                      <a:lnTo>
                        <a:pt x="6" y="36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1" y="19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6" y="2"/>
                      </a:lnTo>
                      <a:lnTo>
                        <a:pt x="53" y="2"/>
                      </a:lnTo>
                      <a:lnTo>
                        <a:pt x="61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89" name="Freeform 405"/>
                <p:cNvSpPr>
                  <a:spLocks noEditPoints="1" noChangeArrowheads="1"/>
                </p:cNvSpPr>
                <p:nvPr/>
              </p:nvSpPr>
              <p:spPr bwMode="auto">
                <a:xfrm>
                  <a:off x="128" y="69"/>
                  <a:ext cx="696" cy="53"/>
                </a:xfrm>
                <a:custGeom>
                  <a:avLst/>
                  <a:gdLst>
                    <a:gd name="T0" fmla="*/ 16 w 2088"/>
                    <a:gd name="T1" fmla="*/ 20 h 160"/>
                    <a:gd name="T2" fmla="*/ 17 w 2088"/>
                    <a:gd name="T3" fmla="*/ 25 h 160"/>
                    <a:gd name="T4" fmla="*/ 10 w 2088"/>
                    <a:gd name="T5" fmla="*/ 22 h 160"/>
                    <a:gd name="T6" fmla="*/ 5 w 2088"/>
                    <a:gd name="T7" fmla="*/ 18 h 160"/>
                    <a:gd name="T8" fmla="*/ 6 w 2088"/>
                    <a:gd name="T9" fmla="*/ 13 h 160"/>
                    <a:gd name="T10" fmla="*/ 10 w 2088"/>
                    <a:gd name="T11" fmla="*/ 9 h 160"/>
                    <a:gd name="T12" fmla="*/ 12 w 2088"/>
                    <a:gd name="T13" fmla="*/ 7 h 160"/>
                    <a:gd name="T14" fmla="*/ 6 w 2088"/>
                    <a:gd name="T15" fmla="*/ 6 h 160"/>
                    <a:gd name="T16" fmla="*/ 2 w 2088"/>
                    <a:gd name="T17" fmla="*/ 12 h 160"/>
                    <a:gd name="T18" fmla="*/ 4 w 2088"/>
                    <a:gd name="T19" fmla="*/ 20 h 160"/>
                    <a:gd name="T20" fmla="*/ 10 w 2088"/>
                    <a:gd name="T21" fmla="*/ 25 h 160"/>
                    <a:gd name="T22" fmla="*/ 8 w 2088"/>
                    <a:gd name="T23" fmla="*/ 25 h 160"/>
                    <a:gd name="T24" fmla="*/ 3 w 2088"/>
                    <a:gd name="T25" fmla="*/ 22 h 160"/>
                    <a:gd name="T26" fmla="*/ 1 w 2088"/>
                    <a:gd name="T27" fmla="*/ 16 h 160"/>
                    <a:gd name="T28" fmla="*/ 0 w 2088"/>
                    <a:gd name="T29" fmla="*/ 10 h 160"/>
                    <a:gd name="T30" fmla="*/ 3 w 2088"/>
                    <a:gd name="T31" fmla="*/ 3 h 160"/>
                    <a:gd name="T32" fmla="*/ 9 w 2088"/>
                    <a:gd name="T33" fmla="*/ 0 h 160"/>
                    <a:gd name="T34" fmla="*/ 15 w 2088"/>
                    <a:gd name="T35" fmla="*/ 3 h 160"/>
                    <a:gd name="T36" fmla="*/ 17 w 2088"/>
                    <a:gd name="T37" fmla="*/ 8 h 160"/>
                    <a:gd name="T38" fmla="*/ 15 w 2088"/>
                    <a:gd name="T39" fmla="*/ 13 h 160"/>
                    <a:gd name="T40" fmla="*/ 156 w 2088"/>
                    <a:gd name="T41" fmla="*/ 26 h 160"/>
                    <a:gd name="T42" fmla="*/ 154 w 2088"/>
                    <a:gd name="T43" fmla="*/ 23 h 160"/>
                    <a:gd name="T44" fmla="*/ 149 w 2088"/>
                    <a:gd name="T45" fmla="*/ 23 h 160"/>
                    <a:gd name="T46" fmla="*/ 146 w 2088"/>
                    <a:gd name="T47" fmla="*/ 28 h 160"/>
                    <a:gd name="T48" fmla="*/ 148 w 2088"/>
                    <a:gd name="T49" fmla="*/ 33 h 160"/>
                    <a:gd name="T50" fmla="*/ 152 w 2088"/>
                    <a:gd name="T51" fmla="*/ 38 h 160"/>
                    <a:gd name="T52" fmla="*/ 149 w 2088"/>
                    <a:gd name="T53" fmla="*/ 33 h 160"/>
                    <a:gd name="T54" fmla="*/ 147 w 2088"/>
                    <a:gd name="T55" fmla="*/ 28 h 160"/>
                    <a:gd name="T56" fmla="*/ 152 w 2088"/>
                    <a:gd name="T57" fmla="*/ 27 h 160"/>
                    <a:gd name="T58" fmla="*/ 152 w 2088"/>
                    <a:gd name="T59" fmla="*/ 31 h 160"/>
                    <a:gd name="T60" fmla="*/ 154 w 2088"/>
                    <a:gd name="T61" fmla="*/ 34 h 160"/>
                    <a:gd name="T62" fmla="*/ 159 w 2088"/>
                    <a:gd name="T63" fmla="*/ 35 h 160"/>
                    <a:gd name="T64" fmla="*/ 160 w 2088"/>
                    <a:gd name="T65" fmla="*/ 34 h 160"/>
                    <a:gd name="T66" fmla="*/ 159 w 2088"/>
                    <a:gd name="T67" fmla="*/ 30 h 160"/>
                    <a:gd name="T68" fmla="*/ 159 w 2088"/>
                    <a:gd name="T69" fmla="*/ 27 h 160"/>
                    <a:gd name="T70" fmla="*/ 155 w 2088"/>
                    <a:gd name="T71" fmla="*/ 30 h 160"/>
                    <a:gd name="T72" fmla="*/ 155 w 2088"/>
                    <a:gd name="T73" fmla="*/ 28 h 160"/>
                    <a:gd name="T74" fmla="*/ 479 w 2088"/>
                    <a:gd name="T75" fmla="*/ 23 h 160"/>
                    <a:gd name="T76" fmla="*/ 484 w 2088"/>
                    <a:gd name="T77" fmla="*/ 19 h 160"/>
                    <a:gd name="T78" fmla="*/ 487 w 2088"/>
                    <a:gd name="T79" fmla="*/ 26 h 160"/>
                    <a:gd name="T80" fmla="*/ 484 w 2088"/>
                    <a:gd name="T81" fmla="*/ 32 h 160"/>
                    <a:gd name="T82" fmla="*/ 483 w 2088"/>
                    <a:gd name="T83" fmla="*/ 31 h 160"/>
                    <a:gd name="T84" fmla="*/ 485 w 2088"/>
                    <a:gd name="T85" fmla="*/ 27 h 160"/>
                    <a:gd name="T86" fmla="*/ 486 w 2088"/>
                    <a:gd name="T87" fmla="*/ 21 h 160"/>
                    <a:gd name="T88" fmla="*/ 483 w 2088"/>
                    <a:gd name="T89" fmla="*/ 23 h 160"/>
                    <a:gd name="T90" fmla="*/ 484 w 2088"/>
                    <a:gd name="T91" fmla="*/ 28 h 160"/>
                    <a:gd name="T92" fmla="*/ 480 w 2088"/>
                    <a:gd name="T93" fmla="*/ 31 h 160"/>
                    <a:gd name="T94" fmla="*/ 477 w 2088"/>
                    <a:gd name="T95" fmla="*/ 31 h 160"/>
                    <a:gd name="T96" fmla="*/ 475 w 2088"/>
                    <a:gd name="T97" fmla="*/ 26 h 160"/>
                    <a:gd name="T98" fmla="*/ 689 w 2088"/>
                    <a:gd name="T99" fmla="*/ 34 h 160"/>
                    <a:gd name="T100" fmla="*/ 694 w 2088"/>
                    <a:gd name="T101" fmla="*/ 38 h 160"/>
                    <a:gd name="T102" fmla="*/ 694 w 2088"/>
                    <a:gd name="T103" fmla="*/ 48 h 160"/>
                    <a:gd name="T104" fmla="*/ 690 w 2088"/>
                    <a:gd name="T105" fmla="*/ 53 h 160"/>
                    <a:gd name="T106" fmla="*/ 692 w 2088"/>
                    <a:gd name="T107" fmla="*/ 43 h 160"/>
                    <a:gd name="T108" fmla="*/ 690 w 2088"/>
                    <a:gd name="T109" fmla="*/ 39 h 160"/>
                    <a:gd name="T110" fmla="*/ 689 w 2088"/>
                    <a:gd name="T111" fmla="*/ 42 h 160"/>
                    <a:gd name="T112" fmla="*/ 690 w 2088"/>
                    <a:gd name="T113" fmla="*/ 47 h 160"/>
                    <a:gd name="T114" fmla="*/ 687 w 2088"/>
                    <a:gd name="T115" fmla="*/ 50 h 160"/>
                    <a:gd name="T116" fmla="*/ 683 w 2088"/>
                    <a:gd name="T117" fmla="*/ 52 h 160"/>
                    <a:gd name="T118" fmla="*/ 684 w 2088"/>
                    <a:gd name="T119" fmla="*/ 47 h 160"/>
                    <a:gd name="T120" fmla="*/ 687 w 2088"/>
                    <a:gd name="T121" fmla="*/ 45 h 160"/>
                    <a:gd name="T122" fmla="*/ 687 w 2088"/>
                    <a:gd name="T123" fmla="*/ 42 h 160"/>
                    <a:gd name="T124" fmla="*/ 685 w 2088"/>
                    <a:gd name="T125" fmla="*/ 37 h 16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88"/>
                    <a:gd name="T190" fmla="*/ 0 h 160"/>
                    <a:gd name="T191" fmla="*/ 2088 w 2088"/>
                    <a:gd name="T192" fmla="*/ 160 h 16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88" h="160">
                      <a:moveTo>
                        <a:pt x="48" y="43"/>
                      </a:moveTo>
                      <a:lnTo>
                        <a:pt x="48" y="45"/>
                      </a:lnTo>
                      <a:lnTo>
                        <a:pt x="47" y="46"/>
                      </a:lnTo>
                      <a:lnTo>
                        <a:pt x="47" y="47"/>
                      </a:lnTo>
                      <a:lnTo>
                        <a:pt x="47" y="49"/>
                      </a:lnTo>
                      <a:lnTo>
                        <a:pt x="47" y="51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7" y="54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8" y="60"/>
                      </a:lnTo>
                      <a:lnTo>
                        <a:pt x="48" y="61"/>
                      </a:lnTo>
                      <a:lnTo>
                        <a:pt x="49" y="62"/>
                      </a:lnTo>
                      <a:lnTo>
                        <a:pt x="49" y="63"/>
                      </a:lnTo>
                      <a:lnTo>
                        <a:pt x="50" y="64"/>
                      </a:lnTo>
                      <a:lnTo>
                        <a:pt x="50" y="66"/>
                      </a:lnTo>
                      <a:lnTo>
                        <a:pt x="52" y="67"/>
                      </a:lnTo>
                      <a:lnTo>
                        <a:pt x="52" y="68"/>
                      </a:lnTo>
                      <a:lnTo>
                        <a:pt x="52" y="69"/>
                      </a:lnTo>
                      <a:lnTo>
                        <a:pt x="53" y="69"/>
                      </a:lnTo>
                      <a:lnTo>
                        <a:pt x="53" y="70"/>
                      </a:lnTo>
                      <a:lnTo>
                        <a:pt x="53" y="71"/>
                      </a:lnTo>
                      <a:lnTo>
                        <a:pt x="53" y="73"/>
                      </a:lnTo>
                      <a:lnTo>
                        <a:pt x="53" y="74"/>
                      </a:lnTo>
                      <a:lnTo>
                        <a:pt x="52" y="74"/>
                      </a:lnTo>
                      <a:lnTo>
                        <a:pt x="50" y="74"/>
                      </a:lnTo>
                      <a:lnTo>
                        <a:pt x="49" y="74"/>
                      </a:lnTo>
                      <a:lnTo>
                        <a:pt x="48" y="73"/>
                      </a:lnTo>
                      <a:lnTo>
                        <a:pt x="47" y="73"/>
                      </a:lnTo>
                      <a:lnTo>
                        <a:pt x="45" y="73"/>
                      </a:lnTo>
                      <a:lnTo>
                        <a:pt x="44" y="71"/>
                      </a:lnTo>
                      <a:lnTo>
                        <a:pt x="42" y="71"/>
                      </a:lnTo>
                      <a:lnTo>
                        <a:pt x="40" y="70"/>
                      </a:lnTo>
                      <a:lnTo>
                        <a:pt x="39" y="70"/>
                      </a:lnTo>
                      <a:lnTo>
                        <a:pt x="38" y="69"/>
                      </a:lnTo>
                      <a:lnTo>
                        <a:pt x="35" y="69"/>
                      </a:lnTo>
                      <a:lnTo>
                        <a:pt x="34" y="68"/>
                      </a:lnTo>
                      <a:lnTo>
                        <a:pt x="32" y="68"/>
                      </a:lnTo>
                      <a:lnTo>
                        <a:pt x="31" y="67"/>
                      </a:lnTo>
                      <a:lnTo>
                        <a:pt x="29" y="66"/>
                      </a:lnTo>
                      <a:lnTo>
                        <a:pt x="27" y="64"/>
                      </a:lnTo>
                      <a:lnTo>
                        <a:pt x="25" y="64"/>
                      </a:lnTo>
                      <a:lnTo>
                        <a:pt x="24" y="63"/>
                      </a:lnTo>
                      <a:lnTo>
                        <a:pt x="23" y="62"/>
                      </a:lnTo>
                      <a:lnTo>
                        <a:pt x="22" y="62"/>
                      </a:lnTo>
                      <a:lnTo>
                        <a:pt x="20" y="61"/>
                      </a:lnTo>
                      <a:lnTo>
                        <a:pt x="19" y="60"/>
                      </a:lnTo>
                      <a:lnTo>
                        <a:pt x="18" y="59"/>
                      </a:lnTo>
                      <a:lnTo>
                        <a:pt x="17" y="58"/>
                      </a:lnTo>
                      <a:lnTo>
                        <a:pt x="16" y="56"/>
                      </a:lnTo>
                      <a:lnTo>
                        <a:pt x="15" y="55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2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5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30"/>
                      </a:lnTo>
                      <a:lnTo>
                        <a:pt x="29" y="29"/>
                      </a:lnTo>
                      <a:lnTo>
                        <a:pt x="30" y="28"/>
                      </a:lnTo>
                      <a:lnTo>
                        <a:pt x="31" y="28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6"/>
                      </a:lnTo>
                      <a:lnTo>
                        <a:pt x="35" y="25"/>
                      </a:lnTo>
                      <a:lnTo>
                        <a:pt x="37" y="25"/>
                      </a:lnTo>
                      <a:lnTo>
                        <a:pt x="38" y="24"/>
                      </a:lnTo>
                      <a:lnTo>
                        <a:pt x="39" y="24"/>
                      </a:lnTo>
                      <a:lnTo>
                        <a:pt x="39" y="23"/>
                      </a:lnTo>
                      <a:lnTo>
                        <a:pt x="40" y="23"/>
                      </a:lnTo>
                      <a:lnTo>
                        <a:pt x="40" y="22"/>
                      </a:lnTo>
                      <a:lnTo>
                        <a:pt x="39" y="22"/>
                      </a:lnTo>
                      <a:lnTo>
                        <a:pt x="37" y="22"/>
                      </a:lnTo>
                      <a:lnTo>
                        <a:pt x="35" y="22"/>
                      </a:lnTo>
                      <a:lnTo>
                        <a:pt x="34" y="22"/>
                      </a:lnTo>
                      <a:lnTo>
                        <a:pt x="33" y="22"/>
                      </a:lnTo>
                      <a:lnTo>
                        <a:pt x="31" y="22"/>
                      </a:lnTo>
                      <a:lnTo>
                        <a:pt x="30" y="21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6" y="21"/>
                      </a:lnTo>
                      <a:lnTo>
                        <a:pt x="25" y="21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0" y="25"/>
                      </a:lnTo>
                      <a:lnTo>
                        <a:pt x="10" y="26"/>
                      </a:lnTo>
                      <a:lnTo>
                        <a:pt x="9" y="28"/>
                      </a:lnTo>
                      <a:lnTo>
                        <a:pt x="8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7" y="43"/>
                      </a:lnTo>
                      <a:lnTo>
                        <a:pt x="7" y="45"/>
                      </a:lnTo>
                      <a:lnTo>
                        <a:pt x="8" y="47"/>
                      </a:lnTo>
                      <a:lnTo>
                        <a:pt x="8" y="48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4"/>
                      </a:lnTo>
                      <a:lnTo>
                        <a:pt x="9" y="55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1" y="59"/>
                      </a:lnTo>
                      <a:lnTo>
                        <a:pt x="11" y="60"/>
                      </a:lnTo>
                      <a:lnTo>
                        <a:pt x="12" y="61"/>
                      </a:lnTo>
                      <a:lnTo>
                        <a:pt x="13" y="62"/>
                      </a:lnTo>
                      <a:lnTo>
                        <a:pt x="13" y="63"/>
                      </a:lnTo>
                      <a:lnTo>
                        <a:pt x="15" y="64"/>
                      </a:lnTo>
                      <a:lnTo>
                        <a:pt x="16" y="66"/>
                      </a:lnTo>
                      <a:lnTo>
                        <a:pt x="17" y="67"/>
                      </a:lnTo>
                      <a:lnTo>
                        <a:pt x="18" y="68"/>
                      </a:lnTo>
                      <a:lnTo>
                        <a:pt x="19" y="69"/>
                      </a:lnTo>
                      <a:lnTo>
                        <a:pt x="20" y="69"/>
                      </a:lnTo>
                      <a:lnTo>
                        <a:pt x="23" y="70"/>
                      </a:lnTo>
                      <a:lnTo>
                        <a:pt x="24" y="71"/>
                      </a:lnTo>
                      <a:lnTo>
                        <a:pt x="25" y="73"/>
                      </a:lnTo>
                      <a:lnTo>
                        <a:pt x="27" y="74"/>
                      </a:lnTo>
                      <a:lnTo>
                        <a:pt x="30" y="75"/>
                      </a:lnTo>
                      <a:lnTo>
                        <a:pt x="31" y="76"/>
                      </a:lnTo>
                      <a:lnTo>
                        <a:pt x="33" y="77"/>
                      </a:lnTo>
                      <a:lnTo>
                        <a:pt x="35" y="79"/>
                      </a:lnTo>
                      <a:lnTo>
                        <a:pt x="34" y="79"/>
                      </a:lnTo>
                      <a:lnTo>
                        <a:pt x="33" y="79"/>
                      </a:lnTo>
                      <a:lnTo>
                        <a:pt x="32" y="79"/>
                      </a:lnTo>
                      <a:lnTo>
                        <a:pt x="31" y="78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27" y="77"/>
                      </a:lnTo>
                      <a:lnTo>
                        <a:pt x="26" y="77"/>
                      </a:lnTo>
                      <a:lnTo>
                        <a:pt x="25" y="77"/>
                      </a:lnTo>
                      <a:lnTo>
                        <a:pt x="25" y="76"/>
                      </a:lnTo>
                      <a:lnTo>
                        <a:pt x="24" y="76"/>
                      </a:lnTo>
                      <a:lnTo>
                        <a:pt x="23" y="75"/>
                      </a:lnTo>
                      <a:lnTo>
                        <a:pt x="22" y="74"/>
                      </a:lnTo>
                      <a:lnTo>
                        <a:pt x="20" y="74"/>
                      </a:lnTo>
                      <a:lnTo>
                        <a:pt x="19" y="73"/>
                      </a:lnTo>
                      <a:lnTo>
                        <a:pt x="18" y="71"/>
                      </a:lnTo>
                      <a:lnTo>
                        <a:pt x="17" y="71"/>
                      </a:lnTo>
                      <a:lnTo>
                        <a:pt x="16" y="70"/>
                      </a:lnTo>
                      <a:lnTo>
                        <a:pt x="15" y="69"/>
                      </a:lnTo>
                      <a:lnTo>
                        <a:pt x="13" y="69"/>
                      </a:lnTo>
                      <a:lnTo>
                        <a:pt x="12" y="68"/>
                      </a:lnTo>
                      <a:lnTo>
                        <a:pt x="11" y="67"/>
                      </a:lnTo>
                      <a:lnTo>
                        <a:pt x="10" y="67"/>
                      </a:lnTo>
                      <a:lnTo>
                        <a:pt x="9" y="66"/>
                      </a:lnTo>
                      <a:lnTo>
                        <a:pt x="8" y="66"/>
                      </a:lnTo>
                      <a:lnTo>
                        <a:pt x="7" y="64"/>
                      </a:lnTo>
                      <a:lnTo>
                        <a:pt x="7" y="63"/>
                      </a:lnTo>
                      <a:lnTo>
                        <a:pt x="5" y="63"/>
                      </a:lnTo>
                      <a:lnTo>
                        <a:pt x="4" y="62"/>
                      </a:lnTo>
                      <a:lnTo>
                        <a:pt x="3" y="62"/>
                      </a:lnTo>
                      <a:lnTo>
                        <a:pt x="3" y="61"/>
                      </a:lnTo>
                      <a:lnTo>
                        <a:pt x="3" y="59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3" y="53"/>
                      </a:lnTo>
                      <a:lnTo>
                        <a:pt x="3" y="52"/>
                      </a:lnTo>
                      <a:lnTo>
                        <a:pt x="2" y="51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2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3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4" y="6"/>
                      </a:lnTo>
                      <a:lnTo>
                        <a:pt x="45" y="7"/>
                      </a:lnTo>
                      <a:lnTo>
                        <a:pt x="46" y="8"/>
                      </a:lnTo>
                      <a:lnTo>
                        <a:pt x="47" y="9"/>
                      </a:lnTo>
                      <a:lnTo>
                        <a:pt x="47" y="10"/>
                      </a:lnTo>
                      <a:lnTo>
                        <a:pt x="48" y="11"/>
                      </a:lnTo>
                      <a:lnTo>
                        <a:pt x="49" y="12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2" y="19"/>
                      </a:lnTo>
                      <a:lnTo>
                        <a:pt x="53" y="21"/>
                      </a:lnTo>
                      <a:lnTo>
                        <a:pt x="53" y="22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2" y="24"/>
                      </a:lnTo>
                      <a:lnTo>
                        <a:pt x="52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29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5" y="40"/>
                      </a:lnTo>
                      <a:lnTo>
                        <a:pt x="44" y="41"/>
                      </a:lnTo>
                      <a:lnTo>
                        <a:pt x="44" y="43"/>
                      </a:lnTo>
                      <a:lnTo>
                        <a:pt x="44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7" y="44"/>
                      </a:lnTo>
                      <a:lnTo>
                        <a:pt x="48" y="43"/>
                      </a:lnTo>
                      <a:close/>
                      <a:moveTo>
                        <a:pt x="469" y="84"/>
                      </a:moveTo>
                      <a:lnTo>
                        <a:pt x="468" y="84"/>
                      </a:lnTo>
                      <a:lnTo>
                        <a:pt x="468" y="83"/>
                      </a:lnTo>
                      <a:lnTo>
                        <a:pt x="468" y="82"/>
                      </a:lnTo>
                      <a:lnTo>
                        <a:pt x="468" y="81"/>
                      </a:lnTo>
                      <a:lnTo>
                        <a:pt x="468" y="79"/>
                      </a:lnTo>
                      <a:lnTo>
                        <a:pt x="468" y="78"/>
                      </a:lnTo>
                      <a:lnTo>
                        <a:pt x="468" y="77"/>
                      </a:lnTo>
                      <a:lnTo>
                        <a:pt x="468" y="76"/>
                      </a:lnTo>
                      <a:lnTo>
                        <a:pt x="468" y="75"/>
                      </a:lnTo>
                      <a:lnTo>
                        <a:pt x="468" y="74"/>
                      </a:lnTo>
                      <a:lnTo>
                        <a:pt x="466" y="74"/>
                      </a:lnTo>
                      <a:lnTo>
                        <a:pt x="466" y="73"/>
                      </a:lnTo>
                      <a:lnTo>
                        <a:pt x="466" y="71"/>
                      </a:lnTo>
                      <a:lnTo>
                        <a:pt x="465" y="71"/>
                      </a:lnTo>
                      <a:lnTo>
                        <a:pt x="465" y="70"/>
                      </a:lnTo>
                      <a:lnTo>
                        <a:pt x="464" y="70"/>
                      </a:lnTo>
                      <a:lnTo>
                        <a:pt x="464" y="69"/>
                      </a:lnTo>
                      <a:lnTo>
                        <a:pt x="463" y="69"/>
                      </a:lnTo>
                      <a:lnTo>
                        <a:pt x="462" y="68"/>
                      </a:lnTo>
                      <a:lnTo>
                        <a:pt x="461" y="68"/>
                      </a:lnTo>
                      <a:lnTo>
                        <a:pt x="459" y="67"/>
                      </a:lnTo>
                      <a:lnTo>
                        <a:pt x="458" y="67"/>
                      </a:lnTo>
                      <a:lnTo>
                        <a:pt x="457" y="67"/>
                      </a:lnTo>
                      <a:lnTo>
                        <a:pt x="456" y="67"/>
                      </a:lnTo>
                      <a:lnTo>
                        <a:pt x="455" y="67"/>
                      </a:lnTo>
                      <a:lnTo>
                        <a:pt x="454" y="67"/>
                      </a:lnTo>
                      <a:lnTo>
                        <a:pt x="453" y="67"/>
                      </a:lnTo>
                      <a:lnTo>
                        <a:pt x="451" y="67"/>
                      </a:lnTo>
                      <a:lnTo>
                        <a:pt x="450" y="67"/>
                      </a:lnTo>
                      <a:lnTo>
                        <a:pt x="450" y="68"/>
                      </a:lnTo>
                      <a:lnTo>
                        <a:pt x="449" y="68"/>
                      </a:lnTo>
                      <a:lnTo>
                        <a:pt x="448" y="68"/>
                      </a:lnTo>
                      <a:lnTo>
                        <a:pt x="448" y="69"/>
                      </a:lnTo>
                      <a:lnTo>
                        <a:pt x="447" y="69"/>
                      </a:lnTo>
                      <a:lnTo>
                        <a:pt x="446" y="70"/>
                      </a:lnTo>
                      <a:lnTo>
                        <a:pt x="444" y="71"/>
                      </a:lnTo>
                      <a:lnTo>
                        <a:pt x="443" y="73"/>
                      </a:lnTo>
                      <a:lnTo>
                        <a:pt x="442" y="74"/>
                      </a:lnTo>
                      <a:lnTo>
                        <a:pt x="441" y="75"/>
                      </a:lnTo>
                      <a:lnTo>
                        <a:pt x="440" y="76"/>
                      </a:lnTo>
                      <a:lnTo>
                        <a:pt x="439" y="77"/>
                      </a:lnTo>
                      <a:lnTo>
                        <a:pt x="439" y="78"/>
                      </a:lnTo>
                      <a:lnTo>
                        <a:pt x="438" y="79"/>
                      </a:lnTo>
                      <a:lnTo>
                        <a:pt x="438" y="81"/>
                      </a:lnTo>
                      <a:lnTo>
                        <a:pt x="438" y="82"/>
                      </a:lnTo>
                      <a:lnTo>
                        <a:pt x="438" y="83"/>
                      </a:lnTo>
                      <a:lnTo>
                        <a:pt x="438" y="84"/>
                      </a:lnTo>
                      <a:lnTo>
                        <a:pt x="439" y="86"/>
                      </a:lnTo>
                      <a:lnTo>
                        <a:pt x="439" y="88"/>
                      </a:lnTo>
                      <a:lnTo>
                        <a:pt x="439" y="89"/>
                      </a:lnTo>
                      <a:lnTo>
                        <a:pt x="439" y="90"/>
                      </a:lnTo>
                      <a:lnTo>
                        <a:pt x="440" y="91"/>
                      </a:lnTo>
                      <a:lnTo>
                        <a:pt x="440" y="92"/>
                      </a:lnTo>
                      <a:lnTo>
                        <a:pt x="440" y="93"/>
                      </a:lnTo>
                      <a:lnTo>
                        <a:pt x="441" y="95"/>
                      </a:lnTo>
                      <a:lnTo>
                        <a:pt x="441" y="96"/>
                      </a:lnTo>
                      <a:lnTo>
                        <a:pt x="442" y="97"/>
                      </a:lnTo>
                      <a:lnTo>
                        <a:pt x="442" y="98"/>
                      </a:lnTo>
                      <a:lnTo>
                        <a:pt x="443" y="99"/>
                      </a:lnTo>
                      <a:lnTo>
                        <a:pt x="443" y="100"/>
                      </a:lnTo>
                      <a:lnTo>
                        <a:pt x="444" y="101"/>
                      </a:lnTo>
                      <a:lnTo>
                        <a:pt x="444" y="103"/>
                      </a:lnTo>
                      <a:lnTo>
                        <a:pt x="446" y="103"/>
                      </a:lnTo>
                      <a:lnTo>
                        <a:pt x="447" y="104"/>
                      </a:lnTo>
                      <a:lnTo>
                        <a:pt x="447" y="105"/>
                      </a:lnTo>
                      <a:lnTo>
                        <a:pt x="448" y="106"/>
                      </a:lnTo>
                      <a:lnTo>
                        <a:pt x="448" y="107"/>
                      </a:lnTo>
                      <a:lnTo>
                        <a:pt x="449" y="108"/>
                      </a:lnTo>
                      <a:lnTo>
                        <a:pt x="450" y="110"/>
                      </a:lnTo>
                      <a:lnTo>
                        <a:pt x="450" y="111"/>
                      </a:lnTo>
                      <a:lnTo>
                        <a:pt x="451" y="111"/>
                      </a:lnTo>
                      <a:lnTo>
                        <a:pt x="453" y="112"/>
                      </a:lnTo>
                      <a:lnTo>
                        <a:pt x="453" y="113"/>
                      </a:lnTo>
                      <a:lnTo>
                        <a:pt x="454" y="114"/>
                      </a:lnTo>
                      <a:lnTo>
                        <a:pt x="455" y="115"/>
                      </a:lnTo>
                      <a:lnTo>
                        <a:pt x="455" y="114"/>
                      </a:lnTo>
                      <a:lnTo>
                        <a:pt x="454" y="113"/>
                      </a:lnTo>
                      <a:lnTo>
                        <a:pt x="454" y="112"/>
                      </a:lnTo>
                      <a:lnTo>
                        <a:pt x="453" y="111"/>
                      </a:lnTo>
                      <a:lnTo>
                        <a:pt x="453" y="110"/>
                      </a:lnTo>
                      <a:lnTo>
                        <a:pt x="453" y="108"/>
                      </a:lnTo>
                      <a:lnTo>
                        <a:pt x="451" y="108"/>
                      </a:lnTo>
                      <a:lnTo>
                        <a:pt x="451" y="107"/>
                      </a:lnTo>
                      <a:lnTo>
                        <a:pt x="450" y="106"/>
                      </a:lnTo>
                      <a:lnTo>
                        <a:pt x="450" y="105"/>
                      </a:lnTo>
                      <a:lnTo>
                        <a:pt x="449" y="104"/>
                      </a:lnTo>
                      <a:lnTo>
                        <a:pt x="449" y="103"/>
                      </a:lnTo>
                      <a:lnTo>
                        <a:pt x="448" y="101"/>
                      </a:lnTo>
                      <a:lnTo>
                        <a:pt x="448" y="100"/>
                      </a:lnTo>
                      <a:lnTo>
                        <a:pt x="447" y="100"/>
                      </a:lnTo>
                      <a:lnTo>
                        <a:pt x="447" y="99"/>
                      </a:lnTo>
                      <a:lnTo>
                        <a:pt x="446" y="98"/>
                      </a:lnTo>
                      <a:lnTo>
                        <a:pt x="446" y="97"/>
                      </a:lnTo>
                      <a:lnTo>
                        <a:pt x="446" y="96"/>
                      </a:lnTo>
                      <a:lnTo>
                        <a:pt x="444" y="96"/>
                      </a:lnTo>
                      <a:lnTo>
                        <a:pt x="444" y="95"/>
                      </a:lnTo>
                      <a:lnTo>
                        <a:pt x="444" y="93"/>
                      </a:lnTo>
                      <a:lnTo>
                        <a:pt x="443" y="92"/>
                      </a:lnTo>
                      <a:lnTo>
                        <a:pt x="443" y="91"/>
                      </a:lnTo>
                      <a:lnTo>
                        <a:pt x="443" y="90"/>
                      </a:lnTo>
                      <a:lnTo>
                        <a:pt x="442" y="89"/>
                      </a:lnTo>
                      <a:lnTo>
                        <a:pt x="442" y="88"/>
                      </a:lnTo>
                      <a:lnTo>
                        <a:pt x="442" y="86"/>
                      </a:lnTo>
                      <a:lnTo>
                        <a:pt x="442" y="85"/>
                      </a:lnTo>
                      <a:lnTo>
                        <a:pt x="442" y="84"/>
                      </a:lnTo>
                      <a:lnTo>
                        <a:pt x="443" y="83"/>
                      </a:lnTo>
                      <a:lnTo>
                        <a:pt x="444" y="83"/>
                      </a:lnTo>
                      <a:lnTo>
                        <a:pt x="446" y="82"/>
                      </a:lnTo>
                      <a:lnTo>
                        <a:pt x="447" y="82"/>
                      </a:lnTo>
                      <a:lnTo>
                        <a:pt x="448" y="81"/>
                      </a:lnTo>
                      <a:lnTo>
                        <a:pt x="449" y="81"/>
                      </a:lnTo>
                      <a:lnTo>
                        <a:pt x="450" y="81"/>
                      </a:lnTo>
                      <a:lnTo>
                        <a:pt x="451" y="81"/>
                      </a:lnTo>
                      <a:lnTo>
                        <a:pt x="453" y="81"/>
                      </a:lnTo>
                      <a:lnTo>
                        <a:pt x="454" y="81"/>
                      </a:lnTo>
                      <a:lnTo>
                        <a:pt x="454" y="82"/>
                      </a:lnTo>
                      <a:lnTo>
                        <a:pt x="455" y="82"/>
                      </a:lnTo>
                      <a:lnTo>
                        <a:pt x="456" y="82"/>
                      </a:lnTo>
                      <a:lnTo>
                        <a:pt x="456" y="83"/>
                      </a:lnTo>
                      <a:lnTo>
                        <a:pt x="457" y="83"/>
                      </a:lnTo>
                      <a:lnTo>
                        <a:pt x="458" y="84"/>
                      </a:lnTo>
                      <a:lnTo>
                        <a:pt x="458" y="85"/>
                      </a:lnTo>
                      <a:lnTo>
                        <a:pt x="458" y="86"/>
                      </a:lnTo>
                      <a:lnTo>
                        <a:pt x="458" y="88"/>
                      </a:lnTo>
                      <a:lnTo>
                        <a:pt x="458" y="89"/>
                      </a:lnTo>
                      <a:lnTo>
                        <a:pt x="458" y="90"/>
                      </a:lnTo>
                      <a:lnTo>
                        <a:pt x="457" y="90"/>
                      </a:lnTo>
                      <a:lnTo>
                        <a:pt x="457" y="91"/>
                      </a:lnTo>
                      <a:lnTo>
                        <a:pt x="457" y="92"/>
                      </a:lnTo>
                      <a:lnTo>
                        <a:pt x="456" y="93"/>
                      </a:lnTo>
                      <a:lnTo>
                        <a:pt x="456" y="95"/>
                      </a:lnTo>
                      <a:lnTo>
                        <a:pt x="456" y="96"/>
                      </a:lnTo>
                      <a:lnTo>
                        <a:pt x="455" y="96"/>
                      </a:lnTo>
                      <a:lnTo>
                        <a:pt x="455" y="97"/>
                      </a:lnTo>
                      <a:lnTo>
                        <a:pt x="455" y="98"/>
                      </a:lnTo>
                      <a:lnTo>
                        <a:pt x="455" y="99"/>
                      </a:lnTo>
                      <a:lnTo>
                        <a:pt x="455" y="100"/>
                      </a:lnTo>
                      <a:lnTo>
                        <a:pt x="456" y="100"/>
                      </a:lnTo>
                      <a:lnTo>
                        <a:pt x="456" y="101"/>
                      </a:lnTo>
                      <a:lnTo>
                        <a:pt x="457" y="101"/>
                      </a:lnTo>
                      <a:lnTo>
                        <a:pt x="458" y="103"/>
                      </a:lnTo>
                      <a:lnTo>
                        <a:pt x="459" y="103"/>
                      </a:lnTo>
                      <a:lnTo>
                        <a:pt x="459" y="104"/>
                      </a:lnTo>
                      <a:lnTo>
                        <a:pt x="461" y="104"/>
                      </a:lnTo>
                      <a:lnTo>
                        <a:pt x="462" y="104"/>
                      </a:lnTo>
                      <a:lnTo>
                        <a:pt x="463" y="105"/>
                      </a:lnTo>
                      <a:lnTo>
                        <a:pt x="464" y="105"/>
                      </a:lnTo>
                      <a:lnTo>
                        <a:pt x="465" y="105"/>
                      </a:lnTo>
                      <a:lnTo>
                        <a:pt x="466" y="106"/>
                      </a:lnTo>
                      <a:lnTo>
                        <a:pt x="468" y="106"/>
                      </a:lnTo>
                      <a:lnTo>
                        <a:pt x="469" y="106"/>
                      </a:lnTo>
                      <a:lnTo>
                        <a:pt x="470" y="106"/>
                      </a:lnTo>
                      <a:lnTo>
                        <a:pt x="470" y="107"/>
                      </a:lnTo>
                      <a:lnTo>
                        <a:pt x="471" y="107"/>
                      </a:lnTo>
                      <a:lnTo>
                        <a:pt x="472" y="107"/>
                      </a:lnTo>
                      <a:lnTo>
                        <a:pt x="473" y="107"/>
                      </a:lnTo>
                      <a:lnTo>
                        <a:pt x="475" y="107"/>
                      </a:lnTo>
                      <a:lnTo>
                        <a:pt x="476" y="107"/>
                      </a:lnTo>
                      <a:lnTo>
                        <a:pt x="477" y="107"/>
                      </a:lnTo>
                      <a:lnTo>
                        <a:pt x="478" y="107"/>
                      </a:lnTo>
                      <a:lnTo>
                        <a:pt x="479" y="107"/>
                      </a:lnTo>
                      <a:lnTo>
                        <a:pt x="480" y="107"/>
                      </a:lnTo>
                      <a:lnTo>
                        <a:pt x="481" y="107"/>
                      </a:lnTo>
                      <a:lnTo>
                        <a:pt x="483" y="107"/>
                      </a:lnTo>
                      <a:lnTo>
                        <a:pt x="483" y="106"/>
                      </a:lnTo>
                      <a:lnTo>
                        <a:pt x="484" y="106"/>
                      </a:lnTo>
                      <a:lnTo>
                        <a:pt x="484" y="105"/>
                      </a:lnTo>
                      <a:lnTo>
                        <a:pt x="485" y="105"/>
                      </a:lnTo>
                      <a:lnTo>
                        <a:pt x="484" y="105"/>
                      </a:lnTo>
                      <a:lnTo>
                        <a:pt x="483" y="104"/>
                      </a:lnTo>
                      <a:lnTo>
                        <a:pt x="481" y="104"/>
                      </a:lnTo>
                      <a:lnTo>
                        <a:pt x="481" y="103"/>
                      </a:lnTo>
                      <a:lnTo>
                        <a:pt x="480" y="103"/>
                      </a:lnTo>
                      <a:lnTo>
                        <a:pt x="480" y="101"/>
                      </a:lnTo>
                      <a:lnTo>
                        <a:pt x="479" y="101"/>
                      </a:lnTo>
                      <a:lnTo>
                        <a:pt x="479" y="100"/>
                      </a:lnTo>
                      <a:lnTo>
                        <a:pt x="478" y="100"/>
                      </a:lnTo>
                      <a:lnTo>
                        <a:pt x="478" y="99"/>
                      </a:lnTo>
                      <a:lnTo>
                        <a:pt x="478" y="98"/>
                      </a:lnTo>
                      <a:lnTo>
                        <a:pt x="477" y="98"/>
                      </a:lnTo>
                      <a:lnTo>
                        <a:pt x="477" y="97"/>
                      </a:lnTo>
                      <a:lnTo>
                        <a:pt x="477" y="96"/>
                      </a:lnTo>
                      <a:lnTo>
                        <a:pt x="477" y="95"/>
                      </a:lnTo>
                      <a:lnTo>
                        <a:pt x="477" y="93"/>
                      </a:lnTo>
                      <a:lnTo>
                        <a:pt x="477" y="92"/>
                      </a:lnTo>
                      <a:lnTo>
                        <a:pt x="478" y="92"/>
                      </a:lnTo>
                      <a:lnTo>
                        <a:pt x="478" y="91"/>
                      </a:lnTo>
                      <a:lnTo>
                        <a:pt x="478" y="90"/>
                      </a:lnTo>
                      <a:lnTo>
                        <a:pt x="479" y="89"/>
                      </a:lnTo>
                      <a:lnTo>
                        <a:pt x="479" y="88"/>
                      </a:lnTo>
                      <a:lnTo>
                        <a:pt x="479" y="86"/>
                      </a:lnTo>
                      <a:lnTo>
                        <a:pt x="480" y="86"/>
                      </a:lnTo>
                      <a:lnTo>
                        <a:pt x="480" y="85"/>
                      </a:lnTo>
                      <a:lnTo>
                        <a:pt x="480" y="84"/>
                      </a:lnTo>
                      <a:lnTo>
                        <a:pt x="480" y="83"/>
                      </a:lnTo>
                      <a:lnTo>
                        <a:pt x="480" y="82"/>
                      </a:lnTo>
                      <a:lnTo>
                        <a:pt x="480" y="81"/>
                      </a:lnTo>
                      <a:lnTo>
                        <a:pt x="480" y="79"/>
                      </a:lnTo>
                      <a:lnTo>
                        <a:pt x="479" y="81"/>
                      </a:lnTo>
                      <a:lnTo>
                        <a:pt x="478" y="81"/>
                      </a:lnTo>
                      <a:lnTo>
                        <a:pt x="478" y="82"/>
                      </a:lnTo>
                      <a:lnTo>
                        <a:pt x="477" y="82"/>
                      </a:lnTo>
                      <a:lnTo>
                        <a:pt x="477" y="83"/>
                      </a:lnTo>
                      <a:lnTo>
                        <a:pt x="476" y="83"/>
                      </a:lnTo>
                      <a:lnTo>
                        <a:pt x="476" y="84"/>
                      </a:lnTo>
                      <a:lnTo>
                        <a:pt x="475" y="84"/>
                      </a:lnTo>
                      <a:lnTo>
                        <a:pt x="473" y="85"/>
                      </a:lnTo>
                      <a:lnTo>
                        <a:pt x="472" y="86"/>
                      </a:lnTo>
                      <a:lnTo>
                        <a:pt x="472" y="88"/>
                      </a:lnTo>
                      <a:lnTo>
                        <a:pt x="471" y="88"/>
                      </a:lnTo>
                      <a:lnTo>
                        <a:pt x="470" y="89"/>
                      </a:lnTo>
                      <a:lnTo>
                        <a:pt x="469" y="90"/>
                      </a:lnTo>
                      <a:lnTo>
                        <a:pt x="468" y="90"/>
                      </a:lnTo>
                      <a:lnTo>
                        <a:pt x="468" y="91"/>
                      </a:lnTo>
                      <a:lnTo>
                        <a:pt x="466" y="91"/>
                      </a:lnTo>
                      <a:lnTo>
                        <a:pt x="466" y="92"/>
                      </a:lnTo>
                      <a:lnTo>
                        <a:pt x="465" y="92"/>
                      </a:lnTo>
                      <a:lnTo>
                        <a:pt x="465" y="93"/>
                      </a:lnTo>
                      <a:lnTo>
                        <a:pt x="464" y="93"/>
                      </a:lnTo>
                      <a:lnTo>
                        <a:pt x="463" y="92"/>
                      </a:lnTo>
                      <a:lnTo>
                        <a:pt x="463" y="91"/>
                      </a:lnTo>
                      <a:lnTo>
                        <a:pt x="464" y="91"/>
                      </a:lnTo>
                      <a:lnTo>
                        <a:pt x="464" y="90"/>
                      </a:lnTo>
                      <a:lnTo>
                        <a:pt x="464" y="89"/>
                      </a:lnTo>
                      <a:lnTo>
                        <a:pt x="465" y="89"/>
                      </a:lnTo>
                      <a:lnTo>
                        <a:pt x="465" y="88"/>
                      </a:lnTo>
                      <a:lnTo>
                        <a:pt x="465" y="86"/>
                      </a:lnTo>
                      <a:lnTo>
                        <a:pt x="466" y="86"/>
                      </a:lnTo>
                      <a:lnTo>
                        <a:pt x="466" y="85"/>
                      </a:lnTo>
                      <a:lnTo>
                        <a:pt x="468" y="85"/>
                      </a:lnTo>
                      <a:lnTo>
                        <a:pt x="469" y="84"/>
                      </a:lnTo>
                      <a:close/>
                      <a:moveTo>
                        <a:pt x="1425" y="79"/>
                      </a:moveTo>
                      <a:lnTo>
                        <a:pt x="1427" y="78"/>
                      </a:lnTo>
                      <a:lnTo>
                        <a:pt x="1428" y="77"/>
                      </a:lnTo>
                      <a:lnTo>
                        <a:pt x="1429" y="76"/>
                      </a:lnTo>
                      <a:lnTo>
                        <a:pt x="1430" y="75"/>
                      </a:lnTo>
                      <a:lnTo>
                        <a:pt x="1431" y="74"/>
                      </a:lnTo>
                      <a:lnTo>
                        <a:pt x="1432" y="73"/>
                      </a:lnTo>
                      <a:lnTo>
                        <a:pt x="1434" y="71"/>
                      </a:lnTo>
                      <a:lnTo>
                        <a:pt x="1434" y="70"/>
                      </a:lnTo>
                      <a:lnTo>
                        <a:pt x="1435" y="69"/>
                      </a:lnTo>
                      <a:lnTo>
                        <a:pt x="1436" y="69"/>
                      </a:lnTo>
                      <a:lnTo>
                        <a:pt x="1437" y="68"/>
                      </a:lnTo>
                      <a:lnTo>
                        <a:pt x="1438" y="67"/>
                      </a:lnTo>
                      <a:lnTo>
                        <a:pt x="1439" y="66"/>
                      </a:lnTo>
                      <a:lnTo>
                        <a:pt x="1440" y="64"/>
                      </a:lnTo>
                      <a:lnTo>
                        <a:pt x="1442" y="63"/>
                      </a:lnTo>
                      <a:lnTo>
                        <a:pt x="1443" y="63"/>
                      </a:lnTo>
                      <a:lnTo>
                        <a:pt x="1444" y="62"/>
                      </a:lnTo>
                      <a:lnTo>
                        <a:pt x="1445" y="61"/>
                      </a:lnTo>
                      <a:lnTo>
                        <a:pt x="1446" y="61"/>
                      </a:lnTo>
                      <a:lnTo>
                        <a:pt x="1447" y="60"/>
                      </a:lnTo>
                      <a:lnTo>
                        <a:pt x="1449" y="59"/>
                      </a:lnTo>
                      <a:lnTo>
                        <a:pt x="1450" y="59"/>
                      </a:lnTo>
                      <a:lnTo>
                        <a:pt x="1451" y="59"/>
                      </a:lnTo>
                      <a:lnTo>
                        <a:pt x="1452" y="58"/>
                      </a:lnTo>
                      <a:lnTo>
                        <a:pt x="1453" y="58"/>
                      </a:lnTo>
                      <a:lnTo>
                        <a:pt x="1454" y="58"/>
                      </a:lnTo>
                      <a:lnTo>
                        <a:pt x="1457" y="58"/>
                      </a:lnTo>
                      <a:lnTo>
                        <a:pt x="1458" y="58"/>
                      </a:lnTo>
                      <a:lnTo>
                        <a:pt x="1459" y="58"/>
                      </a:lnTo>
                      <a:lnTo>
                        <a:pt x="1460" y="58"/>
                      </a:lnTo>
                      <a:lnTo>
                        <a:pt x="1462" y="58"/>
                      </a:lnTo>
                      <a:lnTo>
                        <a:pt x="1464" y="59"/>
                      </a:lnTo>
                      <a:lnTo>
                        <a:pt x="1464" y="61"/>
                      </a:lnTo>
                      <a:lnTo>
                        <a:pt x="1462" y="64"/>
                      </a:lnTo>
                      <a:lnTo>
                        <a:pt x="1462" y="67"/>
                      </a:lnTo>
                      <a:lnTo>
                        <a:pt x="1462" y="70"/>
                      </a:lnTo>
                      <a:lnTo>
                        <a:pt x="1461" y="73"/>
                      </a:lnTo>
                      <a:lnTo>
                        <a:pt x="1461" y="75"/>
                      </a:lnTo>
                      <a:lnTo>
                        <a:pt x="1461" y="77"/>
                      </a:lnTo>
                      <a:lnTo>
                        <a:pt x="1460" y="79"/>
                      </a:lnTo>
                      <a:lnTo>
                        <a:pt x="1460" y="81"/>
                      </a:lnTo>
                      <a:lnTo>
                        <a:pt x="1459" y="83"/>
                      </a:lnTo>
                      <a:lnTo>
                        <a:pt x="1459" y="84"/>
                      </a:lnTo>
                      <a:lnTo>
                        <a:pt x="1458" y="86"/>
                      </a:lnTo>
                      <a:lnTo>
                        <a:pt x="1457" y="88"/>
                      </a:lnTo>
                      <a:lnTo>
                        <a:pt x="1457" y="89"/>
                      </a:lnTo>
                      <a:lnTo>
                        <a:pt x="1455" y="90"/>
                      </a:lnTo>
                      <a:lnTo>
                        <a:pt x="1455" y="91"/>
                      </a:lnTo>
                      <a:lnTo>
                        <a:pt x="1454" y="92"/>
                      </a:lnTo>
                      <a:lnTo>
                        <a:pt x="1453" y="93"/>
                      </a:lnTo>
                      <a:lnTo>
                        <a:pt x="1452" y="95"/>
                      </a:lnTo>
                      <a:lnTo>
                        <a:pt x="1451" y="95"/>
                      </a:lnTo>
                      <a:lnTo>
                        <a:pt x="1451" y="96"/>
                      </a:lnTo>
                      <a:lnTo>
                        <a:pt x="1450" y="96"/>
                      </a:lnTo>
                      <a:lnTo>
                        <a:pt x="1449" y="96"/>
                      </a:lnTo>
                      <a:lnTo>
                        <a:pt x="1447" y="96"/>
                      </a:lnTo>
                      <a:lnTo>
                        <a:pt x="1446" y="96"/>
                      </a:lnTo>
                      <a:lnTo>
                        <a:pt x="1445" y="96"/>
                      </a:lnTo>
                      <a:lnTo>
                        <a:pt x="1444" y="96"/>
                      </a:lnTo>
                      <a:lnTo>
                        <a:pt x="1443" y="95"/>
                      </a:lnTo>
                      <a:lnTo>
                        <a:pt x="1444" y="95"/>
                      </a:lnTo>
                      <a:lnTo>
                        <a:pt x="1445" y="95"/>
                      </a:lnTo>
                      <a:lnTo>
                        <a:pt x="1446" y="95"/>
                      </a:lnTo>
                      <a:lnTo>
                        <a:pt x="1446" y="93"/>
                      </a:lnTo>
                      <a:lnTo>
                        <a:pt x="1447" y="93"/>
                      </a:lnTo>
                      <a:lnTo>
                        <a:pt x="1449" y="93"/>
                      </a:lnTo>
                      <a:lnTo>
                        <a:pt x="1450" y="93"/>
                      </a:lnTo>
                      <a:lnTo>
                        <a:pt x="1450" y="92"/>
                      </a:lnTo>
                      <a:lnTo>
                        <a:pt x="1451" y="92"/>
                      </a:lnTo>
                      <a:lnTo>
                        <a:pt x="1452" y="92"/>
                      </a:lnTo>
                      <a:lnTo>
                        <a:pt x="1452" y="91"/>
                      </a:lnTo>
                      <a:lnTo>
                        <a:pt x="1453" y="91"/>
                      </a:lnTo>
                      <a:lnTo>
                        <a:pt x="1454" y="90"/>
                      </a:lnTo>
                      <a:lnTo>
                        <a:pt x="1454" y="89"/>
                      </a:lnTo>
                      <a:lnTo>
                        <a:pt x="1455" y="88"/>
                      </a:lnTo>
                      <a:lnTo>
                        <a:pt x="1455" y="86"/>
                      </a:lnTo>
                      <a:lnTo>
                        <a:pt x="1455" y="85"/>
                      </a:lnTo>
                      <a:lnTo>
                        <a:pt x="1455" y="84"/>
                      </a:lnTo>
                      <a:lnTo>
                        <a:pt x="1455" y="83"/>
                      </a:lnTo>
                      <a:lnTo>
                        <a:pt x="1455" y="82"/>
                      </a:lnTo>
                      <a:lnTo>
                        <a:pt x="1455" y="81"/>
                      </a:lnTo>
                      <a:lnTo>
                        <a:pt x="1457" y="79"/>
                      </a:lnTo>
                      <a:lnTo>
                        <a:pt x="1457" y="78"/>
                      </a:lnTo>
                      <a:lnTo>
                        <a:pt x="1457" y="77"/>
                      </a:lnTo>
                      <a:lnTo>
                        <a:pt x="1458" y="76"/>
                      </a:lnTo>
                      <a:lnTo>
                        <a:pt x="1458" y="75"/>
                      </a:lnTo>
                      <a:lnTo>
                        <a:pt x="1458" y="74"/>
                      </a:lnTo>
                      <a:lnTo>
                        <a:pt x="1458" y="73"/>
                      </a:lnTo>
                      <a:lnTo>
                        <a:pt x="1458" y="71"/>
                      </a:lnTo>
                      <a:lnTo>
                        <a:pt x="1458" y="70"/>
                      </a:lnTo>
                      <a:lnTo>
                        <a:pt x="1459" y="69"/>
                      </a:lnTo>
                      <a:lnTo>
                        <a:pt x="1459" y="68"/>
                      </a:lnTo>
                      <a:lnTo>
                        <a:pt x="1459" y="67"/>
                      </a:lnTo>
                      <a:lnTo>
                        <a:pt x="1459" y="66"/>
                      </a:lnTo>
                      <a:lnTo>
                        <a:pt x="1459" y="64"/>
                      </a:lnTo>
                      <a:lnTo>
                        <a:pt x="1458" y="63"/>
                      </a:lnTo>
                      <a:lnTo>
                        <a:pt x="1458" y="62"/>
                      </a:lnTo>
                      <a:lnTo>
                        <a:pt x="1457" y="62"/>
                      </a:lnTo>
                      <a:lnTo>
                        <a:pt x="1457" y="61"/>
                      </a:lnTo>
                      <a:lnTo>
                        <a:pt x="1455" y="61"/>
                      </a:lnTo>
                      <a:lnTo>
                        <a:pt x="1455" y="62"/>
                      </a:lnTo>
                      <a:lnTo>
                        <a:pt x="1454" y="63"/>
                      </a:lnTo>
                      <a:lnTo>
                        <a:pt x="1454" y="64"/>
                      </a:lnTo>
                      <a:lnTo>
                        <a:pt x="1453" y="66"/>
                      </a:lnTo>
                      <a:lnTo>
                        <a:pt x="1452" y="67"/>
                      </a:lnTo>
                      <a:lnTo>
                        <a:pt x="1452" y="68"/>
                      </a:lnTo>
                      <a:lnTo>
                        <a:pt x="1451" y="68"/>
                      </a:lnTo>
                      <a:lnTo>
                        <a:pt x="1451" y="69"/>
                      </a:lnTo>
                      <a:lnTo>
                        <a:pt x="1450" y="70"/>
                      </a:lnTo>
                      <a:lnTo>
                        <a:pt x="1449" y="71"/>
                      </a:lnTo>
                      <a:lnTo>
                        <a:pt x="1449" y="73"/>
                      </a:lnTo>
                      <a:lnTo>
                        <a:pt x="1447" y="73"/>
                      </a:lnTo>
                      <a:lnTo>
                        <a:pt x="1446" y="74"/>
                      </a:lnTo>
                      <a:lnTo>
                        <a:pt x="1446" y="75"/>
                      </a:lnTo>
                      <a:lnTo>
                        <a:pt x="1446" y="76"/>
                      </a:lnTo>
                      <a:lnTo>
                        <a:pt x="1446" y="77"/>
                      </a:lnTo>
                      <a:lnTo>
                        <a:pt x="1446" y="78"/>
                      </a:lnTo>
                      <a:lnTo>
                        <a:pt x="1447" y="79"/>
                      </a:lnTo>
                      <a:lnTo>
                        <a:pt x="1449" y="81"/>
                      </a:lnTo>
                      <a:lnTo>
                        <a:pt x="1449" y="82"/>
                      </a:lnTo>
                      <a:lnTo>
                        <a:pt x="1450" y="83"/>
                      </a:lnTo>
                      <a:lnTo>
                        <a:pt x="1451" y="84"/>
                      </a:lnTo>
                      <a:lnTo>
                        <a:pt x="1451" y="85"/>
                      </a:lnTo>
                      <a:lnTo>
                        <a:pt x="1450" y="85"/>
                      </a:lnTo>
                      <a:lnTo>
                        <a:pt x="1450" y="86"/>
                      </a:lnTo>
                      <a:lnTo>
                        <a:pt x="1449" y="88"/>
                      </a:lnTo>
                      <a:lnTo>
                        <a:pt x="1447" y="88"/>
                      </a:lnTo>
                      <a:lnTo>
                        <a:pt x="1447" y="89"/>
                      </a:lnTo>
                      <a:lnTo>
                        <a:pt x="1446" y="89"/>
                      </a:lnTo>
                      <a:lnTo>
                        <a:pt x="1446" y="90"/>
                      </a:lnTo>
                      <a:lnTo>
                        <a:pt x="1445" y="90"/>
                      </a:lnTo>
                      <a:lnTo>
                        <a:pt x="1444" y="90"/>
                      </a:lnTo>
                      <a:lnTo>
                        <a:pt x="1444" y="91"/>
                      </a:lnTo>
                      <a:lnTo>
                        <a:pt x="1443" y="91"/>
                      </a:lnTo>
                      <a:lnTo>
                        <a:pt x="1442" y="92"/>
                      </a:lnTo>
                      <a:lnTo>
                        <a:pt x="1440" y="92"/>
                      </a:lnTo>
                      <a:lnTo>
                        <a:pt x="1439" y="93"/>
                      </a:lnTo>
                      <a:lnTo>
                        <a:pt x="1438" y="93"/>
                      </a:lnTo>
                      <a:lnTo>
                        <a:pt x="1437" y="95"/>
                      </a:lnTo>
                      <a:lnTo>
                        <a:pt x="1436" y="95"/>
                      </a:lnTo>
                      <a:lnTo>
                        <a:pt x="1435" y="96"/>
                      </a:lnTo>
                      <a:lnTo>
                        <a:pt x="1434" y="97"/>
                      </a:lnTo>
                      <a:lnTo>
                        <a:pt x="1432" y="97"/>
                      </a:lnTo>
                      <a:lnTo>
                        <a:pt x="1431" y="98"/>
                      </a:lnTo>
                      <a:lnTo>
                        <a:pt x="1430" y="98"/>
                      </a:lnTo>
                      <a:lnTo>
                        <a:pt x="1430" y="99"/>
                      </a:lnTo>
                      <a:lnTo>
                        <a:pt x="1430" y="98"/>
                      </a:lnTo>
                      <a:lnTo>
                        <a:pt x="1430" y="97"/>
                      </a:lnTo>
                      <a:lnTo>
                        <a:pt x="1430" y="96"/>
                      </a:lnTo>
                      <a:lnTo>
                        <a:pt x="1430" y="95"/>
                      </a:lnTo>
                      <a:lnTo>
                        <a:pt x="1431" y="95"/>
                      </a:lnTo>
                      <a:lnTo>
                        <a:pt x="1431" y="93"/>
                      </a:lnTo>
                      <a:lnTo>
                        <a:pt x="1430" y="92"/>
                      </a:lnTo>
                      <a:lnTo>
                        <a:pt x="1430" y="91"/>
                      </a:lnTo>
                      <a:lnTo>
                        <a:pt x="1430" y="90"/>
                      </a:lnTo>
                      <a:lnTo>
                        <a:pt x="1429" y="89"/>
                      </a:lnTo>
                      <a:lnTo>
                        <a:pt x="1429" y="88"/>
                      </a:lnTo>
                      <a:lnTo>
                        <a:pt x="1428" y="86"/>
                      </a:lnTo>
                      <a:lnTo>
                        <a:pt x="1427" y="85"/>
                      </a:lnTo>
                      <a:lnTo>
                        <a:pt x="1425" y="85"/>
                      </a:lnTo>
                      <a:lnTo>
                        <a:pt x="1425" y="84"/>
                      </a:lnTo>
                      <a:lnTo>
                        <a:pt x="1425" y="83"/>
                      </a:lnTo>
                      <a:lnTo>
                        <a:pt x="1425" y="82"/>
                      </a:lnTo>
                      <a:lnTo>
                        <a:pt x="1425" y="81"/>
                      </a:lnTo>
                      <a:lnTo>
                        <a:pt x="1425" y="79"/>
                      </a:lnTo>
                      <a:close/>
                      <a:moveTo>
                        <a:pt x="2054" y="110"/>
                      </a:moveTo>
                      <a:lnTo>
                        <a:pt x="2054" y="108"/>
                      </a:lnTo>
                      <a:lnTo>
                        <a:pt x="2055" y="107"/>
                      </a:lnTo>
                      <a:lnTo>
                        <a:pt x="2056" y="106"/>
                      </a:lnTo>
                      <a:lnTo>
                        <a:pt x="2057" y="105"/>
                      </a:lnTo>
                      <a:lnTo>
                        <a:pt x="2059" y="104"/>
                      </a:lnTo>
                      <a:lnTo>
                        <a:pt x="2060" y="104"/>
                      </a:lnTo>
                      <a:lnTo>
                        <a:pt x="2061" y="103"/>
                      </a:lnTo>
                      <a:lnTo>
                        <a:pt x="2062" y="103"/>
                      </a:lnTo>
                      <a:lnTo>
                        <a:pt x="2063" y="103"/>
                      </a:lnTo>
                      <a:lnTo>
                        <a:pt x="2064" y="103"/>
                      </a:lnTo>
                      <a:lnTo>
                        <a:pt x="2066" y="104"/>
                      </a:lnTo>
                      <a:lnTo>
                        <a:pt x="2067" y="104"/>
                      </a:lnTo>
                      <a:lnTo>
                        <a:pt x="2068" y="104"/>
                      </a:lnTo>
                      <a:lnTo>
                        <a:pt x="2069" y="105"/>
                      </a:lnTo>
                      <a:lnTo>
                        <a:pt x="2070" y="105"/>
                      </a:lnTo>
                      <a:lnTo>
                        <a:pt x="2071" y="106"/>
                      </a:lnTo>
                      <a:lnTo>
                        <a:pt x="2073" y="106"/>
                      </a:lnTo>
                      <a:lnTo>
                        <a:pt x="2074" y="107"/>
                      </a:lnTo>
                      <a:lnTo>
                        <a:pt x="2074" y="108"/>
                      </a:lnTo>
                      <a:lnTo>
                        <a:pt x="2075" y="110"/>
                      </a:lnTo>
                      <a:lnTo>
                        <a:pt x="2076" y="110"/>
                      </a:lnTo>
                      <a:lnTo>
                        <a:pt x="2077" y="111"/>
                      </a:lnTo>
                      <a:lnTo>
                        <a:pt x="2078" y="112"/>
                      </a:lnTo>
                      <a:lnTo>
                        <a:pt x="2079" y="113"/>
                      </a:lnTo>
                      <a:lnTo>
                        <a:pt x="2079" y="114"/>
                      </a:lnTo>
                      <a:lnTo>
                        <a:pt x="2081" y="115"/>
                      </a:lnTo>
                      <a:lnTo>
                        <a:pt x="2082" y="116"/>
                      </a:lnTo>
                      <a:lnTo>
                        <a:pt x="2083" y="116"/>
                      </a:lnTo>
                      <a:lnTo>
                        <a:pt x="2083" y="118"/>
                      </a:lnTo>
                      <a:lnTo>
                        <a:pt x="2084" y="119"/>
                      </a:lnTo>
                      <a:lnTo>
                        <a:pt x="2088" y="136"/>
                      </a:lnTo>
                      <a:lnTo>
                        <a:pt x="2088" y="137"/>
                      </a:lnTo>
                      <a:lnTo>
                        <a:pt x="2086" y="137"/>
                      </a:lnTo>
                      <a:lnTo>
                        <a:pt x="2086" y="138"/>
                      </a:lnTo>
                      <a:lnTo>
                        <a:pt x="2085" y="140"/>
                      </a:lnTo>
                      <a:lnTo>
                        <a:pt x="2085" y="141"/>
                      </a:lnTo>
                      <a:lnTo>
                        <a:pt x="2084" y="141"/>
                      </a:lnTo>
                      <a:lnTo>
                        <a:pt x="2084" y="142"/>
                      </a:lnTo>
                      <a:lnTo>
                        <a:pt x="2084" y="143"/>
                      </a:lnTo>
                      <a:lnTo>
                        <a:pt x="2083" y="144"/>
                      </a:lnTo>
                      <a:lnTo>
                        <a:pt x="2083" y="145"/>
                      </a:lnTo>
                      <a:lnTo>
                        <a:pt x="2082" y="146"/>
                      </a:lnTo>
                      <a:lnTo>
                        <a:pt x="2081" y="148"/>
                      </a:lnTo>
                      <a:lnTo>
                        <a:pt x="2081" y="149"/>
                      </a:lnTo>
                      <a:lnTo>
                        <a:pt x="2079" y="150"/>
                      </a:lnTo>
                      <a:lnTo>
                        <a:pt x="2079" y="151"/>
                      </a:lnTo>
                      <a:lnTo>
                        <a:pt x="2078" y="152"/>
                      </a:lnTo>
                      <a:lnTo>
                        <a:pt x="2077" y="153"/>
                      </a:lnTo>
                      <a:lnTo>
                        <a:pt x="2077" y="155"/>
                      </a:lnTo>
                      <a:lnTo>
                        <a:pt x="2076" y="156"/>
                      </a:lnTo>
                      <a:lnTo>
                        <a:pt x="2075" y="157"/>
                      </a:lnTo>
                      <a:lnTo>
                        <a:pt x="2074" y="158"/>
                      </a:lnTo>
                      <a:lnTo>
                        <a:pt x="2073" y="158"/>
                      </a:lnTo>
                      <a:lnTo>
                        <a:pt x="2073" y="159"/>
                      </a:lnTo>
                      <a:lnTo>
                        <a:pt x="2071" y="159"/>
                      </a:lnTo>
                      <a:lnTo>
                        <a:pt x="2070" y="159"/>
                      </a:lnTo>
                      <a:lnTo>
                        <a:pt x="2069" y="160"/>
                      </a:lnTo>
                      <a:lnTo>
                        <a:pt x="2076" y="146"/>
                      </a:lnTo>
                      <a:lnTo>
                        <a:pt x="2076" y="144"/>
                      </a:lnTo>
                      <a:lnTo>
                        <a:pt x="2076" y="143"/>
                      </a:lnTo>
                      <a:lnTo>
                        <a:pt x="2077" y="142"/>
                      </a:lnTo>
                      <a:lnTo>
                        <a:pt x="2077" y="141"/>
                      </a:lnTo>
                      <a:lnTo>
                        <a:pt x="2077" y="138"/>
                      </a:lnTo>
                      <a:lnTo>
                        <a:pt x="2077" y="137"/>
                      </a:lnTo>
                      <a:lnTo>
                        <a:pt x="2077" y="136"/>
                      </a:lnTo>
                      <a:lnTo>
                        <a:pt x="2077" y="135"/>
                      </a:lnTo>
                      <a:lnTo>
                        <a:pt x="2077" y="134"/>
                      </a:lnTo>
                      <a:lnTo>
                        <a:pt x="2077" y="133"/>
                      </a:lnTo>
                      <a:lnTo>
                        <a:pt x="2077" y="131"/>
                      </a:lnTo>
                      <a:lnTo>
                        <a:pt x="2077" y="130"/>
                      </a:lnTo>
                      <a:lnTo>
                        <a:pt x="2077" y="129"/>
                      </a:lnTo>
                      <a:lnTo>
                        <a:pt x="2076" y="128"/>
                      </a:lnTo>
                      <a:lnTo>
                        <a:pt x="2076" y="127"/>
                      </a:lnTo>
                      <a:lnTo>
                        <a:pt x="2076" y="126"/>
                      </a:lnTo>
                      <a:lnTo>
                        <a:pt x="2076" y="125"/>
                      </a:lnTo>
                      <a:lnTo>
                        <a:pt x="2076" y="123"/>
                      </a:lnTo>
                      <a:lnTo>
                        <a:pt x="2075" y="122"/>
                      </a:lnTo>
                      <a:lnTo>
                        <a:pt x="2075" y="121"/>
                      </a:lnTo>
                      <a:lnTo>
                        <a:pt x="2074" y="120"/>
                      </a:lnTo>
                      <a:lnTo>
                        <a:pt x="2074" y="119"/>
                      </a:lnTo>
                      <a:lnTo>
                        <a:pt x="2073" y="119"/>
                      </a:lnTo>
                      <a:lnTo>
                        <a:pt x="2073" y="118"/>
                      </a:lnTo>
                      <a:lnTo>
                        <a:pt x="2071" y="118"/>
                      </a:lnTo>
                      <a:lnTo>
                        <a:pt x="2070" y="116"/>
                      </a:lnTo>
                      <a:lnTo>
                        <a:pt x="2069" y="116"/>
                      </a:lnTo>
                      <a:lnTo>
                        <a:pt x="2068" y="115"/>
                      </a:lnTo>
                      <a:lnTo>
                        <a:pt x="2067" y="115"/>
                      </a:lnTo>
                      <a:lnTo>
                        <a:pt x="2067" y="116"/>
                      </a:lnTo>
                      <a:lnTo>
                        <a:pt x="2067" y="118"/>
                      </a:lnTo>
                      <a:lnTo>
                        <a:pt x="2067" y="119"/>
                      </a:lnTo>
                      <a:lnTo>
                        <a:pt x="2067" y="120"/>
                      </a:lnTo>
                      <a:lnTo>
                        <a:pt x="2067" y="121"/>
                      </a:lnTo>
                      <a:lnTo>
                        <a:pt x="2067" y="122"/>
                      </a:lnTo>
                      <a:lnTo>
                        <a:pt x="2067" y="123"/>
                      </a:lnTo>
                      <a:lnTo>
                        <a:pt x="2068" y="123"/>
                      </a:lnTo>
                      <a:lnTo>
                        <a:pt x="2068" y="125"/>
                      </a:lnTo>
                      <a:lnTo>
                        <a:pt x="2068" y="126"/>
                      </a:lnTo>
                      <a:lnTo>
                        <a:pt x="2068" y="127"/>
                      </a:lnTo>
                      <a:lnTo>
                        <a:pt x="2068" y="128"/>
                      </a:lnTo>
                      <a:lnTo>
                        <a:pt x="2069" y="128"/>
                      </a:lnTo>
                      <a:lnTo>
                        <a:pt x="2069" y="129"/>
                      </a:lnTo>
                      <a:lnTo>
                        <a:pt x="2069" y="130"/>
                      </a:lnTo>
                      <a:lnTo>
                        <a:pt x="2069" y="131"/>
                      </a:lnTo>
                      <a:lnTo>
                        <a:pt x="2070" y="133"/>
                      </a:lnTo>
                      <a:lnTo>
                        <a:pt x="2070" y="134"/>
                      </a:lnTo>
                      <a:lnTo>
                        <a:pt x="2070" y="135"/>
                      </a:lnTo>
                      <a:lnTo>
                        <a:pt x="2070" y="136"/>
                      </a:lnTo>
                      <a:lnTo>
                        <a:pt x="2070" y="137"/>
                      </a:lnTo>
                      <a:lnTo>
                        <a:pt x="2070" y="138"/>
                      </a:lnTo>
                      <a:lnTo>
                        <a:pt x="2070" y="140"/>
                      </a:lnTo>
                      <a:lnTo>
                        <a:pt x="2070" y="141"/>
                      </a:lnTo>
                      <a:lnTo>
                        <a:pt x="2070" y="142"/>
                      </a:lnTo>
                      <a:lnTo>
                        <a:pt x="2069" y="142"/>
                      </a:lnTo>
                      <a:lnTo>
                        <a:pt x="2068" y="143"/>
                      </a:lnTo>
                      <a:lnTo>
                        <a:pt x="2067" y="143"/>
                      </a:lnTo>
                      <a:lnTo>
                        <a:pt x="2067" y="144"/>
                      </a:lnTo>
                      <a:lnTo>
                        <a:pt x="2066" y="144"/>
                      </a:lnTo>
                      <a:lnTo>
                        <a:pt x="2066" y="145"/>
                      </a:lnTo>
                      <a:lnTo>
                        <a:pt x="2064" y="145"/>
                      </a:lnTo>
                      <a:lnTo>
                        <a:pt x="2063" y="146"/>
                      </a:lnTo>
                      <a:lnTo>
                        <a:pt x="2063" y="148"/>
                      </a:lnTo>
                      <a:lnTo>
                        <a:pt x="2062" y="148"/>
                      </a:lnTo>
                      <a:lnTo>
                        <a:pt x="2061" y="149"/>
                      </a:lnTo>
                      <a:lnTo>
                        <a:pt x="2061" y="150"/>
                      </a:lnTo>
                      <a:lnTo>
                        <a:pt x="2060" y="150"/>
                      </a:lnTo>
                      <a:lnTo>
                        <a:pt x="2059" y="151"/>
                      </a:lnTo>
                      <a:lnTo>
                        <a:pt x="2059" y="152"/>
                      </a:lnTo>
                      <a:lnTo>
                        <a:pt x="2057" y="152"/>
                      </a:lnTo>
                      <a:lnTo>
                        <a:pt x="2056" y="153"/>
                      </a:lnTo>
                      <a:lnTo>
                        <a:pt x="2055" y="155"/>
                      </a:lnTo>
                      <a:lnTo>
                        <a:pt x="2054" y="156"/>
                      </a:lnTo>
                      <a:lnTo>
                        <a:pt x="2053" y="156"/>
                      </a:lnTo>
                      <a:lnTo>
                        <a:pt x="2052" y="157"/>
                      </a:lnTo>
                      <a:lnTo>
                        <a:pt x="2051" y="157"/>
                      </a:lnTo>
                      <a:lnTo>
                        <a:pt x="2049" y="157"/>
                      </a:lnTo>
                      <a:lnTo>
                        <a:pt x="2049" y="158"/>
                      </a:lnTo>
                      <a:lnTo>
                        <a:pt x="2048" y="158"/>
                      </a:lnTo>
                      <a:lnTo>
                        <a:pt x="2047" y="158"/>
                      </a:lnTo>
                      <a:lnTo>
                        <a:pt x="2048" y="157"/>
                      </a:lnTo>
                      <a:lnTo>
                        <a:pt x="2049" y="156"/>
                      </a:lnTo>
                      <a:lnTo>
                        <a:pt x="2049" y="155"/>
                      </a:lnTo>
                      <a:lnTo>
                        <a:pt x="2051" y="153"/>
                      </a:lnTo>
                      <a:lnTo>
                        <a:pt x="2052" y="152"/>
                      </a:lnTo>
                      <a:lnTo>
                        <a:pt x="2052" y="151"/>
                      </a:lnTo>
                      <a:lnTo>
                        <a:pt x="2052" y="150"/>
                      </a:lnTo>
                      <a:lnTo>
                        <a:pt x="2052" y="149"/>
                      </a:lnTo>
                      <a:lnTo>
                        <a:pt x="2052" y="148"/>
                      </a:lnTo>
                      <a:lnTo>
                        <a:pt x="2052" y="146"/>
                      </a:lnTo>
                      <a:lnTo>
                        <a:pt x="2052" y="145"/>
                      </a:lnTo>
                      <a:lnTo>
                        <a:pt x="2052" y="144"/>
                      </a:lnTo>
                      <a:lnTo>
                        <a:pt x="2052" y="143"/>
                      </a:lnTo>
                      <a:lnTo>
                        <a:pt x="2051" y="142"/>
                      </a:lnTo>
                      <a:lnTo>
                        <a:pt x="2051" y="141"/>
                      </a:lnTo>
                      <a:lnTo>
                        <a:pt x="2051" y="140"/>
                      </a:lnTo>
                      <a:lnTo>
                        <a:pt x="2051" y="138"/>
                      </a:lnTo>
                      <a:lnTo>
                        <a:pt x="2051" y="137"/>
                      </a:lnTo>
                      <a:lnTo>
                        <a:pt x="2052" y="137"/>
                      </a:lnTo>
                      <a:lnTo>
                        <a:pt x="2053" y="137"/>
                      </a:lnTo>
                      <a:lnTo>
                        <a:pt x="2054" y="137"/>
                      </a:lnTo>
                      <a:lnTo>
                        <a:pt x="2054" y="136"/>
                      </a:lnTo>
                      <a:lnTo>
                        <a:pt x="2055" y="136"/>
                      </a:lnTo>
                      <a:lnTo>
                        <a:pt x="2056" y="136"/>
                      </a:lnTo>
                      <a:lnTo>
                        <a:pt x="2057" y="136"/>
                      </a:lnTo>
                      <a:lnTo>
                        <a:pt x="2059" y="136"/>
                      </a:lnTo>
                      <a:lnTo>
                        <a:pt x="2060" y="136"/>
                      </a:lnTo>
                      <a:lnTo>
                        <a:pt x="2061" y="136"/>
                      </a:lnTo>
                      <a:lnTo>
                        <a:pt x="2062" y="136"/>
                      </a:lnTo>
                      <a:lnTo>
                        <a:pt x="2063" y="136"/>
                      </a:lnTo>
                      <a:lnTo>
                        <a:pt x="2064" y="136"/>
                      </a:lnTo>
                      <a:lnTo>
                        <a:pt x="2066" y="136"/>
                      </a:lnTo>
                      <a:lnTo>
                        <a:pt x="2067" y="136"/>
                      </a:lnTo>
                      <a:lnTo>
                        <a:pt x="2066" y="135"/>
                      </a:lnTo>
                      <a:lnTo>
                        <a:pt x="2066" y="134"/>
                      </a:lnTo>
                      <a:lnTo>
                        <a:pt x="2064" y="134"/>
                      </a:lnTo>
                      <a:lnTo>
                        <a:pt x="2064" y="133"/>
                      </a:lnTo>
                      <a:lnTo>
                        <a:pt x="2063" y="133"/>
                      </a:lnTo>
                      <a:lnTo>
                        <a:pt x="2063" y="131"/>
                      </a:lnTo>
                      <a:lnTo>
                        <a:pt x="2062" y="131"/>
                      </a:lnTo>
                      <a:lnTo>
                        <a:pt x="2062" y="130"/>
                      </a:lnTo>
                      <a:lnTo>
                        <a:pt x="2061" y="129"/>
                      </a:lnTo>
                      <a:lnTo>
                        <a:pt x="2061" y="128"/>
                      </a:lnTo>
                      <a:lnTo>
                        <a:pt x="2060" y="127"/>
                      </a:lnTo>
                      <a:lnTo>
                        <a:pt x="2059" y="126"/>
                      </a:lnTo>
                      <a:lnTo>
                        <a:pt x="2059" y="125"/>
                      </a:lnTo>
                      <a:lnTo>
                        <a:pt x="2057" y="123"/>
                      </a:lnTo>
                      <a:lnTo>
                        <a:pt x="2057" y="122"/>
                      </a:lnTo>
                      <a:lnTo>
                        <a:pt x="2056" y="121"/>
                      </a:lnTo>
                      <a:lnTo>
                        <a:pt x="2056" y="120"/>
                      </a:lnTo>
                      <a:lnTo>
                        <a:pt x="2055" y="120"/>
                      </a:lnTo>
                      <a:lnTo>
                        <a:pt x="2055" y="119"/>
                      </a:lnTo>
                      <a:lnTo>
                        <a:pt x="2055" y="118"/>
                      </a:lnTo>
                      <a:lnTo>
                        <a:pt x="2055" y="116"/>
                      </a:lnTo>
                      <a:lnTo>
                        <a:pt x="2054" y="115"/>
                      </a:lnTo>
                      <a:lnTo>
                        <a:pt x="2054" y="114"/>
                      </a:lnTo>
                      <a:lnTo>
                        <a:pt x="2054" y="113"/>
                      </a:lnTo>
                      <a:lnTo>
                        <a:pt x="2054" y="112"/>
                      </a:lnTo>
                      <a:lnTo>
                        <a:pt x="2054" y="111"/>
                      </a:lnTo>
                      <a:lnTo>
                        <a:pt x="2054" y="110"/>
                      </a:lnTo>
                      <a:close/>
                    </a:path>
                  </a:pathLst>
                </a:custGeom>
                <a:solidFill>
                  <a:srgbClr val="BF7A4F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4190" name="Freeform 406"/>
                <p:cNvSpPr>
                  <a:spLocks noEditPoints="1" noChangeArrowheads="1"/>
                </p:cNvSpPr>
                <p:nvPr/>
              </p:nvSpPr>
              <p:spPr bwMode="auto">
                <a:xfrm>
                  <a:off x="180" y="66"/>
                  <a:ext cx="601" cy="42"/>
                </a:xfrm>
                <a:custGeom>
                  <a:avLst/>
                  <a:gdLst>
                    <a:gd name="T0" fmla="*/ 20 w 1802"/>
                    <a:gd name="T1" fmla="*/ 33 h 126"/>
                    <a:gd name="T2" fmla="*/ 21 w 1802"/>
                    <a:gd name="T3" fmla="*/ 34 h 126"/>
                    <a:gd name="T4" fmla="*/ 17 w 1802"/>
                    <a:gd name="T5" fmla="*/ 34 h 126"/>
                    <a:gd name="T6" fmla="*/ 10 w 1802"/>
                    <a:gd name="T7" fmla="*/ 3 h 126"/>
                    <a:gd name="T8" fmla="*/ 15 w 1802"/>
                    <a:gd name="T9" fmla="*/ 1 h 126"/>
                    <a:gd name="T10" fmla="*/ 20 w 1802"/>
                    <a:gd name="T11" fmla="*/ 1 h 126"/>
                    <a:gd name="T12" fmla="*/ 17 w 1802"/>
                    <a:gd name="T13" fmla="*/ 4 h 126"/>
                    <a:gd name="T14" fmla="*/ 13 w 1802"/>
                    <a:gd name="T15" fmla="*/ 5 h 126"/>
                    <a:gd name="T16" fmla="*/ 9 w 1802"/>
                    <a:gd name="T17" fmla="*/ 6 h 126"/>
                    <a:gd name="T18" fmla="*/ 5 w 1802"/>
                    <a:gd name="T19" fmla="*/ 8 h 126"/>
                    <a:gd name="T20" fmla="*/ 0 w 1802"/>
                    <a:gd name="T21" fmla="*/ 10 h 126"/>
                    <a:gd name="T22" fmla="*/ 3 w 1802"/>
                    <a:gd name="T23" fmla="*/ 6 h 126"/>
                    <a:gd name="T24" fmla="*/ 6 w 1802"/>
                    <a:gd name="T25" fmla="*/ 5 h 126"/>
                    <a:gd name="T26" fmla="*/ 139 w 1802"/>
                    <a:gd name="T27" fmla="*/ 24 h 126"/>
                    <a:gd name="T28" fmla="*/ 146 w 1802"/>
                    <a:gd name="T29" fmla="*/ 23 h 126"/>
                    <a:gd name="T30" fmla="*/ 149 w 1802"/>
                    <a:gd name="T31" fmla="*/ 20 h 126"/>
                    <a:gd name="T32" fmla="*/ 146 w 1802"/>
                    <a:gd name="T33" fmla="*/ 21 h 126"/>
                    <a:gd name="T34" fmla="*/ 141 w 1802"/>
                    <a:gd name="T35" fmla="*/ 23 h 126"/>
                    <a:gd name="T36" fmla="*/ 135 w 1802"/>
                    <a:gd name="T37" fmla="*/ 22 h 126"/>
                    <a:gd name="T38" fmla="*/ 137 w 1802"/>
                    <a:gd name="T39" fmla="*/ 18 h 126"/>
                    <a:gd name="T40" fmla="*/ 140 w 1802"/>
                    <a:gd name="T41" fmla="*/ 14 h 126"/>
                    <a:gd name="T42" fmla="*/ 144 w 1802"/>
                    <a:gd name="T43" fmla="*/ 12 h 126"/>
                    <a:gd name="T44" fmla="*/ 148 w 1802"/>
                    <a:gd name="T45" fmla="*/ 11 h 126"/>
                    <a:gd name="T46" fmla="*/ 152 w 1802"/>
                    <a:gd name="T47" fmla="*/ 11 h 126"/>
                    <a:gd name="T48" fmla="*/ 151 w 1802"/>
                    <a:gd name="T49" fmla="*/ 13 h 126"/>
                    <a:gd name="T50" fmla="*/ 146 w 1802"/>
                    <a:gd name="T51" fmla="*/ 13 h 126"/>
                    <a:gd name="T52" fmla="*/ 139 w 1802"/>
                    <a:gd name="T53" fmla="*/ 18 h 126"/>
                    <a:gd name="T54" fmla="*/ 365 w 1802"/>
                    <a:gd name="T55" fmla="*/ 22 h 126"/>
                    <a:gd name="T56" fmla="*/ 368 w 1802"/>
                    <a:gd name="T57" fmla="*/ 25 h 126"/>
                    <a:gd name="T58" fmla="*/ 373 w 1802"/>
                    <a:gd name="T59" fmla="*/ 27 h 126"/>
                    <a:gd name="T60" fmla="*/ 370 w 1802"/>
                    <a:gd name="T61" fmla="*/ 23 h 126"/>
                    <a:gd name="T62" fmla="*/ 367 w 1802"/>
                    <a:gd name="T63" fmla="*/ 20 h 126"/>
                    <a:gd name="T64" fmla="*/ 363 w 1802"/>
                    <a:gd name="T65" fmla="*/ 16 h 126"/>
                    <a:gd name="T66" fmla="*/ 360 w 1802"/>
                    <a:gd name="T67" fmla="*/ 19 h 126"/>
                    <a:gd name="T68" fmla="*/ 362 w 1802"/>
                    <a:gd name="T69" fmla="*/ 21 h 126"/>
                    <a:gd name="T70" fmla="*/ 368 w 1802"/>
                    <a:gd name="T71" fmla="*/ 27 h 126"/>
                    <a:gd name="T72" fmla="*/ 372 w 1802"/>
                    <a:gd name="T73" fmla="*/ 28 h 126"/>
                    <a:gd name="T74" fmla="*/ 368 w 1802"/>
                    <a:gd name="T75" fmla="*/ 28 h 126"/>
                    <a:gd name="T76" fmla="*/ 365 w 1802"/>
                    <a:gd name="T77" fmla="*/ 26 h 126"/>
                    <a:gd name="T78" fmla="*/ 381 w 1802"/>
                    <a:gd name="T79" fmla="*/ 26 h 126"/>
                    <a:gd name="T80" fmla="*/ 388 w 1802"/>
                    <a:gd name="T81" fmla="*/ 26 h 126"/>
                    <a:gd name="T82" fmla="*/ 393 w 1802"/>
                    <a:gd name="T83" fmla="*/ 25 h 126"/>
                    <a:gd name="T84" fmla="*/ 397 w 1802"/>
                    <a:gd name="T85" fmla="*/ 27 h 126"/>
                    <a:gd name="T86" fmla="*/ 401 w 1802"/>
                    <a:gd name="T87" fmla="*/ 30 h 126"/>
                    <a:gd name="T88" fmla="*/ 403 w 1802"/>
                    <a:gd name="T89" fmla="*/ 32 h 126"/>
                    <a:gd name="T90" fmla="*/ 398 w 1802"/>
                    <a:gd name="T91" fmla="*/ 30 h 126"/>
                    <a:gd name="T92" fmla="*/ 393 w 1802"/>
                    <a:gd name="T93" fmla="*/ 29 h 126"/>
                    <a:gd name="T94" fmla="*/ 385 w 1802"/>
                    <a:gd name="T95" fmla="*/ 28 h 126"/>
                    <a:gd name="T96" fmla="*/ 379 w 1802"/>
                    <a:gd name="T97" fmla="*/ 28 h 126"/>
                    <a:gd name="T98" fmla="*/ 384 w 1802"/>
                    <a:gd name="T99" fmla="*/ 29 h 126"/>
                    <a:gd name="T100" fmla="*/ 387 w 1802"/>
                    <a:gd name="T101" fmla="*/ 31 h 126"/>
                    <a:gd name="T102" fmla="*/ 393 w 1802"/>
                    <a:gd name="T103" fmla="*/ 31 h 126"/>
                    <a:gd name="T104" fmla="*/ 392 w 1802"/>
                    <a:gd name="T105" fmla="*/ 30 h 126"/>
                    <a:gd name="T106" fmla="*/ 388 w 1802"/>
                    <a:gd name="T107" fmla="*/ 30 h 126"/>
                    <a:gd name="T108" fmla="*/ 384 w 1802"/>
                    <a:gd name="T109" fmla="*/ 28 h 126"/>
                    <a:gd name="T110" fmla="*/ 598 w 1802"/>
                    <a:gd name="T111" fmla="*/ 39 h 126"/>
                    <a:gd name="T112" fmla="*/ 600 w 1802"/>
                    <a:gd name="T113" fmla="*/ 41 h 126"/>
                    <a:gd name="T114" fmla="*/ 596 w 1802"/>
                    <a:gd name="T115" fmla="*/ 41 h 126"/>
                    <a:gd name="T116" fmla="*/ 594 w 1802"/>
                    <a:gd name="T117" fmla="*/ 39 h 126"/>
                    <a:gd name="T118" fmla="*/ 595 w 1802"/>
                    <a:gd name="T119" fmla="*/ 36 h 12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02"/>
                    <a:gd name="T181" fmla="*/ 0 h 126"/>
                    <a:gd name="T182" fmla="*/ 1802 w 1802"/>
                    <a:gd name="T183" fmla="*/ 126 h 12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02" h="126">
                      <a:moveTo>
                        <a:pt x="51" y="103"/>
                      </a:moveTo>
                      <a:lnTo>
                        <a:pt x="52" y="103"/>
                      </a:lnTo>
                      <a:lnTo>
                        <a:pt x="53" y="103"/>
                      </a:lnTo>
                      <a:lnTo>
                        <a:pt x="54" y="101"/>
                      </a:lnTo>
                      <a:lnTo>
                        <a:pt x="55" y="101"/>
                      </a:lnTo>
                      <a:lnTo>
                        <a:pt x="56" y="101"/>
                      </a:lnTo>
                      <a:lnTo>
                        <a:pt x="58" y="101"/>
                      </a:lnTo>
                      <a:lnTo>
                        <a:pt x="58" y="100"/>
                      </a:lnTo>
                      <a:lnTo>
                        <a:pt x="59" y="100"/>
                      </a:lnTo>
                      <a:lnTo>
                        <a:pt x="60" y="100"/>
                      </a:lnTo>
                      <a:lnTo>
                        <a:pt x="61" y="100"/>
                      </a:lnTo>
                      <a:lnTo>
                        <a:pt x="61" y="99"/>
                      </a:lnTo>
                      <a:lnTo>
                        <a:pt x="62" y="99"/>
                      </a:lnTo>
                      <a:lnTo>
                        <a:pt x="63" y="99"/>
                      </a:lnTo>
                      <a:lnTo>
                        <a:pt x="64" y="99"/>
                      </a:lnTo>
                      <a:lnTo>
                        <a:pt x="64" y="100"/>
                      </a:lnTo>
                      <a:lnTo>
                        <a:pt x="66" y="100"/>
                      </a:lnTo>
                      <a:lnTo>
                        <a:pt x="67" y="100"/>
                      </a:lnTo>
                      <a:lnTo>
                        <a:pt x="66" y="100"/>
                      </a:lnTo>
                      <a:lnTo>
                        <a:pt x="66" y="101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3"/>
                      </a:lnTo>
                      <a:lnTo>
                        <a:pt x="59" y="103"/>
                      </a:lnTo>
                      <a:lnTo>
                        <a:pt x="58" y="103"/>
                      </a:lnTo>
                      <a:lnTo>
                        <a:pt x="56" y="103"/>
                      </a:lnTo>
                      <a:lnTo>
                        <a:pt x="55" y="103"/>
                      </a:lnTo>
                      <a:lnTo>
                        <a:pt x="54" y="103"/>
                      </a:lnTo>
                      <a:lnTo>
                        <a:pt x="53" y="103"/>
                      </a:lnTo>
                      <a:lnTo>
                        <a:pt x="52" y="103"/>
                      </a:lnTo>
                      <a:lnTo>
                        <a:pt x="51" y="103"/>
                      </a:lnTo>
                      <a:close/>
                      <a:moveTo>
                        <a:pt x="45" y="25"/>
                      </a:moveTo>
                      <a:lnTo>
                        <a:pt x="10" y="36"/>
                      </a:lnTo>
                      <a:lnTo>
                        <a:pt x="33" y="42"/>
                      </a:lnTo>
                      <a:lnTo>
                        <a:pt x="22" y="37"/>
                      </a:lnTo>
                      <a:lnTo>
                        <a:pt x="27" y="32"/>
                      </a:lnTo>
                      <a:lnTo>
                        <a:pt x="45" y="25"/>
                      </a:lnTo>
                      <a:close/>
                      <a:moveTo>
                        <a:pt x="26" y="10"/>
                      </a:move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9" y="5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4" y="3"/>
                      </a:lnTo>
                      <a:lnTo>
                        <a:pt x="45" y="3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59" y="3"/>
                      </a:lnTo>
                      <a:lnTo>
                        <a:pt x="58" y="4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5" y="11"/>
                      </a:lnTo>
                      <a:lnTo>
                        <a:pt x="54" y="11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49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1" y="16"/>
                      </a:lnTo>
                      <a:lnTo>
                        <a:pt x="40" y="16"/>
                      </a:lnTo>
                      <a:lnTo>
                        <a:pt x="39" y="17"/>
                      </a:lnTo>
                      <a:lnTo>
                        <a:pt x="38" y="17"/>
                      </a:lnTo>
                      <a:lnTo>
                        <a:pt x="37" y="18"/>
                      </a:lnTo>
                      <a:lnTo>
                        <a:pt x="34" y="18"/>
                      </a:lnTo>
                      <a:lnTo>
                        <a:pt x="33" y="18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6" y="19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19" y="20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9" y="24"/>
                      </a:lnTo>
                      <a:lnTo>
                        <a:pt x="8" y="25"/>
                      </a:lnTo>
                      <a:lnTo>
                        <a:pt x="7" y="25"/>
                      </a:lnTo>
                      <a:lnTo>
                        <a:pt x="6" y="26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1" y="29"/>
                      </a:lnTo>
                      <a:lnTo>
                        <a:pt x="1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4" y="24"/>
                      </a:lnTo>
                      <a:lnTo>
                        <a:pt x="4" y="23"/>
                      </a:lnTo>
                      <a:lnTo>
                        <a:pt x="6" y="22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5" y="11"/>
                      </a:lnTo>
                      <a:lnTo>
                        <a:pt x="26" y="10"/>
                      </a:lnTo>
                      <a:close/>
                      <a:moveTo>
                        <a:pt x="413" y="70"/>
                      </a:moveTo>
                      <a:lnTo>
                        <a:pt x="415" y="70"/>
                      </a:lnTo>
                      <a:lnTo>
                        <a:pt x="417" y="71"/>
                      </a:lnTo>
                      <a:lnTo>
                        <a:pt x="418" y="71"/>
                      </a:lnTo>
                      <a:lnTo>
                        <a:pt x="420" y="71"/>
                      </a:lnTo>
                      <a:lnTo>
                        <a:pt x="422" y="71"/>
                      </a:lnTo>
                      <a:lnTo>
                        <a:pt x="424" y="70"/>
                      </a:lnTo>
                      <a:lnTo>
                        <a:pt x="425" y="70"/>
                      </a:lnTo>
                      <a:lnTo>
                        <a:pt x="427" y="70"/>
                      </a:lnTo>
                      <a:lnTo>
                        <a:pt x="428" y="70"/>
                      </a:lnTo>
                      <a:lnTo>
                        <a:pt x="430" y="69"/>
                      </a:lnTo>
                      <a:lnTo>
                        <a:pt x="432" y="69"/>
                      </a:lnTo>
                      <a:lnTo>
                        <a:pt x="433" y="68"/>
                      </a:lnTo>
                      <a:lnTo>
                        <a:pt x="434" y="68"/>
                      </a:lnTo>
                      <a:lnTo>
                        <a:pt x="437" y="68"/>
                      </a:lnTo>
                      <a:lnTo>
                        <a:pt x="438" y="67"/>
                      </a:lnTo>
                      <a:lnTo>
                        <a:pt x="439" y="66"/>
                      </a:lnTo>
                      <a:lnTo>
                        <a:pt x="440" y="66"/>
                      </a:lnTo>
                      <a:lnTo>
                        <a:pt x="441" y="64"/>
                      </a:lnTo>
                      <a:lnTo>
                        <a:pt x="442" y="64"/>
                      </a:lnTo>
                      <a:lnTo>
                        <a:pt x="442" y="63"/>
                      </a:lnTo>
                      <a:lnTo>
                        <a:pt x="443" y="63"/>
                      </a:lnTo>
                      <a:lnTo>
                        <a:pt x="445" y="62"/>
                      </a:lnTo>
                      <a:lnTo>
                        <a:pt x="445" y="61"/>
                      </a:lnTo>
                      <a:lnTo>
                        <a:pt x="446" y="60"/>
                      </a:lnTo>
                      <a:lnTo>
                        <a:pt x="446" y="59"/>
                      </a:lnTo>
                      <a:lnTo>
                        <a:pt x="445" y="57"/>
                      </a:lnTo>
                      <a:lnTo>
                        <a:pt x="443" y="56"/>
                      </a:lnTo>
                      <a:lnTo>
                        <a:pt x="442" y="56"/>
                      </a:lnTo>
                      <a:lnTo>
                        <a:pt x="442" y="57"/>
                      </a:lnTo>
                      <a:lnTo>
                        <a:pt x="441" y="57"/>
                      </a:lnTo>
                      <a:lnTo>
                        <a:pt x="441" y="59"/>
                      </a:lnTo>
                      <a:lnTo>
                        <a:pt x="440" y="59"/>
                      </a:lnTo>
                      <a:lnTo>
                        <a:pt x="440" y="60"/>
                      </a:lnTo>
                      <a:lnTo>
                        <a:pt x="439" y="60"/>
                      </a:lnTo>
                      <a:lnTo>
                        <a:pt x="438" y="61"/>
                      </a:lnTo>
                      <a:lnTo>
                        <a:pt x="437" y="62"/>
                      </a:lnTo>
                      <a:lnTo>
                        <a:pt x="435" y="63"/>
                      </a:lnTo>
                      <a:lnTo>
                        <a:pt x="434" y="63"/>
                      </a:lnTo>
                      <a:lnTo>
                        <a:pt x="433" y="64"/>
                      </a:lnTo>
                      <a:lnTo>
                        <a:pt x="432" y="64"/>
                      </a:lnTo>
                      <a:lnTo>
                        <a:pt x="431" y="66"/>
                      </a:lnTo>
                      <a:lnTo>
                        <a:pt x="430" y="66"/>
                      </a:lnTo>
                      <a:lnTo>
                        <a:pt x="428" y="66"/>
                      </a:lnTo>
                      <a:lnTo>
                        <a:pt x="427" y="67"/>
                      </a:lnTo>
                      <a:lnTo>
                        <a:pt x="426" y="67"/>
                      </a:lnTo>
                      <a:lnTo>
                        <a:pt x="425" y="68"/>
                      </a:lnTo>
                      <a:lnTo>
                        <a:pt x="424" y="68"/>
                      </a:lnTo>
                      <a:lnTo>
                        <a:pt x="423" y="68"/>
                      </a:lnTo>
                      <a:lnTo>
                        <a:pt x="422" y="69"/>
                      </a:lnTo>
                      <a:lnTo>
                        <a:pt x="420" y="69"/>
                      </a:lnTo>
                      <a:lnTo>
                        <a:pt x="419" y="69"/>
                      </a:lnTo>
                      <a:lnTo>
                        <a:pt x="418" y="70"/>
                      </a:lnTo>
                      <a:lnTo>
                        <a:pt x="417" y="70"/>
                      </a:lnTo>
                      <a:lnTo>
                        <a:pt x="416" y="70"/>
                      </a:lnTo>
                      <a:lnTo>
                        <a:pt x="415" y="70"/>
                      </a:lnTo>
                      <a:lnTo>
                        <a:pt x="413" y="70"/>
                      </a:lnTo>
                      <a:close/>
                      <a:moveTo>
                        <a:pt x="404" y="67"/>
                      </a:moveTo>
                      <a:lnTo>
                        <a:pt x="405" y="66"/>
                      </a:lnTo>
                      <a:lnTo>
                        <a:pt x="405" y="64"/>
                      </a:lnTo>
                      <a:lnTo>
                        <a:pt x="406" y="63"/>
                      </a:lnTo>
                      <a:lnTo>
                        <a:pt x="408" y="62"/>
                      </a:lnTo>
                      <a:lnTo>
                        <a:pt x="408" y="61"/>
                      </a:lnTo>
                      <a:lnTo>
                        <a:pt x="409" y="60"/>
                      </a:lnTo>
                      <a:lnTo>
                        <a:pt x="409" y="59"/>
                      </a:lnTo>
                      <a:lnTo>
                        <a:pt x="410" y="57"/>
                      </a:lnTo>
                      <a:lnTo>
                        <a:pt x="411" y="57"/>
                      </a:lnTo>
                      <a:lnTo>
                        <a:pt x="411" y="56"/>
                      </a:lnTo>
                      <a:lnTo>
                        <a:pt x="412" y="55"/>
                      </a:lnTo>
                      <a:lnTo>
                        <a:pt x="412" y="54"/>
                      </a:lnTo>
                      <a:lnTo>
                        <a:pt x="413" y="53"/>
                      </a:lnTo>
                      <a:lnTo>
                        <a:pt x="413" y="52"/>
                      </a:lnTo>
                      <a:lnTo>
                        <a:pt x="415" y="51"/>
                      </a:lnTo>
                      <a:lnTo>
                        <a:pt x="416" y="49"/>
                      </a:lnTo>
                      <a:lnTo>
                        <a:pt x="416" y="48"/>
                      </a:lnTo>
                      <a:lnTo>
                        <a:pt x="417" y="47"/>
                      </a:lnTo>
                      <a:lnTo>
                        <a:pt x="418" y="46"/>
                      </a:lnTo>
                      <a:lnTo>
                        <a:pt x="418" y="45"/>
                      </a:lnTo>
                      <a:lnTo>
                        <a:pt x="419" y="45"/>
                      </a:lnTo>
                      <a:lnTo>
                        <a:pt x="420" y="44"/>
                      </a:lnTo>
                      <a:lnTo>
                        <a:pt x="420" y="42"/>
                      </a:lnTo>
                      <a:lnTo>
                        <a:pt x="422" y="41"/>
                      </a:lnTo>
                      <a:lnTo>
                        <a:pt x="423" y="41"/>
                      </a:lnTo>
                      <a:lnTo>
                        <a:pt x="424" y="40"/>
                      </a:lnTo>
                      <a:lnTo>
                        <a:pt x="424" y="39"/>
                      </a:lnTo>
                      <a:lnTo>
                        <a:pt x="425" y="39"/>
                      </a:lnTo>
                      <a:lnTo>
                        <a:pt x="426" y="38"/>
                      </a:lnTo>
                      <a:lnTo>
                        <a:pt x="427" y="38"/>
                      </a:lnTo>
                      <a:lnTo>
                        <a:pt x="428" y="37"/>
                      </a:lnTo>
                      <a:lnTo>
                        <a:pt x="430" y="37"/>
                      </a:lnTo>
                      <a:lnTo>
                        <a:pt x="431" y="36"/>
                      </a:lnTo>
                      <a:lnTo>
                        <a:pt x="432" y="36"/>
                      </a:lnTo>
                      <a:lnTo>
                        <a:pt x="433" y="36"/>
                      </a:lnTo>
                      <a:lnTo>
                        <a:pt x="434" y="36"/>
                      </a:lnTo>
                      <a:lnTo>
                        <a:pt x="435" y="34"/>
                      </a:lnTo>
                      <a:lnTo>
                        <a:pt x="437" y="34"/>
                      </a:lnTo>
                      <a:lnTo>
                        <a:pt x="438" y="34"/>
                      </a:lnTo>
                      <a:lnTo>
                        <a:pt x="439" y="33"/>
                      </a:lnTo>
                      <a:lnTo>
                        <a:pt x="440" y="33"/>
                      </a:lnTo>
                      <a:lnTo>
                        <a:pt x="441" y="33"/>
                      </a:lnTo>
                      <a:lnTo>
                        <a:pt x="442" y="33"/>
                      </a:lnTo>
                      <a:lnTo>
                        <a:pt x="443" y="33"/>
                      </a:lnTo>
                      <a:lnTo>
                        <a:pt x="445" y="32"/>
                      </a:lnTo>
                      <a:lnTo>
                        <a:pt x="446" y="32"/>
                      </a:lnTo>
                      <a:lnTo>
                        <a:pt x="447" y="32"/>
                      </a:lnTo>
                      <a:lnTo>
                        <a:pt x="448" y="32"/>
                      </a:lnTo>
                      <a:lnTo>
                        <a:pt x="449" y="32"/>
                      </a:lnTo>
                      <a:lnTo>
                        <a:pt x="450" y="32"/>
                      </a:lnTo>
                      <a:lnTo>
                        <a:pt x="452" y="32"/>
                      </a:lnTo>
                      <a:lnTo>
                        <a:pt x="453" y="33"/>
                      </a:lnTo>
                      <a:lnTo>
                        <a:pt x="454" y="33"/>
                      </a:lnTo>
                      <a:lnTo>
                        <a:pt x="455" y="33"/>
                      </a:lnTo>
                      <a:lnTo>
                        <a:pt x="455" y="34"/>
                      </a:lnTo>
                      <a:lnTo>
                        <a:pt x="456" y="34"/>
                      </a:lnTo>
                      <a:lnTo>
                        <a:pt x="457" y="34"/>
                      </a:lnTo>
                      <a:lnTo>
                        <a:pt x="457" y="36"/>
                      </a:lnTo>
                      <a:lnTo>
                        <a:pt x="458" y="37"/>
                      </a:lnTo>
                      <a:lnTo>
                        <a:pt x="458" y="38"/>
                      </a:lnTo>
                      <a:lnTo>
                        <a:pt x="460" y="39"/>
                      </a:lnTo>
                      <a:lnTo>
                        <a:pt x="460" y="40"/>
                      </a:lnTo>
                      <a:lnTo>
                        <a:pt x="460" y="41"/>
                      </a:lnTo>
                      <a:lnTo>
                        <a:pt x="458" y="40"/>
                      </a:lnTo>
                      <a:lnTo>
                        <a:pt x="457" y="40"/>
                      </a:lnTo>
                      <a:lnTo>
                        <a:pt x="456" y="39"/>
                      </a:lnTo>
                      <a:lnTo>
                        <a:pt x="454" y="39"/>
                      </a:lnTo>
                      <a:lnTo>
                        <a:pt x="453" y="39"/>
                      </a:lnTo>
                      <a:lnTo>
                        <a:pt x="452" y="38"/>
                      </a:lnTo>
                      <a:lnTo>
                        <a:pt x="450" y="38"/>
                      </a:lnTo>
                      <a:lnTo>
                        <a:pt x="448" y="38"/>
                      </a:lnTo>
                      <a:lnTo>
                        <a:pt x="447" y="38"/>
                      </a:lnTo>
                      <a:lnTo>
                        <a:pt x="446" y="38"/>
                      </a:lnTo>
                      <a:lnTo>
                        <a:pt x="443" y="39"/>
                      </a:lnTo>
                      <a:lnTo>
                        <a:pt x="442" y="39"/>
                      </a:lnTo>
                      <a:lnTo>
                        <a:pt x="441" y="39"/>
                      </a:lnTo>
                      <a:lnTo>
                        <a:pt x="439" y="40"/>
                      </a:lnTo>
                      <a:lnTo>
                        <a:pt x="438" y="40"/>
                      </a:lnTo>
                      <a:lnTo>
                        <a:pt x="437" y="41"/>
                      </a:lnTo>
                      <a:lnTo>
                        <a:pt x="434" y="41"/>
                      </a:lnTo>
                      <a:lnTo>
                        <a:pt x="433" y="42"/>
                      </a:lnTo>
                      <a:lnTo>
                        <a:pt x="431" y="44"/>
                      </a:lnTo>
                      <a:lnTo>
                        <a:pt x="430" y="45"/>
                      </a:lnTo>
                      <a:lnTo>
                        <a:pt x="427" y="46"/>
                      </a:lnTo>
                      <a:lnTo>
                        <a:pt x="425" y="47"/>
                      </a:lnTo>
                      <a:lnTo>
                        <a:pt x="424" y="48"/>
                      </a:lnTo>
                      <a:lnTo>
                        <a:pt x="422" y="51"/>
                      </a:lnTo>
                      <a:lnTo>
                        <a:pt x="419" y="52"/>
                      </a:lnTo>
                      <a:lnTo>
                        <a:pt x="418" y="54"/>
                      </a:lnTo>
                      <a:lnTo>
                        <a:pt x="416" y="55"/>
                      </a:lnTo>
                      <a:lnTo>
                        <a:pt x="413" y="57"/>
                      </a:lnTo>
                      <a:lnTo>
                        <a:pt x="411" y="60"/>
                      </a:lnTo>
                      <a:lnTo>
                        <a:pt x="409" y="62"/>
                      </a:lnTo>
                      <a:lnTo>
                        <a:pt x="406" y="64"/>
                      </a:lnTo>
                      <a:lnTo>
                        <a:pt x="404" y="67"/>
                      </a:lnTo>
                      <a:close/>
                      <a:moveTo>
                        <a:pt x="1085" y="64"/>
                      </a:moveTo>
                      <a:lnTo>
                        <a:pt x="1087" y="64"/>
                      </a:lnTo>
                      <a:lnTo>
                        <a:pt x="1089" y="66"/>
                      </a:lnTo>
                      <a:lnTo>
                        <a:pt x="1091" y="66"/>
                      </a:lnTo>
                      <a:lnTo>
                        <a:pt x="1093" y="67"/>
                      </a:lnTo>
                      <a:lnTo>
                        <a:pt x="1094" y="67"/>
                      </a:lnTo>
                      <a:lnTo>
                        <a:pt x="1095" y="68"/>
                      </a:lnTo>
                      <a:lnTo>
                        <a:pt x="1096" y="68"/>
                      </a:lnTo>
                      <a:lnTo>
                        <a:pt x="1097" y="69"/>
                      </a:lnTo>
                      <a:lnTo>
                        <a:pt x="1099" y="69"/>
                      </a:lnTo>
                      <a:lnTo>
                        <a:pt x="1100" y="70"/>
                      </a:lnTo>
                      <a:lnTo>
                        <a:pt x="1101" y="71"/>
                      </a:lnTo>
                      <a:lnTo>
                        <a:pt x="1102" y="71"/>
                      </a:lnTo>
                      <a:lnTo>
                        <a:pt x="1103" y="72"/>
                      </a:lnTo>
                      <a:lnTo>
                        <a:pt x="1104" y="72"/>
                      </a:lnTo>
                      <a:lnTo>
                        <a:pt x="1104" y="74"/>
                      </a:lnTo>
                      <a:lnTo>
                        <a:pt x="1106" y="74"/>
                      </a:lnTo>
                      <a:lnTo>
                        <a:pt x="1107" y="75"/>
                      </a:lnTo>
                      <a:lnTo>
                        <a:pt x="1108" y="76"/>
                      </a:lnTo>
                      <a:lnTo>
                        <a:pt x="1109" y="77"/>
                      </a:lnTo>
                      <a:lnTo>
                        <a:pt x="1110" y="77"/>
                      </a:lnTo>
                      <a:lnTo>
                        <a:pt x="1111" y="78"/>
                      </a:lnTo>
                      <a:lnTo>
                        <a:pt x="1112" y="79"/>
                      </a:lnTo>
                      <a:lnTo>
                        <a:pt x="1114" y="79"/>
                      </a:lnTo>
                      <a:lnTo>
                        <a:pt x="1115" y="81"/>
                      </a:lnTo>
                      <a:lnTo>
                        <a:pt x="1116" y="81"/>
                      </a:lnTo>
                      <a:lnTo>
                        <a:pt x="1117" y="81"/>
                      </a:lnTo>
                      <a:lnTo>
                        <a:pt x="1118" y="82"/>
                      </a:lnTo>
                      <a:lnTo>
                        <a:pt x="1117" y="79"/>
                      </a:lnTo>
                      <a:lnTo>
                        <a:pt x="1116" y="78"/>
                      </a:lnTo>
                      <a:lnTo>
                        <a:pt x="1115" y="77"/>
                      </a:lnTo>
                      <a:lnTo>
                        <a:pt x="1115" y="76"/>
                      </a:lnTo>
                      <a:lnTo>
                        <a:pt x="1114" y="75"/>
                      </a:lnTo>
                      <a:lnTo>
                        <a:pt x="1112" y="74"/>
                      </a:lnTo>
                      <a:lnTo>
                        <a:pt x="1111" y="72"/>
                      </a:lnTo>
                      <a:lnTo>
                        <a:pt x="1111" y="71"/>
                      </a:lnTo>
                      <a:lnTo>
                        <a:pt x="1110" y="70"/>
                      </a:lnTo>
                      <a:lnTo>
                        <a:pt x="1109" y="69"/>
                      </a:lnTo>
                      <a:lnTo>
                        <a:pt x="1108" y="68"/>
                      </a:lnTo>
                      <a:lnTo>
                        <a:pt x="1107" y="67"/>
                      </a:lnTo>
                      <a:lnTo>
                        <a:pt x="1106" y="66"/>
                      </a:lnTo>
                      <a:lnTo>
                        <a:pt x="1104" y="64"/>
                      </a:lnTo>
                      <a:lnTo>
                        <a:pt x="1104" y="63"/>
                      </a:lnTo>
                      <a:lnTo>
                        <a:pt x="1103" y="63"/>
                      </a:lnTo>
                      <a:lnTo>
                        <a:pt x="1102" y="62"/>
                      </a:lnTo>
                      <a:lnTo>
                        <a:pt x="1101" y="61"/>
                      </a:lnTo>
                      <a:lnTo>
                        <a:pt x="1101" y="60"/>
                      </a:lnTo>
                      <a:lnTo>
                        <a:pt x="1100" y="60"/>
                      </a:lnTo>
                      <a:lnTo>
                        <a:pt x="1099" y="59"/>
                      </a:lnTo>
                      <a:lnTo>
                        <a:pt x="1097" y="57"/>
                      </a:lnTo>
                      <a:lnTo>
                        <a:pt x="1097" y="56"/>
                      </a:lnTo>
                      <a:lnTo>
                        <a:pt x="1096" y="56"/>
                      </a:lnTo>
                      <a:lnTo>
                        <a:pt x="1095" y="55"/>
                      </a:lnTo>
                      <a:lnTo>
                        <a:pt x="1094" y="54"/>
                      </a:lnTo>
                      <a:lnTo>
                        <a:pt x="1093" y="53"/>
                      </a:lnTo>
                      <a:lnTo>
                        <a:pt x="1092" y="53"/>
                      </a:lnTo>
                      <a:lnTo>
                        <a:pt x="1091" y="52"/>
                      </a:lnTo>
                      <a:lnTo>
                        <a:pt x="1091" y="51"/>
                      </a:lnTo>
                      <a:lnTo>
                        <a:pt x="1089" y="49"/>
                      </a:lnTo>
                      <a:lnTo>
                        <a:pt x="1088" y="49"/>
                      </a:lnTo>
                      <a:lnTo>
                        <a:pt x="1088" y="51"/>
                      </a:lnTo>
                      <a:lnTo>
                        <a:pt x="1087" y="51"/>
                      </a:lnTo>
                      <a:lnTo>
                        <a:pt x="1086" y="51"/>
                      </a:lnTo>
                      <a:lnTo>
                        <a:pt x="1085" y="52"/>
                      </a:lnTo>
                      <a:lnTo>
                        <a:pt x="1084" y="52"/>
                      </a:lnTo>
                      <a:lnTo>
                        <a:pt x="1084" y="53"/>
                      </a:lnTo>
                      <a:lnTo>
                        <a:pt x="1082" y="53"/>
                      </a:lnTo>
                      <a:lnTo>
                        <a:pt x="1082" y="54"/>
                      </a:lnTo>
                      <a:lnTo>
                        <a:pt x="1081" y="54"/>
                      </a:lnTo>
                      <a:lnTo>
                        <a:pt x="1080" y="55"/>
                      </a:lnTo>
                      <a:lnTo>
                        <a:pt x="1080" y="56"/>
                      </a:lnTo>
                      <a:lnTo>
                        <a:pt x="1080" y="57"/>
                      </a:lnTo>
                      <a:lnTo>
                        <a:pt x="1080" y="59"/>
                      </a:lnTo>
                      <a:lnTo>
                        <a:pt x="1081" y="59"/>
                      </a:lnTo>
                      <a:lnTo>
                        <a:pt x="1081" y="60"/>
                      </a:lnTo>
                      <a:lnTo>
                        <a:pt x="1082" y="60"/>
                      </a:lnTo>
                      <a:lnTo>
                        <a:pt x="1082" y="61"/>
                      </a:lnTo>
                      <a:lnTo>
                        <a:pt x="1084" y="61"/>
                      </a:lnTo>
                      <a:lnTo>
                        <a:pt x="1084" y="62"/>
                      </a:lnTo>
                      <a:lnTo>
                        <a:pt x="1085" y="62"/>
                      </a:lnTo>
                      <a:lnTo>
                        <a:pt x="1085" y="63"/>
                      </a:lnTo>
                      <a:lnTo>
                        <a:pt x="1085" y="64"/>
                      </a:lnTo>
                      <a:close/>
                      <a:moveTo>
                        <a:pt x="1094" y="76"/>
                      </a:moveTo>
                      <a:lnTo>
                        <a:pt x="1095" y="76"/>
                      </a:lnTo>
                      <a:lnTo>
                        <a:pt x="1095" y="77"/>
                      </a:lnTo>
                      <a:lnTo>
                        <a:pt x="1096" y="77"/>
                      </a:lnTo>
                      <a:lnTo>
                        <a:pt x="1097" y="78"/>
                      </a:lnTo>
                      <a:lnTo>
                        <a:pt x="1099" y="78"/>
                      </a:lnTo>
                      <a:lnTo>
                        <a:pt x="1100" y="79"/>
                      </a:lnTo>
                      <a:lnTo>
                        <a:pt x="1101" y="79"/>
                      </a:lnTo>
                      <a:lnTo>
                        <a:pt x="1102" y="81"/>
                      </a:lnTo>
                      <a:lnTo>
                        <a:pt x="1103" y="81"/>
                      </a:lnTo>
                      <a:lnTo>
                        <a:pt x="1104" y="81"/>
                      </a:lnTo>
                      <a:lnTo>
                        <a:pt x="1106" y="81"/>
                      </a:lnTo>
                      <a:lnTo>
                        <a:pt x="1106" y="82"/>
                      </a:lnTo>
                      <a:lnTo>
                        <a:pt x="1107" y="82"/>
                      </a:lnTo>
                      <a:lnTo>
                        <a:pt x="1108" y="82"/>
                      </a:lnTo>
                      <a:lnTo>
                        <a:pt x="1109" y="82"/>
                      </a:lnTo>
                      <a:lnTo>
                        <a:pt x="1110" y="82"/>
                      </a:lnTo>
                      <a:lnTo>
                        <a:pt x="1111" y="82"/>
                      </a:lnTo>
                      <a:lnTo>
                        <a:pt x="1112" y="82"/>
                      </a:lnTo>
                      <a:lnTo>
                        <a:pt x="1114" y="82"/>
                      </a:lnTo>
                      <a:lnTo>
                        <a:pt x="1115" y="83"/>
                      </a:lnTo>
                      <a:lnTo>
                        <a:pt x="1116" y="83"/>
                      </a:lnTo>
                      <a:lnTo>
                        <a:pt x="1115" y="84"/>
                      </a:lnTo>
                      <a:lnTo>
                        <a:pt x="1115" y="85"/>
                      </a:lnTo>
                      <a:lnTo>
                        <a:pt x="1114" y="86"/>
                      </a:lnTo>
                      <a:lnTo>
                        <a:pt x="1112" y="86"/>
                      </a:lnTo>
                      <a:lnTo>
                        <a:pt x="1111" y="86"/>
                      </a:lnTo>
                      <a:lnTo>
                        <a:pt x="1110" y="86"/>
                      </a:lnTo>
                      <a:lnTo>
                        <a:pt x="1109" y="85"/>
                      </a:lnTo>
                      <a:lnTo>
                        <a:pt x="1108" y="85"/>
                      </a:lnTo>
                      <a:lnTo>
                        <a:pt x="1107" y="85"/>
                      </a:lnTo>
                      <a:lnTo>
                        <a:pt x="1106" y="85"/>
                      </a:lnTo>
                      <a:lnTo>
                        <a:pt x="1104" y="84"/>
                      </a:lnTo>
                      <a:lnTo>
                        <a:pt x="1103" y="84"/>
                      </a:lnTo>
                      <a:lnTo>
                        <a:pt x="1102" y="83"/>
                      </a:lnTo>
                      <a:lnTo>
                        <a:pt x="1101" y="83"/>
                      </a:lnTo>
                      <a:lnTo>
                        <a:pt x="1100" y="82"/>
                      </a:lnTo>
                      <a:lnTo>
                        <a:pt x="1099" y="82"/>
                      </a:lnTo>
                      <a:lnTo>
                        <a:pt x="1097" y="81"/>
                      </a:lnTo>
                      <a:lnTo>
                        <a:pt x="1096" y="81"/>
                      </a:lnTo>
                      <a:lnTo>
                        <a:pt x="1096" y="79"/>
                      </a:lnTo>
                      <a:lnTo>
                        <a:pt x="1095" y="79"/>
                      </a:lnTo>
                      <a:lnTo>
                        <a:pt x="1095" y="78"/>
                      </a:lnTo>
                      <a:lnTo>
                        <a:pt x="1094" y="77"/>
                      </a:lnTo>
                      <a:lnTo>
                        <a:pt x="1094" y="76"/>
                      </a:lnTo>
                      <a:close/>
                      <a:moveTo>
                        <a:pt x="1131" y="82"/>
                      </a:moveTo>
                      <a:lnTo>
                        <a:pt x="1131" y="81"/>
                      </a:lnTo>
                      <a:lnTo>
                        <a:pt x="1132" y="81"/>
                      </a:lnTo>
                      <a:lnTo>
                        <a:pt x="1133" y="79"/>
                      </a:lnTo>
                      <a:lnTo>
                        <a:pt x="1134" y="79"/>
                      </a:lnTo>
                      <a:lnTo>
                        <a:pt x="1136" y="79"/>
                      </a:lnTo>
                      <a:lnTo>
                        <a:pt x="1138" y="78"/>
                      </a:lnTo>
                      <a:lnTo>
                        <a:pt x="1139" y="78"/>
                      </a:lnTo>
                      <a:lnTo>
                        <a:pt x="1140" y="78"/>
                      </a:lnTo>
                      <a:lnTo>
                        <a:pt x="1143" y="78"/>
                      </a:lnTo>
                      <a:lnTo>
                        <a:pt x="1144" y="78"/>
                      </a:lnTo>
                      <a:lnTo>
                        <a:pt x="1146" y="78"/>
                      </a:lnTo>
                      <a:lnTo>
                        <a:pt x="1147" y="77"/>
                      </a:lnTo>
                      <a:lnTo>
                        <a:pt x="1149" y="77"/>
                      </a:lnTo>
                      <a:lnTo>
                        <a:pt x="1152" y="77"/>
                      </a:lnTo>
                      <a:lnTo>
                        <a:pt x="1153" y="77"/>
                      </a:lnTo>
                      <a:lnTo>
                        <a:pt x="1155" y="77"/>
                      </a:lnTo>
                      <a:lnTo>
                        <a:pt x="1158" y="77"/>
                      </a:lnTo>
                      <a:lnTo>
                        <a:pt x="1159" y="77"/>
                      </a:lnTo>
                      <a:lnTo>
                        <a:pt x="1161" y="77"/>
                      </a:lnTo>
                      <a:lnTo>
                        <a:pt x="1162" y="77"/>
                      </a:lnTo>
                      <a:lnTo>
                        <a:pt x="1164" y="77"/>
                      </a:lnTo>
                      <a:lnTo>
                        <a:pt x="1166" y="77"/>
                      </a:lnTo>
                      <a:lnTo>
                        <a:pt x="1168" y="77"/>
                      </a:lnTo>
                      <a:lnTo>
                        <a:pt x="1169" y="77"/>
                      </a:lnTo>
                      <a:lnTo>
                        <a:pt x="1170" y="77"/>
                      </a:lnTo>
                      <a:lnTo>
                        <a:pt x="1171" y="77"/>
                      </a:lnTo>
                      <a:lnTo>
                        <a:pt x="1173" y="77"/>
                      </a:lnTo>
                      <a:lnTo>
                        <a:pt x="1174" y="77"/>
                      </a:lnTo>
                      <a:lnTo>
                        <a:pt x="1175" y="77"/>
                      </a:lnTo>
                      <a:lnTo>
                        <a:pt x="1176" y="76"/>
                      </a:lnTo>
                      <a:lnTo>
                        <a:pt x="1177" y="76"/>
                      </a:lnTo>
                      <a:lnTo>
                        <a:pt x="1178" y="76"/>
                      </a:lnTo>
                      <a:lnTo>
                        <a:pt x="1179" y="76"/>
                      </a:lnTo>
                      <a:lnTo>
                        <a:pt x="1181" y="76"/>
                      </a:lnTo>
                      <a:lnTo>
                        <a:pt x="1182" y="76"/>
                      </a:lnTo>
                      <a:lnTo>
                        <a:pt x="1183" y="77"/>
                      </a:lnTo>
                      <a:lnTo>
                        <a:pt x="1184" y="77"/>
                      </a:lnTo>
                      <a:lnTo>
                        <a:pt x="1185" y="78"/>
                      </a:lnTo>
                      <a:lnTo>
                        <a:pt x="1186" y="78"/>
                      </a:lnTo>
                      <a:lnTo>
                        <a:pt x="1186" y="79"/>
                      </a:lnTo>
                      <a:lnTo>
                        <a:pt x="1188" y="79"/>
                      </a:lnTo>
                      <a:lnTo>
                        <a:pt x="1189" y="81"/>
                      </a:lnTo>
                      <a:lnTo>
                        <a:pt x="1190" y="82"/>
                      </a:lnTo>
                      <a:lnTo>
                        <a:pt x="1191" y="83"/>
                      </a:lnTo>
                      <a:lnTo>
                        <a:pt x="1192" y="83"/>
                      </a:lnTo>
                      <a:lnTo>
                        <a:pt x="1192" y="84"/>
                      </a:lnTo>
                      <a:lnTo>
                        <a:pt x="1193" y="85"/>
                      </a:lnTo>
                      <a:lnTo>
                        <a:pt x="1196" y="86"/>
                      </a:lnTo>
                      <a:lnTo>
                        <a:pt x="1197" y="86"/>
                      </a:lnTo>
                      <a:lnTo>
                        <a:pt x="1198" y="87"/>
                      </a:lnTo>
                      <a:lnTo>
                        <a:pt x="1199" y="89"/>
                      </a:lnTo>
                      <a:lnTo>
                        <a:pt x="1200" y="90"/>
                      </a:lnTo>
                      <a:lnTo>
                        <a:pt x="1203" y="91"/>
                      </a:lnTo>
                      <a:lnTo>
                        <a:pt x="1204" y="92"/>
                      </a:lnTo>
                      <a:lnTo>
                        <a:pt x="1206" y="93"/>
                      </a:lnTo>
                      <a:lnTo>
                        <a:pt x="1207" y="94"/>
                      </a:lnTo>
                      <a:lnTo>
                        <a:pt x="1210" y="94"/>
                      </a:lnTo>
                      <a:lnTo>
                        <a:pt x="1212" y="96"/>
                      </a:lnTo>
                      <a:lnTo>
                        <a:pt x="1213" y="97"/>
                      </a:lnTo>
                      <a:lnTo>
                        <a:pt x="1212" y="97"/>
                      </a:lnTo>
                      <a:lnTo>
                        <a:pt x="1211" y="98"/>
                      </a:lnTo>
                      <a:lnTo>
                        <a:pt x="1210" y="98"/>
                      </a:lnTo>
                      <a:lnTo>
                        <a:pt x="1208" y="97"/>
                      </a:lnTo>
                      <a:lnTo>
                        <a:pt x="1207" y="97"/>
                      </a:lnTo>
                      <a:lnTo>
                        <a:pt x="1206" y="97"/>
                      </a:lnTo>
                      <a:lnTo>
                        <a:pt x="1205" y="97"/>
                      </a:lnTo>
                      <a:lnTo>
                        <a:pt x="1204" y="96"/>
                      </a:lnTo>
                      <a:lnTo>
                        <a:pt x="1203" y="96"/>
                      </a:lnTo>
                      <a:lnTo>
                        <a:pt x="1201" y="96"/>
                      </a:lnTo>
                      <a:lnTo>
                        <a:pt x="1199" y="94"/>
                      </a:lnTo>
                      <a:lnTo>
                        <a:pt x="1198" y="94"/>
                      </a:lnTo>
                      <a:lnTo>
                        <a:pt x="1197" y="93"/>
                      </a:lnTo>
                      <a:lnTo>
                        <a:pt x="1196" y="93"/>
                      </a:lnTo>
                      <a:lnTo>
                        <a:pt x="1193" y="92"/>
                      </a:lnTo>
                      <a:lnTo>
                        <a:pt x="1192" y="91"/>
                      </a:lnTo>
                      <a:lnTo>
                        <a:pt x="1191" y="91"/>
                      </a:lnTo>
                      <a:lnTo>
                        <a:pt x="1190" y="90"/>
                      </a:lnTo>
                      <a:lnTo>
                        <a:pt x="1188" y="90"/>
                      </a:lnTo>
                      <a:lnTo>
                        <a:pt x="1186" y="89"/>
                      </a:lnTo>
                      <a:lnTo>
                        <a:pt x="1185" y="89"/>
                      </a:lnTo>
                      <a:lnTo>
                        <a:pt x="1184" y="87"/>
                      </a:lnTo>
                      <a:lnTo>
                        <a:pt x="1183" y="87"/>
                      </a:lnTo>
                      <a:lnTo>
                        <a:pt x="1182" y="87"/>
                      </a:lnTo>
                      <a:lnTo>
                        <a:pt x="1181" y="86"/>
                      </a:lnTo>
                      <a:lnTo>
                        <a:pt x="1179" y="86"/>
                      </a:lnTo>
                      <a:lnTo>
                        <a:pt x="1178" y="86"/>
                      </a:lnTo>
                      <a:lnTo>
                        <a:pt x="1177" y="86"/>
                      </a:lnTo>
                      <a:lnTo>
                        <a:pt x="1176" y="86"/>
                      </a:lnTo>
                      <a:lnTo>
                        <a:pt x="1174" y="86"/>
                      </a:lnTo>
                      <a:lnTo>
                        <a:pt x="1170" y="85"/>
                      </a:lnTo>
                      <a:lnTo>
                        <a:pt x="1168" y="85"/>
                      </a:lnTo>
                      <a:lnTo>
                        <a:pt x="1166" y="85"/>
                      </a:lnTo>
                      <a:lnTo>
                        <a:pt x="1163" y="84"/>
                      </a:lnTo>
                      <a:lnTo>
                        <a:pt x="1161" y="84"/>
                      </a:lnTo>
                      <a:lnTo>
                        <a:pt x="1159" y="84"/>
                      </a:lnTo>
                      <a:lnTo>
                        <a:pt x="1156" y="84"/>
                      </a:lnTo>
                      <a:lnTo>
                        <a:pt x="1155" y="84"/>
                      </a:lnTo>
                      <a:lnTo>
                        <a:pt x="1153" y="84"/>
                      </a:lnTo>
                      <a:lnTo>
                        <a:pt x="1151" y="84"/>
                      </a:lnTo>
                      <a:lnTo>
                        <a:pt x="1148" y="84"/>
                      </a:lnTo>
                      <a:lnTo>
                        <a:pt x="1147" y="84"/>
                      </a:lnTo>
                      <a:lnTo>
                        <a:pt x="1145" y="84"/>
                      </a:lnTo>
                      <a:lnTo>
                        <a:pt x="1144" y="84"/>
                      </a:lnTo>
                      <a:lnTo>
                        <a:pt x="1141" y="84"/>
                      </a:lnTo>
                      <a:lnTo>
                        <a:pt x="1140" y="84"/>
                      </a:lnTo>
                      <a:lnTo>
                        <a:pt x="1139" y="84"/>
                      </a:lnTo>
                      <a:lnTo>
                        <a:pt x="1138" y="84"/>
                      </a:lnTo>
                      <a:lnTo>
                        <a:pt x="1137" y="84"/>
                      </a:lnTo>
                      <a:lnTo>
                        <a:pt x="1136" y="84"/>
                      </a:lnTo>
                      <a:lnTo>
                        <a:pt x="1134" y="84"/>
                      </a:lnTo>
                      <a:lnTo>
                        <a:pt x="1133" y="84"/>
                      </a:lnTo>
                      <a:lnTo>
                        <a:pt x="1132" y="84"/>
                      </a:lnTo>
                      <a:lnTo>
                        <a:pt x="1131" y="84"/>
                      </a:lnTo>
                      <a:lnTo>
                        <a:pt x="1131" y="83"/>
                      </a:lnTo>
                      <a:lnTo>
                        <a:pt x="1130" y="83"/>
                      </a:lnTo>
                      <a:lnTo>
                        <a:pt x="1130" y="82"/>
                      </a:lnTo>
                      <a:lnTo>
                        <a:pt x="1131" y="82"/>
                      </a:lnTo>
                      <a:close/>
                      <a:moveTo>
                        <a:pt x="1151" y="85"/>
                      </a:moveTo>
                      <a:lnTo>
                        <a:pt x="1151" y="86"/>
                      </a:lnTo>
                      <a:lnTo>
                        <a:pt x="1151" y="87"/>
                      </a:lnTo>
                      <a:lnTo>
                        <a:pt x="1151" y="89"/>
                      </a:lnTo>
                      <a:lnTo>
                        <a:pt x="1152" y="90"/>
                      </a:lnTo>
                      <a:lnTo>
                        <a:pt x="1153" y="91"/>
                      </a:lnTo>
                      <a:lnTo>
                        <a:pt x="1154" y="92"/>
                      </a:lnTo>
                      <a:lnTo>
                        <a:pt x="1155" y="92"/>
                      </a:lnTo>
                      <a:lnTo>
                        <a:pt x="1156" y="92"/>
                      </a:lnTo>
                      <a:lnTo>
                        <a:pt x="1158" y="93"/>
                      </a:lnTo>
                      <a:lnTo>
                        <a:pt x="1159" y="93"/>
                      </a:lnTo>
                      <a:lnTo>
                        <a:pt x="1160" y="93"/>
                      </a:lnTo>
                      <a:lnTo>
                        <a:pt x="1161" y="93"/>
                      </a:lnTo>
                      <a:lnTo>
                        <a:pt x="1162" y="94"/>
                      </a:lnTo>
                      <a:lnTo>
                        <a:pt x="1163" y="94"/>
                      </a:lnTo>
                      <a:lnTo>
                        <a:pt x="1166" y="94"/>
                      </a:lnTo>
                      <a:lnTo>
                        <a:pt x="1167" y="94"/>
                      </a:lnTo>
                      <a:lnTo>
                        <a:pt x="1168" y="94"/>
                      </a:lnTo>
                      <a:lnTo>
                        <a:pt x="1169" y="94"/>
                      </a:lnTo>
                      <a:lnTo>
                        <a:pt x="1171" y="94"/>
                      </a:lnTo>
                      <a:lnTo>
                        <a:pt x="1173" y="94"/>
                      </a:lnTo>
                      <a:lnTo>
                        <a:pt x="1174" y="93"/>
                      </a:lnTo>
                      <a:lnTo>
                        <a:pt x="1176" y="93"/>
                      </a:lnTo>
                      <a:lnTo>
                        <a:pt x="1177" y="93"/>
                      </a:lnTo>
                      <a:lnTo>
                        <a:pt x="1178" y="92"/>
                      </a:lnTo>
                      <a:lnTo>
                        <a:pt x="1181" y="92"/>
                      </a:lnTo>
                      <a:lnTo>
                        <a:pt x="1182" y="92"/>
                      </a:lnTo>
                      <a:lnTo>
                        <a:pt x="1183" y="91"/>
                      </a:lnTo>
                      <a:lnTo>
                        <a:pt x="1182" y="91"/>
                      </a:lnTo>
                      <a:lnTo>
                        <a:pt x="1181" y="91"/>
                      </a:lnTo>
                      <a:lnTo>
                        <a:pt x="1179" y="91"/>
                      </a:lnTo>
                      <a:lnTo>
                        <a:pt x="1178" y="91"/>
                      </a:lnTo>
                      <a:lnTo>
                        <a:pt x="1177" y="91"/>
                      </a:lnTo>
                      <a:lnTo>
                        <a:pt x="1176" y="91"/>
                      </a:lnTo>
                      <a:lnTo>
                        <a:pt x="1175" y="91"/>
                      </a:lnTo>
                      <a:lnTo>
                        <a:pt x="1174" y="91"/>
                      </a:lnTo>
                      <a:lnTo>
                        <a:pt x="1173" y="91"/>
                      </a:lnTo>
                      <a:lnTo>
                        <a:pt x="1171" y="91"/>
                      </a:lnTo>
                      <a:lnTo>
                        <a:pt x="1170" y="91"/>
                      </a:lnTo>
                      <a:lnTo>
                        <a:pt x="1169" y="91"/>
                      </a:lnTo>
                      <a:lnTo>
                        <a:pt x="1168" y="91"/>
                      </a:lnTo>
                      <a:lnTo>
                        <a:pt x="1167" y="91"/>
                      </a:lnTo>
                      <a:lnTo>
                        <a:pt x="1166" y="91"/>
                      </a:lnTo>
                      <a:lnTo>
                        <a:pt x="1164" y="91"/>
                      </a:lnTo>
                      <a:lnTo>
                        <a:pt x="1163" y="91"/>
                      </a:lnTo>
                      <a:lnTo>
                        <a:pt x="1162" y="91"/>
                      </a:lnTo>
                      <a:lnTo>
                        <a:pt x="1161" y="90"/>
                      </a:lnTo>
                      <a:lnTo>
                        <a:pt x="1160" y="90"/>
                      </a:lnTo>
                      <a:lnTo>
                        <a:pt x="1159" y="90"/>
                      </a:lnTo>
                      <a:lnTo>
                        <a:pt x="1158" y="90"/>
                      </a:lnTo>
                      <a:lnTo>
                        <a:pt x="1156" y="89"/>
                      </a:lnTo>
                      <a:lnTo>
                        <a:pt x="1155" y="89"/>
                      </a:lnTo>
                      <a:lnTo>
                        <a:pt x="1154" y="87"/>
                      </a:lnTo>
                      <a:lnTo>
                        <a:pt x="1153" y="87"/>
                      </a:lnTo>
                      <a:lnTo>
                        <a:pt x="1152" y="86"/>
                      </a:lnTo>
                      <a:lnTo>
                        <a:pt x="1151" y="86"/>
                      </a:lnTo>
                      <a:lnTo>
                        <a:pt x="1151" y="85"/>
                      </a:lnTo>
                      <a:close/>
                      <a:moveTo>
                        <a:pt x="1786" y="108"/>
                      </a:moveTo>
                      <a:lnTo>
                        <a:pt x="1787" y="108"/>
                      </a:lnTo>
                      <a:lnTo>
                        <a:pt x="1788" y="108"/>
                      </a:lnTo>
                      <a:lnTo>
                        <a:pt x="1788" y="109"/>
                      </a:lnTo>
                      <a:lnTo>
                        <a:pt x="1790" y="111"/>
                      </a:lnTo>
                      <a:lnTo>
                        <a:pt x="1791" y="112"/>
                      </a:lnTo>
                      <a:lnTo>
                        <a:pt x="1792" y="113"/>
                      </a:lnTo>
                      <a:lnTo>
                        <a:pt x="1793" y="114"/>
                      </a:lnTo>
                      <a:lnTo>
                        <a:pt x="1793" y="115"/>
                      </a:lnTo>
                      <a:lnTo>
                        <a:pt x="1794" y="115"/>
                      </a:lnTo>
                      <a:lnTo>
                        <a:pt x="1794" y="116"/>
                      </a:lnTo>
                      <a:lnTo>
                        <a:pt x="1795" y="116"/>
                      </a:lnTo>
                      <a:lnTo>
                        <a:pt x="1795" y="118"/>
                      </a:lnTo>
                      <a:lnTo>
                        <a:pt x="1797" y="119"/>
                      </a:lnTo>
                      <a:lnTo>
                        <a:pt x="1798" y="120"/>
                      </a:lnTo>
                      <a:lnTo>
                        <a:pt x="1799" y="121"/>
                      </a:lnTo>
                      <a:lnTo>
                        <a:pt x="1800" y="122"/>
                      </a:lnTo>
                      <a:lnTo>
                        <a:pt x="1801" y="123"/>
                      </a:lnTo>
                      <a:lnTo>
                        <a:pt x="1802" y="123"/>
                      </a:lnTo>
                      <a:lnTo>
                        <a:pt x="1801" y="123"/>
                      </a:lnTo>
                      <a:lnTo>
                        <a:pt x="1800" y="123"/>
                      </a:lnTo>
                      <a:lnTo>
                        <a:pt x="1800" y="124"/>
                      </a:lnTo>
                      <a:lnTo>
                        <a:pt x="1799" y="124"/>
                      </a:lnTo>
                      <a:lnTo>
                        <a:pt x="1798" y="124"/>
                      </a:lnTo>
                      <a:lnTo>
                        <a:pt x="1797" y="126"/>
                      </a:lnTo>
                      <a:lnTo>
                        <a:pt x="1795" y="126"/>
                      </a:lnTo>
                      <a:lnTo>
                        <a:pt x="1794" y="126"/>
                      </a:lnTo>
                      <a:lnTo>
                        <a:pt x="1793" y="124"/>
                      </a:lnTo>
                      <a:lnTo>
                        <a:pt x="1792" y="124"/>
                      </a:lnTo>
                      <a:lnTo>
                        <a:pt x="1791" y="124"/>
                      </a:lnTo>
                      <a:lnTo>
                        <a:pt x="1791" y="123"/>
                      </a:lnTo>
                      <a:lnTo>
                        <a:pt x="1790" y="123"/>
                      </a:lnTo>
                      <a:lnTo>
                        <a:pt x="1788" y="123"/>
                      </a:lnTo>
                      <a:lnTo>
                        <a:pt x="1788" y="122"/>
                      </a:lnTo>
                      <a:lnTo>
                        <a:pt x="1787" y="122"/>
                      </a:lnTo>
                      <a:lnTo>
                        <a:pt x="1787" y="121"/>
                      </a:lnTo>
                      <a:lnTo>
                        <a:pt x="1786" y="121"/>
                      </a:lnTo>
                      <a:lnTo>
                        <a:pt x="1785" y="121"/>
                      </a:lnTo>
                      <a:lnTo>
                        <a:pt x="1785" y="120"/>
                      </a:lnTo>
                      <a:lnTo>
                        <a:pt x="1784" y="120"/>
                      </a:lnTo>
                      <a:lnTo>
                        <a:pt x="1783" y="119"/>
                      </a:lnTo>
                      <a:lnTo>
                        <a:pt x="1781" y="119"/>
                      </a:lnTo>
                      <a:lnTo>
                        <a:pt x="1781" y="118"/>
                      </a:lnTo>
                      <a:lnTo>
                        <a:pt x="1780" y="118"/>
                      </a:lnTo>
                      <a:lnTo>
                        <a:pt x="1780" y="116"/>
                      </a:lnTo>
                      <a:lnTo>
                        <a:pt x="1780" y="115"/>
                      </a:lnTo>
                      <a:lnTo>
                        <a:pt x="1780" y="114"/>
                      </a:lnTo>
                      <a:lnTo>
                        <a:pt x="1781" y="114"/>
                      </a:lnTo>
                      <a:lnTo>
                        <a:pt x="1781" y="113"/>
                      </a:lnTo>
                      <a:lnTo>
                        <a:pt x="1783" y="113"/>
                      </a:lnTo>
                      <a:lnTo>
                        <a:pt x="1783" y="112"/>
                      </a:lnTo>
                      <a:lnTo>
                        <a:pt x="1784" y="112"/>
                      </a:lnTo>
                      <a:lnTo>
                        <a:pt x="1784" y="111"/>
                      </a:lnTo>
                      <a:lnTo>
                        <a:pt x="1785" y="109"/>
                      </a:lnTo>
                      <a:lnTo>
                        <a:pt x="1785" y="108"/>
                      </a:lnTo>
                      <a:lnTo>
                        <a:pt x="1786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  <p:sp>
            <p:nvSpPr>
              <p:cNvPr id="4125" name="Text Box 407"/>
              <p:cNvSpPr>
                <a:spLocks noChangeArrowheads="1"/>
              </p:cNvSpPr>
              <p:nvPr/>
            </p:nvSpPr>
            <p:spPr bwMode="auto">
              <a:xfrm>
                <a:off x="192" y="912"/>
                <a:ext cx="7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Teaching &amp; Learning</a:t>
                </a:r>
                <a:endParaRPr lang="en-US" altLang="en-US"/>
              </a:p>
            </p:txBody>
          </p:sp>
          <p:sp>
            <p:nvSpPr>
              <p:cNvPr id="4126" name="Text Box 408"/>
              <p:cNvSpPr>
                <a:spLocks noChangeArrowheads="1"/>
              </p:cNvSpPr>
              <p:nvPr/>
            </p:nvSpPr>
            <p:spPr bwMode="auto">
              <a:xfrm>
                <a:off x="162" y="1552"/>
                <a:ext cx="8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b="1">
                    <a:solidFill>
                      <a:srgbClr val="000000"/>
                    </a:solidFill>
                    <a:latin typeface="Times New Roman" pitchFamily="18" charset="0"/>
                    <a:sym typeface="Times New Roman" pitchFamily="18" charset="0"/>
                  </a:rPr>
                  <a:t>Academic Atmosphere</a:t>
                </a:r>
                <a:endParaRPr lang="en-US" altLang="en-US"/>
              </a:p>
            </p:txBody>
          </p:sp>
        </p:grpSp>
        <p:sp>
          <p:nvSpPr>
            <p:cNvPr id="4119" name="AutoShape 409"/>
            <p:cNvSpPr>
              <a:spLocks noChangeArrowheads="1"/>
            </p:cNvSpPr>
            <p:nvPr/>
          </p:nvSpPr>
          <p:spPr bwMode="auto">
            <a:xfrm>
              <a:off x="440" y="0"/>
              <a:ext cx="304" cy="367"/>
            </a:xfrm>
            <a:prstGeom prst="upDownArrow">
              <a:avLst>
                <a:gd name="adj1" fmla="val 51972"/>
                <a:gd name="adj2" fmla="val 412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4" grpId="0" bldLvl="0" animBg="1" autoUpdateAnimBg="0"/>
      <p:bldP spid="25608" grpId="0" bldLvl="0" autoUpdateAnimBg="0"/>
      <p:bldP spid="25609" grpId="0" bldLvl="0" autoUpdateAnimBg="0"/>
      <p:bldP spid="25624" grpId="0" bldLvl="0" animBg="1" autoUpdateAnimBg="0"/>
      <p:bldP spid="25639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2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9752179-7EDF-498A-986B-31EC07B9EC60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4176713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900" b="0" smtClean="0">
                <a:latin typeface="Monotype Corsiva" pitchFamily="66" charset="0"/>
                <a:ea typeface="SimSun" pitchFamily="2" charset="-122"/>
                <a:sym typeface="Monotype Corsiva" pitchFamily="66" charset="0"/>
              </a:rPr>
              <a:t>Sumber Data</a:t>
            </a:r>
            <a:endParaRPr lang="en-US" altLang="zh-CN" sz="4900" smtClean="0">
              <a:latin typeface="Monotype Corsiva" pitchFamily="66" charset="0"/>
              <a:ea typeface="SimSun" pitchFamily="2" charset="-122"/>
              <a:sym typeface="Monotype Corsiva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1957388"/>
            <a:ext cx="2716213" cy="2690812"/>
            <a:chOff x="0" y="0"/>
            <a:chExt cx="1711" cy="1695"/>
          </a:xfrm>
        </p:grpSpPr>
        <p:graphicFrame>
          <p:nvGraphicFramePr>
            <p:cNvPr id="5126" name="Object 4"/>
            <p:cNvGraphicFramePr>
              <a:graphicFrameLocks noChangeAspect="1"/>
            </p:cNvGraphicFramePr>
            <p:nvPr/>
          </p:nvGraphicFramePr>
          <p:xfrm>
            <a:off x="144" y="1119"/>
            <a:ext cx="864" cy="576"/>
          </p:xfrm>
          <a:graphic>
            <a:graphicData uri="http://schemas.openxmlformats.org/presentationml/2006/ole">
              <p:oleObj spid="_x0000_s5126" r:id="rId3" imgW="156048392" imgH="52016342" progId="">
                <p:embed/>
              </p:oleObj>
            </a:graphicData>
          </a:graphic>
        </p:graphicFrame>
        <p:graphicFrame>
          <p:nvGraphicFramePr>
            <p:cNvPr id="5127" name="Object 5"/>
            <p:cNvGraphicFramePr>
              <a:graphicFrameLocks noChangeAspect="1"/>
            </p:cNvGraphicFramePr>
            <p:nvPr/>
          </p:nvGraphicFramePr>
          <p:xfrm>
            <a:off x="48" y="447"/>
            <a:ext cx="768" cy="554"/>
          </p:xfrm>
          <a:graphic>
            <a:graphicData uri="http://schemas.openxmlformats.org/presentationml/2006/ole">
              <p:oleObj spid="_x0000_s5127" r:id="rId4" imgW="156048392" imgH="6937089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08" y="447"/>
              <a:ext cx="488" cy="588"/>
              <a:chOff x="0" y="0"/>
              <a:chExt cx="488" cy="588"/>
            </a:xfrm>
          </p:grpSpPr>
          <p:sp>
            <p:nvSpPr>
              <p:cNvPr id="5198" name="Freeform 7"/>
              <p:cNvSpPr>
                <a:spLocks noChangeArrowheads="1"/>
              </p:cNvSpPr>
              <p:nvPr/>
            </p:nvSpPr>
            <p:spPr bwMode="auto">
              <a:xfrm>
                <a:off x="254" y="94"/>
                <a:ext cx="123" cy="52"/>
              </a:xfrm>
              <a:custGeom>
                <a:avLst/>
                <a:gdLst>
                  <a:gd name="T0" fmla="*/ 5 w 2215"/>
                  <a:gd name="T1" fmla="*/ 7 h 939"/>
                  <a:gd name="T2" fmla="*/ 8 w 2215"/>
                  <a:gd name="T3" fmla="*/ 3 h 939"/>
                  <a:gd name="T4" fmla="*/ 28 w 2215"/>
                  <a:gd name="T5" fmla="*/ 14 h 939"/>
                  <a:gd name="T6" fmla="*/ 38 w 2215"/>
                  <a:gd name="T7" fmla="*/ 0 h 939"/>
                  <a:gd name="T8" fmla="*/ 72 w 2215"/>
                  <a:gd name="T9" fmla="*/ 23 h 939"/>
                  <a:gd name="T10" fmla="*/ 107 w 2215"/>
                  <a:gd name="T11" fmla="*/ 23 h 939"/>
                  <a:gd name="T12" fmla="*/ 123 w 2215"/>
                  <a:gd name="T13" fmla="*/ 34 h 939"/>
                  <a:gd name="T14" fmla="*/ 31 w 2215"/>
                  <a:gd name="T15" fmla="*/ 47 h 939"/>
                  <a:gd name="T16" fmla="*/ 26 w 2215"/>
                  <a:gd name="T17" fmla="*/ 52 h 939"/>
                  <a:gd name="T18" fmla="*/ 17 w 2215"/>
                  <a:gd name="T19" fmla="*/ 37 h 939"/>
                  <a:gd name="T20" fmla="*/ 19 w 2215"/>
                  <a:gd name="T21" fmla="*/ 31 h 939"/>
                  <a:gd name="T22" fmla="*/ 0 w 2215"/>
                  <a:gd name="T23" fmla="*/ 16 h 939"/>
                  <a:gd name="T24" fmla="*/ 5 w 2215"/>
                  <a:gd name="T25" fmla="*/ 7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9" name="Freeform 8"/>
              <p:cNvSpPr>
                <a:spLocks noChangeArrowheads="1"/>
              </p:cNvSpPr>
              <p:nvPr/>
            </p:nvSpPr>
            <p:spPr bwMode="auto">
              <a:xfrm>
                <a:off x="304" y="153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172 w 3291"/>
                  <a:gd name="T3" fmla="*/ 0 h 4611"/>
                  <a:gd name="T4" fmla="*/ 183 w 3291"/>
                  <a:gd name="T5" fmla="*/ 7 h 4611"/>
                  <a:gd name="T6" fmla="*/ 183 w 3291"/>
                  <a:gd name="T7" fmla="*/ 236 h 4611"/>
                  <a:gd name="T8" fmla="*/ 170 w 3291"/>
                  <a:gd name="T9" fmla="*/ 236 h 4611"/>
                  <a:gd name="T10" fmla="*/ 170 w 3291"/>
                  <a:gd name="T11" fmla="*/ 257 h 4611"/>
                  <a:gd name="T12" fmla="*/ 81 w 3291"/>
                  <a:gd name="T13" fmla="*/ 257 h 4611"/>
                  <a:gd name="T14" fmla="*/ 81 w 3291"/>
                  <a:gd name="T15" fmla="*/ 157 h 4611"/>
                  <a:gd name="T16" fmla="*/ 65 w 3291"/>
                  <a:gd name="T17" fmla="*/ 107 h 4611"/>
                  <a:gd name="T18" fmla="*/ 80 w 3291"/>
                  <a:gd name="T19" fmla="*/ 107 h 4611"/>
                  <a:gd name="T20" fmla="*/ 92 w 3291"/>
                  <a:gd name="T21" fmla="*/ 140 h 4611"/>
                  <a:gd name="T22" fmla="*/ 92 w 3291"/>
                  <a:gd name="T23" fmla="*/ 75 h 4611"/>
                  <a:gd name="T24" fmla="*/ 2 w 3291"/>
                  <a:gd name="T25" fmla="*/ 52 h 4611"/>
                  <a:gd name="T26" fmla="*/ 0 w 3291"/>
                  <a:gd name="T27" fmla="*/ 23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0" name="Freeform 9"/>
              <p:cNvSpPr>
                <a:spLocks noChangeArrowheads="1"/>
              </p:cNvSpPr>
              <p:nvPr/>
            </p:nvSpPr>
            <p:spPr bwMode="auto">
              <a:xfrm>
                <a:off x="284" y="235"/>
                <a:ext cx="59" cy="45"/>
              </a:xfrm>
              <a:custGeom>
                <a:avLst/>
                <a:gdLst>
                  <a:gd name="T0" fmla="*/ 0 w 1065"/>
                  <a:gd name="T1" fmla="*/ 17 h 812"/>
                  <a:gd name="T2" fmla="*/ 23 w 1065"/>
                  <a:gd name="T3" fmla="*/ 0 h 812"/>
                  <a:gd name="T4" fmla="*/ 46 w 1065"/>
                  <a:gd name="T5" fmla="*/ 0 h 812"/>
                  <a:gd name="T6" fmla="*/ 59 w 1065"/>
                  <a:gd name="T7" fmla="*/ 16 h 812"/>
                  <a:gd name="T8" fmla="*/ 32 w 1065"/>
                  <a:gd name="T9" fmla="*/ 27 h 812"/>
                  <a:gd name="T10" fmla="*/ 13 w 1065"/>
                  <a:gd name="T11" fmla="*/ 45 h 812"/>
                  <a:gd name="T12" fmla="*/ 0 w 1065"/>
                  <a:gd name="T13" fmla="*/ 17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1" name="Freeform 10"/>
              <p:cNvSpPr>
                <a:spLocks noChangeArrowheads="1"/>
              </p:cNvSpPr>
              <p:nvPr/>
            </p:nvSpPr>
            <p:spPr bwMode="auto">
              <a:xfrm>
                <a:off x="0" y="151"/>
                <a:ext cx="404" cy="437"/>
              </a:xfrm>
              <a:custGeom>
                <a:avLst/>
                <a:gdLst>
                  <a:gd name="T0" fmla="*/ 190 w 7258"/>
                  <a:gd name="T1" fmla="*/ 14 h 7875"/>
                  <a:gd name="T2" fmla="*/ 201 w 7258"/>
                  <a:gd name="T3" fmla="*/ 45 h 7875"/>
                  <a:gd name="T4" fmla="*/ 194 w 7258"/>
                  <a:gd name="T5" fmla="*/ 83 h 7875"/>
                  <a:gd name="T6" fmla="*/ 195 w 7258"/>
                  <a:gd name="T7" fmla="*/ 103 h 7875"/>
                  <a:gd name="T8" fmla="*/ 196 w 7258"/>
                  <a:gd name="T9" fmla="*/ 112 h 7875"/>
                  <a:gd name="T10" fmla="*/ 204 w 7258"/>
                  <a:gd name="T11" fmla="*/ 107 h 7875"/>
                  <a:gd name="T12" fmla="*/ 206 w 7258"/>
                  <a:gd name="T13" fmla="*/ 106 h 7875"/>
                  <a:gd name="T14" fmla="*/ 214 w 7258"/>
                  <a:gd name="T15" fmla="*/ 111 h 7875"/>
                  <a:gd name="T16" fmla="*/ 283 w 7258"/>
                  <a:gd name="T17" fmla="*/ 98 h 7875"/>
                  <a:gd name="T18" fmla="*/ 299 w 7258"/>
                  <a:gd name="T19" fmla="*/ 120 h 7875"/>
                  <a:gd name="T20" fmla="*/ 228 w 7258"/>
                  <a:gd name="T21" fmla="*/ 151 h 7875"/>
                  <a:gd name="T22" fmla="*/ 241 w 7258"/>
                  <a:gd name="T23" fmla="*/ 160 h 7875"/>
                  <a:gd name="T24" fmla="*/ 244 w 7258"/>
                  <a:gd name="T25" fmla="*/ 167 h 7875"/>
                  <a:gd name="T26" fmla="*/ 254 w 7258"/>
                  <a:gd name="T27" fmla="*/ 173 h 7875"/>
                  <a:gd name="T28" fmla="*/ 256 w 7258"/>
                  <a:gd name="T29" fmla="*/ 187 h 7875"/>
                  <a:gd name="T30" fmla="*/ 266 w 7258"/>
                  <a:gd name="T31" fmla="*/ 187 h 7875"/>
                  <a:gd name="T32" fmla="*/ 274 w 7258"/>
                  <a:gd name="T33" fmla="*/ 191 h 7875"/>
                  <a:gd name="T34" fmla="*/ 293 w 7258"/>
                  <a:gd name="T35" fmla="*/ 195 h 7875"/>
                  <a:gd name="T36" fmla="*/ 302 w 7258"/>
                  <a:gd name="T37" fmla="*/ 193 h 7875"/>
                  <a:gd name="T38" fmla="*/ 308 w 7258"/>
                  <a:gd name="T39" fmla="*/ 194 h 7875"/>
                  <a:gd name="T40" fmla="*/ 350 w 7258"/>
                  <a:gd name="T41" fmla="*/ 174 h 7875"/>
                  <a:gd name="T42" fmla="*/ 381 w 7258"/>
                  <a:gd name="T43" fmla="*/ 172 h 7875"/>
                  <a:gd name="T44" fmla="*/ 396 w 7258"/>
                  <a:gd name="T45" fmla="*/ 180 h 7875"/>
                  <a:gd name="T46" fmla="*/ 404 w 7258"/>
                  <a:gd name="T47" fmla="*/ 222 h 7875"/>
                  <a:gd name="T48" fmla="*/ 398 w 7258"/>
                  <a:gd name="T49" fmla="*/ 235 h 7875"/>
                  <a:gd name="T50" fmla="*/ 360 w 7258"/>
                  <a:gd name="T51" fmla="*/ 259 h 7875"/>
                  <a:gd name="T52" fmla="*/ 277 w 7258"/>
                  <a:gd name="T53" fmla="*/ 280 h 7875"/>
                  <a:gd name="T54" fmla="*/ 227 w 7258"/>
                  <a:gd name="T55" fmla="*/ 271 h 7875"/>
                  <a:gd name="T56" fmla="*/ 199 w 7258"/>
                  <a:gd name="T57" fmla="*/ 259 h 7875"/>
                  <a:gd name="T58" fmla="*/ 177 w 7258"/>
                  <a:gd name="T59" fmla="*/ 213 h 7875"/>
                  <a:gd name="T60" fmla="*/ 169 w 7258"/>
                  <a:gd name="T61" fmla="*/ 351 h 7875"/>
                  <a:gd name="T62" fmla="*/ 155 w 7258"/>
                  <a:gd name="T63" fmla="*/ 437 h 7875"/>
                  <a:gd name="T64" fmla="*/ 116 w 7258"/>
                  <a:gd name="T65" fmla="*/ 437 h 7875"/>
                  <a:gd name="T66" fmla="*/ 88 w 7258"/>
                  <a:gd name="T67" fmla="*/ 420 h 7875"/>
                  <a:gd name="T68" fmla="*/ 83 w 7258"/>
                  <a:gd name="T69" fmla="*/ 410 h 7875"/>
                  <a:gd name="T70" fmla="*/ 8 w 7258"/>
                  <a:gd name="T71" fmla="*/ 351 h 7875"/>
                  <a:gd name="T72" fmla="*/ 0 w 7258"/>
                  <a:gd name="T73" fmla="*/ 326 h 7875"/>
                  <a:gd name="T74" fmla="*/ 1 w 7258"/>
                  <a:gd name="T75" fmla="*/ 280 h 7875"/>
                  <a:gd name="T76" fmla="*/ 13 w 7258"/>
                  <a:gd name="T77" fmla="*/ 205 h 7875"/>
                  <a:gd name="T78" fmla="*/ 26 w 7258"/>
                  <a:gd name="T79" fmla="*/ 179 h 7875"/>
                  <a:gd name="T80" fmla="*/ 36 w 7258"/>
                  <a:gd name="T81" fmla="*/ 146 h 7875"/>
                  <a:gd name="T82" fmla="*/ 39 w 7258"/>
                  <a:gd name="T83" fmla="*/ 118 h 7875"/>
                  <a:gd name="T84" fmla="*/ 49 w 7258"/>
                  <a:gd name="T85" fmla="*/ 73 h 7875"/>
                  <a:gd name="T86" fmla="*/ 64 w 7258"/>
                  <a:gd name="T87" fmla="*/ 41 h 7875"/>
                  <a:gd name="T88" fmla="*/ 97 w 7258"/>
                  <a:gd name="T89" fmla="*/ 7 h 7875"/>
                  <a:gd name="T90" fmla="*/ 168 w 7258"/>
                  <a:gd name="T91" fmla="*/ 0 h 7875"/>
                  <a:gd name="T92" fmla="*/ 190 w 7258"/>
                  <a:gd name="T93" fmla="*/ 14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2" name="Freeform 11"/>
              <p:cNvSpPr>
                <a:spLocks noChangeArrowheads="1"/>
              </p:cNvSpPr>
              <p:nvPr/>
            </p:nvSpPr>
            <p:spPr bwMode="auto">
              <a:xfrm>
                <a:off x="79" y="0"/>
                <a:ext cx="208" cy="183"/>
              </a:xfrm>
              <a:custGeom>
                <a:avLst/>
                <a:gdLst>
                  <a:gd name="T0" fmla="*/ 122 w 3741"/>
                  <a:gd name="T1" fmla="*/ 147 h 3302"/>
                  <a:gd name="T2" fmla="*/ 122 w 3741"/>
                  <a:gd name="T3" fmla="*/ 157 h 3302"/>
                  <a:gd name="T4" fmla="*/ 111 w 3741"/>
                  <a:gd name="T5" fmla="*/ 164 h 3302"/>
                  <a:gd name="T6" fmla="*/ 105 w 3741"/>
                  <a:gd name="T7" fmla="*/ 163 h 3302"/>
                  <a:gd name="T8" fmla="*/ 101 w 3741"/>
                  <a:gd name="T9" fmla="*/ 169 h 3302"/>
                  <a:gd name="T10" fmla="*/ 104 w 3741"/>
                  <a:gd name="T11" fmla="*/ 176 h 3302"/>
                  <a:gd name="T12" fmla="*/ 100 w 3741"/>
                  <a:gd name="T13" fmla="*/ 183 h 3302"/>
                  <a:gd name="T14" fmla="*/ 69 w 3741"/>
                  <a:gd name="T15" fmla="*/ 180 h 3302"/>
                  <a:gd name="T16" fmla="*/ 62 w 3741"/>
                  <a:gd name="T17" fmla="*/ 167 h 3302"/>
                  <a:gd name="T18" fmla="*/ 53 w 3741"/>
                  <a:gd name="T19" fmla="*/ 164 h 3302"/>
                  <a:gd name="T20" fmla="*/ 37 w 3741"/>
                  <a:gd name="T21" fmla="*/ 165 h 3302"/>
                  <a:gd name="T22" fmla="*/ 33 w 3741"/>
                  <a:gd name="T23" fmla="*/ 156 h 3302"/>
                  <a:gd name="T24" fmla="*/ 12 w 3741"/>
                  <a:gd name="T25" fmla="*/ 167 h 3302"/>
                  <a:gd name="T26" fmla="*/ 0 w 3741"/>
                  <a:gd name="T27" fmla="*/ 147 h 3302"/>
                  <a:gd name="T28" fmla="*/ 9 w 3741"/>
                  <a:gd name="T29" fmla="*/ 139 h 3302"/>
                  <a:gd name="T30" fmla="*/ 15 w 3741"/>
                  <a:gd name="T31" fmla="*/ 130 h 3302"/>
                  <a:gd name="T32" fmla="*/ 13 w 3741"/>
                  <a:gd name="T33" fmla="*/ 123 h 3302"/>
                  <a:gd name="T34" fmla="*/ 16 w 3741"/>
                  <a:gd name="T35" fmla="*/ 115 h 3302"/>
                  <a:gd name="T36" fmla="*/ 33 w 3741"/>
                  <a:gd name="T37" fmla="*/ 105 h 3302"/>
                  <a:gd name="T38" fmla="*/ 52 w 3741"/>
                  <a:gd name="T39" fmla="*/ 75 h 3302"/>
                  <a:gd name="T40" fmla="*/ 64 w 3741"/>
                  <a:gd name="T41" fmla="*/ 32 h 3302"/>
                  <a:gd name="T42" fmla="*/ 82 w 3741"/>
                  <a:gd name="T43" fmla="*/ 12 h 3302"/>
                  <a:gd name="T44" fmla="*/ 95 w 3741"/>
                  <a:gd name="T45" fmla="*/ 3 h 3302"/>
                  <a:gd name="T46" fmla="*/ 121 w 3741"/>
                  <a:gd name="T47" fmla="*/ 0 h 3302"/>
                  <a:gd name="T48" fmla="*/ 150 w 3741"/>
                  <a:gd name="T49" fmla="*/ 5 h 3302"/>
                  <a:gd name="T50" fmla="*/ 172 w 3741"/>
                  <a:gd name="T51" fmla="*/ 20 h 3302"/>
                  <a:gd name="T52" fmla="*/ 192 w 3741"/>
                  <a:gd name="T53" fmla="*/ 31 h 3302"/>
                  <a:gd name="T54" fmla="*/ 201 w 3741"/>
                  <a:gd name="T55" fmla="*/ 39 h 3302"/>
                  <a:gd name="T56" fmla="*/ 206 w 3741"/>
                  <a:gd name="T57" fmla="*/ 48 h 3302"/>
                  <a:gd name="T58" fmla="*/ 208 w 3741"/>
                  <a:gd name="T59" fmla="*/ 57 h 3302"/>
                  <a:gd name="T60" fmla="*/ 208 w 3741"/>
                  <a:gd name="T61" fmla="*/ 71 h 3302"/>
                  <a:gd name="T62" fmla="*/ 201 w 3741"/>
                  <a:gd name="T63" fmla="*/ 81 h 3302"/>
                  <a:gd name="T64" fmla="*/ 195 w 3741"/>
                  <a:gd name="T65" fmla="*/ 84 h 3302"/>
                  <a:gd name="T66" fmla="*/ 194 w 3741"/>
                  <a:gd name="T67" fmla="*/ 81 h 3302"/>
                  <a:gd name="T68" fmla="*/ 166 w 3741"/>
                  <a:gd name="T69" fmla="*/ 90 h 3302"/>
                  <a:gd name="T70" fmla="*/ 122 w 3741"/>
                  <a:gd name="T71" fmla="*/ 147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3" name="Freeform 12"/>
              <p:cNvSpPr>
                <a:spLocks noChangeArrowheads="1"/>
              </p:cNvSpPr>
              <p:nvPr/>
            </p:nvSpPr>
            <p:spPr bwMode="auto">
              <a:xfrm>
                <a:off x="174" y="71"/>
                <a:ext cx="93" cy="89"/>
              </a:xfrm>
              <a:custGeom>
                <a:avLst/>
                <a:gdLst>
                  <a:gd name="T0" fmla="*/ 12 w 1663"/>
                  <a:gd name="T1" fmla="*/ 1 h 1604"/>
                  <a:gd name="T2" fmla="*/ 4 w 1663"/>
                  <a:gd name="T3" fmla="*/ 6 h 1604"/>
                  <a:gd name="T4" fmla="*/ 4 w 1663"/>
                  <a:gd name="T5" fmla="*/ 11 h 1604"/>
                  <a:gd name="T6" fmla="*/ 6 w 1663"/>
                  <a:gd name="T7" fmla="*/ 26 h 1604"/>
                  <a:gd name="T8" fmla="*/ 0 w 1663"/>
                  <a:gd name="T9" fmla="*/ 39 h 1604"/>
                  <a:gd name="T10" fmla="*/ 9 w 1663"/>
                  <a:gd name="T11" fmla="*/ 55 h 1604"/>
                  <a:gd name="T12" fmla="*/ 11 w 1663"/>
                  <a:gd name="T13" fmla="*/ 71 h 1604"/>
                  <a:gd name="T14" fmla="*/ 12 w 1663"/>
                  <a:gd name="T15" fmla="*/ 89 h 1604"/>
                  <a:gd name="T16" fmla="*/ 18 w 1663"/>
                  <a:gd name="T17" fmla="*/ 73 h 1604"/>
                  <a:gd name="T18" fmla="*/ 25 w 1663"/>
                  <a:gd name="T19" fmla="*/ 73 h 1604"/>
                  <a:gd name="T20" fmla="*/ 43 w 1663"/>
                  <a:gd name="T21" fmla="*/ 88 h 1604"/>
                  <a:gd name="T22" fmla="*/ 49 w 1663"/>
                  <a:gd name="T23" fmla="*/ 88 h 1604"/>
                  <a:gd name="T24" fmla="*/ 55 w 1663"/>
                  <a:gd name="T25" fmla="*/ 85 h 1604"/>
                  <a:gd name="T26" fmla="*/ 56 w 1663"/>
                  <a:gd name="T27" fmla="*/ 80 h 1604"/>
                  <a:gd name="T28" fmla="*/ 56 w 1663"/>
                  <a:gd name="T29" fmla="*/ 73 h 1604"/>
                  <a:gd name="T30" fmla="*/ 58 w 1663"/>
                  <a:gd name="T31" fmla="*/ 68 h 1604"/>
                  <a:gd name="T32" fmla="*/ 67 w 1663"/>
                  <a:gd name="T33" fmla="*/ 64 h 1604"/>
                  <a:gd name="T34" fmla="*/ 71 w 1663"/>
                  <a:gd name="T35" fmla="*/ 56 h 1604"/>
                  <a:gd name="T36" fmla="*/ 83 w 1663"/>
                  <a:gd name="T37" fmla="*/ 55 h 1604"/>
                  <a:gd name="T38" fmla="*/ 84 w 1663"/>
                  <a:gd name="T39" fmla="*/ 52 h 1604"/>
                  <a:gd name="T40" fmla="*/ 78 w 1663"/>
                  <a:gd name="T41" fmla="*/ 29 h 1604"/>
                  <a:gd name="T42" fmla="*/ 89 w 1663"/>
                  <a:gd name="T43" fmla="*/ 22 h 1604"/>
                  <a:gd name="T44" fmla="*/ 93 w 1663"/>
                  <a:gd name="T45" fmla="*/ 11 h 1604"/>
                  <a:gd name="T46" fmla="*/ 86 w 1663"/>
                  <a:gd name="T47" fmla="*/ 11 h 1604"/>
                  <a:gd name="T48" fmla="*/ 81 w 1663"/>
                  <a:gd name="T49" fmla="*/ 8 h 1604"/>
                  <a:gd name="T50" fmla="*/ 77 w 1663"/>
                  <a:gd name="T51" fmla="*/ 13 h 1604"/>
                  <a:gd name="T52" fmla="*/ 74 w 1663"/>
                  <a:gd name="T53" fmla="*/ 9 h 1604"/>
                  <a:gd name="T54" fmla="*/ 67 w 1663"/>
                  <a:gd name="T55" fmla="*/ 15 h 1604"/>
                  <a:gd name="T56" fmla="*/ 61 w 1663"/>
                  <a:gd name="T57" fmla="*/ 5 h 1604"/>
                  <a:gd name="T58" fmla="*/ 48 w 1663"/>
                  <a:gd name="T59" fmla="*/ 9 h 1604"/>
                  <a:gd name="T60" fmla="*/ 16 w 1663"/>
                  <a:gd name="T61" fmla="*/ 0 h 1604"/>
                  <a:gd name="T62" fmla="*/ 12 w 1663"/>
                  <a:gd name="T63" fmla="*/ 1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4" name="Freeform 13"/>
              <p:cNvSpPr>
                <a:spLocks noChangeArrowheads="1"/>
              </p:cNvSpPr>
              <p:nvPr/>
            </p:nvSpPr>
            <p:spPr bwMode="auto">
              <a:xfrm>
                <a:off x="180" y="106"/>
                <a:ext cx="10" cy="7"/>
              </a:xfrm>
              <a:custGeom>
                <a:avLst/>
                <a:gdLst>
                  <a:gd name="T0" fmla="*/ 3 w 173"/>
                  <a:gd name="T1" fmla="*/ 1 h 141"/>
                  <a:gd name="T2" fmla="*/ 7 w 173"/>
                  <a:gd name="T3" fmla="*/ 0 h 141"/>
                  <a:gd name="T4" fmla="*/ 10 w 173"/>
                  <a:gd name="T5" fmla="*/ 1 h 141"/>
                  <a:gd name="T6" fmla="*/ 9 w 173"/>
                  <a:gd name="T7" fmla="*/ 4 h 141"/>
                  <a:gd name="T8" fmla="*/ 6 w 173"/>
                  <a:gd name="T9" fmla="*/ 7 h 141"/>
                  <a:gd name="T10" fmla="*/ 2 w 173"/>
                  <a:gd name="T11" fmla="*/ 7 h 141"/>
                  <a:gd name="T12" fmla="*/ 0 w 173"/>
                  <a:gd name="T13" fmla="*/ 4 h 141"/>
                  <a:gd name="T14" fmla="*/ 3 w 173"/>
                  <a:gd name="T15" fmla="*/ 1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5" name="Freeform 14"/>
              <p:cNvSpPr>
                <a:spLocks noChangeArrowheads="1"/>
              </p:cNvSpPr>
              <p:nvPr/>
            </p:nvSpPr>
            <p:spPr bwMode="auto">
              <a:xfrm>
                <a:off x="393" y="292"/>
                <a:ext cx="72" cy="81"/>
              </a:xfrm>
              <a:custGeom>
                <a:avLst/>
                <a:gdLst>
                  <a:gd name="T0" fmla="*/ 0 w 1284"/>
                  <a:gd name="T1" fmla="*/ 39 h 1474"/>
                  <a:gd name="T2" fmla="*/ 9 w 1284"/>
                  <a:gd name="T3" fmla="*/ 81 h 1474"/>
                  <a:gd name="T4" fmla="*/ 36 w 1284"/>
                  <a:gd name="T5" fmla="*/ 81 h 1474"/>
                  <a:gd name="T6" fmla="*/ 44 w 1284"/>
                  <a:gd name="T7" fmla="*/ 74 h 1474"/>
                  <a:gd name="T8" fmla="*/ 63 w 1284"/>
                  <a:gd name="T9" fmla="*/ 72 h 1474"/>
                  <a:gd name="T10" fmla="*/ 66 w 1284"/>
                  <a:gd name="T11" fmla="*/ 67 h 1474"/>
                  <a:gd name="T12" fmla="*/ 72 w 1284"/>
                  <a:gd name="T13" fmla="*/ 41 h 1474"/>
                  <a:gd name="T14" fmla="*/ 61 w 1284"/>
                  <a:gd name="T15" fmla="*/ 25 h 1474"/>
                  <a:gd name="T16" fmla="*/ 48 w 1284"/>
                  <a:gd name="T17" fmla="*/ 19 h 1474"/>
                  <a:gd name="T18" fmla="*/ 33 w 1284"/>
                  <a:gd name="T19" fmla="*/ 13 h 1474"/>
                  <a:gd name="T20" fmla="*/ 29 w 1284"/>
                  <a:gd name="T21" fmla="*/ 0 h 1474"/>
                  <a:gd name="T22" fmla="*/ 21 w 1284"/>
                  <a:gd name="T23" fmla="*/ 1 h 1474"/>
                  <a:gd name="T24" fmla="*/ 16 w 1284"/>
                  <a:gd name="T25" fmla="*/ 17 h 1474"/>
                  <a:gd name="T26" fmla="*/ 0 w 1284"/>
                  <a:gd name="T27" fmla="*/ 39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6" name="Freeform 15"/>
              <p:cNvSpPr>
                <a:spLocks noChangeArrowheads="1"/>
              </p:cNvSpPr>
              <p:nvPr/>
            </p:nvSpPr>
            <p:spPr bwMode="auto">
              <a:xfrm>
                <a:off x="214" y="3"/>
                <a:ext cx="54" cy="36"/>
              </a:xfrm>
              <a:custGeom>
                <a:avLst/>
                <a:gdLst>
                  <a:gd name="T0" fmla="*/ 54 w 963"/>
                  <a:gd name="T1" fmla="*/ 26 h 637"/>
                  <a:gd name="T2" fmla="*/ 47 w 963"/>
                  <a:gd name="T3" fmla="*/ 23 h 637"/>
                  <a:gd name="T4" fmla="*/ 49 w 963"/>
                  <a:gd name="T5" fmla="*/ 26 h 637"/>
                  <a:gd name="T6" fmla="*/ 44 w 963"/>
                  <a:gd name="T7" fmla="*/ 29 h 637"/>
                  <a:gd name="T8" fmla="*/ 39 w 963"/>
                  <a:gd name="T9" fmla="*/ 34 h 637"/>
                  <a:gd name="T10" fmla="*/ 37 w 963"/>
                  <a:gd name="T11" fmla="*/ 32 h 637"/>
                  <a:gd name="T12" fmla="*/ 26 w 963"/>
                  <a:gd name="T13" fmla="*/ 36 h 637"/>
                  <a:gd name="T14" fmla="*/ 40 w 963"/>
                  <a:gd name="T15" fmla="*/ 29 h 637"/>
                  <a:gd name="T16" fmla="*/ 34 w 963"/>
                  <a:gd name="T17" fmla="*/ 26 h 637"/>
                  <a:gd name="T18" fmla="*/ 44 w 963"/>
                  <a:gd name="T19" fmla="*/ 24 h 637"/>
                  <a:gd name="T20" fmla="*/ 35 w 963"/>
                  <a:gd name="T21" fmla="*/ 17 h 637"/>
                  <a:gd name="T22" fmla="*/ 24 w 963"/>
                  <a:gd name="T23" fmla="*/ 21 h 637"/>
                  <a:gd name="T24" fmla="*/ 29 w 963"/>
                  <a:gd name="T25" fmla="*/ 23 h 637"/>
                  <a:gd name="T26" fmla="*/ 29 w 963"/>
                  <a:gd name="T27" fmla="*/ 28 h 637"/>
                  <a:gd name="T28" fmla="*/ 18 w 963"/>
                  <a:gd name="T29" fmla="*/ 30 h 637"/>
                  <a:gd name="T30" fmla="*/ 22 w 963"/>
                  <a:gd name="T31" fmla="*/ 32 h 637"/>
                  <a:gd name="T32" fmla="*/ 10 w 963"/>
                  <a:gd name="T33" fmla="*/ 33 h 637"/>
                  <a:gd name="T34" fmla="*/ 6 w 963"/>
                  <a:gd name="T35" fmla="*/ 27 h 637"/>
                  <a:gd name="T36" fmla="*/ 10 w 963"/>
                  <a:gd name="T37" fmla="*/ 26 h 637"/>
                  <a:gd name="T38" fmla="*/ 6 w 963"/>
                  <a:gd name="T39" fmla="*/ 20 h 637"/>
                  <a:gd name="T40" fmla="*/ 15 w 963"/>
                  <a:gd name="T41" fmla="*/ 26 h 637"/>
                  <a:gd name="T42" fmla="*/ 24 w 963"/>
                  <a:gd name="T43" fmla="*/ 26 h 637"/>
                  <a:gd name="T44" fmla="*/ 15 w 963"/>
                  <a:gd name="T45" fmla="*/ 20 h 637"/>
                  <a:gd name="T46" fmla="*/ 25 w 963"/>
                  <a:gd name="T47" fmla="*/ 17 h 637"/>
                  <a:gd name="T48" fmla="*/ 20 w 963"/>
                  <a:gd name="T49" fmla="*/ 15 h 637"/>
                  <a:gd name="T50" fmla="*/ 29 w 963"/>
                  <a:gd name="T51" fmla="*/ 13 h 637"/>
                  <a:gd name="T52" fmla="*/ 16 w 963"/>
                  <a:gd name="T53" fmla="*/ 8 h 637"/>
                  <a:gd name="T54" fmla="*/ 13 w 963"/>
                  <a:gd name="T55" fmla="*/ 3 h 637"/>
                  <a:gd name="T56" fmla="*/ 0 w 963"/>
                  <a:gd name="T57" fmla="*/ 0 h 637"/>
                  <a:gd name="T58" fmla="*/ 13 w 963"/>
                  <a:gd name="T59" fmla="*/ 2 h 637"/>
                  <a:gd name="T60" fmla="*/ 27 w 963"/>
                  <a:gd name="T61" fmla="*/ 6 h 637"/>
                  <a:gd name="T62" fmla="*/ 37 w 963"/>
                  <a:gd name="T63" fmla="*/ 15 h 637"/>
                  <a:gd name="T64" fmla="*/ 45 w 963"/>
                  <a:gd name="T65" fmla="*/ 21 h 637"/>
                  <a:gd name="T66" fmla="*/ 54 w 963"/>
                  <a:gd name="T67" fmla="*/ 26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7" name="Freeform 16"/>
              <p:cNvSpPr>
                <a:spLocks noChangeArrowheads="1"/>
              </p:cNvSpPr>
              <p:nvPr/>
            </p:nvSpPr>
            <p:spPr bwMode="auto">
              <a:xfrm>
                <a:off x="240" y="35"/>
                <a:ext cx="29" cy="38"/>
              </a:xfrm>
              <a:custGeom>
                <a:avLst/>
                <a:gdLst>
                  <a:gd name="T0" fmla="*/ 21 w 522"/>
                  <a:gd name="T1" fmla="*/ 0 h 685"/>
                  <a:gd name="T2" fmla="*/ 17 w 522"/>
                  <a:gd name="T3" fmla="*/ 13 h 685"/>
                  <a:gd name="T4" fmla="*/ 15 w 522"/>
                  <a:gd name="T5" fmla="*/ 9 h 685"/>
                  <a:gd name="T6" fmla="*/ 11 w 522"/>
                  <a:gd name="T7" fmla="*/ 18 h 685"/>
                  <a:gd name="T8" fmla="*/ 0 w 522"/>
                  <a:gd name="T9" fmla="*/ 29 h 685"/>
                  <a:gd name="T10" fmla="*/ 17 w 522"/>
                  <a:gd name="T11" fmla="*/ 18 h 685"/>
                  <a:gd name="T12" fmla="*/ 19 w 522"/>
                  <a:gd name="T13" fmla="*/ 22 h 685"/>
                  <a:gd name="T14" fmla="*/ 19 w 522"/>
                  <a:gd name="T15" fmla="*/ 38 h 685"/>
                  <a:gd name="T16" fmla="*/ 28 w 522"/>
                  <a:gd name="T17" fmla="*/ 27 h 685"/>
                  <a:gd name="T18" fmla="*/ 29 w 522"/>
                  <a:gd name="T19" fmla="*/ 10 h 685"/>
                  <a:gd name="T20" fmla="*/ 26 w 522"/>
                  <a:gd name="T21" fmla="*/ 26 h 685"/>
                  <a:gd name="T22" fmla="*/ 21 w 522"/>
                  <a:gd name="T23" fmla="*/ 30 h 685"/>
                  <a:gd name="T24" fmla="*/ 21 w 522"/>
                  <a:gd name="T25" fmla="*/ 19 h 685"/>
                  <a:gd name="T26" fmla="*/ 19 w 522"/>
                  <a:gd name="T27" fmla="*/ 16 h 685"/>
                  <a:gd name="T28" fmla="*/ 22 w 522"/>
                  <a:gd name="T29" fmla="*/ 5 h 685"/>
                  <a:gd name="T30" fmla="*/ 21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8" name="Freeform 17"/>
              <p:cNvSpPr>
                <a:spLocks noChangeArrowheads="1"/>
              </p:cNvSpPr>
              <p:nvPr/>
            </p:nvSpPr>
            <p:spPr bwMode="auto">
              <a:xfrm>
                <a:off x="242" y="71"/>
                <a:ext cx="10" cy="14"/>
              </a:xfrm>
              <a:custGeom>
                <a:avLst/>
                <a:gdLst>
                  <a:gd name="T0" fmla="*/ 7 w 192"/>
                  <a:gd name="T1" fmla="*/ 0 h 254"/>
                  <a:gd name="T2" fmla="*/ 1 w 192"/>
                  <a:gd name="T3" fmla="*/ 8 h 254"/>
                  <a:gd name="T4" fmla="*/ 0 w 192"/>
                  <a:gd name="T5" fmla="*/ 14 h 254"/>
                  <a:gd name="T6" fmla="*/ 7 w 192"/>
                  <a:gd name="T7" fmla="*/ 10 h 254"/>
                  <a:gd name="T8" fmla="*/ 9 w 192"/>
                  <a:gd name="T9" fmla="*/ 13 h 254"/>
                  <a:gd name="T10" fmla="*/ 10 w 192"/>
                  <a:gd name="T11" fmla="*/ 6 h 254"/>
                  <a:gd name="T12" fmla="*/ 7 w 192"/>
                  <a:gd name="T13" fmla="*/ 8 h 254"/>
                  <a:gd name="T14" fmla="*/ 7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09" name="Freeform 18"/>
              <p:cNvSpPr>
                <a:spLocks noChangeArrowheads="1"/>
              </p:cNvSpPr>
              <p:nvPr/>
            </p:nvSpPr>
            <p:spPr bwMode="auto">
              <a:xfrm>
                <a:off x="258" y="56"/>
                <a:ext cx="31" cy="30"/>
              </a:xfrm>
              <a:custGeom>
                <a:avLst/>
                <a:gdLst>
                  <a:gd name="T0" fmla="*/ 0 w 552"/>
                  <a:gd name="T1" fmla="*/ 29 h 536"/>
                  <a:gd name="T2" fmla="*/ 0 w 552"/>
                  <a:gd name="T3" fmla="*/ 23 h 536"/>
                  <a:gd name="T4" fmla="*/ 5 w 552"/>
                  <a:gd name="T5" fmla="*/ 21 h 536"/>
                  <a:gd name="T6" fmla="*/ 5 w 552"/>
                  <a:gd name="T7" fmla="*/ 24 h 536"/>
                  <a:gd name="T8" fmla="*/ 10 w 552"/>
                  <a:gd name="T9" fmla="*/ 19 h 536"/>
                  <a:gd name="T10" fmla="*/ 14 w 552"/>
                  <a:gd name="T11" fmla="*/ 10 h 536"/>
                  <a:gd name="T12" fmla="*/ 12 w 552"/>
                  <a:gd name="T13" fmla="*/ 23 h 536"/>
                  <a:gd name="T14" fmla="*/ 17 w 552"/>
                  <a:gd name="T15" fmla="*/ 19 h 536"/>
                  <a:gd name="T16" fmla="*/ 17 w 552"/>
                  <a:gd name="T17" fmla="*/ 23 h 536"/>
                  <a:gd name="T18" fmla="*/ 20 w 552"/>
                  <a:gd name="T19" fmla="*/ 21 h 536"/>
                  <a:gd name="T20" fmla="*/ 21 w 552"/>
                  <a:gd name="T21" fmla="*/ 23 h 536"/>
                  <a:gd name="T22" fmla="*/ 27 w 552"/>
                  <a:gd name="T23" fmla="*/ 17 h 536"/>
                  <a:gd name="T24" fmla="*/ 29 w 552"/>
                  <a:gd name="T25" fmla="*/ 9 h 536"/>
                  <a:gd name="T26" fmla="*/ 29 w 552"/>
                  <a:gd name="T27" fmla="*/ 0 h 536"/>
                  <a:gd name="T28" fmla="*/ 31 w 552"/>
                  <a:gd name="T29" fmla="*/ 9 h 536"/>
                  <a:gd name="T30" fmla="*/ 29 w 552"/>
                  <a:gd name="T31" fmla="*/ 22 h 536"/>
                  <a:gd name="T32" fmla="*/ 20 w 552"/>
                  <a:gd name="T33" fmla="*/ 29 h 536"/>
                  <a:gd name="T34" fmla="*/ 13 w 552"/>
                  <a:gd name="T35" fmla="*/ 30 h 536"/>
                  <a:gd name="T36" fmla="*/ 14 w 552"/>
                  <a:gd name="T37" fmla="*/ 26 h 536"/>
                  <a:gd name="T38" fmla="*/ 7 w 552"/>
                  <a:gd name="T39" fmla="*/ 29 h 536"/>
                  <a:gd name="T40" fmla="*/ 0 w 552"/>
                  <a:gd name="T41" fmla="*/ 29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0" name="Freeform 19"/>
              <p:cNvSpPr>
                <a:spLocks noChangeArrowheads="1"/>
              </p:cNvSpPr>
              <p:nvPr/>
            </p:nvSpPr>
            <p:spPr bwMode="auto">
              <a:xfrm>
                <a:off x="252" y="95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5 h 90"/>
                  <a:gd name="T4" fmla="*/ 2 w 98"/>
                  <a:gd name="T5" fmla="*/ 5 h 90"/>
                  <a:gd name="T6" fmla="*/ 6 w 98"/>
                  <a:gd name="T7" fmla="*/ 1 h 90"/>
                  <a:gd name="T8" fmla="*/ 6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1" name="Freeform 20"/>
              <p:cNvSpPr>
                <a:spLocks noChangeArrowheads="1"/>
              </p:cNvSpPr>
              <p:nvPr/>
            </p:nvSpPr>
            <p:spPr bwMode="auto">
              <a:xfrm>
                <a:off x="243" y="100"/>
                <a:ext cx="9" cy="11"/>
              </a:xfrm>
              <a:custGeom>
                <a:avLst/>
                <a:gdLst>
                  <a:gd name="T0" fmla="*/ 9 w 159"/>
                  <a:gd name="T1" fmla="*/ 0 h 194"/>
                  <a:gd name="T2" fmla="*/ 9 w 159"/>
                  <a:gd name="T3" fmla="*/ 4 h 194"/>
                  <a:gd name="T4" fmla="*/ 7 w 159"/>
                  <a:gd name="T5" fmla="*/ 4 h 194"/>
                  <a:gd name="T6" fmla="*/ 0 w 159"/>
                  <a:gd name="T7" fmla="*/ 11 h 194"/>
                  <a:gd name="T8" fmla="*/ 0 w 159"/>
                  <a:gd name="T9" fmla="*/ 0 h 194"/>
                  <a:gd name="T10" fmla="*/ 9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2" name="Freeform 21"/>
              <p:cNvSpPr>
                <a:spLocks noChangeArrowheads="1"/>
              </p:cNvSpPr>
              <p:nvPr/>
            </p:nvSpPr>
            <p:spPr bwMode="auto">
              <a:xfrm>
                <a:off x="237" y="110"/>
                <a:ext cx="8" cy="8"/>
              </a:xfrm>
              <a:custGeom>
                <a:avLst/>
                <a:gdLst>
                  <a:gd name="T0" fmla="*/ 6 w 143"/>
                  <a:gd name="T1" fmla="*/ 0 h 142"/>
                  <a:gd name="T2" fmla="*/ 0 w 143"/>
                  <a:gd name="T3" fmla="*/ 8 h 142"/>
                  <a:gd name="T4" fmla="*/ 6 w 143"/>
                  <a:gd name="T5" fmla="*/ 8 h 142"/>
                  <a:gd name="T6" fmla="*/ 8 w 143"/>
                  <a:gd name="T7" fmla="*/ 3 h 142"/>
                  <a:gd name="T8" fmla="*/ 6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3" name="Freeform 22"/>
              <p:cNvSpPr>
                <a:spLocks noChangeArrowheads="1"/>
              </p:cNvSpPr>
              <p:nvPr/>
            </p:nvSpPr>
            <p:spPr bwMode="auto">
              <a:xfrm>
                <a:off x="233" y="126"/>
                <a:ext cx="24" cy="14"/>
              </a:xfrm>
              <a:custGeom>
                <a:avLst/>
                <a:gdLst>
                  <a:gd name="T0" fmla="*/ 12 w 433"/>
                  <a:gd name="T1" fmla="*/ 0 h 244"/>
                  <a:gd name="T2" fmla="*/ 7 w 433"/>
                  <a:gd name="T3" fmla="*/ 10 h 244"/>
                  <a:gd name="T4" fmla="*/ 0 w 433"/>
                  <a:gd name="T5" fmla="*/ 13 h 244"/>
                  <a:gd name="T6" fmla="*/ 2 w 433"/>
                  <a:gd name="T7" fmla="*/ 14 h 244"/>
                  <a:gd name="T8" fmla="*/ 9 w 433"/>
                  <a:gd name="T9" fmla="*/ 10 h 244"/>
                  <a:gd name="T10" fmla="*/ 12 w 433"/>
                  <a:gd name="T11" fmla="*/ 3 h 244"/>
                  <a:gd name="T12" fmla="*/ 23 w 433"/>
                  <a:gd name="T13" fmla="*/ 1 h 244"/>
                  <a:gd name="T14" fmla="*/ 24 w 433"/>
                  <a:gd name="T15" fmla="*/ 0 h 244"/>
                  <a:gd name="T16" fmla="*/ 12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4" name="Freeform 23"/>
              <p:cNvSpPr>
                <a:spLocks noChangeArrowheads="1"/>
              </p:cNvSpPr>
              <p:nvPr/>
            </p:nvSpPr>
            <p:spPr bwMode="auto">
              <a:xfrm>
                <a:off x="183" y="111"/>
                <a:ext cx="45" cy="49"/>
              </a:xfrm>
              <a:custGeom>
                <a:avLst/>
                <a:gdLst>
                  <a:gd name="T0" fmla="*/ 45 w 801"/>
                  <a:gd name="T1" fmla="*/ 45 h 888"/>
                  <a:gd name="T2" fmla="*/ 40 w 801"/>
                  <a:gd name="T3" fmla="*/ 48 h 888"/>
                  <a:gd name="T4" fmla="*/ 35 w 801"/>
                  <a:gd name="T5" fmla="*/ 48 h 888"/>
                  <a:gd name="T6" fmla="*/ 15 w 801"/>
                  <a:gd name="T7" fmla="*/ 28 h 888"/>
                  <a:gd name="T8" fmla="*/ 5 w 801"/>
                  <a:gd name="T9" fmla="*/ 0 h 888"/>
                  <a:gd name="T10" fmla="*/ 3 w 801"/>
                  <a:gd name="T11" fmla="*/ 2 h 888"/>
                  <a:gd name="T12" fmla="*/ 7 w 801"/>
                  <a:gd name="T13" fmla="*/ 16 h 888"/>
                  <a:gd name="T14" fmla="*/ 5 w 801"/>
                  <a:gd name="T15" fmla="*/ 19 h 888"/>
                  <a:gd name="T16" fmla="*/ 0 w 801"/>
                  <a:gd name="T17" fmla="*/ 15 h 888"/>
                  <a:gd name="T18" fmla="*/ 6 w 801"/>
                  <a:gd name="T19" fmla="*/ 27 h 888"/>
                  <a:gd name="T20" fmla="*/ 6 w 801"/>
                  <a:gd name="T21" fmla="*/ 34 h 888"/>
                  <a:gd name="T22" fmla="*/ 3 w 801"/>
                  <a:gd name="T23" fmla="*/ 49 h 888"/>
                  <a:gd name="T24" fmla="*/ 10 w 801"/>
                  <a:gd name="T25" fmla="*/ 36 h 888"/>
                  <a:gd name="T26" fmla="*/ 14 w 801"/>
                  <a:gd name="T27" fmla="*/ 36 h 888"/>
                  <a:gd name="T28" fmla="*/ 34 w 801"/>
                  <a:gd name="T29" fmla="*/ 49 h 888"/>
                  <a:gd name="T30" fmla="*/ 39 w 801"/>
                  <a:gd name="T31" fmla="*/ 49 h 888"/>
                  <a:gd name="T32" fmla="*/ 45 w 801"/>
                  <a:gd name="T33" fmla="*/ 45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5" name="Freeform 24"/>
              <p:cNvSpPr>
                <a:spLocks noChangeArrowheads="1"/>
              </p:cNvSpPr>
              <p:nvPr/>
            </p:nvSpPr>
            <p:spPr bwMode="auto">
              <a:xfrm>
                <a:off x="229" y="145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7 h 131"/>
                  <a:gd name="T4" fmla="*/ 2 w 21"/>
                  <a:gd name="T5" fmla="*/ 6 h 131"/>
                  <a:gd name="T6" fmla="*/ 2 w 21"/>
                  <a:gd name="T7" fmla="*/ 2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6" name="Freeform 25"/>
              <p:cNvSpPr>
                <a:spLocks noChangeArrowheads="1"/>
              </p:cNvSpPr>
              <p:nvPr/>
            </p:nvSpPr>
            <p:spPr bwMode="auto">
              <a:xfrm>
                <a:off x="213" y="36"/>
                <a:ext cx="24" cy="21"/>
              </a:xfrm>
              <a:custGeom>
                <a:avLst/>
                <a:gdLst>
                  <a:gd name="T0" fmla="*/ 24 w 423"/>
                  <a:gd name="T1" fmla="*/ 11 h 385"/>
                  <a:gd name="T2" fmla="*/ 16 w 423"/>
                  <a:gd name="T3" fmla="*/ 9 h 385"/>
                  <a:gd name="T4" fmla="*/ 11 w 423"/>
                  <a:gd name="T5" fmla="*/ 3 h 385"/>
                  <a:gd name="T6" fmla="*/ 4 w 423"/>
                  <a:gd name="T7" fmla="*/ 0 h 385"/>
                  <a:gd name="T8" fmla="*/ 9 w 423"/>
                  <a:gd name="T9" fmla="*/ 8 h 385"/>
                  <a:gd name="T10" fmla="*/ 0 w 423"/>
                  <a:gd name="T11" fmla="*/ 3 h 385"/>
                  <a:gd name="T12" fmla="*/ 6 w 423"/>
                  <a:gd name="T13" fmla="*/ 13 h 385"/>
                  <a:gd name="T14" fmla="*/ 18 w 423"/>
                  <a:gd name="T15" fmla="*/ 21 h 385"/>
                  <a:gd name="T16" fmla="*/ 11 w 423"/>
                  <a:gd name="T17" fmla="*/ 14 h 385"/>
                  <a:gd name="T18" fmla="*/ 18 w 423"/>
                  <a:gd name="T19" fmla="*/ 13 h 385"/>
                  <a:gd name="T20" fmla="*/ 24 w 423"/>
                  <a:gd name="T21" fmla="*/ 11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7" name="Freeform 26"/>
              <p:cNvSpPr>
                <a:spLocks noChangeArrowheads="1"/>
              </p:cNvSpPr>
              <p:nvPr/>
            </p:nvSpPr>
            <p:spPr bwMode="auto">
              <a:xfrm>
                <a:off x="199" y="37"/>
                <a:ext cx="28" cy="22"/>
              </a:xfrm>
              <a:custGeom>
                <a:avLst/>
                <a:gdLst>
                  <a:gd name="T0" fmla="*/ 28 w 505"/>
                  <a:gd name="T1" fmla="*/ 22 h 401"/>
                  <a:gd name="T2" fmla="*/ 23 w 505"/>
                  <a:gd name="T3" fmla="*/ 22 h 401"/>
                  <a:gd name="T4" fmla="*/ 10 w 505"/>
                  <a:gd name="T5" fmla="*/ 19 h 401"/>
                  <a:gd name="T6" fmla="*/ 0 w 505"/>
                  <a:gd name="T7" fmla="*/ 11 h 401"/>
                  <a:gd name="T8" fmla="*/ 12 w 505"/>
                  <a:gd name="T9" fmla="*/ 12 h 401"/>
                  <a:gd name="T10" fmla="*/ 8 w 505"/>
                  <a:gd name="T11" fmla="*/ 4 h 401"/>
                  <a:gd name="T12" fmla="*/ 2 w 505"/>
                  <a:gd name="T13" fmla="*/ 0 h 401"/>
                  <a:gd name="T14" fmla="*/ 11 w 505"/>
                  <a:gd name="T15" fmla="*/ 5 h 401"/>
                  <a:gd name="T16" fmla="*/ 19 w 505"/>
                  <a:gd name="T17" fmla="*/ 18 h 401"/>
                  <a:gd name="T18" fmla="*/ 28 w 505"/>
                  <a:gd name="T19" fmla="*/ 22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8" name="Freeform 27"/>
              <p:cNvSpPr>
                <a:spLocks noChangeArrowheads="1"/>
              </p:cNvSpPr>
              <p:nvPr/>
            </p:nvSpPr>
            <p:spPr bwMode="auto">
              <a:xfrm>
                <a:off x="172" y="36"/>
                <a:ext cx="57" cy="49"/>
              </a:xfrm>
              <a:custGeom>
                <a:avLst/>
                <a:gdLst>
                  <a:gd name="T0" fmla="*/ 53 w 1041"/>
                  <a:gd name="T1" fmla="*/ 27 h 874"/>
                  <a:gd name="T2" fmla="*/ 47 w 1041"/>
                  <a:gd name="T3" fmla="*/ 27 h 874"/>
                  <a:gd name="T4" fmla="*/ 36 w 1041"/>
                  <a:gd name="T5" fmla="*/ 24 h 874"/>
                  <a:gd name="T6" fmla="*/ 26 w 1041"/>
                  <a:gd name="T7" fmla="*/ 17 h 874"/>
                  <a:gd name="T8" fmla="*/ 17 w 1041"/>
                  <a:gd name="T9" fmla="*/ 15 h 874"/>
                  <a:gd name="T10" fmla="*/ 24 w 1041"/>
                  <a:gd name="T11" fmla="*/ 22 h 874"/>
                  <a:gd name="T12" fmla="*/ 23 w 1041"/>
                  <a:gd name="T13" fmla="*/ 27 h 874"/>
                  <a:gd name="T14" fmla="*/ 15 w 1041"/>
                  <a:gd name="T15" fmla="*/ 21 h 874"/>
                  <a:gd name="T16" fmla="*/ 10 w 1041"/>
                  <a:gd name="T17" fmla="*/ 0 h 874"/>
                  <a:gd name="T18" fmla="*/ 7 w 1041"/>
                  <a:gd name="T19" fmla="*/ 1 h 874"/>
                  <a:gd name="T20" fmla="*/ 5 w 1041"/>
                  <a:gd name="T21" fmla="*/ 6 h 874"/>
                  <a:gd name="T22" fmla="*/ 0 w 1041"/>
                  <a:gd name="T23" fmla="*/ 13 h 874"/>
                  <a:gd name="T24" fmla="*/ 0 w 1041"/>
                  <a:gd name="T25" fmla="*/ 22 h 874"/>
                  <a:gd name="T26" fmla="*/ 9 w 1041"/>
                  <a:gd name="T27" fmla="*/ 41 h 874"/>
                  <a:gd name="T28" fmla="*/ 14 w 1041"/>
                  <a:gd name="T29" fmla="*/ 36 h 874"/>
                  <a:gd name="T30" fmla="*/ 22 w 1041"/>
                  <a:gd name="T31" fmla="*/ 44 h 874"/>
                  <a:gd name="T32" fmla="*/ 26 w 1041"/>
                  <a:gd name="T33" fmla="*/ 44 h 874"/>
                  <a:gd name="T34" fmla="*/ 22 w 1041"/>
                  <a:gd name="T35" fmla="*/ 36 h 874"/>
                  <a:gd name="T36" fmla="*/ 32 w 1041"/>
                  <a:gd name="T37" fmla="*/ 44 h 874"/>
                  <a:gd name="T38" fmla="*/ 37 w 1041"/>
                  <a:gd name="T39" fmla="*/ 45 h 874"/>
                  <a:gd name="T40" fmla="*/ 31 w 1041"/>
                  <a:gd name="T41" fmla="*/ 49 h 874"/>
                  <a:gd name="T42" fmla="*/ 47 w 1041"/>
                  <a:gd name="T43" fmla="*/ 49 h 874"/>
                  <a:gd name="T44" fmla="*/ 41 w 1041"/>
                  <a:gd name="T45" fmla="*/ 41 h 874"/>
                  <a:gd name="T46" fmla="*/ 49 w 1041"/>
                  <a:gd name="T47" fmla="*/ 44 h 874"/>
                  <a:gd name="T48" fmla="*/ 57 w 1041"/>
                  <a:gd name="T49" fmla="*/ 42 h 874"/>
                  <a:gd name="T50" fmla="*/ 50 w 1041"/>
                  <a:gd name="T51" fmla="*/ 42 h 874"/>
                  <a:gd name="T52" fmla="*/ 44 w 1041"/>
                  <a:gd name="T53" fmla="*/ 37 h 874"/>
                  <a:gd name="T54" fmla="*/ 49 w 1041"/>
                  <a:gd name="T55" fmla="*/ 36 h 874"/>
                  <a:gd name="T56" fmla="*/ 52 w 1041"/>
                  <a:gd name="T57" fmla="*/ 34 h 874"/>
                  <a:gd name="T58" fmla="*/ 47 w 1041"/>
                  <a:gd name="T59" fmla="*/ 33 h 874"/>
                  <a:gd name="T60" fmla="*/ 42 w 1041"/>
                  <a:gd name="T61" fmla="*/ 31 h 874"/>
                  <a:gd name="T62" fmla="*/ 48 w 1041"/>
                  <a:gd name="T63" fmla="*/ 31 h 874"/>
                  <a:gd name="T64" fmla="*/ 45 w 1041"/>
                  <a:gd name="T65" fmla="*/ 28 h 874"/>
                  <a:gd name="T66" fmla="*/ 53 w 1041"/>
                  <a:gd name="T67" fmla="*/ 27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19" name="Freeform 28"/>
              <p:cNvSpPr>
                <a:spLocks noChangeArrowheads="1"/>
              </p:cNvSpPr>
              <p:nvPr/>
            </p:nvSpPr>
            <p:spPr bwMode="auto">
              <a:xfrm>
                <a:off x="185" y="80"/>
                <a:ext cx="10" cy="17"/>
              </a:xfrm>
              <a:custGeom>
                <a:avLst/>
                <a:gdLst>
                  <a:gd name="T0" fmla="*/ 2 w 179"/>
                  <a:gd name="T1" fmla="*/ 0 h 307"/>
                  <a:gd name="T2" fmla="*/ 2 w 179"/>
                  <a:gd name="T3" fmla="*/ 3 h 307"/>
                  <a:gd name="T4" fmla="*/ 0 w 179"/>
                  <a:gd name="T5" fmla="*/ 7 h 307"/>
                  <a:gd name="T6" fmla="*/ 5 w 179"/>
                  <a:gd name="T7" fmla="*/ 17 h 307"/>
                  <a:gd name="T8" fmla="*/ 6 w 179"/>
                  <a:gd name="T9" fmla="*/ 13 h 307"/>
                  <a:gd name="T10" fmla="*/ 5 w 179"/>
                  <a:gd name="T11" fmla="*/ 10 h 307"/>
                  <a:gd name="T12" fmla="*/ 10 w 179"/>
                  <a:gd name="T13" fmla="*/ 5 h 307"/>
                  <a:gd name="T14" fmla="*/ 5 w 179"/>
                  <a:gd name="T15" fmla="*/ 0 h 307"/>
                  <a:gd name="T16" fmla="*/ 2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0" name="Freeform 29"/>
              <p:cNvSpPr>
                <a:spLocks noChangeArrowheads="1"/>
              </p:cNvSpPr>
              <p:nvPr/>
            </p:nvSpPr>
            <p:spPr bwMode="auto">
              <a:xfrm>
                <a:off x="139" y="122"/>
                <a:ext cx="15" cy="30"/>
              </a:xfrm>
              <a:custGeom>
                <a:avLst/>
                <a:gdLst>
                  <a:gd name="T0" fmla="*/ 5 w 267"/>
                  <a:gd name="T1" fmla="*/ 4 h 540"/>
                  <a:gd name="T2" fmla="*/ 2 w 267"/>
                  <a:gd name="T3" fmla="*/ 6 h 540"/>
                  <a:gd name="T4" fmla="*/ 2 w 267"/>
                  <a:gd name="T5" fmla="*/ 10 h 540"/>
                  <a:gd name="T6" fmla="*/ 5 w 267"/>
                  <a:gd name="T7" fmla="*/ 9 h 540"/>
                  <a:gd name="T8" fmla="*/ 3 w 267"/>
                  <a:gd name="T9" fmla="*/ 14 h 540"/>
                  <a:gd name="T10" fmla="*/ 5 w 267"/>
                  <a:gd name="T11" fmla="*/ 16 h 540"/>
                  <a:gd name="T12" fmla="*/ 0 w 267"/>
                  <a:gd name="T13" fmla="*/ 23 h 540"/>
                  <a:gd name="T14" fmla="*/ 4 w 267"/>
                  <a:gd name="T15" fmla="*/ 21 h 540"/>
                  <a:gd name="T16" fmla="*/ 0 w 267"/>
                  <a:gd name="T17" fmla="*/ 30 h 540"/>
                  <a:gd name="T18" fmla="*/ 11 w 267"/>
                  <a:gd name="T19" fmla="*/ 20 h 540"/>
                  <a:gd name="T20" fmla="*/ 15 w 267"/>
                  <a:gd name="T21" fmla="*/ 6 h 540"/>
                  <a:gd name="T22" fmla="*/ 12 w 267"/>
                  <a:gd name="T23" fmla="*/ 6 h 540"/>
                  <a:gd name="T24" fmla="*/ 7 w 267"/>
                  <a:gd name="T25" fmla="*/ 7 h 540"/>
                  <a:gd name="T26" fmla="*/ 8 w 267"/>
                  <a:gd name="T27" fmla="*/ 0 h 540"/>
                  <a:gd name="T28" fmla="*/ 5 w 267"/>
                  <a:gd name="T29" fmla="*/ 4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1" name="Freeform 30"/>
              <p:cNvSpPr>
                <a:spLocks noChangeArrowheads="1"/>
              </p:cNvSpPr>
              <p:nvPr/>
            </p:nvSpPr>
            <p:spPr bwMode="auto">
              <a:xfrm>
                <a:off x="159" y="1"/>
                <a:ext cx="46" cy="45"/>
              </a:xfrm>
              <a:custGeom>
                <a:avLst/>
                <a:gdLst>
                  <a:gd name="T0" fmla="*/ 0 w 834"/>
                  <a:gd name="T1" fmla="*/ 45 h 811"/>
                  <a:gd name="T2" fmla="*/ 7 w 834"/>
                  <a:gd name="T3" fmla="*/ 34 h 811"/>
                  <a:gd name="T4" fmla="*/ 18 w 834"/>
                  <a:gd name="T5" fmla="*/ 28 h 811"/>
                  <a:gd name="T6" fmla="*/ 11 w 834"/>
                  <a:gd name="T7" fmla="*/ 28 h 811"/>
                  <a:gd name="T8" fmla="*/ 31 w 834"/>
                  <a:gd name="T9" fmla="*/ 17 h 811"/>
                  <a:gd name="T10" fmla="*/ 22 w 834"/>
                  <a:gd name="T11" fmla="*/ 17 h 811"/>
                  <a:gd name="T12" fmla="*/ 32 w 834"/>
                  <a:gd name="T13" fmla="*/ 10 h 811"/>
                  <a:gd name="T14" fmla="*/ 40 w 834"/>
                  <a:gd name="T15" fmla="*/ 10 h 811"/>
                  <a:gd name="T16" fmla="*/ 27 w 834"/>
                  <a:gd name="T17" fmla="*/ 6 h 811"/>
                  <a:gd name="T18" fmla="*/ 46 w 834"/>
                  <a:gd name="T19" fmla="*/ 2 h 811"/>
                  <a:gd name="T20" fmla="*/ 41 w 834"/>
                  <a:gd name="T21" fmla="*/ 0 h 811"/>
                  <a:gd name="T22" fmla="*/ 20 w 834"/>
                  <a:gd name="T23" fmla="*/ 6 h 811"/>
                  <a:gd name="T24" fmla="*/ 3 w 834"/>
                  <a:gd name="T25" fmla="*/ 21 h 811"/>
                  <a:gd name="T26" fmla="*/ 20 w 834"/>
                  <a:gd name="T27" fmla="*/ 12 h 811"/>
                  <a:gd name="T28" fmla="*/ 6 w 834"/>
                  <a:gd name="T29" fmla="*/ 27 h 811"/>
                  <a:gd name="T30" fmla="*/ 0 w 834"/>
                  <a:gd name="T31" fmla="*/ 45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2" name="Freeform 31"/>
              <p:cNvSpPr>
                <a:spLocks noChangeArrowheads="1"/>
              </p:cNvSpPr>
              <p:nvPr/>
            </p:nvSpPr>
            <p:spPr bwMode="auto">
              <a:xfrm>
                <a:off x="97" y="4"/>
                <a:ext cx="76" cy="127"/>
              </a:xfrm>
              <a:custGeom>
                <a:avLst/>
                <a:gdLst>
                  <a:gd name="T0" fmla="*/ 76 w 1364"/>
                  <a:gd name="T1" fmla="*/ 0 h 2279"/>
                  <a:gd name="T2" fmla="*/ 65 w 1364"/>
                  <a:gd name="T3" fmla="*/ 6 h 2279"/>
                  <a:gd name="T4" fmla="*/ 44 w 1364"/>
                  <a:gd name="T5" fmla="*/ 30 h 2279"/>
                  <a:gd name="T6" fmla="*/ 31 w 1364"/>
                  <a:gd name="T7" fmla="*/ 72 h 2279"/>
                  <a:gd name="T8" fmla="*/ 15 w 1364"/>
                  <a:gd name="T9" fmla="*/ 100 h 2279"/>
                  <a:gd name="T10" fmla="*/ 2 w 1364"/>
                  <a:gd name="T11" fmla="*/ 111 h 2279"/>
                  <a:gd name="T12" fmla="*/ 0 w 1364"/>
                  <a:gd name="T13" fmla="*/ 118 h 2279"/>
                  <a:gd name="T14" fmla="*/ 3 w 1364"/>
                  <a:gd name="T15" fmla="*/ 125 h 2279"/>
                  <a:gd name="T16" fmla="*/ 11 w 1364"/>
                  <a:gd name="T17" fmla="*/ 127 h 2279"/>
                  <a:gd name="T18" fmla="*/ 6 w 1364"/>
                  <a:gd name="T19" fmla="*/ 124 h 2279"/>
                  <a:gd name="T20" fmla="*/ 5 w 1364"/>
                  <a:gd name="T21" fmla="*/ 118 h 2279"/>
                  <a:gd name="T22" fmla="*/ 13 w 1364"/>
                  <a:gd name="T23" fmla="*/ 112 h 2279"/>
                  <a:gd name="T24" fmla="*/ 17 w 1364"/>
                  <a:gd name="T25" fmla="*/ 112 h 2279"/>
                  <a:gd name="T26" fmla="*/ 20 w 1364"/>
                  <a:gd name="T27" fmla="*/ 120 h 2279"/>
                  <a:gd name="T28" fmla="*/ 28 w 1364"/>
                  <a:gd name="T29" fmla="*/ 114 h 2279"/>
                  <a:gd name="T30" fmla="*/ 33 w 1364"/>
                  <a:gd name="T31" fmla="*/ 103 h 2279"/>
                  <a:gd name="T32" fmla="*/ 42 w 1364"/>
                  <a:gd name="T33" fmla="*/ 93 h 2279"/>
                  <a:gd name="T34" fmla="*/ 28 w 1364"/>
                  <a:gd name="T35" fmla="*/ 100 h 2279"/>
                  <a:gd name="T36" fmla="*/ 32 w 1364"/>
                  <a:gd name="T37" fmla="*/ 87 h 2279"/>
                  <a:gd name="T38" fmla="*/ 43 w 1364"/>
                  <a:gd name="T39" fmla="*/ 73 h 2279"/>
                  <a:gd name="T40" fmla="*/ 50 w 1364"/>
                  <a:gd name="T41" fmla="*/ 45 h 2279"/>
                  <a:gd name="T42" fmla="*/ 41 w 1364"/>
                  <a:gd name="T43" fmla="*/ 70 h 2279"/>
                  <a:gd name="T44" fmla="*/ 40 w 1364"/>
                  <a:gd name="T45" fmla="*/ 60 h 2279"/>
                  <a:gd name="T46" fmla="*/ 49 w 1364"/>
                  <a:gd name="T47" fmla="*/ 29 h 2279"/>
                  <a:gd name="T48" fmla="*/ 66 w 1364"/>
                  <a:gd name="T49" fmla="*/ 7 h 2279"/>
                  <a:gd name="T50" fmla="*/ 76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3" name="Freeform 32"/>
              <p:cNvSpPr>
                <a:spLocks noChangeArrowheads="1"/>
              </p:cNvSpPr>
              <p:nvPr/>
            </p:nvSpPr>
            <p:spPr bwMode="auto">
              <a:xfrm>
                <a:off x="85" y="124"/>
                <a:ext cx="15" cy="18"/>
              </a:xfrm>
              <a:custGeom>
                <a:avLst/>
                <a:gdLst>
                  <a:gd name="T0" fmla="*/ 15 w 272"/>
                  <a:gd name="T1" fmla="*/ 8 h 308"/>
                  <a:gd name="T2" fmla="*/ 11 w 272"/>
                  <a:gd name="T3" fmla="*/ 7 h 308"/>
                  <a:gd name="T4" fmla="*/ 7 w 272"/>
                  <a:gd name="T5" fmla="*/ 0 h 308"/>
                  <a:gd name="T6" fmla="*/ 4 w 272"/>
                  <a:gd name="T7" fmla="*/ 8 h 308"/>
                  <a:gd name="T8" fmla="*/ 4 w 272"/>
                  <a:gd name="T9" fmla="*/ 13 h 308"/>
                  <a:gd name="T10" fmla="*/ 0 w 272"/>
                  <a:gd name="T11" fmla="*/ 18 h 308"/>
                  <a:gd name="T12" fmla="*/ 10 w 272"/>
                  <a:gd name="T13" fmla="*/ 14 h 308"/>
                  <a:gd name="T14" fmla="*/ 15 w 272"/>
                  <a:gd name="T15" fmla="*/ 8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4" name="Freeform 33"/>
              <p:cNvSpPr>
                <a:spLocks noChangeArrowheads="1"/>
              </p:cNvSpPr>
              <p:nvPr/>
            </p:nvSpPr>
            <p:spPr bwMode="auto">
              <a:xfrm>
                <a:off x="133" y="60"/>
                <a:ext cx="24" cy="67"/>
              </a:xfrm>
              <a:custGeom>
                <a:avLst/>
                <a:gdLst>
                  <a:gd name="T0" fmla="*/ 24 w 432"/>
                  <a:gd name="T1" fmla="*/ 0 h 1198"/>
                  <a:gd name="T2" fmla="*/ 13 w 432"/>
                  <a:gd name="T3" fmla="*/ 37 h 1198"/>
                  <a:gd name="T4" fmla="*/ 1 w 432"/>
                  <a:gd name="T5" fmla="*/ 55 h 1198"/>
                  <a:gd name="T6" fmla="*/ 6 w 432"/>
                  <a:gd name="T7" fmla="*/ 53 h 1198"/>
                  <a:gd name="T8" fmla="*/ 5 w 432"/>
                  <a:gd name="T9" fmla="*/ 60 h 1198"/>
                  <a:gd name="T10" fmla="*/ 0 w 432"/>
                  <a:gd name="T11" fmla="*/ 67 h 1198"/>
                  <a:gd name="T12" fmla="*/ 14 w 432"/>
                  <a:gd name="T13" fmla="*/ 51 h 1198"/>
                  <a:gd name="T14" fmla="*/ 20 w 432"/>
                  <a:gd name="T15" fmla="*/ 38 h 1198"/>
                  <a:gd name="T16" fmla="*/ 8 w 432"/>
                  <a:gd name="T17" fmla="*/ 52 h 1198"/>
                  <a:gd name="T18" fmla="*/ 15 w 432"/>
                  <a:gd name="T19" fmla="*/ 37 h 1198"/>
                  <a:gd name="T20" fmla="*/ 24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5" name="Freeform 34"/>
              <p:cNvSpPr>
                <a:spLocks noChangeArrowheads="1"/>
              </p:cNvSpPr>
              <p:nvPr/>
            </p:nvSpPr>
            <p:spPr bwMode="auto">
              <a:xfrm>
                <a:off x="178" y="106"/>
                <a:ext cx="10" cy="11"/>
              </a:xfrm>
              <a:custGeom>
                <a:avLst/>
                <a:gdLst>
                  <a:gd name="T0" fmla="*/ 3 w 174"/>
                  <a:gd name="T1" fmla="*/ 1 h 196"/>
                  <a:gd name="T2" fmla="*/ 0 w 174"/>
                  <a:gd name="T3" fmla="*/ 6 h 196"/>
                  <a:gd name="T4" fmla="*/ 6 w 174"/>
                  <a:gd name="T5" fmla="*/ 11 h 196"/>
                  <a:gd name="T6" fmla="*/ 10 w 174"/>
                  <a:gd name="T7" fmla="*/ 6 h 196"/>
                  <a:gd name="T8" fmla="*/ 6 w 174"/>
                  <a:gd name="T9" fmla="*/ 6 h 196"/>
                  <a:gd name="T10" fmla="*/ 4 w 174"/>
                  <a:gd name="T11" fmla="*/ 4 h 196"/>
                  <a:gd name="T12" fmla="*/ 5 w 174"/>
                  <a:gd name="T13" fmla="*/ 0 h 196"/>
                  <a:gd name="T14" fmla="*/ 3 w 174"/>
                  <a:gd name="T15" fmla="*/ 1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6" name="Freeform 35"/>
              <p:cNvSpPr>
                <a:spLocks noChangeArrowheads="1"/>
              </p:cNvSpPr>
              <p:nvPr/>
            </p:nvSpPr>
            <p:spPr bwMode="auto">
              <a:xfrm>
                <a:off x="162" y="74"/>
                <a:ext cx="19" cy="36"/>
              </a:xfrm>
              <a:custGeom>
                <a:avLst/>
                <a:gdLst>
                  <a:gd name="T0" fmla="*/ 8 w 346"/>
                  <a:gd name="T1" fmla="*/ 0 h 646"/>
                  <a:gd name="T2" fmla="*/ 16 w 346"/>
                  <a:gd name="T3" fmla="*/ 7 h 646"/>
                  <a:gd name="T4" fmla="*/ 19 w 346"/>
                  <a:gd name="T5" fmla="*/ 15 h 646"/>
                  <a:gd name="T6" fmla="*/ 19 w 346"/>
                  <a:gd name="T7" fmla="*/ 22 h 646"/>
                  <a:gd name="T8" fmla="*/ 12 w 346"/>
                  <a:gd name="T9" fmla="*/ 36 h 646"/>
                  <a:gd name="T10" fmla="*/ 14 w 346"/>
                  <a:gd name="T11" fmla="*/ 24 h 646"/>
                  <a:gd name="T12" fmla="*/ 6 w 346"/>
                  <a:gd name="T13" fmla="*/ 13 h 646"/>
                  <a:gd name="T14" fmla="*/ 6 w 346"/>
                  <a:gd name="T15" fmla="*/ 22 h 646"/>
                  <a:gd name="T16" fmla="*/ 0 w 346"/>
                  <a:gd name="T17" fmla="*/ 0 h 646"/>
                  <a:gd name="T18" fmla="*/ 14 w 346"/>
                  <a:gd name="T19" fmla="*/ 19 h 646"/>
                  <a:gd name="T20" fmla="*/ 13 w 346"/>
                  <a:gd name="T21" fmla="*/ 11 h 646"/>
                  <a:gd name="T22" fmla="*/ 8 w 346"/>
                  <a:gd name="T23" fmla="*/ 4 h 646"/>
                  <a:gd name="T24" fmla="*/ 8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7" name="Freeform 36"/>
              <p:cNvSpPr>
                <a:spLocks noChangeArrowheads="1"/>
              </p:cNvSpPr>
              <p:nvPr/>
            </p:nvSpPr>
            <p:spPr bwMode="auto">
              <a:xfrm>
                <a:off x="151" y="87"/>
                <a:ext cx="18" cy="29"/>
              </a:xfrm>
              <a:custGeom>
                <a:avLst/>
                <a:gdLst>
                  <a:gd name="T0" fmla="*/ 11 w 323"/>
                  <a:gd name="T1" fmla="*/ 0 h 511"/>
                  <a:gd name="T2" fmla="*/ 18 w 323"/>
                  <a:gd name="T3" fmla="*/ 21 h 511"/>
                  <a:gd name="T4" fmla="*/ 8 w 323"/>
                  <a:gd name="T5" fmla="*/ 27 h 511"/>
                  <a:gd name="T6" fmla="*/ 8 w 323"/>
                  <a:gd name="T7" fmla="*/ 20 h 511"/>
                  <a:gd name="T8" fmla="*/ 0 w 323"/>
                  <a:gd name="T9" fmla="*/ 29 h 511"/>
                  <a:gd name="T10" fmla="*/ 7 w 323"/>
                  <a:gd name="T11" fmla="*/ 17 h 511"/>
                  <a:gd name="T12" fmla="*/ 7 w 323"/>
                  <a:gd name="T13" fmla="*/ 6 h 511"/>
                  <a:gd name="T14" fmla="*/ 11 w 323"/>
                  <a:gd name="T15" fmla="*/ 16 h 511"/>
                  <a:gd name="T16" fmla="*/ 13 w 323"/>
                  <a:gd name="T17" fmla="*/ 13 h 511"/>
                  <a:gd name="T18" fmla="*/ 11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8" name="Freeform 37"/>
              <p:cNvSpPr>
                <a:spLocks noChangeArrowheads="1"/>
              </p:cNvSpPr>
              <p:nvPr/>
            </p:nvSpPr>
            <p:spPr bwMode="auto">
              <a:xfrm>
                <a:off x="149" y="99"/>
                <a:ext cx="7" cy="11"/>
              </a:xfrm>
              <a:custGeom>
                <a:avLst/>
                <a:gdLst>
                  <a:gd name="T0" fmla="*/ 4 w 115"/>
                  <a:gd name="T1" fmla="*/ 0 h 192"/>
                  <a:gd name="T2" fmla="*/ 0 w 115"/>
                  <a:gd name="T3" fmla="*/ 11 h 192"/>
                  <a:gd name="T4" fmla="*/ 7 w 115"/>
                  <a:gd name="T5" fmla="*/ 5 h 192"/>
                  <a:gd name="T6" fmla="*/ 7 w 115"/>
                  <a:gd name="T7" fmla="*/ 1 h 192"/>
                  <a:gd name="T8" fmla="*/ 4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29" name="Freeform 38"/>
              <p:cNvSpPr>
                <a:spLocks noChangeArrowheads="1"/>
              </p:cNvSpPr>
              <p:nvPr/>
            </p:nvSpPr>
            <p:spPr bwMode="auto">
              <a:xfrm>
                <a:off x="140" y="132"/>
                <a:ext cx="44" cy="80"/>
              </a:xfrm>
              <a:custGeom>
                <a:avLst/>
                <a:gdLst>
                  <a:gd name="T0" fmla="*/ 36 w 790"/>
                  <a:gd name="T1" fmla="*/ 2 h 1433"/>
                  <a:gd name="T2" fmla="*/ 34 w 790"/>
                  <a:gd name="T3" fmla="*/ 5 h 1433"/>
                  <a:gd name="T4" fmla="*/ 28 w 790"/>
                  <a:gd name="T5" fmla="*/ 21 h 1433"/>
                  <a:gd name="T6" fmla="*/ 26 w 790"/>
                  <a:gd name="T7" fmla="*/ 5 h 1433"/>
                  <a:gd name="T8" fmla="*/ 23 w 790"/>
                  <a:gd name="T9" fmla="*/ 21 h 1433"/>
                  <a:gd name="T10" fmla="*/ 16 w 790"/>
                  <a:gd name="T11" fmla="*/ 34 h 1433"/>
                  <a:gd name="T12" fmla="*/ 17 w 790"/>
                  <a:gd name="T13" fmla="*/ 20 h 1433"/>
                  <a:gd name="T14" fmla="*/ 12 w 790"/>
                  <a:gd name="T15" fmla="*/ 29 h 1433"/>
                  <a:gd name="T16" fmla="*/ 12 w 790"/>
                  <a:gd name="T17" fmla="*/ 40 h 1433"/>
                  <a:gd name="T18" fmla="*/ 5 w 790"/>
                  <a:gd name="T19" fmla="*/ 28 h 1433"/>
                  <a:gd name="T20" fmla="*/ 4 w 790"/>
                  <a:gd name="T21" fmla="*/ 39 h 1433"/>
                  <a:gd name="T22" fmla="*/ 8 w 790"/>
                  <a:gd name="T23" fmla="*/ 54 h 1433"/>
                  <a:gd name="T24" fmla="*/ 0 w 790"/>
                  <a:gd name="T25" fmla="*/ 49 h 1433"/>
                  <a:gd name="T26" fmla="*/ 7 w 790"/>
                  <a:gd name="T27" fmla="*/ 59 h 1433"/>
                  <a:gd name="T28" fmla="*/ 17 w 790"/>
                  <a:gd name="T29" fmla="*/ 62 h 1433"/>
                  <a:gd name="T30" fmla="*/ 28 w 790"/>
                  <a:gd name="T31" fmla="*/ 80 h 1433"/>
                  <a:gd name="T32" fmla="*/ 30 w 790"/>
                  <a:gd name="T33" fmla="*/ 73 h 1433"/>
                  <a:gd name="T34" fmla="*/ 30 w 790"/>
                  <a:gd name="T35" fmla="*/ 66 h 1433"/>
                  <a:gd name="T36" fmla="*/ 42 w 790"/>
                  <a:gd name="T37" fmla="*/ 53 h 1433"/>
                  <a:gd name="T38" fmla="*/ 44 w 790"/>
                  <a:gd name="T39" fmla="*/ 44 h 1433"/>
                  <a:gd name="T40" fmla="*/ 40 w 790"/>
                  <a:gd name="T41" fmla="*/ 38 h 1433"/>
                  <a:gd name="T42" fmla="*/ 42 w 790"/>
                  <a:gd name="T43" fmla="*/ 44 h 1433"/>
                  <a:gd name="T44" fmla="*/ 40 w 790"/>
                  <a:gd name="T45" fmla="*/ 49 h 1433"/>
                  <a:gd name="T46" fmla="*/ 30 w 790"/>
                  <a:gd name="T47" fmla="*/ 49 h 1433"/>
                  <a:gd name="T48" fmla="*/ 29 w 790"/>
                  <a:gd name="T49" fmla="*/ 45 h 1433"/>
                  <a:gd name="T50" fmla="*/ 36 w 790"/>
                  <a:gd name="T51" fmla="*/ 36 h 1433"/>
                  <a:gd name="T52" fmla="*/ 39 w 790"/>
                  <a:gd name="T53" fmla="*/ 25 h 1433"/>
                  <a:gd name="T54" fmla="*/ 30 w 790"/>
                  <a:gd name="T55" fmla="*/ 37 h 1433"/>
                  <a:gd name="T56" fmla="*/ 30 w 790"/>
                  <a:gd name="T57" fmla="*/ 26 h 1433"/>
                  <a:gd name="T58" fmla="*/ 36 w 790"/>
                  <a:gd name="T59" fmla="*/ 9 h 1433"/>
                  <a:gd name="T60" fmla="*/ 34 w 790"/>
                  <a:gd name="T61" fmla="*/ 25 h 1433"/>
                  <a:gd name="T62" fmla="*/ 41 w 790"/>
                  <a:gd name="T63" fmla="*/ 0 h 1433"/>
                  <a:gd name="T64" fmla="*/ 37 w 790"/>
                  <a:gd name="T65" fmla="*/ 7 h 1433"/>
                  <a:gd name="T66" fmla="*/ 36 w 790"/>
                  <a:gd name="T67" fmla="*/ 2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0" name="Freeform 39"/>
              <p:cNvSpPr>
                <a:spLocks noChangeArrowheads="1"/>
              </p:cNvSpPr>
              <p:nvPr/>
            </p:nvSpPr>
            <p:spPr bwMode="auto">
              <a:xfrm>
                <a:off x="190" y="154"/>
                <a:ext cx="12" cy="11"/>
              </a:xfrm>
              <a:custGeom>
                <a:avLst/>
                <a:gdLst>
                  <a:gd name="T0" fmla="*/ 2 w 203"/>
                  <a:gd name="T1" fmla="*/ 7 h 193"/>
                  <a:gd name="T2" fmla="*/ 0 w 203"/>
                  <a:gd name="T3" fmla="*/ 11 h 193"/>
                  <a:gd name="T4" fmla="*/ 5 w 203"/>
                  <a:gd name="T5" fmla="*/ 10 h 193"/>
                  <a:gd name="T6" fmla="*/ 9 w 203"/>
                  <a:gd name="T7" fmla="*/ 6 h 193"/>
                  <a:gd name="T8" fmla="*/ 12 w 203"/>
                  <a:gd name="T9" fmla="*/ 8 h 193"/>
                  <a:gd name="T10" fmla="*/ 11 w 203"/>
                  <a:gd name="T11" fmla="*/ 0 h 193"/>
                  <a:gd name="T12" fmla="*/ 9 w 203"/>
                  <a:gd name="T13" fmla="*/ 4 h 193"/>
                  <a:gd name="T14" fmla="*/ 7 w 203"/>
                  <a:gd name="T15" fmla="*/ 2 h 193"/>
                  <a:gd name="T16" fmla="*/ 4 w 203"/>
                  <a:gd name="T17" fmla="*/ 6 h 193"/>
                  <a:gd name="T18" fmla="*/ 2 w 203"/>
                  <a:gd name="T19" fmla="*/ 7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1" name="Freeform 40"/>
              <p:cNvSpPr>
                <a:spLocks noChangeArrowheads="1"/>
              </p:cNvSpPr>
              <p:nvPr/>
            </p:nvSpPr>
            <p:spPr bwMode="auto">
              <a:xfrm>
                <a:off x="106" y="135"/>
                <a:ext cx="36" cy="38"/>
              </a:xfrm>
              <a:custGeom>
                <a:avLst/>
                <a:gdLst>
                  <a:gd name="T0" fmla="*/ 36 w 643"/>
                  <a:gd name="T1" fmla="*/ 23 h 674"/>
                  <a:gd name="T2" fmla="*/ 31 w 643"/>
                  <a:gd name="T3" fmla="*/ 30 h 674"/>
                  <a:gd name="T4" fmla="*/ 24 w 643"/>
                  <a:gd name="T5" fmla="*/ 31 h 674"/>
                  <a:gd name="T6" fmla="*/ 16 w 643"/>
                  <a:gd name="T7" fmla="*/ 31 h 674"/>
                  <a:gd name="T8" fmla="*/ 3 w 643"/>
                  <a:gd name="T9" fmla="*/ 38 h 674"/>
                  <a:gd name="T10" fmla="*/ 6 w 643"/>
                  <a:gd name="T11" fmla="*/ 24 h 674"/>
                  <a:gd name="T12" fmla="*/ 2 w 643"/>
                  <a:gd name="T13" fmla="*/ 26 h 674"/>
                  <a:gd name="T14" fmla="*/ 6 w 643"/>
                  <a:gd name="T15" fmla="*/ 13 h 674"/>
                  <a:gd name="T16" fmla="*/ 0 w 643"/>
                  <a:gd name="T17" fmla="*/ 15 h 674"/>
                  <a:gd name="T18" fmla="*/ 11 w 643"/>
                  <a:gd name="T19" fmla="*/ 0 h 674"/>
                  <a:gd name="T20" fmla="*/ 8 w 643"/>
                  <a:gd name="T21" fmla="*/ 10 h 674"/>
                  <a:gd name="T22" fmla="*/ 12 w 643"/>
                  <a:gd name="T23" fmla="*/ 8 h 674"/>
                  <a:gd name="T24" fmla="*/ 8 w 643"/>
                  <a:gd name="T25" fmla="*/ 21 h 674"/>
                  <a:gd name="T26" fmla="*/ 13 w 643"/>
                  <a:gd name="T27" fmla="*/ 18 h 674"/>
                  <a:gd name="T28" fmla="*/ 13 w 643"/>
                  <a:gd name="T29" fmla="*/ 24 h 674"/>
                  <a:gd name="T30" fmla="*/ 26 w 643"/>
                  <a:gd name="T31" fmla="*/ 27 h 674"/>
                  <a:gd name="T32" fmla="*/ 31 w 643"/>
                  <a:gd name="T33" fmla="*/ 27 h 674"/>
                  <a:gd name="T34" fmla="*/ 36 w 643"/>
                  <a:gd name="T35" fmla="*/ 23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2" name="Freeform 41"/>
              <p:cNvSpPr>
                <a:spLocks noChangeArrowheads="1"/>
              </p:cNvSpPr>
              <p:nvPr/>
            </p:nvSpPr>
            <p:spPr bwMode="auto">
              <a:xfrm>
                <a:off x="57" y="141"/>
                <a:ext cx="45" cy="73"/>
              </a:xfrm>
              <a:custGeom>
                <a:avLst/>
                <a:gdLst>
                  <a:gd name="T0" fmla="*/ 45 w 824"/>
                  <a:gd name="T1" fmla="*/ 0 h 1325"/>
                  <a:gd name="T2" fmla="*/ 31 w 824"/>
                  <a:gd name="T3" fmla="*/ 9 h 1325"/>
                  <a:gd name="T4" fmla="*/ 26 w 824"/>
                  <a:gd name="T5" fmla="*/ 8 h 1325"/>
                  <a:gd name="T6" fmla="*/ 20 w 824"/>
                  <a:gd name="T7" fmla="*/ 4 h 1325"/>
                  <a:gd name="T8" fmla="*/ 18 w 824"/>
                  <a:gd name="T9" fmla="*/ 17 h 1325"/>
                  <a:gd name="T10" fmla="*/ 24 w 824"/>
                  <a:gd name="T11" fmla="*/ 30 h 1325"/>
                  <a:gd name="T12" fmla="*/ 13 w 824"/>
                  <a:gd name="T13" fmla="*/ 27 h 1325"/>
                  <a:gd name="T14" fmla="*/ 15 w 824"/>
                  <a:gd name="T15" fmla="*/ 35 h 1325"/>
                  <a:gd name="T16" fmla="*/ 12 w 824"/>
                  <a:gd name="T17" fmla="*/ 41 h 1325"/>
                  <a:gd name="T18" fmla="*/ 9 w 824"/>
                  <a:gd name="T19" fmla="*/ 43 h 1325"/>
                  <a:gd name="T20" fmla="*/ 3 w 824"/>
                  <a:gd name="T21" fmla="*/ 54 h 1325"/>
                  <a:gd name="T22" fmla="*/ 0 w 824"/>
                  <a:gd name="T23" fmla="*/ 73 h 1325"/>
                  <a:gd name="T24" fmla="*/ 8 w 824"/>
                  <a:gd name="T25" fmla="*/ 53 h 1325"/>
                  <a:gd name="T26" fmla="*/ 20 w 824"/>
                  <a:gd name="T27" fmla="*/ 41 h 1325"/>
                  <a:gd name="T28" fmla="*/ 36 w 824"/>
                  <a:gd name="T29" fmla="*/ 25 h 1325"/>
                  <a:gd name="T30" fmla="*/ 39 w 824"/>
                  <a:gd name="T31" fmla="*/ 16 h 1325"/>
                  <a:gd name="T32" fmla="*/ 38 w 824"/>
                  <a:gd name="T33" fmla="*/ 9 h 1325"/>
                  <a:gd name="T34" fmla="*/ 45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3" name="Freeform 42"/>
              <p:cNvSpPr>
                <a:spLocks noChangeArrowheads="1"/>
              </p:cNvSpPr>
              <p:nvPr/>
            </p:nvSpPr>
            <p:spPr bwMode="auto">
              <a:xfrm>
                <a:off x="145" y="214"/>
                <a:ext cx="41" cy="37"/>
              </a:xfrm>
              <a:custGeom>
                <a:avLst/>
                <a:gdLst>
                  <a:gd name="T0" fmla="*/ 41 w 738"/>
                  <a:gd name="T1" fmla="*/ 37 h 665"/>
                  <a:gd name="T2" fmla="*/ 41 w 738"/>
                  <a:gd name="T3" fmla="*/ 31 h 665"/>
                  <a:gd name="T4" fmla="*/ 19 w 738"/>
                  <a:gd name="T5" fmla="*/ 6 h 665"/>
                  <a:gd name="T6" fmla="*/ 0 w 738"/>
                  <a:gd name="T7" fmla="*/ 0 h 665"/>
                  <a:gd name="T8" fmla="*/ 16 w 738"/>
                  <a:gd name="T9" fmla="*/ 10 h 665"/>
                  <a:gd name="T10" fmla="*/ 19 w 738"/>
                  <a:gd name="T11" fmla="*/ 19 h 665"/>
                  <a:gd name="T12" fmla="*/ 37 w 738"/>
                  <a:gd name="T13" fmla="*/ 31 h 665"/>
                  <a:gd name="T14" fmla="*/ 41 w 738"/>
                  <a:gd name="T15" fmla="*/ 37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4" name="Freeform 43"/>
              <p:cNvSpPr>
                <a:spLocks noChangeArrowheads="1"/>
              </p:cNvSpPr>
              <p:nvPr/>
            </p:nvSpPr>
            <p:spPr bwMode="auto">
              <a:xfrm>
                <a:off x="125" y="223"/>
                <a:ext cx="69" cy="65"/>
              </a:xfrm>
              <a:custGeom>
                <a:avLst/>
                <a:gdLst>
                  <a:gd name="T0" fmla="*/ 69 w 1247"/>
                  <a:gd name="T1" fmla="*/ 65 h 1183"/>
                  <a:gd name="T2" fmla="*/ 55 w 1247"/>
                  <a:gd name="T3" fmla="*/ 43 h 1183"/>
                  <a:gd name="T4" fmla="*/ 0 w 1247"/>
                  <a:gd name="T5" fmla="*/ 0 h 1183"/>
                  <a:gd name="T6" fmla="*/ 5 w 1247"/>
                  <a:gd name="T7" fmla="*/ 9 h 1183"/>
                  <a:gd name="T8" fmla="*/ 24 w 1247"/>
                  <a:gd name="T9" fmla="*/ 27 h 1183"/>
                  <a:gd name="T10" fmla="*/ 26 w 1247"/>
                  <a:gd name="T11" fmla="*/ 34 h 1183"/>
                  <a:gd name="T12" fmla="*/ 19 w 1247"/>
                  <a:gd name="T13" fmla="*/ 39 h 1183"/>
                  <a:gd name="T14" fmla="*/ 34 w 1247"/>
                  <a:gd name="T15" fmla="*/ 46 h 1183"/>
                  <a:gd name="T16" fmla="*/ 53 w 1247"/>
                  <a:gd name="T17" fmla="*/ 52 h 1183"/>
                  <a:gd name="T18" fmla="*/ 69 w 1247"/>
                  <a:gd name="T19" fmla="*/ 65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5" name="Freeform 44"/>
              <p:cNvSpPr>
                <a:spLocks noChangeArrowheads="1"/>
              </p:cNvSpPr>
              <p:nvPr/>
            </p:nvSpPr>
            <p:spPr bwMode="auto">
              <a:xfrm>
                <a:off x="129" y="271"/>
                <a:ext cx="76" cy="70"/>
              </a:xfrm>
              <a:custGeom>
                <a:avLst/>
                <a:gdLst>
                  <a:gd name="T0" fmla="*/ 76 w 1378"/>
                  <a:gd name="T1" fmla="*/ 63 h 1260"/>
                  <a:gd name="T2" fmla="*/ 67 w 1378"/>
                  <a:gd name="T3" fmla="*/ 53 h 1260"/>
                  <a:gd name="T4" fmla="*/ 60 w 1378"/>
                  <a:gd name="T5" fmla="*/ 56 h 1260"/>
                  <a:gd name="T6" fmla="*/ 41 w 1378"/>
                  <a:gd name="T7" fmla="*/ 36 h 1260"/>
                  <a:gd name="T8" fmla="*/ 13 w 1378"/>
                  <a:gd name="T9" fmla="*/ 18 h 1260"/>
                  <a:gd name="T10" fmla="*/ 0 w 1378"/>
                  <a:gd name="T11" fmla="*/ 0 h 1260"/>
                  <a:gd name="T12" fmla="*/ 14 w 1378"/>
                  <a:gd name="T13" fmla="*/ 26 h 1260"/>
                  <a:gd name="T14" fmla="*/ 35 w 1378"/>
                  <a:gd name="T15" fmla="*/ 48 h 1260"/>
                  <a:gd name="T16" fmla="*/ 76 w 1378"/>
                  <a:gd name="T17" fmla="*/ 70 h 1260"/>
                  <a:gd name="T18" fmla="*/ 76 w 1378"/>
                  <a:gd name="T19" fmla="*/ 63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6" name="Freeform 45"/>
              <p:cNvSpPr>
                <a:spLocks noChangeArrowheads="1"/>
              </p:cNvSpPr>
              <p:nvPr/>
            </p:nvSpPr>
            <p:spPr bwMode="auto">
              <a:xfrm>
                <a:off x="151" y="281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45 w 1709"/>
                  <a:gd name="T3" fmla="*/ 16 h 794"/>
                  <a:gd name="T4" fmla="*/ 59 w 1709"/>
                  <a:gd name="T5" fmla="*/ 18 h 794"/>
                  <a:gd name="T6" fmla="*/ 89 w 1709"/>
                  <a:gd name="T7" fmla="*/ 33 h 794"/>
                  <a:gd name="T8" fmla="*/ 82 w 1709"/>
                  <a:gd name="T9" fmla="*/ 36 h 794"/>
                  <a:gd name="T10" fmla="*/ 95 w 1709"/>
                  <a:gd name="T11" fmla="*/ 44 h 794"/>
                  <a:gd name="T12" fmla="*/ 88 w 1709"/>
                  <a:gd name="T13" fmla="*/ 44 h 794"/>
                  <a:gd name="T14" fmla="*/ 60 w 1709"/>
                  <a:gd name="T15" fmla="*/ 35 h 794"/>
                  <a:gd name="T16" fmla="*/ 53 w 1709"/>
                  <a:gd name="T17" fmla="*/ 41 h 794"/>
                  <a:gd name="T18" fmla="*/ 44 w 1709"/>
                  <a:gd name="T19" fmla="*/ 25 h 794"/>
                  <a:gd name="T20" fmla="*/ 40 w 1709"/>
                  <a:gd name="T21" fmla="*/ 30 h 794"/>
                  <a:gd name="T22" fmla="*/ 23 w 1709"/>
                  <a:gd name="T23" fmla="*/ 20 h 794"/>
                  <a:gd name="T24" fmla="*/ 16 w 1709"/>
                  <a:gd name="T25" fmla="*/ 10 h 794"/>
                  <a:gd name="T26" fmla="*/ 2 w 1709"/>
                  <a:gd name="T27" fmla="*/ 3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7" name="Freeform 46"/>
              <p:cNvSpPr>
                <a:spLocks noChangeArrowheads="1"/>
              </p:cNvSpPr>
              <p:nvPr/>
            </p:nvSpPr>
            <p:spPr bwMode="auto">
              <a:xfrm>
                <a:off x="186" y="192"/>
                <a:ext cx="18" cy="62"/>
              </a:xfrm>
              <a:custGeom>
                <a:avLst/>
                <a:gdLst>
                  <a:gd name="T0" fmla="*/ 14 w 321"/>
                  <a:gd name="T1" fmla="*/ 0 h 1116"/>
                  <a:gd name="T2" fmla="*/ 17 w 321"/>
                  <a:gd name="T3" fmla="*/ 5 h 1116"/>
                  <a:gd name="T4" fmla="*/ 17 w 321"/>
                  <a:gd name="T5" fmla="*/ 15 h 1116"/>
                  <a:gd name="T6" fmla="*/ 13 w 321"/>
                  <a:gd name="T7" fmla="*/ 31 h 1116"/>
                  <a:gd name="T8" fmla="*/ 18 w 321"/>
                  <a:gd name="T9" fmla="*/ 41 h 1116"/>
                  <a:gd name="T10" fmla="*/ 10 w 321"/>
                  <a:gd name="T11" fmla="*/ 62 h 1116"/>
                  <a:gd name="T12" fmla="*/ 8 w 321"/>
                  <a:gd name="T13" fmla="*/ 54 h 1116"/>
                  <a:gd name="T14" fmla="*/ 5 w 321"/>
                  <a:gd name="T15" fmla="*/ 49 h 1116"/>
                  <a:gd name="T16" fmla="*/ 0 w 321"/>
                  <a:gd name="T17" fmla="*/ 29 h 1116"/>
                  <a:gd name="T18" fmla="*/ 13 w 321"/>
                  <a:gd name="T19" fmla="*/ 11 h 1116"/>
                  <a:gd name="T20" fmla="*/ 14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8" name="Freeform 47"/>
              <p:cNvSpPr>
                <a:spLocks noChangeArrowheads="1"/>
              </p:cNvSpPr>
              <p:nvPr/>
            </p:nvSpPr>
            <p:spPr bwMode="auto">
              <a:xfrm>
                <a:off x="3" y="224"/>
                <a:ext cx="351" cy="284"/>
              </a:xfrm>
              <a:custGeom>
                <a:avLst/>
                <a:gdLst>
                  <a:gd name="T0" fmla="*/ 305 w 6327"/>
                  <a:gd name="T1" fmla="*/ 218 h 5107"/>
                  <a:gd name="T2" fmla="*/ 202 w 6327"/>
                  <a:gd name="T3" fmla="*/ 258 h 5107"/>
                  <a:gd name="T4" fmla="*/ 166 w 6327"/>
                  <a:gd name="T5" fmla="*/ 280 h 5107"/>
                  <a:gd name="T6" fmla="*/ 164 w 6327"/>
                  <a:gd name="T7" fmla="*/ 270 h 5107"/>
                  <a:gd name="T8" fmla="*/ 131 w 6327"/>
                  <a:gd name="T9" fmla="*/ 258 h 5107"/>
                  <a:gd name="T10" fmla="*/ 132 w 6327"/>
                  <a:gd name="T11" fmla="*/ 246 h 5107"/>
                  <a:gd name="T12" fmla="*/ 89 w 6327"/>
                  <a:gd name="T13" fmla="*/ 256 h 5107"/>
                  <a:gd name="T14" fmla="*/ 135 w 6327"/>
                  <a:gd name="T15" fmla="*/ 232 h 5107"/>
                  <a:gd name="T16" fmla="*/ 116 w 6327"/>
                  <a:gd name="T17" fmla="*/ 224 h 5107"/>
                  <a:gd name="T18" fmla="*/ 98 w 6327"/>
                  <a:gd name="T19" fmla="*/ 202 h 5107"/>
                  <a:gd name="T20" fmla="*/ 112 w 6327"/>
                  <a:gd name="T21" fmla="*/ 198 h 5107"/>
                  <a:gd name="T22" fmla="*/ 126 w 6327"/>
                  <a:gd name="T23" fmla="*/ 170 h 5107"/>
                  <a:gd name="T24" fmla="*/ 99 w 6327"/>
                  <a:gd name="T25" fmla="*/ 183 h 5107"/>
                  <a:gd name="T26" fmla="*/ 76 w 6327"/>
                  <a:gd name="T27" fmla="*/ 195 h 5107"/>
                  <a:gd name="T28" fmla="*/ 71 w 6327"/>
                  <a:gd name="T29" fmla="*/ 186 h 5107"/>
                  <a:gd name="T30" fmla="*/ 62 w 6327"/>
                  <a:gd name="T31" fmla="*/ 191 h 5107"/>
                  <a:gd name="T32" fmla="*/ 49 w 6327"/>
                  <a:gd name="T33" fmla="*/ 189 h 5107"/>
                  <a:gd name="T34" fmla="*/ 17 w 6327"/>
                  <a:gd name="T35" fmla="*/ 227 h 5107"/>
                  <a:gd name="T36" fmla="*/ 46 w 6327"/>
                  <a:gd name="T37" fmla="*/ 182 h 5107"/>
                  <a:gd name="T38" fmla="*/ 8 w 6327"/>
                  <a:gd name="T39" fmla="*/ 200 h 5107"/>
                  <a:gd name="T40" fmla="*/ 26 w 6327"/>
                  <a:gd name="T41" fmla="*/ 172 h 5107"/>
                  <a:gd name="T42" fmla="*/ 59 w 6327"/>
                  <a:gd name="T43" fmla="*/ 158 h 5107"/>
                  <a:gd name="T44" fmla="*/ 73 w 6327"/>
                  <a:gd name="T45" fmla="*/ 153 h 5107"/>
                  <a:gd name="T46" fmla="*/ 95 w 6327"/>
                  <a:gd name="T47" fmla="*/ 147 h 5107"/>
                  <a:gd name="T48" fmla="*/ 143 w 6327"/>
                  <a:gd name="T49" fmla="*/ 161 h 5107"/>
                  <a:gd name="T50" fmla="*/ 154 w 6327"/>
                  <a:gd name="T51" fmla="*/ 152 h 5107"/>
                  <a:gd name="T52" fmla="*/ 133 w 6327"/>
                  <a:gd name="T53" fmla="*/ 143 h 5107"/>
                  <a:gd name="T54" fmla="*/ 102 w 6327"/>
                  <a:gd name="T55" fmla="*/ 104 h 5107"/>
                  <a:gd name="T56" fmla="*/ 90 w 6327"/>
                  <a:gd name="T57" fmla="*/ 78 h 5107"/>
                  <a:gd name="T58" fmla="*/ 78 w 6327"/>
                  <a:gd name="T59" fmla="*/ 87 h 5107"/>
                  <a:gd name="T60" fmla="*/ 105 w 6327"/>
                  <a:gd name="T61" fmla="*/ 80 h 5107"/>
                  <a:gd name="T62" fmla="*/ 78 w 6327"/>
                  <a:gd name="T63" fmla="*/ 0 h 5107"/>
                  <a:gd name="T64" fmla="*/ 161 w 6327"/>
                  <a:gd name="T65" fmla="*/ 128 h 5107"/>
                  <a:gd name="T66" fmla="*/ 167 w 6327"/>
                  <a:gd name="T67" fmla="*/ 146 h 5107"/>
                  <a:gd name="T68" fmla="*/ 192 w 6327"/>
                  <a:gd name="T69" fmla="*/ 152 h 5107"/>
                  <a:gd name="T70" fmla="*/ 198 w 6327"/>
                  <a:gd name="T71" fmla="*/ 166 h 5107"/>
                  <a:gd name="T72" fmla="*/ 209 w 6327"/>
                  <a:gd name="T73" fmla="*/ 191 h 5107"/>
                  <a:gd name="T74" fmla="*/ 178 w 6327"/>
                  <a:gd name="T75" fmla="*/ 207 h 5107"/>
                  <a:gd name="T76" fmla="*/ 231 w 6327"/>
                  <a:gd name="T77" fmla="*/ 201 h 5107"/>
                  <a:gd name="T78" fmla="*/ 272 w 6327"/>
                  <a:gd name="T79" fmla="*/ 206 h 5107"/>
                  <a:gd name="T80" fmla="*/ 338 w 6327"/>
                  <a:gd name="T81" fmla="*/ 196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39" name="Freeform 48"/>
              <p:cNvSpPr>
                <a:spLocks noChangeArrowheads="1"/>
              </p:cNvSpPr>
              <p:nvPr/>
            </p:nvSpPr>
            <p:spPr bwMode="auto">
              <a:xfrm>
                <a:off x="40" y="275"/>
                <a:ext cx="47" cy="81"/>
              </a:xfrm>
              <a:custGeom>
                <a:avLst/>
                <a:gdLst>
                  <a:gd name="T0" fmla="*/ 14 w 840"/>
                  <a:gd name="T1" fmla="*/ 0 h 1468"/>
                  <a:gd name="T2" fmla="*/ 40 w 840"/>
                  <a:gd name="T3" fmla="*/ 57 h 1468"/>
                  <a:gd name="T4" fmla="*/ 33 w 840"/>
                  <a:gd name="T5" fmla="*/ 51 h 1468"/>
                  <a:gd name="T6" fmla="*/ 33 w 840"/>
                  <a:gd name="T7" fmla="*/ 58 h 1468"/>
                  <a:gd name="T8" fmla="*/ 47 w 840"/>
                  <a:gd name="T9" fmla="*/ 76 h 1468"/>
                  <a:gd name="T10" fmla="*/ 18 w 840"/>
                  <a:gd name="T11" fmla="*/ 65 h 1468"/>
                  <a:gd name="T12" fmla="*/ 0 w 840"/>
                  <a:gd name="T13" fmla="*/ 81 h 1468"/>
                  <a:gd name="T14" fmla="*/ 12 w 840"/>
                  <a:gd name="T15" fmla="*/ 52 h 1468"/>
                  <a:gd name="T16" fmla="*/ 21 w 840"/>
                  <a:gd name="T17" fmla="*/ 42 h 1468"/>
                  <a:gd name="T18" fmla="*/ 22 w 840"/>
                  <a:gd name="T19" fmla="*/ 31 h 1468"/>
                  <a:gd name="T20" fmla="*/ 15 w 840"/>
                  <a:gd name="T21" fmla="*/ 17 h 1468"/>
                  <a:gd name="T22" fmla="*/ 14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0" name="Freeform 49"/>
              <p:cNvSpPr>
                <a:spLocks noChangeArrowheads="1"/>
              </p:cNvSpPr>
              <p:nvPr/>
            </p:nvSpPr>
            <p:spPr bwMode="auto">
              <a:xfrm>
                <a:off x="17" y="368"/>
                <a:ext cx="47" cy="20"/>
              </a:xfrm>
              <a:custGeom>
                <a:avLst/>
                <a:gdLst>
                  <a:gd name="T0" fmla="*/ 47 w 853"/>
                  <a:gd name="T1" fmla="*/ 6 h 359"/>
                  <a:gd name="T2" fmla="*/ 27 w 853"/>
                  <a:gd name="T3" fmla="*/ 0 h 359"/>
                  <a:gd name="T4" fmla="*/ 19 w 853"/>
                  <a:gd name="T5" fmla="*/ 0 h 359"/>
                  <a:gd name="T6" fmla="*/ 3 w 853"/>
                  <a:gd name="T7" fmla="*/ 9 h 359"/>
                  <a:gd name="T8" fmla="*/ 0 w 853"/>
                  <a:gd name="T9" fmla="*/ 20 h 359"/>
                  <a:gd name="T10" fmla="*/ 24 w 853"/>
                  <a:gd name="T11" fmla="*/ 6 h 359"/>
                  <a:gd name="T12" fmla="*/ 47 w 853"/>
                  <a:gd name="T13" fmla="*/ 6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1" name="Freeform 50"/>
              <p:cNvSpPr>
                <a:spLocks noChangeArrowheads="1"/>
              </p:cNvSpPr>
              <p:nvPr/>
            </p:nvSpPr>
            <p:spPr bwMode="auto">
              <a:xfrm>
                <a:off x="197" y="260"/>
                <a:ext cx="103" cy="41"/>
              </a:xfrm>
              <a:custGeom>
                <a:avLst/>
                <a:gdLst>
                  <a:gd name="T0" fmla="*/ 0 w 1852"/>
                  <a:gd name="T1" fmla="*/ 2 h 751"/>
                  <a:gd name="T2" fmla="*/ 0 w 1852"/>
                  <a:gd name="T3" fmla="*/ 16 h 751"/>
                  <a:gd name="T4" fmla="*/ 9 w 1852"/>
                  <a:gd name="T5" fmla="*/ 21 h 751"/>
                  <a:gd name="T6" fmla="*/ 9 w 1852"/>
                  <a:gd name="T7" fmla="*/ 32 h 751"/>
                  <a:gd name="T8" fmla="*/ 32 w 1852"/>
                  <a:gd name="T9" fmla="*/ 41 h 751"/>
                  <a:gd name="T10" fmla="*/ 55 w 1852"/>
                  <a:gd name="T11" fmla="*/ 41 h 751"/>
                  <a:gd name="T12" fmla="*/ 103 w 1852"/>
                  <a:gd name="T13" fmla="*/ 21 h 751"/>
                  <a:gd name="T14" fmla="*/ 102 w 1852"/>
                  <a:gd name="T15" fmla="*/ 10 h 751"/>
                  <a:gd name="T16" fmla="*/ 91 w 1852"/>
                  <a:gd name="T17" fmla="*/ 0 h 751"/>
                  <a:gd name="T18" fmla="*/ 87 w 1852"/>
                  <a:gd name="T19" fmla="*/ 10 h 751"/>
                  <a:gd name="T20" fmla="*/ 78 w 1852"/>
                  <a:gd name="T21" fmla="*/ 0 h 751"/>
                  <a:gd name="T22" fmla="*/ 41 w 1852"/>
                  <a:gd name="T23" fmla="*/ 4 h 751"/>
                  <a:gd name="T24" fmla="*/ 31 w 1852"/>
                  <a:gd name="T25" fmla="*/ 13 h 751"/>
                  <a:gd name="T26" fmla="*/ 20 w 1852"/>
                  <a:gd name="T27" fmla="*/ 6 h 751"/>
                  <a:gd name="T28" fmla="*/ 16 w 1852"/>
                  <a:gd name="T29" fmla="*/ 6 h 751"/>
                  <a:gd name="T30" fmla="*/ 11 w 1852"/>
                  <a:gd name="T31" fmla="*/ 11 h 751"/>
                  <a:gd name="T32" fmla="*/ 5 w 1852"/>
                  <a:gd name="T33" fmla="*/ 11 h 751"/>
                  <a:gd name="T34" fmla="*/ 0 w 1852"/>
                  <a:gd name="T35" fmla="*/ 2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2" name="Freeform 51"/>
              <p:cNvSpPr>
                <a:spLocks noChangeArrowheads="1"/>
              </p:cNvSpPr>
              <p:nvPr/>
            </p:nvSpPr>
            <p:spPr bwMode="auto">
              <a:xfrm>
                <a:off x="215" y="324"/>
                <a:ext cx="42" cy="73"/>
              </a:xfrm>
              <a:custGeom>
                <a:avLst/>
                <a:gdLst>
                  <a:gd name="T0" fmla="*/ 39 w 750"/>
                  <a:gd name="T1" fmla="*/ 0 h 1313"/>
                  <a:gd name="T2" fmla="*/ 39 w 750"/>
                  <a:gd name="T3" fmla="*/ 13 h 1313"/>
                  <a:gd name="T4" fmla="*/ 5 w 750"/>
                  <a:gd name="T5" fmla="*/ 53 h 1313"/>
                  <a:gd name="T6" fmla="*/ 0 w 750"/>
                  <a:gd name="T7" fmla="*/ 73 h 1313"/>
                  <a:gd name="T8" fmla="*/ 11 w 750"/>
                  <a:gd name="T9" fmla="*/ 63 h 1313"/>
                  <a:gd name="T10" fmla="*/ 19 w 750"/>
                  <a:gd name="T11" fmla="*/ 45 h 1313"/>
                  <a:gd name="T12" fmla="*/ 28 w 750"/>
                  <a:gd name="T13" fmla="*/ 42 h 1313"/>
                  <a:gd name="T14" fmla="*/ 42 w 750"/>
                  <a:gd name="T15" fmla="*/ 16 h 1313"/>
                  <a:gd name="T16" fmla="*/ 42 w 750"/>
                  <a:gd name="T17" fmla="*/ 10 h 1313"/>
                  <a:gd name="T18" fmla="*/ 39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3" name="Freeform 52"/>
              <p:cNvSpPr>
                <a:spLocks noChangeArrowheads="1"/>
              </p:cNvSpPr>
              <p:nvPr/>
            </p:nvSpPr>
            <p:spPr bwMode="auto">
              <a:xfrm>
                <a:off x="0" y="298"/>
                <a:ext cx="37" cy="135"/>
              </a:xfrm>
              <a:custGeom>
                <a:avLst/>
                <a:gdLst>
                  <a:gd name="T0" fmla="*/ 0 w 655"/>
                  <a:gd name="T1" fmla="*/ 3 h 2441"/>
                  <a:gd name="T2" fmla="*/ 0 w 655"/>
                  <a:gd name="T3" fmla="*/ 135 h 2441"/>
                  <a:gd name="T4" fmla="*/ 9 w 655"/>
                  <a:gd name="T5" fmla="*/ 104 h 2441"/>
                  <a:gd name="T6" fmla="*/ 17 w 655"/>
                  <a:gd name="T7" fmla="*/ 65 h 2441"/>
                  <a:gd name="T8" fmla="*/ 28 w 655"/>
                  <a:gd name="T9" fmla="*/ 44 h 2441"/>
                  <a:gd name="T10" fmla="*/ 37 w 655"/>
                  <a:gd name="T11" fmla="*/ 0 h 2441"/>
                  <a:gd name="T12" fmla="*/ 26 w 655"/>
                  <a:gd name="T13" fmla="*/ 33 h 2441"/>
                  <a:gd name="T14" fmla="*/ 15 w 655"/>
                  <a:gd name="T15" fmla="*/ 32 h 2441"/>
                  <a:gd name="T16" fmla="*/ 0 w 655"/>
                  <a:gd name="T17" fmla="*/ 3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4" name="Freeform 53"/>
              <p:cNvSpPr>
                <a:spLocks noChangeArrowheads="1"/>
              </p:cNvSpPr>
              <p:nvPr/>
            </p:nvSpPr>
            <p:spPr bwMode="auto">
              <a:xfrm>
                <a:off x="256" y="338"/>
                <a:ext cx="10" cy="22"/>
              </a:xfrm>
              <a:custGeom>
                <a:avLst/>
                <a:gdLst>
                  <a:gd name="T0" fmla="*/ 1 w 184"/>
                  <a:gd name="T1" fmla="*/ 1 h 392"/>
                  <a:gd name="T2" fmla="*/ 1 w 184"/>
                  <a:gd name="T3" fmla="*/ 22 h 392"/>
                  <a:gd name="T4" fmla="*/ 10 w 184"/>
                  <a:gd name="T5" fmla="*/ 12 h 392"/>
                  <a:gd name="T6" fmla="*/ 7 w 184"/>
                  <a:gd name="T7" fmla="*/ 2 h 392"/>
                  <a:gd name="T8" fmla="*/ 0 w 184"/>
                  <a:gd name="T9" fmla="*/ 0 h 392"/>
                  <a:gd name="T10" fmla="*/ 1 w 184"/>
                  <a:gd name="T11" fmla="*/ 1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5" name="Freeform 54"/>
              <p:cNvSpPr>
                <a:spLocks noChangeArrowheads="1"/>
              </p:cNvSpPr>
              <p:nvPr/>
            </p:nvSpPr>
            <p:spPr bwMode="auto">
              <a:xfrm>
                <a:off x="41" y="435"/>
                <a:ext cx="68" cy="48"/>
              </a:xfrm>
              <a:custGeom>
                <a:avLst/>
                <a:gdLst>
                  <a:gd name="T0" fmla="*/ 68 w 1226"/>
                  <a:gd name="T1" fmla="*/ 15 h 856"/>
                  <a:gd name="T2" fmla="*/ 68 w 1226"/>
                  <a:gd name="T3" fmla="*/ 7 h 856"/>
                  <a:gd name="T4" fmla="*/ 58 w 1226"/>
                  <a:gd name="T5" fmla="*/ 0 h 856"/>
                  <a:gd name="T6" fmla="*/ 27 w 1226"/>
                  <a:gd name="T7" fmla="*/ 19 h 856"/>
                  <a:gd name="T8" fmla="*/ 21 w 1226"/>
                  <a:gd name="T9" fmla="*/ 32 h 856"/>
                  <a:gd name="T10" fmla="*/ 0 w 1226"/>
                  <a:gd name="T11" fmla="*/ 48 h 856"/>
                  <a:gd name="T12" fmla="*/ 16 w 1226"/>
                  <a:gd name="T13" fmla="*/ 48 h 856"/>
                  <a:gd name="T14" fmla="*/ 68 w 1226"/>
                  <a:gd name="T15" fmla="*/ 15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6" name="Freeform 55"/>
              <p:cNvSpPr>
                <a:spLocks noChangeArrowheads="1"/>
              </p:cNvSpPr>
              <p:nvPr/>
            </p:nvSpPr>
            <p:spPr bwMode="auto">
              <a:xfrm>
                <a:off x="1" y="458"/>
                <a:ext cx="154" cy="111"/>
              </a:xfrm>
              <a:custGeom>
                <a:avLst/>
                <a:gdLst>
                  <a:gd name="T0" fmla="*/ 31 w 2767"/>
                  <a:gd name="T1" fmla="*/ 8 h 2006"/>
                  <a:gd name="T2" fmla="*/ 20 w 2767"/>
                  <a:gd name="T3" fmla="*/ 8 h 2006"/>
                  <a:gd name="T4" fmla="*/ 12 w 2767"/>
                  <a:gd name="T5" fmla="*/ 0 h 2006"/>
                  <a:gd name="T6" fmla="*/ 4 w 2767"/>
                  <a:gd name="T7" fmla="*/ 13 h 2006"/>
                  <a:gd name="T8" fmla="*/ 2 w 2767"/>
                  <a:gd name="T9" fmla="*/ 5 h 2006"/>
                  <a:gd name="T10" fmla="*/ 0 w 2767"/>
                  <a:gd name="T11" fmla="*/ 19 h 2006"/>
                  <a:gd name="T12" fmla="*/ 5 w 2767"/>
                  <a:gd name="T13" fmla="*/ 36 h 2006"/>
                  <a:gd name="T14" fmla="*/ 9 w 2767"/>
                  <a:gd name="T15" fmla="*/ 32 h 2006"/>
                  <a:gd name="T16" fmla="*/ 12 w 2767"/>
                  <a:gd name="T17" fmla="*/ 45 h 2006"/>
                  <a:gd name="T18" fmla="*/ 6 w 2767"/>
                  <a:gd name="T19" fmla="*/ 45 h 2006"/>
                  <a:gd name="T20" fmla="*/ 9 w 2767"/>
                  <a:gd name="T21" fmla="*/ 51 h 2006"/>
                  <a:gd name="T22" fmla="*/ 24 w 2767"/>
                  <a:gd name="T23" fmla="*/ 62 h 2006"/>
                  <a:gd name="T24" fmla="*/ 33 w 2767"/>
                  <a:gd name="T25" fmla="*/ 82 h 2006"/>
                  <a:gd name="T26" fmla="*/ 48 w 2767"/>
                  <a:gd name="T27" fmla="*/ 93 h 2006"/>
                  <a:gd name="T28" fmla="*/ 55 w 2767"/>
                  <a:gd name="T29" fmla="*/ 91 h 2006"/>
                  <a:gd name="T30" fmla="*/ 84 w 2767"/>
                  <a:gd name="T31" fmla="*/ 107 h 2006"/>
                  <a:gd name="T32" fmla="*/ 101 w 2767"/>
                  <a:gd name="T33" fmla="*/ 107 h 2006"/>
                  <a:gd name="T34" fmla="*/ 110 w 2767"/>
                  <a:gd name="T35" fmla="*/ 111 h 2006"/>
                  <a:gd name="T36" fmla="*/ 124 w 2767"/>
                  <a:gd name="T37" fmla="*/ 106 h 2006"/>
                  <a:gd name="T38" fmla="*/ 129 w 2767"/>
                  <a:gd name="T39" fmla="*/ 109 h 2006"/>
                  <a:gd name="T40" fmla="*/ 151 w 2767"/>
                  <a:gd name="T41" fmla="*/ 103 h 2006"/>
                  <a:gd name="T42" fmla="*/ 136 w 2767"/>
                  <a:gd name="T43" fmla="*/ 100 h 2006"/>
                  <a:gd name="T44" fmla="*/ 141 w 2767"/>
                  <a:gd name="T45" fmla="*/ 95 h 2006"/>
                  <a:gd name="T46" fmla="*/ 129 w 2767"/>
                  <a:gd name="T47" fmla="*/ 99 h 2006"/>
                  <a:gd name="T48" fmla="*/ 95 w 2767"/>
                  <a:gd name="T49" fmla="*/ 99 h 2006"/>
                  <a:gd name="T50" fmla="*/ 69 w 2767"/>
                  <a:gd name="T51" fmla="*/ 86 h 2006"/>
                  <a:gd name="T52" fmla="*/ 90 w 2767"/>
                  <a:gd name="T53" fmla="*/ 89 h 2006"/>
                  <a:gd name="T54" fmla="*/ 104 w 2767"/>
                  <a:gd name="T55" fmla="*/ 89 h 2006"/>
                  <a:gd name="T56" fmla="*/ 130 w 2767"/>
                  <a:gd name="T57" fmla="*/ 77 h 2006"/>
                  <a:gd name="T58" fmla="*/ 142 w 2767"/>
                  <a:gd name="T59" fmla="*/ 77 h 2006"/>
                  <a:gd name="T60" fmla="*/ 154 w 2767"/>
                  <a:gd name="T61" fmla="*/ 72 h 2006"/>
                  <a:gd name="T62" fmla="*/ 141 w 2767"/>
                  <a:gd name="T63" fmla="*/ 75 h 2006"/>
                  <a:gd name="T64" fmla="*/ 127 w 2767"/>
                  <a:gd name="T65" fmla="*/ 74 h 2006"/>
                  <a:gd name="T66" fmla="*/ 103 w 2767"/>
                  <a:gd name="T67" fmla="*/ 81 h 2006"/>
                  <a:gd name="T68" fmla="*/ 61 w 2767"/>
                  <a:gd name="T69" fmla="*/ 81 h 2006"/>
                  <a:gd name="T70" fmla="*/ 53 w 2767"/>
                  <a:gd name="T71" fmla="*/ 76 h 2006"/>
                  <a:gd name="T72" fmla="*/ 50 w 2767"/>
                  <a:gd name="T73" fmla="*/ 68 h 2006"/>
                  <a:gd name="T74" fmla="*/ 42 w 2767"/>
                  <a:gd name="T75" fmla="*/ 69 h 2006"/>
                  <a:gd name="T76" fmla="*/ 38 w 2767"/>
                  <a:gd name="T77" fmla="*/ 56 h 2006"/>
                  <a:gd name="T78" fmla="*/ 46 w 2767"/>
                  <a:gd name="T79" fmla="*/ 55 h 2006"/>
                  <a:gd name="T80" fmla="*/ 57 w 2767"/>
                  <a:gd name="T81" fmla="*/ 49 h 2006"/>
                  <a:gd name="T82" fmla="*/ 78 w 2767"/>
                  <a:gd name="T83" fmla="*/ 48 h 2006"/>
                  <a:gd name="T84" fmla="*/ 111 w 2767"/>
                  <a:gd name="T85" fmla="*/ 37 h 2006"/>
                  <a:gd name="T86" fmla="*/ 119 w 2767"/>
                  <a:gd name="T87" fmla="*/ 25 h 2006"/>
                  <a:gd name="T88" fmla="*/ 104 w 2767"/>
                  <a:gd name="T89" fmla="*/ 34 h 2006"/>
                  <a:gd name="T90" fmla="*/ 81 w 2767"/>
                  <a:gd name="T91" fmla="*/ 34 h 2006"/>
                  <a:gd name="T92" fmla="*/ 71 w 2767"/>
                  <a:gd name="T93" fmla="*/ 28 h 2006"/>
                  <a:gd name="T94" fmla="*/ 43 w 2767"/>
                  <a:gd name="T95" fmla="*/ 37 h 2006"/>
                  <a:gd name="T96" fmla="*/ 30 w 2767"/>
                  <a:gd name="T97" fmla="*/ 26 h 2006"/>
                  <a:gd name="T98" fmla="*/ 28 w 2767"/>
                  <a:gd name="T99" fmla="*/ 29 h 2006"/>
                  <a:gd name="T100" fmla="*/ 31 w 2767"/>
                  <a:gd name="T101" fmla="*/ 37 h 2006"/>
                  <a:gd name="T102" fmla="*/ 27 w 2767"/>
                  <a:gd name="T103" fmla="*/ 47 h 2006"/>
                  <a:gd name="T104" fmla="*/ 19 w 2767"/>
                  <a:gd name="T105" fmla="*/ 50 h 2006"/>
                  <a:gd name="T106" fmla="*/ 17 w 2767"/>
                  <a:gd name="T107" fmla="*/ 47 h 2006"/>
                  <a:gd name="T108" fmla="*/ 24 w 2767"/>
                  <a:gd name="T109" fmla="*/ 39 h 2006"/>
                  <a:gd name="T110" fmla="*/ 15 w 2767"/>
                  <a:gd name="T111" fmla="*/ 23 h 2006"/>
                  <a:gd name="T112" fmla="*/ 8 w 2767"/>
                  <a:gd name="T113" fmla="*/ 29 h 2006"/>
                  <a:gd name="T114" fmla="*/ 6 w 2767"/>
                  <a:gd name="T115" fmla="*/ 21 h 2006"/>
                  <a:gd name="T116" fmla="*/ 9 w 2767"/>
                  <a:gd name="T117" fmla="*/ 13 h 2006"/>
                  <a:gd name="T118" fmla="*/ 22 w 2767"/>
                  <a:gd name="T119" fmla="*/ 14 h 2006"/>
                  <a:gd name="T120" fmla="*/ 31 w 2767"/>
                  <a:gd name="T121" fmla="*/ 8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7" name="Freeform 56"/>
              <p:cNvSpPr>
                <a:spLocks noChangeArrowheads="1"/>
              </p:cNvSpPr>
              <p:nvPr/>
            </p:nvSpPr>
            <p:spPr bwMode="auto">
              <a:xfrm>
                <a:off x="69" y="511"/>
                <a:ext cx="75" cy="24"/>
              </a:xfrm>
              <a:custGeom>
                <a:avLst/>
                <a:gdLst>
                  <a:gd name="T0" fmla="*/ 75 w 1351"/>
                  <a:gd name="T1" fmla="*/ 0 h 425"/>
                  <a:gd name="T2" fmla="*/ 43 w 1351"/>
                  <a:gd name="T3" fmla="*/ 5 h 425"/>
                  <a:gd name="T4" fmla="*/ 0 w 1351"/>
                  <a:gd name="T5" fmla="*/ 24 h 425"/>
                  <a:gd name="T6" fmla="*/ 62 w 1351"/>
                  <a:gd name="T7" fmla="*/ 9 h 425"/>
                  <a:gd name="T8" fmla="*/ 75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8" name="Freeform 57"/>
              <p:cNvSpPr>
                <a:spLocks noChangeArrowheads="1"/>
              </p:cNvSpPr>
              <p:nvPr/>
            </p:nvSpPr>
            <p:spPr bwMode="auto">
              <a:xfrm>
                <a:off x="94" y="574"/>
                <a:ext cx="52" cy="14"/>
              </a:xfrm>
              <a:custGeom>
                <a:avLst/>
                <a:gdLst>
                  <a:gd name="T0" fmla="*/ 52 w 930"/>
                  <a:gd name="T1" fmla="*/ 14 h 251"/>
                  <a:gd name="T2" fmla="*/ 22 w 930"/>
                  <a:gd name="T3" fmla="*/ 14 h 251"/>
                  <a:gd name="T4" fmla="*/ 0 w 930"/>
                  <a:gd name="T5" fmla="*/ 0 h 251"/>
                  <a:gd name="T6" fmla="*/ 41 w 930"/>
                  <a:gd name="T7" fmla="*/ 9 h 251"/>
                  <a:gd name="T8" fmla="*/ 52 w 930"/>
                  <a:gd name="T9" fmla="*/ 14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49" name="Freeform 58"/>
              <p:cNvSpPr>
                <a:spLocks noChangeArrowheads="1"/>
              </p:cNvSpPr>
              <p:nvPr/>
            </p:nvSpPr>
            <p:spPr bwMode="auto">
              <a:xfrm>
                <a:off x="124" y="565"/>
                <a:ext cx="35" cy="13"/>
              </a:xfrm>
              <a:custGeom>
                <a:avLst/>
                <a:gdLst>
                  <a:gd name="T0" fmla="*/ 35 w 636"/>
                  <a:gd name="T1" fmla="*/ 0 h 231"/>
                  <a:gd name="T2" fmla="*/ 0 w 636"/>
                  <a:gd name="T3" fmla="*/ 11 h 231"/>
                  <a:gd name="T4" fmla="*/ 33 w 636"/>
                  <a:gd name="T5" fmla="*/ 13 h 231"/>
                  <a:gd name="T6" fmla="*/ 35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0" name="Line 59"/>
              <p:cNvSpPr>
                <a:spLocks noChangeShapeType="1"/>
              </p:cNvSpPr>
              <p:nvPr/>
            </p:nvSpPr>
            <p:spPr bwMode="auto">
              <a:xfrm flipV="1">
                <a:off x="161" y="497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Line 60"/>
              <p:cNvSpPr>
                <a:spLocks noChangeShapeType="1"/>
              </p:cNvSpPr>
              <p:nvPr/>
            </p:nvSpPr>
            <p:spPr bwMode="auto">
              <a:xfrm flipH="1">
                <a:off x="38" y="225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61"/>
              <p:cNvSpPr>
                <a:spLocks noChangeArrowheads="1"/>
              </p:cNvSpPr>
              <p:nvPr/>
            </p:nvSpPr>
            <p:spPr bwMode="auto">
              <a:xfrm>
                <a:off x="248" y="101"/>
                <a:ext cx="35" cy="26"/>
              </a:xfrm>
              <a:custGeom>
                <a:avLst/>
                <a:gdLst>
                  <a:gd name="T0" fmla="*/ 10 w 620"/>
                  <a:gd name="T1" fmla="*/ 0 h 460"/>
                  <a:gd name="T2" fmla="*/ 0 w 620"/>
                  <a:gd name="T3" fmla="*/ 11 h 460"/>
                  <a:gd name="T4" fmla="*/ 25 w 620"/>
                  <a:gd name="T5" fmla="*/ 26 h 460"/>
                  <a:gd name="T6" fmla="*/ 35 w 620"/>
                  <a:gd name="T7" fmla="*/ 14 h 460"/>
                  <a:gd name="T8" fmla="*/ 26 w 620"/>
                  <a:gd name="T9" fmla="*/ 7 h 460"/>
                  <a:gd name="T10" fmla="*/ 18 w 620"/>
                  <a:gd name="T11" fmla="*/ 15 h 460"/>
                  <a:gd name="T12" fmla="*/ 19 w 620"/>
                  <a:gd name="T13" fmla="*/ 5 h 460"/>
                  <a:gd name="T14" fmla="*/ 10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3" name="Freeform 62"/>
              <p:cNvSpPr>
                <a:spLocks noChangeArrowheads="1"/>
              </p:cNvSpPr>
              <p:nvPr/>
            </p:nvSpPr>
            <p:spPr bwMode="auto">
              <a:xfrm>
                <a:off x="268" y="100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17 w 298"/>
                  <a:gd name="T3" fmla="*/ 12 h 215"/>
                  <a:gd name="T4" fmla="*/ 17 w 298"/>
                  <a:gd name="T5" fmla="*/ 9 h 215"/>
                  <a:gd name="T6" fmla="*/ 3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4" name="Freeform 63"/>
              <p:cNvSpPr>
                <a:spLocks noChangeArrowheads="1"/>
              </p:cNvSpPr>
              <p:nvPr/>
            </p:nvSpPr>
            <p:spPr bwMode="auto">
              <a:xfrm>
                <a:off x="276" y="118"/>
                <a:ext cx="18" cy="15"/>
              </a:xfrm>
              <a:custGeom>
                <a:avLst/>
                <a:gdLst>
                  <a:gd name="T0" fmla="*/ 0 w 332"/>
                  <a:gd name="T1" fmla="*/ 4 h 264"/>
                  <a:gd name="T2" fmla="*/ 15 w 332"/>
                  <a:gd name="T3" fmla="*/ 15 h 264"/>
                  <a:gd name="T4" fmla="*/ 18 w 332"/>
                  <a:gd name="T5" fmla="*/ 10 h 264"/>
                  <a:gd name="T6" fmla="*/ 5 w 332"/>
                  <a:gd name="T7" fmla="*/ 0 h 264"/>
                  <a:gd name="T8" fmla="*/ 0 w 332"/>
                  <a:gd name="T9" fmla="*/ 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5" name="Freeform 64"/>
              <p:cNvSpPr>
                <a:spLocks noChangeArrowheads="1"/>
              </p:cNvSpPr>
              <p:nvPr/>
            </p:nvSpPr>
            <p:spPr bwMode="auto">
              <a:xfrm>
                <a:off x="280" y="108"/>
                <a:ext cx="207" cy="71"/>
              </a:xfrm>
              <a:custGeom>
                <a:avLst/>
                <a:gdLst>
                  <a:gd name="T0" fmla="*/ 0 w 3722"/>
                  <a:gd name="T1" fmla="*/ 38 h 1284"/>
                  <a:gd name="T2" fmla="*/ 22 w 3722"/>
                  <a:gd name="T3" fmla="*/ 0 h 1284"/>
                  <a:gd name="T4" fmla="*/ 51 w 3722"/>
                  <a:gd name="T5" fmla="*/ 20 h 1284"/>
                  <a:gd name="T6" fmla="*/ 97 w 3722"/>
                  <a:gd name="T7" fmla="*/ 20 h 1284"/>
                  <a:gd name="T8" fmla="*/ 97 w 3722"/>
                  <a:gd name="T9" fmla="*/ 55 h 1284"/>
                  <a:gd name="T10" fmla="*/ 206 w 3722"/>
                  <a:gd name="T11" fmla="*/ 55 h 1284"/>
                  <a:gd name="T12" fmla="*/ 206 w 3722"/>
                  <a:gd name="T13" fmla="*/ 52 h 1284"/>
                  <a:gd name="T14" fmla="*/ 197 w 3722"/>
                  <a:gd name="T15" fmla="*/ 46 h 1284"/>
                  <a:gd name="T16" fmla="*/ 207 w 3722"/>
                  <a:gd name="T17" fmla="*/ 51 h 1284"/>
                  <a:gd name="T18" fmla="*/ 207 w 3722"/>
                  <a:gd name="T19" fmla="*/ 71 h 1284"/>
                  <a:gd name="T20" fmla="*/ 30 w 3722"/>
                  <a:gd name="T21" fmla="*/ 71 h 1284"/>
                  <a:gd name="T22" fmla="*/ 30 w 3722"/>
                  <a:gd name="T23" fmla="*/ 51 h 1284"/>
                  <a:gd name="T24" fmla="*/ 11 w 3722"/>
                  <a:gd name="T25" fmla="*/ 37 h 1284"/>
                  <a:gd name="T26" fmla="*/ 8 w 3722"/>
                  <a:gd name="T27" fmla="*/ 43 h 1284"/>
                  <a:gd name="T28" fmla="*/ 0 w 3722"/>
                  <a:gd name="T29" fmla="*/ 38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6" name="Rectangle 65"/>
              <p:cNvSpPr>
                <a:spLocks noChangeArrowheads="1"/>
              </p:cNvSpPr>
              <p:nvPr/>
            </p:nvSpPr>
            <p:spPr bwMode="auto">
              <a:xfrm>
                <a:off x="326" y="90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7" name="Freeform 66"/>
              <p:cNvSpPr>
                <a:spLocks noChangeArrowheads="1"/>
              </p:cNvSpPr>
              <p:nvPr/>
            </p:nvSpPr>
            <p:spPr bwMode="auto">
              <a:xfrm>
                <a:off x="283" y="94"/>
                <a:ext cx="8" cy="11"/>
              </a:xfrm>
              <a:custGeom>
                <a:avLst/>
                <a:gdLst>
                  <a:gd name="T0" fmla="*/ 2 w 140"/>
                  <a:gd name="T1" fmla="*/ 11 h 197"/>
                  <a:gd name="T2" fmla="*/ 8 w 140"/>
                  <a:gd name="T3" fmla="*/ 1 h 197"/>
                  <a:gd name="T4" fmla="*/ 6 w 140"/>
                  <a:gd name="T5" fmla="*/ 0 h 197"/>
                  <a:gd name="T6" fmla="*/ 0 w 140"/>
                  <a:gd name="T7" fmla="*/ 9 h 197"/>
                  <a:gd name="T8" fmla="*/ 2 w 140"/>
                  <a:gd name="T9" fmla="*/ 1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58" name="Line 67"/>
              <p:cNvSpPr>
                <a:spLocks noChangeShapeType="1"/>
              </p:cNvSpPr>
              <p:nvPr/>
            </p:nvSpPr>
            <p:spPr bwMode="auto">
              <a:xfrm>
                <a:off x="294" y="95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Line 68"/>
              <p:cNvSpPr>
                <a:spLocks noChangeShapeType="1"/>
              </p:cNvSpPr>
              <p:nvPr/>
            </p:nvSpPr>
            <p:spPr bwMode="auto">
              <a:xfrm>
                <a:off x="294" y="98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Line 69"/>
              <p:cNvSpPr>
                <a:spLocks noChangeShapeType="1"/>
              </p:cNvSpPr>
              <p:nvPr/>
            </p:nvSpPr>
            <p:spPr bwMode="auto">
              <a:xfrm>
                <a:off x="272" y="133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70"/>
              <p:cNvSpPr>
                <a:spLocks noChangeArrowheads="1"/>
              </p:cNvSpPr>
              <p:nvPr/>
            </p:nvSpPr>
            <p:spPr bwMode="auto">
              <a:xfrm>
                <a:off x="353" y="192"/>
                <a:ext cx="21" cy="21"/>
              </a:xfrm>
              <a:custGeom>
                <a:avLst/>
                <a:gdLst>
                  <a:gd name="T0" fmla="*/ 21 w 384"/>
                  <a:gd name="T1" fmla="*/ 10 h 380"/>
                  <a:gd name="T2" fmla="*/ 20 w 384"/>
                  <a:gd name="T3" fmla="*/ 8 h 380"/>
                  <a:gd name="T4" fmla="*/ 20 w 384"/>
                  <a:gd name="T5" fmla="*/ 6 h 380"/>
                  <a:gd name="T6" fmla="*/ 19 w 384"/>
                  <a:gd name="T7" fmla="*/ 4 h 380"/>
                  <a:gd name="T8" fmla="*/ 17 w 384"/>
                  <a:gd name="T9" fmla="*/ 2 h 380"/>
                  <a:gd name="T10" fmla="*/ 15 w 384"/>
                  <a:gd name="T11" fmla="*/ 1 h 380"/>
                  <a:gd name="T12" fmla="*/ 14 w 384"/>
                  <a:gd name="T13" fmla="*/ 0 h 380"/>
                  <a:gd name="T14" fmla="*/ 12 w 384"/>
                  <a:gd name="T15" fmla="*/ 0 h 380"/>
                  <a:gd name="T16" fmla="*/ 9 w 384"/>
                  <a:gd name="T17" fmla="*/ 0 h 380"/>
                  <a:gd name="T18" fmla="*/ 7 w 384"/>
                  <a:gd name="T19" fmla="*/ 0 h 380"/>
                  <a:gd name="T20" fmla="*/ 6 w 384"/>
                  <a:gd name="T21" fmla="*/ 1 h 380"/>
                  <a:gd name="T22" fmla="*/ 4 w 384"/>
                  <a:gd name="T23" fmla="*/ 2 h 380"/>
                  <a:gd name="T24" fmla="*/ 3 w 384"/>
                  <a:gd name="T25" fmla="*/ 4 h 380"/>
                  <a:gd name="T26" fmla="*/ 1 w 384"/>
                  <a:gd name="T27" fmla="*/ 5 h 380"/>
                  <a:gd name="T28" fmla="*/ 0 w 384"/>
                  <a:gd name="T29" fmla="*/ 7 h 380"/>
                  <a:gd name="T30" fmla="*/ 0 w 384"/>
                  <a:gd name="T31" fmla="*/ 9 h 380"/>
                  <a:gd name="T32" fmla="*/ 0 w 384"/>
                  <a:gd name="T33" fmla="*/ 11 h 380"/>
                  <a:gd name="T34" fmla="*/ 0 w 384"/>
                  <a:gd name="T35" fmla="*/ 14 h 380"/>
                  <a:gd name="T36" fmla="*/ 1 w 384"/>
                  <a:gd name="T37" fmla="*/ 15 h 380"/>
                  <a:gd name="T38" fmla="*/ 2 w 384"/>
                  <a:gd name="T39" fmla="*/ 17 h 380"/>
                  <a:gd name="T40" fmla="*/ 4 w 384"/>
                  <a:gd name="T41" fmla="*/ 19 h 380"/>
                  <a:gd name="T42" fmla="*/ 5 w 384"/>
                  <a:gd name="T43" fmla="*/ 20 h 380"/>
                  <a:gd name="T44" fmla="*/ 7 w 384"/>
                  <a:gd name="T45" fmla="*/ 21 h 380"/>
                  <a:gd name="T46" fmla="*/ 9 w 384"/>
                  <a:gd name="T47" fmla="*/ 21 h 380"/>
                  <a:gd name="T48" fmla="*/ 11 w 384"/>
                  <a:gd name="T49" fmla="*/ 21 h 380"/>
                  <a:gd name="T50" fmla="*/ 13 w 384"/>
                  <a:gd name="T51" fmla="*/ 21 h 380"/>
                  <a:gd name="T52" fmla="*/ 15 w 384"/>
                  <a:gd name="T53" fmla="*/ 20 h 380"/>
                  <a:gd name="T54" fmla="*/ 17 w 384"/>
                  <a:gd name="T55" fmla="*/ 19 h 380"/>
                  <a:gd name="T56" fmla="*/ 18 w 384"/>
                  <a:gd name="T57" fmla="*/ 17 h 380"/>
                  <a:gd name="T58" fmla="*/ 19 w 384"/>
                  <a:gd name="T59" fmla="*/ 16 h 380"/>
                  <a:gd name="T60" fmla="*/ 20 w 384"/>
                  <a:gd name="T61" fmla="*/ 14 h 380"/>
                  <a:gd name="T62" fmla="*/ 21 w 384"/>
                  <a:gd name="T63" fmla="*/ 12 h 380"/>
                  <a:gd name="T64" fmla="*/ 21 w 384"/>
                  <a:gd name="T65" fmla="*/ 11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2" name="Rectangle 71"/>
              <p:cNvSpPr>
                <a:spLocks noChangeArrowheads="1"/>
              </p:cNvSpPr>
              <p:nvPr/>
            </p:nvSpPr>
            <p:spPr bwMode="auto">
              <a:xfrm>
                <a:off x="360" y="112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3" name="Freeform 72"/>
              <p:cNvSpPr>
                <a:spLocks noChangeArrowheads="1"/>
              </p:cNvSpPr>
              <p:nvPr/>
            </p:nvSpPr>
            <p:spPr bwMode="auto">
              <a:xfrm>
                <a:off x="304" y="165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2 w 43"/>
                  <a:gd name="T3" fmla="*/ 10 h 568"/>
                  <a:gd name="T4" fmla="*/ 2 w 43"/>
                  <a:gd name="T5" fmla="*/ 31 h 568"/>
                  <a:gd name="T6" fmla="*/ 0 w 43"/>
                  <a:gd name="T7" fmla="*/ 19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4" name="Freeform 73"/>
              <p:cNvSpPr>
                <a:spLocks noChangeArrowheads="1"/>
              </p:cNvSpPr>
              <p:nvPr/>
            </p:nvSpPr>
            <p:spPr bwMode="auto">
              <a:xfrm>
                <a:off x="306" y="207"/>
                <a:ext cx="68" cy="46"/>
              </a:xfrm>
              <a:custGeom>
                <a:avLst/>
                <a:gdLst>
                  <a:gd name="T0" fmla="*/ 6 w 1215"/>
                  <a:gd name="T1" fmla="*/ 23 h 841"/>
                  <a:gd name="T2" fmla="*/ 6 w 1215"/>
                  <a:gd name="T3" fmla="*/ 16 h 841"/>
                  <a:gd name="T4" fmla="*/ 3 w 1215"/>
                  <a:gd name="T5" fmla="*/ 16 h 841"/>
                  <a:gd name="T6" fmla="*/ 0 w 1215"/>
                  <a:gd name="T7" fmla="*/ 0 h 841"/>
                  <a:gd name="T8" fmla="*/ 68 w 1215"/>
                  <a:gd name="T9" fmla="*/ 16 h 841"/>
                  <a:gd name="T10" fmla="*/ 42 w 1215"/>
                  <a:gd name="T11" fmla="*/ 16 h 841"/>
                  <a:gd name="T12" fmla="*/ 42 w 1215"/>
                  <a:gd name="T13" fmla="*/ 28 h 841"/>
                  <a:gd name="T14" fmla="*/ 42 w 1215"/>
                  <a:gd name="T15" fmla="*/ 39 h 841"/>
                  <a:gd name="T16" fmla="*/ 41 w 1215"/>
                  <a:gd name="T17" fmla="*/ 39 h 841"/>
                  <a:gd name="T18" fmla="*/ 41 w 1215"/>
                  <a:gd name="T19" fmla="*/ 40 h 841"/>
                  <a:gd name="T20" fmla="*/ 41 w 1215"/>
                  <a:gd name="T21" fmla="*/ 41 h 841"/>
                  <a:gd name="T22" fmla="*/ 40 w 1215"/>
                  <a:gd name="T23" fmla="*/ 41 h 841"/>
                  <a:gd name="T24" fmla="*/ 39 w 1215"/>
                  <a:gd name="T25" fmla="*/ 42 h 841"/>
                  <a:gd name="T26" fmla="*/ 38 w 1215"/>
                  <a:gd name="T27" fmla="*/ 42 h 841"/>
                  <a:gd name="T28" fmla="*/ 38 w 1215"/>
                  <a:gd name="T29" fmla="*/ 43 h 841"/>
                  <a:gd name="T30" fmla="*/ 37 w 1215"/>
                  <a:gd name="T31" fmla="*/ 44 h 841"/>
                  <a:gd name="T32" fmla="*/ 36 w 1215"/>
                  <a:gd name="T33" fmla="*/ 44 h 841"/>
                  <a:gd name="T34" fmla="*/ 35 w 1215"/>
                  <a:gd name="T35" fmla="*/ 45 h 841"/>
                  <a:gd name="T36" fmla="*/ 33 w 1215"/>
                  <a:gd name="T37" fmla="*/ 45 h 841"/>
                  <a:gd name="T38" fmla="*/ 32 w 1215"/>
                  <a:gd name="T39" fmla="*/ 45 h 841"/>
                  <a:gd name="T40" fmla="*/ 31 w 1215"/>
                  <a:gd name="T41" fmla="*/ 45 h 841"/>
                  <a:gd name="T42" fmla="*/ 30 w 1215"/>
                  <a:gd name="T43" fmla="*/ 45 h 841"/>
                  <a:gd name="T44" fmla="*/ 29 w 1215"/>
                  <a:gd name="T45" fmla="*/ 46 h 841"/>
                  <a:gd name="T46" fmla="*/ 27 w 1215"/>
                  <a:gd name="T47" fmla="*/ 46 h 841"/>
                  <a:gd name="T48" fmla="*/ 26 w 1215"/>
                  <a:gd name="T49" fmla="*/ 46 h 841"/>
                  <a:gd name="T50" fmla="*/ 25 w 1215"/>
                  <a:gd name="T51" fmla="*/ 46 h 841"/>
                  <a:gd name="T52" fmla="*/ 23 w 1215"/>
                  <a:gd name="T53" fmla="*/ 46 h 841"/>
                  <a:gd name="T54" fmla="*/ 22 w 1215"/>
                  <a:gd name="T55" fmla="*/ 46 h 841"/>
                  <a:gd name="T56" fmla="*/ 20 w 1215"/>
                  <a:gd name="T57" fmla="*/ 46 h 841"/>
                  <a:gd name="T58" fmla="*/ 19 w 1215"/>
                  <a:gd name="T59" fmla="*/ 46 h 841"/>
                  <a:gd name="T60" fmla="*/ 18 w 1215"/>
                  <a:gd name="T61" fmla="*/ 46 h 841"/>
                  <a:gd name="T62" fmla="*/ 17 w 1215"/>
                  <a:gd name="T63" fmla="*/ 45 h 841"/>
                  <a:gd name="T64" fmla="*/ 15 w 1215"/>
                  <a:gd name="T65" fmla="*/ 45 h 841"/>
                  <a:gd name="T66" fmla="*/ 14 w 1215"/>
                  <a:gd name="T67" fmla="*/ 45 h 841"/>
                  <a:gd name="T68" fmla="*/ 13 w 1215"/>
                  <a:gd name="T69" fmla="*/ 45 h 841"/>
                  <a:gd name="T70" fmla="*/ 12 w 1215"/>
                  <a:gd name="T71" fmla="*/ 44 h 841"/>
                  <a:gd name="T72" fmla="*/ 11 w 1215"/>
                  <a:gd name="T73" fmla="*/ 44 h 841"/>
                  <a:gd name="T74" fmla="*/ 10 w 1215"/>
                  <a:gd name="T75" fmla="*/ 43 h 841"/>
                  <a:gd name="T76" fmla="*/ 9 w 1215"/>
                  <a:gd name="T77" fmla="*/ 43 h 841"/>
                  <a:gd name="T78" fmla="*/ 9 w 1215"/>
                  <a:gd name="T79" fmla="*/ 42 h 841"/>
                  <a:gd name="T80" fmla="*/ 8 w 1215"/>
                  <a:gd name="T81" fmla="*/ 42 h 841"/>
                  <a:gd name="T82" fmla="*/ 7 w 1215"/>
                  <a:gd name="T83" fmla="*/ 41 h 841"/>
                  <a:gd name="T84" fmla="*/ 7 w 1215"/>
                  <a:gd name="T85" fmla="*/ 40 h 841"/>
                  <a:gd name="T86" fmla="*/ 6 w 1215"/>
                  <a:gd name="T87" fmla="*/ 40 h 841"/>
                  <a:gd name="T88" fmla="*/ 6 w 1215"/>
                  <a:gd name="T89" fmla="*/ 39 h 841"/>
                  <a:gd name="T90" fmla="*/ 6 w 1215"/>
                  <a:gd name="T91" fmla="*/ 23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5" name="Line 74"/>
              <p:cNvSpPr>
                <a:spLocks noChangeShapeType="1"/>
              </p:cNvSpPr>
              <p:nvPr/>
            </p:nvSpPr>
            <p:spPr bwMode="auto">
              <a:xfrm flipH="1">
                <a:off x="375" y="153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75"/>
              <p:cNvSpPr>
                <a:spLocks noChangeArrowheads="1"/>
              </p:cNvSpPr>
              <p:nvPr/>
            </p:nvSpPr>
            <p:spPr bwMode="auto">
              <a:xfrm>
                <a:off x="312" y="227"/>
                <a:ext cx="99" cy="116"/>
              </a:xfrm>
              <a:custGeom>
                <a:avLst/>
                <a:gdLst>
                  <a:gd name="T0" fmla="*/ 84 w 1795"/>
                  <a:gd name="T1" fmla="*/ 0 h 2087"/>
                  <a:gd name="T2" fmla="*/ 95 w 1795"/>
                  <a:gd name="T3" fmla="*/ 3 h 2087"/>
                  <a:gd name="T4" fmla="*/ 95 w 1795"/>
                  <a:gd name="T5" fmla="*/ 75 h 2087"/>
                  <a:gd name="T6" fmla="*/ 99 w 1795"/>
                  <a:gd name="T7" fmla="*/ 79 h 2087"/>
                  <a:gd name="T8" fmla="*/ 99 w 1795"/>
                  <a:gd name="T9" fmla="*/ 91 h 2087"/>
                  <a:gd name="T10" fmla="*/ 89 w 1795"/>
                  <a:gd name="T11" fmla="*/ 102 h 2087"/>
                  <a:gd name="T12" fmla="*/ 83 w 1795"/>
                  <a:gd name="T13" fmla="*/ 104 h 2087"/>
                  <a:gd name="T14" fmla="*/ 65 w 1795"/>
                  <a:gd name="T15" fmla="*/ 97 h 2087"/>
                  <a:gd name="T16" fmla="*/ 35 w 1795"/>
                  <a:gd name="T17" fmla="*/ 100 h 2087"/>
                  <a:gd name="T18" fmla="*/ 0 w 1795"/>
                  <a:gd name="T19" fmla="*/ 116 h 2087"/>
                  <a:gd name="T20" fmla="*/ 33 w 1795"/>
                  <a:gd name="T21" fmla="*/ 99 h 2087"/>
                  <a:gd name="T22" fmla="*/ 44 w 1795"/>
                  <a:gd name="T23" fmla="*/ 87 h 2087"/>
                  <a:gd name="T24" fmla="*/ 61 w 1795"/>
                  <a:gd name="T25" fmla="*/ 81 h 2087"/>
                  <a:gd name="T26" fmla="*/ 61 w 1795"/>
                  <a:gd name="T27" fmla="*/ 58 h 2087"/>
                  <a:gd name="T28" fmla="*/ 56 w 1795"/>
                  <a:gd name="T29" fmla="*/ 43 h 2087"/>
                  <a:gd name="T30" fmla="*/ 56 w 1795"/>
                  <a:gd name="T31" fmla="*/ 35 h 2087"/>
                  <a:gd name="T32" fmla="*/ 72 w 1795"/>
                  <a:gd name="T33" fmla="*/ 79 h 2087"/>
                  <a:gd name="T34" fmla="*/ 89 w 1795"/>
                  <a:gd name="T35" fmla="*/ 79 h 2087"/>
                  <a:gd name="T36" fmla="*/ 84 w 1795"/>
                  <a:gd name="T37" fmla="*/ 65 h 2087"/>
                  <a:gd name="T38" fmla="*/ 84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7" name="Freeform 76"/>
              <p:cNvSpPr>
                <a:spLocks noChangeArrowheads="1"/>
              </p:cNvSpPr>
              <p:nvPr/>
            </p:nvSpPr>
            <p:spPr bwMode="auto">
              <a:xfrm>
                <a:off x="218" y="369"/>
                <a:ext cx="89" cy="50"/>
              </a:xfrm>
              <a:custGeom>
                <a:avLst/>
                <a:gdLst>
                  <a:gd name="T0" fmla="*/ 1 w 1599"/>
                  <a:gd name="T1" fmla="*/ 50 h 905"/>
                  <a:gd name="T2" fmla="*/ 0 w 1599"/>
                  <a:gd name="T3" fmla="*/ 35 h 905"/>
                  <a:gd name="T4" fmla="*/ 5 w 1599"/>
                  <a:gd name="T5" fmla="*/ 29 h 905"/>
                  <a:gd name="T6" fmla="*/ 16 w 1599"/>
                  <a:gd name="T7" fmla="*/ 33 h 905"/>
                  <a:gd name="T8" fmla="*/ 22 w 1599"/>
                  <a:gd name="T9" fmla="*/ 33 h 905"/>
                  <a:gd name="T10" fmla="*/ 35 w 1599"/>
                  <a:gd name="T11" fmla="*/ 13 h 905"/>
                  <a:gd name="T12" fmla="*/ 47 w 1599"/>
                  <a:gd name="T13" fmla="*/ 13 h 905"/>
                  <a:gd name="T14" fmla="*/ 40 w 1599"/>
                  <a:gd name="T15" fmla="*/ 0 h 905"/>
                  <a:gd name="T16" fmla="*/ 54 w 1599"/>
                  <a:gd name="T17" fmla="*/ 0 h 905"/>
                  <a:gd name="T18" fmla="*/ 77 w 1599"/>
                  <a:gd name="T19" fmla="*/ 17 h 905"/>
                  <a:gd name="T20" fmla="*/ 84 w 1599"/>
                  <a:gd name="T21" fmla="*/ 17 h 905"/>
                  <a:gd name="T22" fmla="*/ 89 w 1599"/>
                  <a:gd name="T23" fmla="*/ 20 h 905"/>
                  <a:gd name="T24" fmla="*/ 86 w 1599"/>
                  <a:gd name="T25" fmla="*/ 25 h 905"/>
                  <a:gd name="T26" fmla="*/ 60 w 1599"/>
                  <a:gd name="T27" fmla="*/ 43 h 905"/>
                  <a:gd name="T28" fmla="*/ 65 w 1599"/>
                  <a:gd name="T29" fmla="*/ 35 h 905"/>
                  <a:gd name="T30" fmla="*/ 70 w 1599"/>
                  <a:gd name="T31" fmla="*/ 32 h 905"/>
                  <a:gd name="T32" fmla="*/ 75 w 1599"/>
                  <a:gd name="T33" fmla="*/ 25 h 905"/>
                  <a:gd name="T34" fmla="*/ 58 w 1599"/>
                  <a:gd name="T35" fmla="*/ 7 h 905"/>
                  <a:gd name="T36" fmla="*/ 58 w 1599"/>
                  <a:gd name="T37" fmla="*/ 21 h 905"/>
                  <a:gd name="T38" fmla="*/ 42 w 1599"/>
                  <a:gd name="T39" fmla="*/ 48 h 905"/>
                  <a:gd name="T40" fmla="*/ 35 w 1599"/>
                  <a:gd name="T41" fmla="*/ 48 h 905"/>
                  <a:gd name="T42" fmla="*/ 32 w 1599"/>
                  <a:gd name="T43" fmla="*/ 43 h 905"/>
                  <a:gd name="T44" fmla="*/ 37 w 1599"/>
                  <a:gd name="T45" fmla="*/ 45 h 905"/>
                  <a:gd name="T46" fmla="*/ 47 w 1599"/>
                  <a:gd name="T47" fmla="*/ 25 h 905"/>
                  <a:gd name="T48" fmla="*/ 42 w 1599"/>
                  <a:gd name="T49" fmla="*/ 20 h 905"/>
                  <a:gd name="T50" fmla="*/ 23 w 1599"/>
                  <a:gd name="T51" fmla="*/ 44 h 905"/>
                  <a:gd name="T52" fmla="*/ 11 w 1599"/>
                  <a:gd name="T53" fmla="*/ 38 h 905"/>
                  <a:gd name="T54" fmla="*/ 1 w 1599"/>
                  <a:gd name="T55" fmla="*/ 50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8" name="Freeform 77"/>
              <p:cNvSpPr>
                <a:spLocks noChangeArrowheads="1"/>
              </p:cNvSpPr>
              <p:nvPr/>
            </p:nvSpPr>
            <p:spPr bwMode="auto">
              <a:xfrm>
                <a:off x="272" y="349"/>
                <a:ext cx="16" cy="28"/>
              </a:xfrm>
              <a:custGeom>
                <a:avLst/>
                <a:gdLst>
                  <a:gd name="T0" fmla="*/ 0 w 289"/>
                  <a:gd name="T1" fmla="*/ 8 h 501"/>
                  <a:gd name="T2" fmla="*/ 3 w 289"/>
                  <a:gd name="T3" fmla="*/ 0 h 501"/>
                  <a:gd name="T4" fmla="*/ 8 w 289"/>
                  <a:gd name="T5" fmla="*/ 0 h 501"/>
                  <a:gd name="T6" fmla="*/ 12 w 289"/>
                  <a:gd name="T7" fmla="*/ 6 h 501"/>
                  <a:gd name="T8" fmla="*/ 16 w 289"/>
                  <a:gd name="T9" fmla="*/ 28 h 501"/>
                  <a:gd name="T10" fmla="*/ 7 w 289"/>
                  <a:gd name="T11" fmla="*/ 5 h 501"/>
                  <a:gd name="T12" fmla="*/ 4 w 289"/>
                  <a:gd name="T13" fmla="*/ 5 h 501"/>
                  <a:gd name="T14" fmla="*/ 0 w 289"/>
                  <a:gd name="T15" fmla="*/ 8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69" name="Freeform 78"/>
              <p:cNvSpPr>
                <a:spLocks noChangeArrowheads="1"/>
              </p:cNvSpPr>
              <p:nvPr/>
            </p:nvSpPr>
            <p:spPr bwMode="auto">
              <a:xfrm>
                <a:off x="291" y="352"/>
                <a:ext cx="9" cy="28"/>
              </a:xfrm>
              <a:custGeom>
                <a:avLst/>
                <a:gdLst>
                  <a:gd name="T0" fmla="*/ 3 w 160"/>
                  <a:gd name="T1" fmla="*/ 0 h 503"/>
                  <a:gd name="T2" fmla="*/ 0 w 160"/>
                  <a:gd name="T3" fmla="*/ 16 h 503"/>
                  <a:gd name="T4" fmla="*/ 3 w 160"/>
                  <a:gd name="T5" fmla="*/ 28 h 503"/>
                  <a:gd name="T6" fmla="*/ 9 w 160"/>
                  <a:gd name="T7" fmla="*/ 24 h 503"/>
                  <a:gd name="T8" fmla="*/ 6 w 160"/>
                  <a:gd name="T9" fmla="*/ 13 h 503"/>
                  <a:gd name="T10" fmla="*/ 3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0" name="Freeform 79"/>
              <p:cNvSpPr>
                <a:spLocks noChangeArrowheads="1"/>
              </p:cNvSpPr>
              <p:nvPr/>
            </p:nvSpPr>
            <p:spPr bwMode="auto">
              <a:xfrm>
                <a:off x="273" y="340"/>
                <a:ext cx="37" cy="14"/>
              </a:xfrm>
              <a:custGeom>
                <a:avLst/>
                <a:gdLst>
                  <a:gd name="T0" fmla="*/ 0 w 675"/>
                  <a:gd name="T1" fmla="*/ 4 h 248"/>
                  <a:gd name="T2" fmla="*/ 10 w 675"/>
                  <a:gd name="T3" fmla="*/ 0 h 248"/>
                  <a:gd name="T4" fmla="*/ 18 w 675"/>
                  <a:gd name="T5" fmla="*/ 5 h 248"/>
                  <a:gd name="T6" fmla="*/ 28 w 675"/>
                  <a:gd name="T7" fmla="*/ 2 h 248"/>
                  <a:gd name="T8" fmla="*/ 37 w 675"/>
                  <a:gd name="T9" fmla="*/ 7 h 248"/>
                  <a:gd name="T10" fmla="*/ 34 w 675"/>
                  <a:gd name="T11" fmla="*/ 14 h 248"/>
                  <a:gd name="T12" fmla="*/ 27 w 675"/>
                  <a:gd name="T13" fmla="*/ 5 h 248"/>
                  <a:gd name="T14" fmla="*/ 14 w 675"/>
                  <a:gd name="T15" fmla="*/ 11 h 248"/>
                  <a:gd name="T16" fmla="*/ 11 w 675"/>
                  <a:gd name="T17" fmla="*/ 8 h 248"/>
                  <a:gd name="T18" fmla="*/ 9 w 675"/>
                  <a:gd name="T19" fmla="*/ 4 h 248"/>
                  <a:gd name="T20" fmla="*/ 0 w 675"/>
                  <a:gd name="T21" fmla="*/ 4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1" name="Freeform 80"/>
              <p:cNvSpPr>
                <a:spLocks noChangeArrowheads="1"/>
              </p:cNvSpPr>
              <p:nvPr/>
            </p:nvSpPr>
            <p:spPr bwMode="auto">
              <a:xfrm>
                <a:off x="322" y="333"/>
                <a:ext cx="24" cy="34"/>
              </a:xfrm>
              <a:custGeom>
                <a:avLst/>
                <a:gdLst>
                  <a:gd name="T0" fmla="*/ 24 w 427"/>
                  <a:gd name="T1" fmla="*/ 0 h 611"/>
                  <a:gd name="T2" fmla="*/ 10 w 427"/>
                  <a:gd name="T3" fmla="*/ 17 h 611"/>
                  <a:gd name="T4" fmla="*/ 2 w 427"/>
                  <a:gd name="T5" fmla="*/ 34 h 611"/>
                  <a:gd name="T6" fmla="*/ 0 w 427"/>
                  <a:gd name="T7" fmla="*/ 30 h 611"/>
                  <a:gd name="T8" fmla="*/ 1 w 427"/>
                  <a:gd name="T9" fmla="*/ 17 h 611"/>
                  <a:gd name="T10" fmla="*/ 5 w 427"/>
                  <a:gd name="T11" fmla="*/ 8 h 611"/>
                  <a:gd name="T12" fmla="*/ 5 w 427"/>
                  <a:gd name="T13" fmla="*/ 21 h 611"/>
                  <a:gd name="T14" fmla="*/ 8 w 427"/>
                  <a:gd name="T15" fmla="*/ 15 h 611"/>
                  <a:gd name="T16" fmla="*/ 24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2" name="Freeform 81"/>
              <p:cNvSpPr>
                <a:spLocks noChangeArrowheads="1"/>
              </p:cNvSpPr>
              <p:nvPr/>
            </p:nvSpPr>
            <p:spPr bwMode="auto">
              <a:xfrm>
                <a:off x="326" y="355"/>
                <a:ext cx="68" cy="51"/>
              </a:xfrm>
              <a:custGeom>
                <a:avLst/>
                <a:gdLst>
                  <a:gd name="T0" fmla="*/ 30 w 1220"/>
                  <a:gd name="T1" fmla="*/ 6 h 918"/>
                  <a:gd name="T2" fmla="*/ 0 w 1220"/>
                  <a:gd name="T3" fmla="*/ 20 h 918"/>
                  <a:gd name="T4" fmla="*/ 7 w 1220"/>
                  <a:gd name="T5" fmla="*/ 28 h 918"/>
                  <a:gd name="T6" fmla="*/ 27 w 1220"/>
                  <a:gd name="T7" fmla="*/ 35 h 918"/>
                  <a:gd name="T8" fmla="*/ 18 w 1220"/>
                  <a:gd name="T9" fmla="*/ 23 h 918"/>
                  <a:gd name="T10" fmla="*/ 32 w 1220"/>
                  <a:gd name="T11" fmla="*/ 14 h 918"/>
                  <a:gd name="T12" fmla="*/ 51 w 1220"/>
                  <a:gd name="T13" fmla="*/ 14 h 918"/>
                  <a:gd name="T14" fmla="*/ 40 w 1220"/>
                  <a:gd name="T15" fmla="*/ 23 h 918"/>
                  <a:gd name="T16" fmla="*/ 42 w 1220"/>
                  <a:gd name="T17" fmla="*/ 32 h 918"/>
                  <a:gd name="T18" fmla="*/ 28 w 1220"/>
                  <a:gd name="T19" fmla="*/ 51 h 918"/>
                  <a:gd name="T20" fmla="*/ 66 w 1220"/>
                  <a:gd name="T21" fmla="*/ 22 h 918"/>
                  <a:gd name="T22" fmla="*/ 68 w 1220"/>
                  <a:gd name="T23" fmla="*/ 11 h 918"/>
                  <a:gd name="T24" fmla="*/ 61 w 1220"/>
                  <a:gd name="T25" fmla="*/ 14 h 918"/>
                  <a:gd name="T26" fmla="*/ 59 w 1220"/>
                  <a:gd name="T27" fmla="*/ 10 h 918"/>
                  <a:gd name="T28" fmla="*/ 62 w 1220"/>
                  <a:gd name="T29" fmla="*/ 0 h 918"/>
                  <a:gd name="T30" fmla="*/ 38 w 1220"/>
                  <a:gd name="T31" fmla="*/ 9 h 918"/>
                  <a:gd name="T32" fmla="*/ 30 w 1220"/>
                  <a:gd name="T33" fmla="*/ 6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3" name="Freeform 82"/>
              <p:cNvSpPr>
                <a:spLocks noChangeArrowheads="1"/>
              </p:cNvSpPr>
              <p:nvPr/>
            </p:nvSpPr>
            <p:spPr bwMode="auto">
              <a:xfrm>
                <a:off x="414" y="289"/>
                <a:ext cx="42" cy="24"/>
              </a:xfrm>
              <a:custGeom>
                <a:avLst/>
                <a:gdLst>
                  <a:gd name="T0" fmla="*/ 0 w 755"/>
                  <a:gd name="T1" fmla="*/ 4 h 425"/>
                  <a:gd name="T2" fmla="*/ 8 w 755"/>
                  <a:gd name="T3" fmla="*/ 4 h 425"/>
                  <a:gd name="T4" fmla="*/ 13 w 755"/>
                  <a:gd name="T5" fmla="*/ 16 h 425"/>
                  <a:gd name="T6" fmla="*/ 31 w 755"/>
                  <a:gd name="T7" fmla="*/ 24 h 425"/>
                  <a:gd name="T8" fmla="*/ 42 w 755"/>
                  <a:gd name="T9" fmla="*/ 24 h 425"/>
                  <a:gd name="T10" fmla="*/ 30 w 755"/>
                  <a:gd name="T11" fmla="*/ 20 h 425"/>
                  <a:gd name="T12" fmla="*/ 19 w 755"/>
                  <a:gd name="T13" fmla="*/ 2 h 425"/>
                  <a:gd name="T14" fmla="*/ 12 w 755"/>
                  <a:gd name="T15" fmla="*/ 0 h 425"/>
                  <a:gd name="T16" fmla="*/ 5 w 755"/>
                  <a:gd name="T17" fmla="*/ 0 h 425"/>
                  <a:gd name="T18" fmla="*/ 0 w 755"/>
                  <a:gd name="T19" fmla="*/ 4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4" name="Freeform 83"/>
              <p:cNvSpPr>
                <a:spLocks noChangeArrowheads="1"/>
              </p:cNvSpPr>
              <p:nvPr/>
            </p:nvSpPr>
            <p:spPr bwMode="auto">
              <a:xfrm>
                <a:off x="361" y="348"/>
                <a:ext cx="64" cy="62"/>
              </a:xfrm>
              <a:custGeom>
                <a:avLst/>
                <a:gdLst>
                  <a:gd name="T0" fmla="*/ 0 w 1161"/>
                  <a:gd name="T1" fmla="*/ 62 h 1111"/>
                  <a:gd name="T2" fmla="*/ 39 w 1161"/>
                  <a:gd name="T3" fmla="*/ 33 h 1111"/>
                  <a:gd name="T4" fmla="*/ 41 w 1161"/>
                  <a:gd name="T5" fmla="*/ 26 h 1111"/>
                  <a:gd name="T6" fmla="*/ 35 w 1161"/>
                  <a:gd name="T7" fmla="*/ 2 h 1111"/>
                  <a:gd name="T8" fmla="*/ 44 w 1161"/>
                  <a:gd name="T9" fmla="*/ 0 h 1111"/>
                  <a:gd name="T10" fmla="*/ 49 w 1161"/>
                  <a:gd name="T11" fmla="*/ 5 h 1111"/>
                  <a:gd name="T12" fmla="*/ 61 w 1161"/>
                  <a:gd name="T13" fmla="*/ 0 h 1111"/>
                  <a:gd name="T14" fmla="*/ 64 w 1161"/>
                  <a:gd name="T15" fmla="*/ 5 h 1111"/>
                  <a:gd name="T16" fmla="*/ 56 w 1161"/>
                  <a:gd name="T17" fmla="*/ 26 h 1111"/>
                  <a:gd name="T18" fmla="*/ 49 w 1161"/>
                  <a:gd name="T19" fmla="*/ 27 h 1111"/>
                  <a:gd name="T20" fmla="*/ 46 w 1161"/>
                  <a:gd name="T21" fmla="*/ 30 h 1111"/>
                  <a:gd name="T22" fmla="*/ 48 w 1161"/>
                  <a:gd name="T23" fmla="*/ 35 h 1111"/>
                  <a:gd name="T24" fmla="*/ 40 w 1161"/>
                  <a:gd name="T25" fmla="*/ 37 h 1111"/>
                  <a:gd name="T26" fmla="*/ 33 w 1161"/>
                  <a:gd name="T27" fmla="*/ 53 h 1111"/>
                  <a:gd name="T28" fmla="*/ 25 w 1161"/>
                  <a:gd name="T29" fmla="*/ 50 h 1111"/>
                  <a:gd name="T30" fmla="*/ 0 w 1161"/>
                  <a:gd name="T31" fmla="*/ 62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5" name="Freeform 84"/>
              <p:cNvSpPr>
                <a:spLocks noChangeArrowheads="1"/>
              </p:cNvSpPr>
              <p:nvPr/>
            </p:nvSpPr>
            <p:spPr bwMode="auto">
              <a:xfrm>
                <a:off x="435" y="336"/>
                <a:ext cx="20" cy="21"/>
              </a:xfrm>
              <a:custGeom>
                <a:avLst/>
                <a:gdLst>
                  <a:gd name="T0" fmla="*/ 0 w 356"/>
                  <a:gd name="T1" fmla="*/ 19 h 376"/>
                  <a:gd name="T2" fmla="*/ 0 w 356"/>
                  <a:gd name="T3" fmla="*/ 14 h 376"/>
                  <a:gd name="T4" fmla="*/ 7 w 356"/>
                  <a:gd name="T5" fmla="*/ 7 h 376"/>
                  <a:gd name="T6" fmla="*/ 7 w 356"/>
                  <a:gd name="T7" fmla="*/ 13 h 376"/>
                  <a:gd name="T8" fmla="*/ 15 w 356"/>
                  <a:gd name="T9" fmla="*/ 6 h 376"/>
                  <a:gd name="T10" fmla="*/ 15 w 356"/>
                  <a:gd name="T11" fmla="*/ 0 h 376"/>
                  <a:gd name="T12" fmla="*/ 20 w 356"/>
                  <a:gd name="T13" fmla="*/ 4 h 376"/>
                  <a:gd name="T14" fmla="*/ 20 w 356"/>
                  <a:gd name="T15" fmla="*/ 16 h 376"/>
                  <a:gd name="T16" fmla="*/ 15 w 356"/>
                  <a:gd name="T17" fmla="*/ 21 h 376"/>
                  <a:gd name="T18" fmla="*/ 8 w 356"/>
                  <a:gd name="T19" fmla="*/ 19 h 376"/>
                  <a:gd name="T20" fmla="*/ 0 w 356"/>
                  <a:gd name="T21" fmla="*/ 19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6" name="Freeform 85"/>
              <p:cNvSpPr>
                <a:spLocks noChangeArrowheads="1"/>
              </p:cNvSpPr>
              <p:nvPr/>
            </p:nvSpPr>
            <p:spPr bwMode="auto">
              <a:xfrm>
                <a:off x="417" y="360"/>
                <a:ext cx="39" cy="18"/>
              </a:xfrm>
              <a:custGeom>
                <a:avLst/>
                <a:gdLst>
                  <a:gd name="T0" fmla="*/ 0 w 705"/>
                  <a:gd name="T1" fmla="*/ 14 h 318"/>
                  <a:gd name="T2" fmla="*/ 10 w 705"/>
                  <a:gd name="T3" fmla="*/ 18 h 318"/>
                  <a:gd name="T4" fmla="*/ 20 w 705"/>
                  <a:gd name="T5" fmla="*/ 8 h 318"/>
                  <a:gd name="T6" fmla="*/ 35 w 705"/>
                  <a:gd name="T7" fmla="*/ 8 h 318"/>
                  <a:gd name="T8" fmla="*/ 39 w 705"/>
                  <a:gd name="T9" fmla="*/ 5 h 318"/>
                  <a:gd name="T10" fmla="*/ 35 w 705"/>
                  <a:gd name="T11" fmla="*/ 0 h 318"/>
                  <a:gd name="T12" fmla="*/ 16 w 705"/>
                  <a:gd name="T13" fmla="*/ 4 h 318"/>
                  <a:gd name="T14" fmla="*/ 11 w 705"/>
                  <a:gd name="T15" fmla="*/ 14 h 318"/>
                  <a:gd name="T16" fmla="*/ 0 w 705"/>
                  <a:gd name="T17" fmla="*/ 14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7" name="Freeform 86"/>
              <p:cNvSpPr>
                <a:spLocks noChangeArrowheads="1"/>
              </p:cNvSpPr>
              <p:nvPr/>
            </p:nvSpPr>
            <p:spPr bwMode="auto">
              <a:xfrm>
                <a:off x="458" y="325"/>
                <a:ext cx="9" cy="36"/>
              </a:xfrm>
              <a:custGeom>
                <a:avLst/>
                <a:gdLst>
                  <a:gd name="T0" fmla="*/ 1 w 159"/>
                  <a:gd name="T1" fmla="*/ 0 h 656"/>
                  <a:gd name="T2" fmla="*/ 6 w 159"/>
                  <a:gd name="T3" fmla="*/ 7 h 656"/>
                  <a:gd name="T4" fmla="*/ 6 w 159"/>
                  <a:gd name="T5" fmla="*/ 11 h 656"/>
                  <a:gd name="T6" fmla="*/ 0 w 159"/>
                  <a:gd name="T7" fmla="*/ 25 h 656"/>
                  <a:gd name="T8" fmla="*/ 1 w 159"/>
                  <a:gd name="T9" fmla="*/ 36 h 656"/>
                  <a:gd name="T10" fmla="*/ 9 w 159"/>
                  <a:gd name="T11" fmla="*/ 17 h 656"/>
                  <a:gd name="T12" fmla="*/ 9 w 159"/>
                  <a:gd name="T13" fmla="*/ 7 h 656"/>
                  <a:gd name="T14" fmla="*/ 1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8" name="Freeform 87"/>
              <p:cNvSpPr>
                <a:spLocks noChangeArrowheads="1"/>
              </p:cNvSpPr>
              <p:nvPr/>
            </p:nvSpPr>
            <p:spPr bwMode="auto">
              <a:xfrm>
                <a:off x="459" y="336"/>
                <a:ext cx="16" cy="29"/>
              </a:xfrm>
              <a:custGeom>
                <a:avLst/>
                <a:gdLst>
                  <a:gd name="T0" fmla="*/ 5 w 280"/>
                  <a:gd name="T1" fmla="*/ 29 h 519"/>
                  <a:gd name="T2" fmla="*/ 14 w 280"/>
                  <a:gd name="T3" fmla="*/ 12 h 519"/>
                  <a:gd name="T4" fmla="*/ 16 w 280"/>
                  <a:gd name="T5" fmla="*/ 0 h 519"/>
                  <a:gd name="T6" fmla="*/ 11 w 280"/>
                  <a:gd name="T7" fmla="*/ 13 h 519"/>
                  <a:gd name="T8" fmla="*/ 0 w 280"/>
                  <a:gd name="T9" fmla="*/ 25 h 519"/>
                  <a:gd name="T10" fmla="*/ 5 w 280"/>
                  <a:gd name="T11" fmla="*/ 29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79" name="Freeform 88"/>
              <p:cNvSpPr>
                <a:spLocks noChangeArrowheads="1"/>
              </p:cNvSpPr>
              <p:nvPr/>
            </p:nvSpPr>
            <p:spPr bwMode="auto">
              <a:xfrm>
                <a:off x="385" y="388"/>
                <a:ext cx="102" cy="22"/>
              </a:xfrm>
              <a:custGeom>
                <a:avLst/>
                <a:gdLst>
                  <a:gd name="T0" fmla="*/ 0 w 1831"/>
                  <a:gd name="T1" fmla="*/ 22 h 394"/>
                  <a:gd name="T2" fmla="*/ 28 w 1831"/>
                  <a:gd name="T3" fmla="*/ 11 h 394"/>
                  <a:gd name="T4" fmla="*/ 87 w 1831"/>
                  <a:gd name="T5" fmla="*/ 11 h 394"/>
                  <a:gd name="T6" fmla="*/ 87 w 1831"/>
                  <a:gd name="T7" fmla="*/ 0 h 394"/>
                  <a:gd name="T8" fmla="*/ 102 w 1831"/>
                  <a:gd name="T9" fmla="*/ 0 h 394"/>
                  <a:gd name="T10" fmla="*/ 102 w 1831"/>
                  <a:gd name="T11" fmla="*/ 11 h 394"/>
                  <a:gd name="T12" fmla="*/ 91 w 1831"/>
                  <a:gd name="T13" fmla="*/ 11 h 394"/>
                  <a:gd name="T14" fmla="*/ 91 w 1831"/>
                  <a:gd name="T15" fmla="*/ 22 h 394"/>
                  <a:gd name="T16" fmla="*/ 0 w 1831"/>
                  <a:gd name="T17" fmla="*/ 22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80" name="Line 89"/>
              <p:cNvSpPr>
                <a:spLocks noChangeShapeType="1"/>
              </p:cNvSpPr>
              <p:nvPr/>
            </p:nvSpPr>
            <p:spPr bwMode="auto">
              <a:xfrm>
                <a:off x="487" y="184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Freeform 90"/>
              <p:cNvSpPr>
                <a:spLocks noChangeArrowheads="1"/>
              </p:cNvSpPr>
              <p:nvPr/>
            </p:nvSpPr>
            <p:spPr bwMode="auto">
              <a:xfrm>
                <a:off x="197" y="258"/>
                <a:ext cx="32" cy="4"/>
              </a:xfrm>
              <a:custGeom>
                <a:avLst/>
                <a:gdLst>
                  <a:gd name="T0" fmla="*/ 0 w 573"/>
                  <a:gd name="T1" fmla="*/ 4 h 65"/>
                  <a:gd name="T2" fmla="*/ 6 w 573"/>
                  <a:gd name="T3" fmla="*/ 0 h 65"/>
                  <a:gd name="T4" fmla="*/ 9 w 573"/>
                  <a:gd name="T5" fmla="*/ 0 h 65"/>
                  <a:gd name="T6" fmla="*/ 14 w 573"/>
                  <a:gd name="T7" fmla="*/ 4 h 65"/>
                  <a:gd name="T8" fmla="*/ 32 w 573"/>
                  <a:gd name="T9" fmla="*/ 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82" name="Freeform 91"/>
              <p:cNvSpPr>
                <a:spLocks noChangeArrowheads="1"/>
              </p:cNvSpPr>
              <p:nvPr/>
            </p:nvSpPr>
            <p:spPr bwMode="auto">
              <a:xfrm>
                <a:off x="209" y="182"/>
                <a:ext cx="42" cy="70"/>
              </a:xfrm>
              <a:custGeom>
                <a:avLst/>
                <a:gdLst>
                  <a:gd name="T0" fmla="*/ 10 w 758"/>
                  <a:gd name="T1" fmla="*/ 70 h 1256"/>
                  <a:gd name="T2" fmla="*/ 13 w 758"/>
                  <a:gd name="T3" fmla="*/ 36 h 1256"/>
                  <a:gd name="T4" fmla="*/ 4 w 758"/>
                  <a:gd name="T5" fmla="*/ 36 h 1256"/>
                  <a:gd name="T6" fmla="*/ 0 w 758"/>
                  <a:gd name="T7" fmla="*/ 32 h 1256"/>
                  <a:gd name="T8" fmla="*/ 0 w 758"/>
                  <a:gd name="T9" fmla="*/ 16 h 1256"/>
                  <a:gd name="T10" fmla="*/ 20 w 758"/>
                  <a:gd name="T11" fmla="*/ 0 h 1256"/>
                  <a:gd name="T12" fmla="*/ 25 w 758"/>
                  <a:gd name="T13" fmla="*/ 5 h 1256"/>
                  <a:gd name="T14" fmla="*/ 42 w 758"/>
                  <a:gd name="T15" fmla="*/ 5 h 1256"/>
                  <a:gd name="T16" fmla="*/ 42 w 758"/>
                  <a:gd name="T17" fmla="*/ 18 h 1256"/>
                  <a:gd name="T18" fmla="*/ 27 w 758"/>
                  <a:gd name="T19" fmla="*/ 18 h 1256"/>
                  <a:gd name="T20" fmla="*/ 19 w 758"/>
                  <a:gd name="T21" fmla="*/ 25 h 1256"/>
                  <a:gd name="T22" fmla="*/ 10 w 758"/>
                  <a:gd name="T23" fmla="*/ 7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283" name="Freeform 92"/>
              <p:cNvSpPr>
                <a:spLocks noChangeArrowheads="1"/>
              </p:cNvSpPr>
              <p:nvPr/>
            </p:nvSpPr>
            <p:spPr bwMode="auto">
              <a:xfrm>
                <a:off x="286" y="238"/>
                <a:ext cx="21" cy="12"/>
              </a:xfrm>
              <a:custGeom>
                <a:avLst/>
                <a:gdLst>
                  <a:gd name="T0" fmla="*/ 18 w 378"/>
                  <a:gd name="T1" fmla="*/ 0 h 217"/>
                  <a:gd name="T2" fmla="*/ 0 w 378"/>
                  <a:gd name="T3" fmla="*/ 12 h 217"/>
                  <a:gd name="T4" fmla="*/ 21 w 378"/>
                  <a:gd name="T5" fmla="*/ 6 h 217"/>
                  <a:gd name="T6" fmla="*/ 18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grpSp>
          <p:nvGrpSpPr>
            <p:cNvPr id="4" name="Group 93"/>
            <p:cNvGrpSpPr>
              <a:grpSpLocks/>
            </p:cNvGrpSpPr>
            <p:nvPr/>
          </p:nvGrpSpPr>
          <p:grpSpPr bwMode="auto">
            <a:xfrm>
              <a:off x="1200" y="1071"/>
              <a:ext cx="511" cy="576"/>
              <a:chOff x="0" y="0"/>
              <a:chExt cx="511" cy="576"/>
            </a:xfrm>
          </p:grpSpPr>
          <p:sp>
            <p:nvSpPr>
              <p:cNvPr id="5190" name="Freeform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1" cy="576"/>
              </a:xfrm>
              <a:custGeom>
                <a:avLst/>
                <a:gdLst>
                  <a:gd name="T0" fmla="*/ 491 w 2042"/>
                  <a:gd name="T1" fmla="*/ 45 h 2302"/>
                  <a:gd name="T2" fmla="*/ 34 w 2042"/>
                  <a:gd name="T3" fmla="*/ 1 h 2302"/>
                  <a:gd name="T4" fmla="*/ 35 w 2042"/>
                  <a:gd name="T5" fmla="*/ 5 h 2302"/>
                  <a:gd name="T6" fmla="*/ 152 w 2042"/>
                  <a:gd name="T7" fmla="*/ 60 h 2302"/>
                  <a:gd name="T8" fmla="*/ 144 w 2042"/>
                  <a:gd name="T9" fmla="*/ 86 h 2302"/>
                  <a:gd name="T10" fmla="*/ 143 w 2042"/>
                  <a:gd name="T11" fmla="*/ 97 h 2302"/>
                  <a:gd name="T12" fmla="*/ 142 w 2042"/>
                  <a:gd name="T13" fmla="*/ 104 h 2302"/>
                  <a:gd name="T14" fmla="*/ 135 w 2042"/>
                  <a:gd name="T15" fmla="*/ 123 h 2302"/>
                  <a:gd name="T16" fmla="*/ 129 w 2042"/>
                  <a:gd name="T17" fmla="*/ 164 h 2302"/>
                  <a:gd name="T18" fmla="*/ 141 w 2042"/>
                  <a:gd name="T19" fmla="*/ 185 h 2302"/>
                  <a:gd name="T20" fmla="*/ 141 w 2042"/>
                  <a:gd name="T21" fmla="*/ 197 h 2302"/>
                  <a:gd name="T22" fmla="*/ 148 w 2042"/>
                  <a:gd name="T23" fmla="*/ 214 h 2302"/>
                  <a:gd name="T24" fmla="*/ 157 w 2042"/>
                  <a:gd name="T25" fmla="*/ 221 h 2302"/>
                  <a:gd name="T26" fmla="*/ 168 w 2042"/>
                  <a:gd name="T27" fmla="*/ 257 h 2302"/>
                  <a:gd name="T28" fmla="*/ 165 w 2042"/>
                  <a:gd name="T29" fmla="*/ 262 h 2302"/>
                  <a:gd name="T30" fmla="*/ 164 w 2042"/>
                  <a:gd name="T31" fmla="*/ 276 h 2302"/>
                  <a:gd name="T32" fmla="*/ 161 w 2042"/>
                  <a:gd name="T33" fmla="*/ 294 h 2302"/>
                  <a:gd name="T34" fmla="*/ 159 w 2042"/>
                  <a:gd name="T35" fmla="*/ 308 h 2302"/>
                  <a:gd name="T36" fmla="*/ 155 w 2042"/>
                  <a:gd name="T37" fmla="*/ 310 h 2302"/>
                  <a:gd name="T38" fmla="*/ 150 w 2042"/>
                  <a:gd name="T39" fmla="*/ 311 h 2302"/>
                  <a:gd name="T40" fmla="*/ 141 w 2042"/>
                  <a:gd name="T41" fmla="*/ 317 h 2302"/>
                  <a:gd name="T42" fmla="*/ 133 w 2042"/>
                  <a:gd name="T43" fmla="*/ 326 h 2302"/>
                  <a:gd name="T44" fmla="*/ 104 w 2042"/>
                  <a:gd name="T45" fmla="*/ 338 h 2302"/>
                  <a:gd name="T46" fmla="*/ 58 w 2042"/>
                  <a:gd name="T47" fmla="*/ 349 h 2302"/>
                  <a:gd name="T48" fmla="*/ 510 w 2042"/>
                  <a:gd name="T49" fmla="*/ 401 h 2302"/>
                  <a:gd name="T50" fmla="*/ 502 w 2042"/>
                  <a:gd name="T51" fmla="*/ 393 h 2302"/>
                  <a:gd name="T52" fmla="*/ 398 w 2042"/>
                  <a:gd name="T53" fmla="*/ 343 h 2302"/>
                  <a:gd name="T54" fmla="*/ 360 w 2042"/>
                  <a:gd name="T55" fmla="*/ 319 h 2302"/>
                  <a:gd name="T56" fmla="*/ 339 w 2042"/>
                  <a:gd name="T57" fmla="*/ 313 h 2302"/>
                  <a:gd name="T58" fmla="*/ 330 w 2042"/>
                  <a:gd name="T59" fmla="*/ 304 h 2302"/>
                  <a:gd name="T60" fmla="*/ 326 w 2042"/>
                  <a:gd name="T61" fmla="*/ 293 h 2302"/>
                  <a:gd name="T62" fmla="*/ 334 w 2042"/>
                  <a:gd name="T63" fmla="*/ 276 h 2302"/>
                  <a:gd name="T64" fmla="*/ 342 w 2042"/>
                  <a:gd name="T65" fmla="*/ 256 h 2302"/>
                  <a:gd name="T66" fmla="*/ 350 w 2042"/>
                  <a:gd name="T67" fmla="*/ 244 h 2302"/>
                  <a:gd name="T68" fmla="*/ 355 w 2042"/>
                  <a:gd name="T69" fmla="*/ 237 h 2302"/>
                  <a:gd name="T70" fmla="*/ 363 w 2042"/>
                  <a:gd name="T71" fmla="*/ 227 h 2302"/>
                  <a:gd name="T72" fmla="*/ 372 w 2042"/>
                  <a:gd name="T73" fmla="*/ 208 h 2302"/>
                  <a:gd name="T74" fmla="*/ 382 w 2042"/>
                  <a:gd name="T75" fmla="*/ 194 h 2302"/>
                  <a:gd name="T76" fmla="*/ 382 w 2042"/>
                  <a:gd name="T77" fmla="*/ 188 h 2302"/>
                  <a:gd name="T78" fmla="*/ 389 w 2042"/>
                  <a:gd name="T79" fmla="*/ 171 h 2302"/>
                  <a:gd name="T80" fmla="*/ 388 w 2042"/>
                  <a:gd name="T81" fmla="*/ 166 h 2302"/>
                  <a:gd name="T82" fmla="*/ 391 w 2042"/>
                  <a:gd name="T83" fmla="*/ 160 h 2302"/>
                  <a:gd name="T84" fmla="*/ 387 w 2042"/>
                  <a:gd name="T85" fmla="*/ 147 h 2302"/>
                  <a:gd name="T86" fmla="*/ 381 w 2042"/>
                  <a:gd name="T87" fmla="*/ 134 h 2302"/>
                  <a:gd name="T88" fmla="*/ 377 w 2042"/>
                  <a:gd name="T89" fmla="*/ 124 h 2302"/>
                  <a:gd name="T90" fmla="*/ 374 w 2042"/>
                  <a:gd name="T91" fmla="*/ 110 h 2302"/>
                  <a:gd name="T92" fmla="*/ 411 w 2042"/>
                  <a:gd name="T93" fmla="*/ 56 h 2302"/>
                  <a:gd name="T94" fmla="*/ 412 w 2042"/>
                  <a:gd name="T95" fmla="*/ 62 h 2302"/>
                  <a:gd name="T96" fmla="*/ 415 w 2042"/>
                  <a:gd name="T97" fmla="*/ 96 h 2302"/>
                  <a:gd name="T98" fmla="*/ 412 w 2042"/>
                  <a:gd name="T99" fmla="*/ 106 h 2302"/>
                  <a:gd name="T100" fmla="*/ 410 w 2042"/>
                  <a:gd name="T101" fmla="*/ 122 h 2302"/>
                  <a:gd name="T102" fmla="*/ 397 w 2042"/>
                  <a:gd name="T103" fmla="*/ 197 h 2302"/>
                  <a:gd name="T104" fmla="*/ 386 w 2042"/>
                  <a:gd name="T105" fmla="*/ 286 h 2302"/>
                  <a:gd name="T106" fmla="*/ 398 w 2042"/>
                  <a:gd name="T107" fmla="*/ 296 h 2302"/>
                  <a:gd name="T108" fmla="*/ 419 w 2042"/>
                  <a:gd name="T109" fmla="*/ 293 h 2302"/>
                  <a:gd name="T110" fmla="*/ 426 w 2042"/>
                  <a:gd name="T111" fmla="*/ 272 h 2302"/>
                  <a:gd name="T112" fmla="*/ 429 w 2042"/>
                  <a:gd name="T113" fmla="*/ 217 h 2302"/>
                  <a:gd name="T114" fmla="*/ 431 w 2042"/>
                  <a:gd name="T115" fmla="*/ 150 h 2302"/>
                  <a:gd name="T116" fmla="*/ 431 w 2042"/>
                  <a:gd name="T117" fmla="*/ 99 h 2302"/>
                  <a:gd name="T118" fmla="*/ 430 w 2042"/>
                  <a:gd name="T119" fmla="*/ 62 h 2302"/>
                  <a:gd name="T120" fmla="*/ 430 w 2042"/>
                  <a:gd name="T121" fmla="*/ 55 h 23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42"/>
                  <a:gd name="T184" fmla="*/ 0 h 2302"/>
                  <a:gd name="T185" fmla="*/ 2042 w 2042"/>
                  <a:gd name="T186" fmla="*/ 2302 h 23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42" h="2302">
                    <a:moveTo>
                      <a:pt x="1720" y="205"/>
                    </a:moveTo>
                    <a:lnTo>
                      <a:pt x="1960" y="192"/>
                    </a:lnTo>
                    <a:lnTo>
                      <a:pt x="1961" y="192"/>
                    </a:lnTo>
                    <a:lnTo>
                      <a:pt x="1962" y="190"/>
                    </a:lnTo>
                    <a:lnTo>
                      <a:pt x="1962" y="189"/>
                    </a:lnTo>
                    <a:lnTo>
                      <a:pt x="1963" y="189"/>
                    </a:lnTo>
                    <a:lnTo>
                      <a:pt x="1963" y="188"/>
                    </a:lnTo>
                    <a:lnTo>
                      <a:pt x="1963" y="187"/>
                    </a:lnTo>
                    <a:lnTo>
                      <a:pt x="1963" y="186"/>
                    </a:lnTo>
                    <a:lnTo>
                      <a:pt x="1963" y="185"/>
                    </a:lnTo>
                    <a:lnTo>
                      <a:pt x="1963" y="184"/>
                    </a:lnTo>
                    <a:lnTo>
                      <a:pt x="1963" y="183"/>
                    </a:lnTo>
                    <a:lnTo>
                      <a:pt x="1963" y="182"/>
                    </a:lnTo>
                    <a:lnTo>
                      <a:pt x="1963" y="181"/>
                    </a:lnTo>
                    <a:lnTo>
                      <a:pt x="1963" y="180"/>
                    </a:lnTo>
                    <a:lnTo>
                      <a:pt x="1962" y="180"/>
                    </a:lnTo>
                    <a:lnTo>
                      <a:pt x="1962" y="179"/>
                    </a:lnTo>
                    <a:lnTo>
                      <a:pt x="1962" y="178"/>
                    </a:lnTo>
                    <a:lnTo>
                      <a:pt x="1961" y="178"/>
                    </a:lnTo>
                    <a:lnTo>
                      <a:pt x="1961" y="177"/>
                    </a:lnTo>
                    <a:lnTo>
                      <a:pt x="1960" y="177"/>
                    </a:lnTo>
                    <a:lnTo>
                      <a:pt x="1082" y="6"/>
                    </a:lnTo>
                    <a:lnTo>
                      <a:pt x="139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6" y="1"/>
                    </a:lnTo>
                    <a:lnTo>
                      <a:pt x="136" y="2"/>
                    </a:lnTo>
                    <a:lnTo>
                      <a:pt x="136" y="3"/>
                    </a:lnTo>
                    <a:lnTo>
                      <a:pt x="135" y="4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5" y="7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5" y="10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3"/>
                    </a:lnTo>
                    <a:lnTo>
                      <a:pt x="136" y="14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637" y="156"/>
                    </a:lnTo>
                    <a:lnTo>
                      <a:pt x="635" y="161"/>
                    </a:lnTo>
                    <a:lnTo>
                      <a:pt x="633" y="167"/>
                    </a:lnTo>
                    <a:lnTo>
                      <a:pt x="631" y="172"/>
                    </a:lnTo>
                    <a:lnTo>
                      <a:pt x="628" y="178"/>
                    </a:lnTo>
                    <a:lnTo>
                      <a:pt x="626" y="184"/>
                    </a:lnTo>
                    <a:lnTo>
                      <a:pt x="624" y="192"/>
                    </a:lnTo>
                    <a:lnTo>
                      <a:pt x="621" y="198"/>
                    </a:lnTo>
                    <a:lnTo>
                      <a:pt x="619" y="205"/>
                    </a:lnTo>
                    <a:lnTo>
                      <a:pt x="617" y="211"/>
                    </a:lnTo>
                    <a:lnTo>
                      <a:pt x="614" y="218"/>
                    </a:lnTo>
                    <a:lnTo>
                      <a:pt x="612" y="225"/>
                    </a:lnTo>
                    <a:lnTo>
                      <a:pt x="609" y="232"/>
                    </a:lnTo>
                    <a:lnTo>
                      <a:pt x="607" y="239"/>
                    </a:lnTo>
                    <a:lnTo>
                      <a:pt x="605" y="246"/>
                    </a:lnTo>
                    <a:lnTo>
                      <a:pt x="602" y="253"/>
                    </a:lnTo>
                    <a:lnTo>
                      <a:pt x="600" y="260"/>
                    </a:lnTo>
                    <a:lnTo>
                      <a:pt x="598" y="268"/>
                    </a:lnTo>
                    <a:lnTo>
                      <a:pt x="595" y="275"/>
                    </a:lnTo>
                    <a:lnTo>
                      <a:pt x="593" y="282"/>
                    </a:lnTo>
                    <a:lnTo>
                      <a:pt x="591" y="289"/>
                    </a:lnTo>
                    <a:lnTo>
                      <a:pt x="589" y="296"/>
                    </a:lnTo>
                    <a:lnTo>
                      <a:pt x="587" y="303"/>
                    </a:lnTo>
                    <a:lnTo>
                      <a:pt x="585" y="310"/>
                    </a:lnTo>
                    <a:lnTo>
                      <a:pt x="583" y="317"/>
                    </a:lnTo>
                    <a:lnTo>
                      <a:pt x="581" y="324"/>
                    </a:lnTo>
                    <a:lnTo>
                      <a:pt x="579" y="331"/>
                    </a:lnTo>
                    <a:lnTo>
                      <a:pt x="578" y="338"/>
                    </a:lnTo>
                    <a:lnTo>
                      <a:pt x="576" y="344"/>
                    </a:lnTo>
                    <a:lnTo>
                      <a:pt x="575" y="351"/>
                    </a:lnTo>
                    <a:lnTo>
                      <a:pt x="574" y="357"/>
                    </a:lnTo>
                    <a:lnTo>
                      <a:pt x="572" y="363"/>
                    </a:lnTo>
                    <a:lnTo>
                      <a:pt x="571" y="369"/>
                    </a:lnTo>
                    <a:lnTo>
                      <a:pt x="571" y="371"/>
                    </a:lnTo>
                    <a:lnTo>
                      <a:pt x="571" y="372"/>
                    </a:lnTo>
                    <a:lnTo>
                      <a:pt x="571" y="374"/>
                    </a:lnTo>
                    <a:lnTo>
                      <a:pt x="571" y="376"/>
                    </a:lnTo>
                    <a:lnTo>
                      <a:pt x="571" y="378"/>
                    </a:lnTo>
                    <a:lnTo>
                      <a:pt x="571" y="380"/>
                    </a:lnTo>
                    <a:lnTo>
                      <a:pt x="571" y="382"/>
                    </a:lnTo>
                    <a:lnTo>
                      <a:pt x="571" y="384"/>
                    </a:lnTo>
                    <a:lnTo>
                      <a:pt x="571" y="386"/>
                    </a:lnTo>
                    <a:lnTo>
                      <a:pt x="571" y="388"/>
                    </a:lnTo>
                    <a:lnTo>
                      <a:pt x="571" y="389"/>
                    </a:lnTo>
                    <a:lnTo>
                      <a:pt x="571" y="391"/>
                    </a:lnTo>
                    <a:lnTo>
                      <a:pt x="570" y="393"/>
                    </a:lnTo>
                    <a:lnTo>
                      <a:pt x="570" y="395"/>
                    </a:lnTo>
                    <a:lnTo>
                      <a:pt x="570" y="397"/>
                    </a:lnTo>
                    <a:lnTo>
                      <a:pt x="570" y="399"/>
                    </a:lnTo>
                    <a:lnTo>
                      <a:pt x="570" y="401"/>
                    </a:lnTo>
                    <a:lnTo>
                      <a:pt x="570" y="403"/>
                    </a:lnTo>
                    <a:lnTo>
                      <a:pt x="570" y="405"/>
                    </a:lnTo>
                    <a:lnTo>
                      <a:pt x="569" y="406"/>
                    </a:lnTo>
                    <a:lnTo>
                      <a:pt x="569" y="408"/>
                    </a:lnTo>
                    <a:lnTo>
                      <a:pt x="569" y="410"/>
                    </a:lnTo>
                    <a:lnTo>
                      <a:pt x="569" y="412"/>
                    </a:lnTo>
                    <a:lnTo>
                      <a:pt x="568" y="413"/>
                    </a:lnTo>
                    <a:lnTo>
                      <a:pt x="568" y="415"/>
                    </a:lnTo>
                    <a:lnTo>
                      <a:pt x="568" y="417"/>
                    </a:lnTo>
                    <a:lnTo>
                      <a:pt x="568" y="418"/>
                    </a:lnTo>
                    <a:lnTo>
                      <a:pt x="566" y="420"/>
                    </a:lnTo>
                    <a:lnTo>
                      <a:pt x="566" y="421"/>
                    </a:lnTo>
                    <a:lnTo>
                      <a:pt x="566" y="422"/>
                    </a:lnTo>
                    <a:lnTo>
                      <a:pt x="565" y="424"/>
                    </a:lnTo>
                    <a:lnTo>
                      <a:pt x="565" y="425"/>
                    </a:lnTo>
                    <a:lnTo>
                      <a:pt x="563" y="430"/>
                    </a:lnTo>
                    <a:lnTo>
                      <a:pt x="562" y="435"/>
                    </a:lnTo>
                    <a:lnTo>
                      <a:pt x="559" y="441"/>
                    </a:lnTo>
                    <a:lnTo>
                      <a:pt x="557" y="448"/>
                    </a:lnTo>
                    <a:lnTo>
                      <a:pt x="554" y="456"/>
                    </a:lnTo>
                    <a:lnTo>
                      <a:pt x="551" y="464"/>
                    </a:lnTo>
                    <a:lnTo>
                      <a:pt x="548" y="473"/>
                    </a:lnTo>
                    <a:lnTo>
                      <a:pt x="544" y="482"/>
                    </a:lnTo>
                    <a:lnTo>
                      <a:pt x="541" y="492"/>
                    </a:lnTo>
                    <a:lnTo>
                      <a:pt x="537" y="502"/>
                    </a:lnTo>
                    <a:lnTo>
                      <a:pt x="534" y="512"/>
                    </a:lnTo>
                    <a:lnTo>
                      <a:pt x="531" y="523"/>
                    </a:lnTo>
                    <a:lnTo>
                      <a:pt x="527" y="534"/>
                    </a:lnTo>
                    <a:lnTo>
                      <a:pt x="524" y="545"/>
                    </a:lnTo>
                    <a:lnTo>
                      <a:pt x="522" y="556"/>
                    </a:lnTo>
                    <a:lnTo>
                      <a:pt x="519" y="568"/>
                    </a:lnTo>
                    <a:lnTo>
                      <a:pt x="517" y="580"/>
                    </a:lnTo>
                    <a:lnTo>
                      <a:pt x="515" y="591"/>
                    </a:lnTo>
                    <a:lnTo>
                      <a:pt x="514" y="603"/>
                    </a:lnTo>
                    <a:lnTo>
                      <a:pt x="513" y="614"/>
                    </a:lnTo>
                    <a:lnTo>
                      <a:pt x="512" y="625"/>
                    </a:lnTo>
                    <a:lnTo>
                      <a:pt x="513" y="635"/>
                    </a:lnTo>
                    <a:lnTo>
                      <a:pt x="513" y="646"/>
                    </a:lnTo>
                    <a:lnTo>
                      <a:pt x="515" y="655"/>
                    </a:lnTo>
                    <a:lnTo>
                      <a:pt x="517" y="665"/>
                    </a:lnTo>
                    <a:lnTo>
                      <a:pt x="520" y="674"/>
                    </a:lnTo>
                    <a:lnTo>
                      <a:pt x="524" y="682"/>
                    </a:lnTo>
                    <a:lnTo>
                      <a:pt x="529" y="690"/>
                    </a:lnTo>
                    <a:lnTo>
                      <a:pt x="535" y="698"/>
                    </a:lnTo>
                    <a:lnTo>
                      <a:pt x="541" y="704"/>
                    </a:lnTo>
                    <a:lnTo>
                      <a:pt x="549" y="710"/>
                    </a:lnTo>
                    <a:lnTo>
                      <a:pt x="558" y="715"/>
                    </a:lnTo>
                    <a:lnTo>
                      <a:pt x="559" y="718"/>
                    </a:lnTo>
                    <a:lnTo>
                      <a:pt x="560" y="722"/>
                    </a:lnTo>
                    <a:lnTo>
                      <a:pt x="560" y="725"/>
                    </a:lnTo>
                    <a:lnTo>
                      <a:pt x="561" y="728"/>
                    </a:lnTo>
                    <a:lnTo>
                      <a:pt x="561" y="732"/>
                    </a:lnTo>
                    <a:lnTo>
                      <a:pt x="562" y="735"/>
                    </a:lnTo>
                    <a:lnTo>
                      <a:pt x="562" y="738"/>
                    </a:lnTo>
                    <a:lnTo>
                      <a:pt x="562" y="741"/>
                    </a:lnTo>
                    <a:lnTo>
                      <a:pt x="563" y="745"/>
                    </a:lnTo>
                    <a:lnTo>
                      <a:pt x="563" y="748"/>
                    </a:lnTo>
                    <a:lnTo>
                      <a:pt x="563" y="751"/>
                    </a:lnTo>
                    <a:lnTo>
                      <a:pt x="563" y="754"/>
                    </a:lnTo>
                    <a:lnTo>
                      <a:pt x="563" y="757"/>
                    </a:lnTo>
                    <a:lnTo>
                      <a:pt x="563" y="760"/>
                    </a:lnTo>
                    <a:lnTo>
                      <a:pt x="563" y="764"/>
                    </a:lnTo>
                    <a:lnTo>
                      <a:pt x="564" y="767"/>
                    </a:lnTo>
                    <a:lnTo>
                      <a:pt x="564" y="770"/>
                    </a:lnTo>
                    <a:lnTo>
                      <a:pt x="564" y="773"/>
                    </a:lnTo>
                    <a:lnTo>
                      <a:pt x="564" y="777"/>
                    </a:lnTo>
                    <a:lnTo>
                      <a:pt x="564" y="780"/>
                    </a:lnTo>
                    <a:lnTo>
                      <a:pt x="565" y="784"/>
                    </a:lnTo>
                    <a:lnTo>
                      <a:pt x="565" y="787"/>
                    </a:lnTo>
                    <a:lnTo>
                      <a:pt x="566" y="791"/>
                    </a:lnTo>
                    <a:lnTo>
                      <a:pt x="566" y="794"/>
                    </a:lnTo>
                    <a:lnTo>
                      <a:pt x="568" y="798"/>
                    </a:lnTo>
                    <a:lnTo>
                      <a:pt x="569" y="802"/>
                    </a:lnTo>
                    <a:lnTo>
                      <a:pt x="570" y="806"/>
                    </a:lnTo>
                    <a:lnTo>
                      <a:pt x="571" y="810"/>
                    </a:lnTo>
                    <a:lnTo>
                      <a:pt x="572" y="814"/>
                    </a:lnTo>
                    <a:lnTo>
                      <a:pt x="574" y="818"/>
                    </a:lnTo>
                    <a:lnTo>
                      <a:pt x="575" y="823"/>
                    </a:lnTo>
                    <a:lnTo>
                      <a:pt x="577" y="827"/>
                    </a:lnTo>
                    <a:lnTo>
                      <a:pt x="580" y="834"/>
                    </a:lnTo>
                    <a:lnTo>
                      <a:pt x="583" y="841"/>
                    </a:lnTo>
                    <a:lnTo>
                      <a:pt x="586" y="847"/>
                    </a:lnTo>
                    <a:lnTo>
                      <a:pt x="589" y="852"/>
                    </a:lnTo>
                    <a:lnTo>
                      <a:pt x="592" y="857"/>
                    </a:lnTo>
                    <a:lnTo>
                      <a:pt x="594" y="862"/>
                    </a:lnTo>
                    <a:lnTo>
                      <a:pt x="597" y="866"/>
                    </a:lnTo>
                    <a:lnTo>
                      <a:pt x="600" y="869"/>
                    </a:lnTo>
                    <a:lnTo>
                      <a:pt x="602" y="872"/>
                    </a:lnTo>
                    <a:lnTo>
                      <a:pt x="604" y="875"/>
                    </a:lnTo>
                    <a:lnTo>
                      <a:pt x="607" y="877"/>
                    </a:lnTo>
                    <a:lnTo>
                      <a:pt x="609" y="879"/>
                    </a:lnTo>
                    <a:lnTo>
                      <a:pt x="611" y="881"/>
                    </a:lnTo>
                    <a:lnTo>
                      <a:pt x="613" y="882"/>
                    </a:lnTo>
                    <a:lnTo>
                      <a:pt x="616" y="883"/>
                    </a:lnTo>
                    <a:lnTo>
                      <a:pt x="618" y="884"/>
                    </a:lnTo>
                    <a:lnTo>
                      <a:pt x="620" y="884"/>
                    </a:lnTo>
                    <a:lnTo>
                      <a:pt x="622" y="885"/>
                    </a:lnTo>
                    <a:lnTo>
                      <a:pt x="624" y="885"/>
                    </a:lnTo>
                    <a:lnTo>
                      <a:pt x="627" y="885"/>
                    </a:lnTo>
                    <a:lnTo>
                      <a:pt x="629" y="885"/>
                    </a:lnTo>
                    <a:lnTo>
                      <a:pt x="631" y="885"/>
                    </a:lnTo>
                    <a:lnTo>
                      <a:pt x="634" y="885"/>
                    </a:lnTo>
                    <a:lnTo>
                      <a:pt x="636" y="884"/>
                    </a:lnTo>
                    <a:lnTo>
                      <a:pt x="639" y="884"/>
                    </a:lnTo>
                    <a:lnTo>
                      <a:pt x="641" y="884"/>
                    </a:lnTo>
                    <a:lnTo>
                      <a:pt x="644" y="884"/>
                    </a:lnTo>
                    <a:lnTo>
                      <a:pt x="647" y="883"/>
                    </a:lnTo>
                    <a:lnTo>
                      <a:pt x="649" y="883"/>
                    </a:lnTo>
                    <a:lnTo>
                      <a:pt x="652" y="883"/>
                    </a:lnTo>
                    <a:lnTo>
                      <a:pt x="655" y="884"/>
                    </a:lnTo>
                    <a:lnTo>
                      <a:pt x="659" y="884"/>
                    </a:lnTo>
                    <a:lnTo>
                      <a:pt x="675" y="1026"/>
                    </a:lnTo>
                    <a:lnTo>
                      <a:pt x="673" y="1026"/>
                    </a:lnTo>
                    <a:lnTo>
                      <a:pt x="671" y="1026"/>
                    </a:lnTo>
                    <a:lnTo>
                      <a:pt x="669" y="1026"/>
                    </a:lnTo>
                    <a:lnTo>
                      <a:pt x="667" y="1026"/>
                    </a:lnTo>
                    <a:lnTo>
                      <a:pt x="666" y="1026"/>
                    </a:lnTo>
                    <a:lnTo>
                      <a:pt x="664" y="1027"/>
                    </a:lnTo>
                    <a:lnTo>
                      <a:pt x="663" y="1028"/>
                    </a:lnTo>
                    <a:lnTo>
                      <a:pt x="662" y="1029"/>
                    </a:lnTo>
                    <a:lnTo>
                      <a:pt x="661" y="1030"/>
                    </a:lnTo>
                    <a:lnTo>
                      <a:pt x="661" y="1031"/>
                    </a:lnTo>
                    <a:lnTo>
                      <a:pt x="660" y="1033"/>
                    </a:lnTo>
                    <a:lnTo>
                      <a:pt x="660" y="1035"/>
                    </a:lnTo>
                    <a:lnTo>
                      <a:pt x="659" y="1036"/>
                    </a:lnTo>
                    <a:lnTo>
                      <a:pt x="659" y="1039"/>
                    </a:lnTo>
                    <a:lnTo>
                      <a:pt x="659" y="1041"/>
                    </a:lnTo>
                    <a:lnTo>
                      <a:pt x="659" y="1043"/>
                    </a:lnTo>
                    <a:lnTo>
                      <a:pt x="659" y="1046"/>
                    </a:lnTo>
                    <a:lnTo>
                      <a:pt x="659" y="1049"/>
                    </a:lnTo>
                    <a:lnTo>
                      <a:pt x="659" y="1051"/>
                    </a:lnTo>
                    <a:lnTo>
                      <a:pt x="659" y="1055"/>
                    </a:lnTo>
                    <a:lnTo>
                      <a:pt x="659" y="1058"/>
                    </a:lnTo>
                    <a:lnTo>
                      <a:pt x="658" y="1061"/>
                    </a:lnTo>
                    <a:lnTo>
                      <a:pt x="658" y="1065"/>
                    </a:lnTo>
                    <a:lnTo>
                      <a:pt x="658" y="1069"/>
                    </a:lnTo>
                    <a:lnTo>
                      <a:pt x="658" y="1073"/>
                    </a:lnTo>
                    <a:lnTo>
                      <a:pt x="658" y="1077"/>
                    </a:lnTo>
                    <a:lnTo>
                      <a:pt x="657" y="1081"/>
                    </a:lnTo>
                    <a:lnTo>
                      <a:pt x="657" y="1085"/>
                    </a:lnTo>
                    <a:lnTo>
                      <a:pt x="656" y="1090"/>
                    </a:lnTo>
                    <a:lnTo>
                      <a:pt x="656" y="1095"/>
                    </a:lnTo>
                    <a:lnTo>
                      <a:pt x="655" y="1100"/>
                    </a:lnTo>
                    <a:lnTo>
                      <a:pt x="654" y="1105"/>
                    </a:lnTo>
                    <a:lnTo>
                      <a:pt x="653" y="1109"/>
                    </a:lnTo>
                    <a:lnTo>
                      <a:pt x="653" y="1114"/>
                    </a:lnTo>
                    <a:lnTo>
                      <a:pt x="652" y="1118"/>
                    </a:lnTo>
                    <a:lnTo>
                      <a:pt x="652" y="1123"/>
                    </a:lnTo>
                    <a:lnTo>
                      <a:pt x="651" y="1127"/>
                    </a:lnTo>
                    <a:lnTo>
                      <a:pt x="650" y="1132"/>
                    </a:lnTo>
                    <a:lnTo>
                      <a:pt x="650" y="1137"/>
                    </a:lnTo>
                    <a:lnTo>
                      <a:pt x="649" y="1141"/>
                    </a:lnTo>
                    <a:lnTo>
                      <a:pt x="649" y="1146"/>
                    </a:lnTo>
                    <a:lnTo>
                      <a:pt x="648" y="1150"/>
                    </a:lnTo>
                    <a:lnTo>
                      <a:pt x="647" y="1155"/>
                    </a:lnTo>
                    <a:lnTo>
                      <a:pt x="647" y="1159"/>
                    </a:lnTo>
                    <a:lnTo>
                      <a:pt x="646" y="1164"/>
                    </a:lnTo>
                    <a:lnTo>
                      <a:pt x="645" y="1168"/>
                    </a:lnTo>
                    <a:lnTo>
                      <a:pt x="645" y="1173"/>
                    </a:lnTo>
                    <a:lnTo>
                      <a:pt x="644" y="1177"/>
                    </a:lnTo>
                    <a:lnTo>
                      <a:pt x="643" y="1182"/>
                    </a:lnTo>
                    <a:lnTo>
                      <a:pt x="643" y="1186"/>
                    </a:lnTo>
                    <a:lnTo>
                      <a:pt x="642" y="1190"/>
                    </a:lnTo>
                    <a:lnTo>
                      <a:pt x="642" y="1194"/>
                    </a:lnTo>
                    <a:lnTo>
                      <a:pt x="641" y="1199"/>
                    </a:lnTo>
                    <a:lnTo>
                      <a:pt x="641" y="1203"/>
                    </a:lnTo>
                    <a:lnTo>
                      <a:pt x="640" y="1207"/>
                    </a:lnTo>
                    <a:lnTo>
                      <a:pt x="640" y="1211"/>
                    </a:lnTo>
                    <a:lnTo>
                      <a:pt x="639" y="1214"/>
                    </a:lnTo>
                    <a:lnTo>
                      <a:pt x="639" y="1218"/>
                    </a:lnTo>
                    <a:lnTo>
                      <a:pt x="638" y="1222"/>
                    </a:lnTo>
                    <a:lnTo>
                      <a:pt x="638" y="1225"/>
                    </a:lnTo>
                    <a:lnTo>
                      <a:pt x="638" y="1229"/>
                    </a:lnTo>
                    <a:lnTo>
                      <a:pt x="637" y="1232"/>
                    </a:lnTo>
                    <a:lnTo>
                      <a:pt x="637" y="1235"/>
                    </a:lnTo>
                    <a:lnTo>
                      <a:pt x="637" y="1238"/>
                    </a:lnTo>
                    <a:lnTo>
                      <a:pt x="636" y="1238"/>
                    </a:lnTo>
                    <a:lnTo>
                      <a:pt x="634" y="1238"/>
                    </a:lnTo>
                    <a:lnTo>
                      <a:pt x="633" y="1238"/>
                    </a:lnTo>
                    <a:lnTo>
                      <a:pt x="632" y="1237"/>
                    </a:lnTo>
                    <a:lnTo>
                      <a:pt x="631" y="1237"/>
                    </a:lnTo>
                    <a:lnTo>
                      <a:pt x="630" y="1237"/>
                    </a:lnTo>
                    <a:lnTo>
                      <a:pt x="628" y="1237"/>
                    </a:lnTo>
                    <a:lnTo>
                      <a:pt x="627" y="1237"/>
                    </a:lnTo>
                    <a:lnTo>
                      <a:pt x="626" y="1237"/>
                    </a:lnTo>
                    <a:lnTo>
                      <a:pt x="625" y="1237"/>
                    </a:lnTo>
                    <a:lnTo>
                      <a:pt x="624" y="1237"/>
                    </a:lnTo>
                    <a:lnTo>
                      <a:pt x="623" y="1237"/>
                    </a:lnTo>
                    <a:lnTo>
                      <a:pt x="621" y="1237"/>
                    </a:lnTo>
                    <a:lnTo>
                      <a:pt x="620" y="1237"/>
                    </a:lnTo>
                    <a:lnTo>
                      <a:pt x="619" y="1237"/>
                    </a:lnTo>
                    <a:lnTo>
                      <a:pt x="618" y="1237"/>
                    </a:lnTo>
                    <a:lnTo>
                      <a:pt x="617" y="1237"/>
                    </a:lnTo>
                    <a:lnTo>
                      <a:pt x="615" y="1238"/>
                    </a:lnTo>
                    <a:lnTo>
                      <a:pt x="614" y="1238"/>
                    </a:lnTo>
                    <a:lnTo>
                      <a:pt x="613" y="1238"/>
                    </a:lnTo>
                    <a:lnTo>
                      <a:pt x="611" y="1239"/>
                    </a:lnTo>
                    <a:lnTo>
                      <a:pt x="610" y="1239"/>
                    </a:lnTo>
                    <a:lnTo>
                      <a:pt x="608" y="1240"/>
                    </a:lnTo>
                    <a:lnTo>
                      <a:pt x="607" y="1241"/>
                    </a:lnTo>
                    <a:lnTo>
                      <a:pt x="605" y="1241"/>
                    </a:lnTo>
                    <a:lnTo>
                      <a:pt x="604" y="1242"/>
                    </a:lnTo>
                    <a:lnTo>
                      <a:pt x="602" y="1243"/>
                    </a:lnTo>
                    <a:lnTo>
                      <a:pt x="600" y="1244"/>
                    </a:lnTo>
                    <a:lnTo>
                      <a:pt x="598" y="1245"/>
                    </a:lnTo>
                    <a:lnTo>
                      <a:pt x="597" y="1246"/>
                    </a:lnTo>
                    <a:lnTo>
                      <a:pt x="595" y="1247"/>
                    </a:lnTo>
                    <a:lnTo>
                      <a:pt x="593" y="1248"/>
                    </a:lnTo>
                    <a:lnTo>
                      <a:pt x="590" y="1249"/>
                    </a:lnTo>
                    <a:lnTo>
                      <a:pt x="587" y="1251"/>
                    </a:lnTo>
                    <a:lnTo>
                      <a:pt x="584" y="1252"/>
                    </a:lnTo>
                    <a:lnTo>
                      <a:pt x="581" y="1254"/>
                    </a:lnTo>
                    <a:lnTo>
                      <a:pt x="579" y="1256"/>
                    </a:lnTo>
                    <a:lnTo>
                      <a:pt x="576" y="1258"/>
                    </a:lnTo>
                    <a:lnTo>
                      <a:pt x="574" y="1260"/>
                    </a:lnTo>
                    <a:lnTo>
                      <a:pt x="572" y="1262"/>
                    </a:lnTo>
                    <a:lnTo>
                      <a:pt x="569" y="1264"/>
                    </a:lnTo>
                    <a:lnTo>
                      <a:pt x="566" y="1266"/>
                    </a:lnTo>
                    <a:lnTo>
                      <a:pt x="564" y="1268"/>
                    </a:lnTo>
                    <a:lnTo>
                      <a:pt x="562" y="1271"/>
                    </a:lnTo>
                    <a:lnTo>
                      <a:pt x="560" y="1273"/>
                    </a:lnTo>
                    <a:lnTo>
                      <a:pt x="558" y="1276"/>
                    </a:lnTo>
                    <a:lnTo>
                      <a:pt x="556" y="1278"/>
                    </a:lnTo>
                    <a:lnTo>
                      <a:pt x="554" y="1280"/>
                    </a:lnTo>
                    <a:lnTo>
                      <a:pt x="552" y="1283"/>
                    </a:lnTo>
                    <a:lnTo>
                      <a:pt x="550" y="1285"/>
                    </a:lnTo>
                    <a:lnTo>
                      <a:pt x="548" y="1288"/>
                    </a:lnTo>
                    <a:lnTo>
                      <a:pt x="546" y="1290"/>
                    </a:lnTo>
                    <a:lnTo>
                      <a:pt x="543" y="1293"/>
                    </a:lnTo>
                    <a:lnTo>
                      <a:pt x="541" y="1295"/>
                    </a:lnTo>
                    <a:lnTo>
                      <a:pt x="539" y="1297"/>
                    </a:lnTo>
                    <a:lnTo>
                      <a:pt x="537" y="1299"/>
                    </a:lnTo>
                    <a:lnTo>
                      <a:pt x="534" y="1302"/>
                    </a:lnTo>
                    <a:lnTo>
                      <a:pt x="532" y="1304"/>
                    </a:lnTo>
                    <a:lnTo>
                      <a:pt x="530" y="1305"/>
                    </a:lnTo>
                    <a:lnTo>
                      <a:pt x="527" y="1307"/>
                    </a:lnTo>
                    <a:lnTo>
                      <a:pt x="524" y="1309"/>
                    </a:lnTo>
                    <a:lnTo>
                      <a:pt x="522" y="1310"/>
                    </a:lnTo>
                    <a:lnTo>
                      <a:pt x="519" y="1312"/>
                    </a:lnTo>
                    <a:lnTo>
                      <a:pt x="516" y="1313"/>
                    </a:lnTo>
                    <a:lnTo>
                      <a:pt x="505" y="1318"/>
                    </a:lnTo>
                    <a:lnTo>
                      <a:pt x="494" y="1323"/>
                    </a:lnTo>
                    <a:lnTo>
                      <a:pt x="483" y="1328"/>
                    </a:lnTo>
                    <a:lnTo>
                      <a:pt x="471" y="1332"/>
                    </a:lnTo>
                    <a:lnTo>
                      <a:pt x="460" y="1336"/>
                    </a:lnTo>
                    <a:lnTo>
                      <a:pt x="449" y="1340"/>
                    </a:lnTo>
                    <a:lnTo>
                      <a:pt x="437" y="1344"/>
                    </a:lnTo>
                    <a:lnTo>
                      <a:pt x="425" y="1347"/>
                    </a:lnTo>
                    <a:lnTo>
                      <a:pt x="414" y="1351"/>
                    </a:lnTo>
                    <a:lnTo>
                      <a:pt x="402" y="1354"/>
                    </a:lnTo>
                    <a:lnTo>
                      <a:pt x="390" y="1357"/>
                    </a:lnTo>
                    <a:lnTo>
                      <a:pt x="378" y="1360"/>
                    </a:lnTo>
                    <a:lnTo>
                      <a:pt x="366" y="1362"/>
                    </a:lnTo>
                    <a:lnTo>
                      <a:pt x="354" y="1365"/>
                    </a:lnTo>
                    <a:lnTo>
                      <a:pt x="342" y="1368"/>
                    </a:lnTo>
                    <a:lnTo>
                      <a:pt x="329" y="1370"/>
                    </a:lnTo>
                    <a:lnTo>
                      <a:pt x="317" y="1373"/>
                    </a:lnTo>
                    <a:lnTo>
                      <a:pt x="305" y="1376"/>
                    </a:lnTo>
                    <a:lnTo>
                      <a:pt x="293" y="1378"/>
                    </a:lnTo>
                    <a:lnTo>
                      <a:pt x="281" y="1381"/>
                    </a:lnTo>
                    <a:lnTo>
                      <a:pt x="269" y="1384"/>
                    </a:lnTo>
                    <a:lnTo>
                      <a:pt x="257" y="1387"/>
                    </a:lnTo>
                    <a:lnTo>
                      <a:pt x="245" y="1390"/>
                    </a:lnTo>
                    <a:lnTo>
                      <a:pt x="233" y="1393"/>
                    </a:lnTo>
                    <a:lnTo>
                      <a:pt x="222" y="1396"/>
                    </a:lnTo>
                    <a:lnTo>
                      <a:pt x="210" y="1400"/>
                    </a:lnTo>
                    <a:lnTo>
                      <a:pt x="199" y="1404"/>
                    </a:lnTo>
                    <a:lnTo>
                      <a:pt x="187" y="1408"/>
                    </a:lnTo>
                    <a:lnTo>
                      <a:pt x="176" y="1412"/>
                    </a:lnTo>
                    <a:lnTo>
                      <a:pt x="165" y="1417"/>
                    </a:lnTo>
                    <a:lnTo>
                      <a:pt x="154" y="1421"/>
                    </a:lnTo>
                    <a:lnTo>
                      <a:pt x="143" y="1426"/>
                    </a:lnTo>
                    <a:lnTo>
                      <a:pt x="0" y="1495"/>
                    </a:lnTo>
                    <a:lnTo>
                      <a:pt x="0" y="2302"/>
                    </a:lnTo>
                    <a:lnTo>
                      <a:pt x="2041" y="2302"/>
                    </a:lnTo>
                    <a:lnTo>
                      <a:pt x="2042" y="1607"/>
                    </a:lnTo>
                    <a:lnTo>
                      <a:pt x="2041" y="1605"/>
                    </a:lnTo>
                    <a:lnTo>
                      <a:pt x="2039" y="1604"/>
                    </a:lnTo>
                    <a:lnTo>
                      <a:pt x="2037" y="1602"/>
                    </a:lnTo>
                    <a:lnTo>
                      <a:pt x="2036" y="1600"/>
                    </a:lnTo>
                    <a:lnTo>
                      <a:pt x="2034" y="1598"/>
                    </a:lnTo>
                    <a:lnTo>
                      <a:pt x="2032" y="1596"/>
                    </a:lnTo>
                    <a:lnTo>
                      <a:pt x="2030" y="1594"/>
                    </a:lnTo>
                    <a:lnTo>
                      <a:pt x="2028" y="1591"/>
                    </a:lnTo>
                    <a:lnTo>
                      <a:pt x="2026" y="1589"/>
                    </a:lnTo>
                    <a:lnTo>
                      <a:pt x="2024" y="1587"/>
                    </a:lnTo>
                    <a:lnTo>
                      <a:pt x="2022" y="1585"/>
                    </a:lnTo>
                    <a:lnTo>
                      <a:pt x="2020" y="1583"/>
                    </a:lnTo>
                    <a:lnTo>
                      <a:pt x="2018" y="1581"/>
                    </a:lnTo>
                    <a:lnTo>
                      <a:pt x="2016" y="1579"/>
                    </a:lnTo>
                    <a:lnTo>
                      <a:pt x="2014" y="1577"/>
                    </a:lnTo>
                    <a:lnTo>
                      <a:pt x="2012" y="1574"/>
                    </a:lnTo>
                    <a:lnTo>
                      <a:pt x="2009" y="1572"/>
                    </a:lnTo>
                    <a:lnTo>
                      <a:pt x="2007" y="1570"/>
                    </a:lnTo>
                    <a:lnTo>
                      <a:pt x="2005" y="1569"/>
                    </a:lnTo>
                    <a:lnTo>
                      <a:pt x="2003" y="1567"/>
                    </a:lnTo>
                    <a:lnTo>
                      <a:pt x="2001" y="1565"/>
                    </a:lnTo>
                    <a:lnTo>
                      <a:pt x="1998" y="1563"/>
                    </a:lnTo>
                    <a:lnTo>
                      <a:pt x="1996" y="1561"/>
                    </a:lnTo>
                    <a:lnTo>
                      <a:pt x="1994" y="1560"/>
                    </a:lnTo>
                    <a:lnTo>
                      <a:pt x="1992" y="1558"/>
                    </a:lnTo>
                    <a:lnTo>
                      <a:pt x="1990" y="1557"/>
                    </a:lnTo>
                    <a:lnTo>
                      <a:pt x="1987" y="1556"/>
                    </a:lnTo>
                    <a:lnTo>
                      <a:pt x="1985" y="1554"/>
                    </a:lnTo>
                    <a:lnTo>
                      <a:pt x="1983" y="1553"/>
                    </a:lnTo>
                    <a:lnTo>
                      <a:pt x="1981" y="1552"/>
                    </a:lnTo>
                    <a:lnTo>
                      <a:pt x="1979" y="1552"/>
                    </a:lnTo>
                    <a:lnTo>
                      <a:pt x="1977" y="1551"/>
                    </a:lnTo>
                    <a:lnTo>
                      <a:pt x="1592" y="1370"/>
                    </a:lnTo>
                    <a:lnTo>
                      <a:pt x="1510" y="1325"/>
                    </a:lnTo>
                    <a:lnTo>
                      <a:pt x="1505" y="1323"/>
                    </a:lnTo>
                    <a:lnTo>
                      <a:pt x="1501" y="1320"/>
                    </a:lnTo>
                    <a:lnTo>
                      <a:pt x="1496" y="1317"/>
                    </a:lnTo>
                    <a:lnTo>
                      <a:pt x="1491" y="1314"/>
                    </a:lnTo>
                    <a:lnTo>
                      <a:pt x="1486" y="1310"/>
                    </a:lnTo>
                    <a:lnTo>
                      <a:pt x="1481" y="1307"/>
                    </a:lnTo>
                    <a:lnTo>
                      <a:pt x="1476" y="1303"/>
                    </a:lnTo>
                    <a:lnTo>
                      <a:pt x="1470" y="1299"/>
                    </a:lnTo>
                    <a:lnTo>
                      <a:pt x="1465" y="1295"/>
                    </a:lnTo>
                    <a:lnTo>
                      <a:pt x="1460" y="1291"/>
                    </a:lnTo>
                    <a:lnTo>
                      <a:pt x="1455" y="1287"/>
                    </a:lnTo>
                    <a:lnTo>
                      <a:pt x="1449" y="1283"/>
                    </a:lnTo>
                    <a:lnTo>
                      <a:pt x="1444" y="1279"/>
                    </a:lnTo>
                    <a:lnTo>
                      <a:pt x="1439" y="1275"/>
                    </a:lnTo>
                    <a:lnTo>
                      <a:pt x="1433" y="1271"/>
                    </a:lnTo>
                    <a:lnTo>
                      <a:pt x="1428" y="1268"/>
                    </a:lnTo>
                    <a:lnTo>
                      <a:pt x="1422" y="1264"/>
                    </a:lnTo>
                    <a:lnTo>
                      <a:pt x="1417" y="1261"/>
                    </a:lnTo>
                    <a:lnTo>
                      <a:pt x="1411" y="1258"/>
                    </a:lnTo>
                    <a:lnTo>
                      <a:pt x="1405" y="1255"/>
                    </a:lnTo>
                    <a:lnTo>
                      <a:pt x="1400" y="1253"/>
                    </a:lnTo>
                    <a:lnTo>
                      <a:pt x="1394" y="1251"/>
                    </a:lnTo>
                    <a:lnTo>
                      <a:pt x="1388" y="1249"/>
                    </a:lnTo>
                    <a:lnTo>
                      <a:pt x="1382" y="1248"/>
                    </a:lnTo>
                    <a:lnTo>
                      <a:pt x="1376" y="1247"/>
                    </a:lnTo>
                    <a:lnTo>
                      <a:pt x="1371" y="1247"/>
                    </a:lnTo>
                    <a:lnTo>
                      <a:pt x="1365" y="1247"/>
                    </a:lnTo>
                    <a:lnTo>
                      <a:pt x="1359" y="1248"/>
                    </a:lnTo>
                    <a:lnTo>
                      <a:pt x="1353" y="1249"/>
                    </a:lnTo>
                    <a:lnTo>
                      <a:pt x="1346" y="1251"/>
                    </a:lnTo>
                    <a:lnTo>
                      <a:pt x="1340" y="1254"/>
                    </a:lnTo>
                    <a:lnTo>
                      <a:pt x="1334" y="1257"/>
                    </a:lnTo>
                    <a:lnTo>
                      <a:pt x="1332" y="1254"/>
                    </a:lnTo>
                    <a:lnTo>
                      <a:pt x="1331" y="1251"/>
                    </a:lnTo>
                    <a:lnTo>
                      <a:pt x="1329" y="1248"/>
                    </a:lnTo>
                    <a:lnTo>
                      <a:pt x="1328" y="1245"/>
                    </a:lnTo>
                    <a:lnTo>
                      <a:pt x="1326" y="1241"/>
                    </a:lnTo>
                    <a:lnTo>
                      <a:pt x="1325" y="1238"/>
                    </a:lnTo>
                    <a:lnTo>
                      <a:pt x="1323" y="1234"/>
                    </a:lnTo>
                    <a:lnTo>
                      <a:pt x="1322" y="1230"/>
                    </a:lnTo>
                    <a:lnTo>
                      <a:pt x="1321" y="1227"/>
                    </a:lnTo>
                    <a:lnTo>
                      <a:pt x="1320" y="1223"/>
                    </a:lnTo>
                    <a:lnTo>
                      <a:pt x="1318" y="1219"/>
                    </a:lnTo>
                    <a:lnTo>
                      <a:pt x="1317" y="1215"/>
                    </a:lnTo>
                    <a:lnTo>
                      <a:pt x="1316" y="1211"/>
                    </a:lnTo>
                    <a:lnTo>
                      <a:pt x="1315" y="1207"/>
                    </a:lnTo>
                    <a:lnTo>
                      <a:pt x="1314" y="1204"/>
                    </a:lnTo>
                    <a:lnTo>
                      <a:pt x="1313" y="1200"/>
                    </a:lnTo>
                    <a:lnTo>
                      <a:pt x="1312" y="1196"/>
                    </a:lnTo>
                    <a:lnTo>
                      <a:pt x="1311" y="1193"/>
                    </a:lnTo>
                    <a:lnTo>
                      <a:pt x="1310" y="1190"/>
                    </a:lnTo>
                    <a:lnTo>
                      <a:pt x="1309" y="1187"/>
                    </a:lnTo>
                    <a:lnTo>
                      <a:pt x="1308" y="1184"/>
                    </a:lnTo>
                    <a:lnTo>
                      <a:pt x="1307" y="1181"/>
                    </a:lnTo>
                    <a:lnTo>
                      <a:pt x="1306" y="1178"/>
                    </a:lnTo>
                    <a:lnTo>
                      <a:pt x="1305" y="1176"/>
                    </a:lnTo>
                    <a:lnTo>
                      <a:pt x="1304" y="1174"/>
                    </a:lnTo>
                    <a:lnTo>
                      <a:pt x="1303" y="1172"/>
                    </a:lnTo>
                    <a:lnTo>
                      <a:pt x="1302" y="1171"/>
                    </a:lnTo>
                    <a:lnTo>
                      <a:pt x="1301" y="1170"/>
                    </a:lnTo>
                    <a:lnTo>
                      <a:pt x="1300" y="1169"/>
                    </a:lnTo>
                    <a:lnTo>
                      <a:pt x="1299" y="1169"/>
                    </a:lnTo>
                    <a:lnTo>
                      <a:pt x="1298" y="1169"/>
                    </a:lnTo>
                    <a:lnTo>
                      <a:pt x="1297" y="1169"/>
                    </a:lnTo>
                    <a:lnTo>
                      <a:pt x="1301" y="1162"/>
                    </a:lnTo>
                    <a:lnTo>
                      <a:pt x="1306" y="1155"/>
                    </a:lnTo>
                    <a:lnTo>
                      <a:pt x="1310" y="1148"/>
                    </a:lnTo>
                    <a:lnTo>
                      <a:pt x="1314" y="1142"/>
                    </a:lnTo>
                    <a:lnTo>
                      <a:pt x="1317" y="1135"/>
                    </a:lnTo>
                    <a:lnTo>
                      <a:pt x="1321" y="1129"/>
                    </a:lnTo>
                    <a:lnTo>
                      <a:pt x="1324" y="1122"/>
                    </a:lnTo>
                    <a:lnTo>
                      <a:pt x="1328" y="1116"/>
                    </a:lnTo>
                    <a:lnTo>
                      <a:pt x="1331" y="1110"/>
                    </a:lnTo>
                    <a:lnTo>
                      <a:pt x="1334" y="1104"/>
                    </a:lnTo>
                    <a:lnTo>
                      <a:pt x="1336" y="1098"/>
                    </a:lnTo>
                    <a:lnTo>
                      <a:pt x="1339" y="1092"/>
                    </a:lnTo>
                    <a:lnTo>
                      <a:pt x="1342" y="1087"/>
                    </a:lnTo>
                    <a:lnTo>
                      <a:pt x="1344" y="1081"/>
                    </a:lnTo>
                    <a:lnTo>
                      <a:pt x="1347" y="1076"/>
                    </a:lnTo>
                    <a:lnTo>
                      <a:pt x="1349" y="1070"/>
                    </a:lnTo>
                    <a:lnTo>
                      <a:pt x="1351" y="1065"/>
                    </a:lnTo>
                    <a:lnTo>
                      <a:pt x="1353" y="1060"/>
                    </a:lnTo>
                    <a:lnTo>
                      <a:pt x="1356" y="1055"/>
                    </a:lnTo>
                    <a:lnTo>
                      <a:pt x="1358" y="1050"/>
                    </a:lnTo>
                    <a:lnTo>
                      <a:pt x="1360" y="1045"/>
                    </a:lnTo>
                    <a:lnTo>
                      <a:pt x="1362" y="1040"/>
                    </a:lnTo>
                    <a:lnTo>
                      <a:pt x="1364" y="1035"/>
                    </a:lnTo>
                    <a:lnTo>
                      <a:pt x="1366" y="1030"/>
                    </a:lnTo>
                    <a:lnTo>
                      <a:pt x="1368" y="1025"/>
                    </a:lnTo>
                    <a:lnTo>
                      <a:pt x="1370" y="1021"/>
                    </a:lnTo>
                    <a:lnTo>
                      <a:pt x="1372" y="1016"/>
                    </a:lnTo>
                    <a:lnTo>
                      <a:pt x="1374" y="1012"/>
                    </a:lnTo>
                    <a:lnTo>
                      <a:pt x="1376" y="1007"/>
                    </a:lnTo>
                    <a:lnTo>
                      <a:pt x="1378" y="1003"/>
                    </a:lnTo>
                    <a:lnTo>
                      <a:pt x="1380" y="999"/>
                    </a:lnTo>
                    <a:lnTo>
                      <a:pt x="1383" y="995"/>
                    </a:lnTo>
                    <a:lnTo>
                      <a:pt x="1385" y="992"/>
                    </a:lnTo>
                    <a:lnTo>
                      <a:pt x="1388" y="989"/>
                    </a:lnTo>
                    <a:lnTo>
                      <a:pt x="1390" y="987"/>
                    </a:lnTo>
                    <a:lnTo>
                      <a:pt x="1392" y="984"/>
                    </a:lnTo>
                    <a:lnTo>
                      <a:pt x="1394" y="982"/>
                    </a:lnTo>
                    <a:lnTo>
                      <a:pt x="1397" y="980"/>
                    </a:lnTo>
                    <a:lnTo>
                      <a:pt x="1399" y="977"/>
                    </a:lnTo>
                    <a:lnTo>
                      <a:pt x="1400" y="975"/>
                    </a:lnTo>
                    <a:lnTo>
                      <a:pt x="1402" y="973"/>
                    </a:lnTo>
                    <a:lnTo>
                      <a:pt x="1404" y="971"/>
                    </a:lnTo>
                    <a:lnTo>
                      <a:pt x="1406" y="969"/>
                    </a:lnTo>
                    <a:lnTo>
                      <a:pt x="1407" y="967"/>
                    </a:lnTo>
                    <a:lnTo>
                      <a:pt x="1409" y="965"/>
                    </a:lnTo>
                    <a:lnTo>
                      <a:pt x="1410" y="963"/>
                    </a:lnTo>
                    <a:lnTo>
                      <a:pt x="1412" y="962"/>
                    </a:lnTo>
                    <a:lnTo>
                      <a:pt x="1413" y="960"/>
                    </a:lnTo>
                    <a:lnTo>
                      <a:pt x="1414" y="957"/>
                    </a:lnTo>
                    <a:lnTo>
                      <a:pt x="1415" y="956"/>
                    </a:lnTo>
                    <a:lnTo>
                      <a:pt x="1416" y="954"/>
                    </a:lnTo>
                    <a:lnTo>
                      <a:pt x="1417" y="952"/>
                    </a:lnTo>
                    <a:lnTo>
                      <a:pt x="1418" y="951"/>
                    </a:lnTo>
                    <a:lnTo>
                      <a:pt x="1419" y="949"/>
                    </a:lnTo>
                    <a:lnTo>
                      <a:pt x="1420" y="947"/>
                    </a:lnTo>
                    <a:lnTo>
                      <a:pt x="1421" y="946"/>
                    </a:lnTo>
                    <a:lnTo>
                      <a:pt x="1421" y="944"/>
                    </a:lnTo>
                    <a:lnTo>
                      <a:pt x="1422" y="942"/>
                    </a:lnTo>
                    <a:lnTo>
                      <a:pt x="1423" y="941"/>
                    </a:lnTo>
                    <a:lnTo>
                      <a:pt x="1423" y="939"/>
                    </a:lnTo>
                    <a:lnTo>
                      <a:pt x="1424" y="937"/>
                    </a:lnTo>
                    <a:lnTo>
                      <a:pt x="1424" y="936"/>
                    </a:lnTo>
                    <a:lnTo>
                      <a:pt x="1424" y="934"/>
                    </a:lnTo>
                    <a:lnTo>
                      <a:pt x="1425" y="932"/>
                    </a:lnTo>
                    <a:lnTo>
                      <a:pt x="1430" y="929"/>
                    </a:lnTo>
                    <a:lnTo>
                      <a:pt x="1434" y="925"/>
                    </a:lnTo>
                    <a:lnTo>
                      <a:pt x="1439" y="922"/>
                    </a:lnTo>
                    <a:lnTo>
                      <a:pt x="1443" y="918"/>
                    </a:lnTo>
                    <a:lnTo>
                      <a:pt x="1447" y="913"/>
                    </a:lnTo>
                    <a:lnTo>
                      <a:pt x="1450" y="909"/>
                    </a:lnTo>
                    <a:lnTo>
                      <a:pt x="1453" y="904"/>
                    </a:lnTo>
                    <a:lnTo>
                      <a:pt x="1456" y="899"/>
                    </a:lnTo>
                    <a:lnTo>
                      <a:pt x="1459" y="894"/>
                    </a:lnTo>
                    <a:lnTo>
                      <a:pt x="1462" y="889"/>
                    </a:lnTo>
                    <a:lnTo>
                      <a:pt x="1464" y="884"/>
                    </a:lnTo>
                    <a:lnTo>
                      <a:pt x="1467" y="879"/>
                    </a:lnTo>
                    <a:lnTo>
                      <a:pt x="1469" y="873"/>
                    </a:lnTo>
                    <a:lnTo>
                      <a:pt x="1471" y="868"/>
                    </a:lnTo>
                    <a:lnTo>
                      <a:pt x="1473" y="862"/>
                    </a:lnTo>
                    <a:lnTo>
                      <a:pt x="1476" y="857"/>
                    </a:lnTo>
                    <a:lnTo>
                      <a:pt x="1478" y="851"/>
                    </a:lnTo>
                    <a:lnTo>
                      <a:pt x="1481" y="846"/>
                    </a:lnTo>
                    <a:lnTo>
                      <a:pt x="1483" y="840"/>
                    </a:lnTo>
                    <a:lnTo>
                      <a:pt x="1485" y="835"/>
                    </a:lnTo>
                    <a:lnTo>
                      <a:pt x="1487" y="830"/>
                    </a:lnTo>
                    <a:lnTo>
                      <a:pt x="1490" y="824"/>
                    </a:lnTo>
                    <a:lnTo>
                      <a:pt x="1492" y="819"/>
                    </a:lnTo>
                    <a:lnTo>
                      <a:pt x="1495" y="814"/>
                    </a:lnTo>
                    <a:lnTo>
                      <a:pt x="1498" y="809"/>
                    </a:lnTo>
                    <a:lnTo>
                      <a:pt x="1501" y="805"/>
                    </a:lnTo>
                    <a:lnTo>
                      <a:pt x="1505" y="800"/>
                    </a:lnTo>
                    <a:lnTo>
                      <a:pt x="1508" y="796"/>
                    </a:lnTo>
                    <a:lnTo>
                      <a:pt x="1512" y="792"/>
                    </a:lnTo>
                    <a:lnTo>
                      <a:pt x="1517" y="788"/>
                    </a:lnTo>
                    <a:lnTo>
                      <a:pt x="1521" y="785"/>
                    </a:lnTo>
                    <a:lnTo>
                      <a:pt x="1526" y="782"/>
                    </a:lnTo>
                    <a:lnTo>
                      <a:pt x="1527" y="780"/>
                    </a:lnTo>
                    <a:lnTo>
                      <a:pt x="1527" y="778"/>
                    </a:lnTo>
                    <a:lnTo>
                      <a:pt x="1527" y="776"/>
                    </a:lnTo>
                    <a:lnTo>
                      <a:pt x="1528" y="774"/>
                    </a:lnTo>
                    <a:lnTo>
                      <a:pt x="1528" y="772"/>
                    </a:lnTo>
                    <a:lnTo>
                      <a:pt x="1528" y="770"/>
                    </a:lnTo>
                    <a:lnTo>
                      <a:pt x="1529" y="769"/>
                    </a:lnTo>
                    <a:lnTo>
                      <a:pt x="1529" y="767"/>
                    </a:lnTo>
                    <a:lnTo>
                      <a:pt x="1529" y="765"/>
                    </a:lnTo>
                    <a:lnTo>
                      <a:pt x="1529" y="764"/>
                    </a:lnTo>
                    <a:lnTo>
                      <a:pt x="1529" y="762"/>
                    </a:lnTo>
                    <a:lnTo>
                      <a:pt x="1529" y="760"/>
                    </a:lnTo>
                    <a:lnTo>
                      <a:pt x="1529" y="759"/>
                    </a:lnTo>
                    <a:lnTo>
                      <a:pt x="1529" y="757"/>
                    </a:lnTo>
                    <a:lnTo>
                      <a:pt x="1529" y="756"/>
                    </a:lnTo>
                    <a:lnTo>
                      <a:pt x="1529" y="754"/>
                    </a:lnTo>
                    <a:lnTo>
                      <a:pt x="1529" y="753"/>
                    </a:lnTo>
                    <a:lnTo>
                      <a:pt x="1528" y="751"/>
                    </a:lnTo>
                    <a:lnTo>
                      <a:pt x="1528" y="750"/>
                    </a:lnTo>
                    <a:lnTo>
                      <a:pt x="1528" y="748"/>
                    </a:lnTo>
                    <a:lnTo>
                      <a:pt x="1527" y="747"/>
                    </a:lnTo>
                    <a:lnTo>
                      <a:pt x="1527" y="745"/>
                    </a:lnTo>
                    <a:lnTo>
                      <a:pt x="1527" y="744"/>
                    </a:lnTo>
                    <a:lnTo>
                      <a:pt x="1526" y="742"/>
                    </a:lnTo>
                    <a:lnTo>
                      <a:pt x="1525" y="741"/>
                    </a:lnTo>
                    <a:lnTo>
                      <a:pt x="1525" y="739"/>
                    </a:lnTo>
                    <a:lnTo>
                      <a:pt x="1524" y="737"/>
                    </a:lnTo>
                    <a:lnTo>
                      <a:pt x="1523" y="736"/>
                    </a:lnTo>
                    <a:lnTo>
                      <a:pt x="1522" y="734"/>
                    </a:lnTo>
                    <a:lnTo>
                      <a:pt x="1521" y="733"/>
                    </a:lnTo>
                    <a:lnTo>
                      <a:pt x="1520" y="731"/>
                    </a:lnTo>
                    <a:lnTo>
                      <a:pt x="1519" y="729"/>
                    </a:lnTo>
                    <a:lnTo>
                      <a:pt x="1556" y="686"/>
                    </a:lnTo>
                    <a:lnTo>
                      <a:pt x="1556" y="684"/>
                    </a:lnTo>
                    <a:lnTo>
                      <a:pt x="1556" y="682"/>
                    </a:lnTo>
                    <a:lnTo>
                      <a:pt x="1555" y="680"/>
                    </a:lnTo>
                    <a:lnTo>
                      <a:pt x="1555" y="678"/>
                    </a:lnTo>
                    <a:lnTo>
                      <a:pt x="1555" y="676"/>
                    </a:lnTo>
                    <a:lnTo>
                      <a:pt x="1555" y="674"/>
                    </a:lnTo>
                    <a:lnTo>
                      <a:pt x="1554" y="673"/>
                    </a:lnTo>
                    <a:lnTo>
                      <a:pt x="1554" y="671"/>
                    </a:lnTo>
                    <a:lnTo>
                      <a:pt x="1554" y="670"/>
                    </a:lnTo>
                    <a:lnTo>
                      <a:pt x="1553" y="669"/>
                    </a:lnTo>
                    <a:lnTo>
                      <a:pt x="1553" y="667"/>
                    </a:lnTo>
                    <a:lnTo>
                      <a:pt x="1553" y="666"/>
                    </a:lnTo>
                    <a:lnTo>
                      <a:pt x="1553" y="665"/>
                    </a:lnTo>
                    <a:lnTo>
                      <a:pt x="1552" y="664"/>
                    </a:lnTo>
                    <a:lnTo>
                      <a:pt x="1552" y="663"/>
                    </a:lnTo>
                    <a:lnTo>
                      <a:pt x="1552" y="662"/>
                    </a:lnTo>
                    <a:lnTo>
                      <a:pt x="1552" y="661"/>
                    </a:lnTo>
                    <a:lnTo>
                      <a:pt x="1552" y="660"/>
                    </a:lnTo>
                    <a:lnTo>
                      <a:pt x="1552" y="658"/>
                    </a:lnTo>
                    <a:lnTo>
                      <a:pt x="1552" y="657"/>
                    </a:lnTo>
                    <a:lnTo>
                      <a:pt x="1553" y="656"/>
                    </a:lnTo>
                    <a:lnTo>
                      <a:pt x="1553" y="655"/>
                    </a:lnTo>
                    <a:lnTo>
                      <a:pt x="1554" y="654"/>
                    </a:lnTo>
                    <a:lnTo>
                      <a:pt x="1554" y="652"/>
                    </a:lnTo>
                    <a:lnTo>
                      <a:pt x="1555" y="651"/>
                    </a:lnTo>
                    <a:lnTo>
                      <a:pt x="1556" y="649"/>
                    </a:lnTo>
                    <a:lnTo>
                      <a:pt x="1557" y="648"/>
                    </a:lnTo>
                    <a:lnTo>
                      <a:pt x="1558" y="646"/>
                    </a:lnTo>
                    <a:lnTo>
                      <a:pt x="1560" y="644"/>
                    </a:lnTo>
                    <a:lnTo>
                      <a:pt x="1561" y="642"/>
                    </a:lnTo>
                    <a:lnTo>
                      <a:pt x="1563" y="640"/>
                    </a:lnTo>
                    <a:lnTo>
                      <a:pt x="1565" y="638"/>
                    </a:lnTo>
                    <a:lnTo>
                      <a:pt x="1565" y="634"/>
                    </a:lnTo>
                    <a:lnTo>
                      <a:pt x="1564" y="630"/>
                    </a:lnTo>
                    <a:lnTo>
                      <a:pt x="1564" y="626"/>
                    </a:lnTo>
                    <a:lnTo>
                      <a:pt x="1563" y="622"/>
                    </a:lnTo>
                    <a:lnTo>
                      <a:pt x="1562" y="619"/>
                    </a:lnTo>
                    <a:lnTo>
                      <a:pt x="1561" y="615"/>
                    </a:lnTo>
                    <a:lnTo>
                      <a:pt x="1559" y="612"/>
                    </a:lnTo>
                    <a:lnTo>
                      <a:pt x="1558" y="608"/>
                    </a:lnTo>
                    <a:lnTo>
                      <a:pt x="1556" y="605"/>
                    </a:lnTo>
                    <a:lnTo>
                      <a:pt x="1555" y="601"/>
                    </a:lnTo>
                    <a:lnTo>
                      <a:pt x="1553" y="598"/>
                    </a:lnTo>
                    <a:lnTo>
                      <a:pt x="1551" y="595"/>
                    </a:lnTo>
                    <a:lnTo>
                      <a:pt x="1549" y="592"/>
                    </a:lnTo>
                    <a:lnTo>
                      <a:pt x="1547" y="588"/>
                    </a:lnTo>
                    <a:lnTo>
                      <a:pt x="1545" y="585"/>
                    </a:lnTo>
                    <a:lnTo>
                      <a:pt x="1543" y="582"/>
                    </a:lnTo>
                    <a:lnTo>
                      <a:pt x="1541" y="579"/>
                    </a:lnTo>
                    <a:lnTo>
                      <a:pt x="1539" y="576"/>
                    </a:lnTo>
                    <a:lnTo>
                      <a:pt x="1537" y="571"/>
                    </a:lnTo>
                    <a:lnTo>
                      <a:pt x="1535" y="568"/>
                    </a:lnTo>
                    <a:lnTo>
                      <a:pt x="1533" y="565"/>
                    </a:lnTo>
                    <a:lnTo>
                      <a:pt x="1531" y="562"/>
                    </a:lnTo>
                    <a:lnTo>
                      <a:pt x="1529" y="558"/>
                    </a:lnTo>
                    <a:lnTo>
                      <a:pt x="1528" y="555"/>
                    </a:lnTo>
                    <a:lnTo>
                      <a:pt x="1526" y="551"/>
                    </a:lnTo>
                    <a:lnTo>
                      <a:pt x="1525" y="548"/>
                    </a:lnTo>
                    <a:lnTo>
                      <a:pt x="1524" y="544"/>
                    </a:lnTo>
                    <a:lnTo>
                      <a:pt x="1523" y="541"/>
                    </a:lnTo>
                    <a:lnTo>
                      <a:pt x="1522" y="537"/>
                    </a:lnTo>
                    <a:lnTo>
                      <a:pt x="1521" y="533"/>
                    </a:lnTo>
                    <a:lnTo>
                      <a:pt x="1521" y="529"/>
                    </a:lnTo>
                    <a:lnTo>
                      <a:pt x="1521" y="525"/>
                    </a:lnTo>
                    <a:lnTo>
                      <a:pt x="1519" y="524"/>
                    </a:lnTo>
                    <a:lnTo>
                      <a:pt x="1518" y="523"/>
                    </a:lnTo>
                    <a:lnTo>
                      <a:pt x="1516" y="522"/>
                    </a:lnTo>
                    <a:lnTo>
                      <a:pt x="1515" y="520"/>
                    </a:lnTo>
                    <a:lnTo>
                      <a:pt x="1514" y="518"/>
                    </a:lnTo>
                    <a:lnTo>
                      <a:pt x="1512" y="516"/>
                    </a:lnTo>
                    <a:lnTo>
                      <a:pt x="1511" y="513"/>
                    </a:lnTo>
                    <a:lnTo>
                      <a:pt x="1510" y="510"/>
                    </a:lnTo>
                    <a:lnTo>
                      <a:pt x="1508" y="507"/>
                    </a:lnTo>
                    <a:lnTo>
                      <a:pt x="1507" y="504"/>
                    </a:lnTo>
                    <a:lnTo>
                      <a:pt x="1506" y="501"/>
                    </a:lnTo>
                    <a:lnTo>
                      <a:pt x="1505" y="497"/>
                    </a:lnTo>
                    <a:lnTo>
                      <a:pt x="1504" y="494"/>
                    </a:lnTo>
                    <a:lnTo>
                      <a:pt x="1503" y="490"/>
                    </a:lnTo>
                    <a:lnTo>
                      <a:pt x="1502" y="486"/>
                    </a:lnTo>
                    <a:lnTo>
                      <a:pt x="1501" y="482"/>
                    </a:lnTo>
                    <a:lnTo>
                      <a:pt x="1500" y="478"/>
                    </a:lnTo>
                    <a:lnTo>
                      <a:pt x="1499" y="474"/>
                    </a:lnTo>
                    <a:lnTo>
                      <a:pt x="1499" y="470"/>
                    </a:lnTo>
                    <a:lnTo>
                      <a:pt x="1498" y="466"/>
                    </a:lnTo>
                    <a:lnTo>
                      <a:pt x="1497" y="462"/>
                    </a:lnTo>
                    <a:lnTo>
                      <a:pt x="1497" y="458"/>
                    </a:lnTo>
                    <a:lnTo>
                      <a:pt x="1496" y="454"/>
                    </a:lnTo>
                    <a:lnTo>
                      <a:pt x="1496" y="450"/>
                    </a:lnTo>
                    <a:lnTo>
                      <a:pt x="1495" y="447"/>
                    </a:lnTo>
                    <a:lnTo>
                      <a:pt x="1495" y="443"/>
                    </a:lnTo>
                    <a:lnTo>
                      <a:pt x="1494" y="440"/>
                    </a:lnTo>
                    <a:lnTo>
                      <a:pt x="1494" y="436"/>
                    </a:lnTo>
                    <a:lnTo>
                      <a:pt x="1494" y="433"/>
                    </a:lnTo>
                    <a:lnTo>
                      <a:pt x="1494" y="430"/>
                    </a:lnTo>
                    <a:lnTo>
                      <a:pt x="1494" y="427"/>
                    </a:lnTo>
                    <a:lnTo>
                      <a:pt x="1494" y="425"/>
                    </a:lnTo>
                    <a:lnTo>
                      <a:pt x="1460" y="219"/>
                    </a:lnTo>
                    <a:lnTo>
                      <a:pt x="1646" y="209"/>
                    </a:lnTo>
                    <a:lnTo>
                      <a:pt x="1645" y="211"/>
                    </a:lnTo>
                    <a:lnTo>
                      <a:pt x="1645" y="213"/>
                    </a:lnTo>
                    <a:lnTo>
                      <a:pt x="1644" y="215"/>
                    </a:lnTo>
                    <a:lnTo>
                      <a:pt x="1644" y="217"/>
                    </a:lnTo>
                    <a:lnTo>
                      <a:pt x="1643" y="218"/>
                    </a:lnTo>
                    <a:lnTo>
                      <a:pt x="1643" y="220"/>
                    </a:lnTo>
                    <a:lnTo>
                      <a:pt x="1643" y="222"/>
                    </a:lnTo>
                    <a:lnTo>
                      <a:pt x="1643" y="223"/>
                    </a:lnTo>
                    <a:lnTo>
                      <a:pt x="1643" y="225"/>
                    </a:lnTo>
                    <a:lnTo>
                      <a:pt x="1643" y="226"/>
                    </a:lnTo>
                    <a:lnTo>
                      <a:pt x="1643" y="228"/>
                    </a:lnTo>
                    <a:lnTo>
                      <a:pt x="1643" y="229"/>
                    </a:lnTo>
                    <a:lnTo>
                      <a:pt x="1643" y="231"/>
                    </a:lnTo>
                    <a:lnTo>
                      <a:pt x="1643" y="232"/>
                    </a:lnTo>
                    <a:lnTo>
                      <a:pt x="1643" y="234"/>
                    </a:lnTo>
                    <a:lnTo>
                      <a:pt x="1644" y="235"/>
                    </a:lnTo>
                    <a:lnTo>
                      <a:pt x="1644" y="237"/>
                    </a:lnTo>
                    <a:lnTo>
                      <a:pt x="1645" y="238"/>
                    </a:lnTo>
                    <a:lnTo>
                      <a:pt x="1645" y="240"/>
                    </a:lnTo>
                    <a:lnTo>
                      <a:pt x="1646" y="241"/>
                    </a:lnTo>
                    <a:lnTo>
                      <a:pt x="1646" y="243"/>
                    </a:lnTo>
                    <a:lnTo>
                      <a:pt x="1647" y="245"/>
                    </a:lnTo>
                    <a:lnTo>
                      <a:pt x="1647" y="247"/>
                    </a:lnTo>
                    <a:lnTo>
                      <a:pt x="1648" y="248"/>
                    </a:lnTo>
                    <a:lnTo>
                      <a:pt x="1649" y="250"/>
                    </a:lnTo>
                    <a:lnTo>
                      <a:pt x="1650" y="253"/>
                    </a:lnTo>
                    <a:lnTo>
                      <a:pt x="1650" y="255"/>
                    </a:lnTo>
                    <a:lnTo>
                      <a:pt x="1651" y="257"/>
                    </a:lnTo>
                    <a:lnTo>
                      <a:pt x="1652" y="260"/>
                    </a:lnTo>
                    <a:lnTo>
                      <a:pt x="1653" y="262"/>
                    </a:lnTo>
                    <a:lnTo>
                      <a:pt x="1654" y="265"/>
                    </a:lnTo>
                    <a:lnTo>
                      <a:pt x="1655" y="268"/>
                    </a:lnTo>
                    <a:lnTo>
                      <a:pt x="1659" y="369"/>
                    </a:lnTo>
                    <a:lnTo>
                      <a:pt x="1659" y="372"/>
                    </a:lnTo>
                    <a:lnTo>
                      <a:pt x="1659" y="375"/>
                    </a:lnTo>
                    <a:lnTo>
                      <a:pt x="1658" y="378"/>
                    </a:lnTo>
                    <a:lnTo>
                      <a:pt x="1658" y="381"/>
                    </a:lnTo>
                    <a:lnTo>
                      <a:pt x="1658" y="383"/>
                    </a:lnTo>
                    <a:lnTo>
                      <a:pt x="1657" y="386"/>
                    </a:lnTo>
                    <a:lnTo>
                      <a:pt x="1657" y="389"/>
                    </a:lnTo>
                    <a:lnTo>
                      <a:pt x="1656" y="391"/>
                    </a:lnTo>
                    <a:lnTo>
                      <a:pt x="1656" y="394"/>
                    </a:lnTo>
                    <a:lnTo>
                      <a:pt x="1655" y="396"/>
                    </a:lnTo>
                    <a:lnTo>
                      <a:pt x="1654" y="399"/>
                    </a:lnTo>
                    <a:lnTo>
                      <a:pt x="1654" y="402"/>
                    </a:lnTo>
                    <a:lnTo>
                      <a:pt x="1653" y="404"/>
                    </a:lnTo>
                    <a:lnTo>
                      <a:pt x="1652" y="407"/>
                    </a:lnTo>
                    <a:lnTo>
                      <a:pt x="1651" y="409"/>
                    </a:lnTo>
                    <a:lnTo>
                      <a:pt x="1650" y="412"/>
                    </a:lnTo>
                    <a:lnTo>
                      <a:pt x="1650" y="414"/>
                    </a:lnTo>
                    <a:lnTo>
                      <a:pt x="1649" y="417"/>
                    </a:lnTo>
                    <a:lnTo>
                      <a:pt x="1648" y="419"/>
                    </a:lnTo>
                    <a:lnTo>
                      <a:pt x="1647" y="422"/>
                    </a:lnTo>
                    <a:lnTo>
                      <a:pt x="1647" y="425"/>
                    </a:lnTo>
                    <a:lnTo>
                      <a:pt x="1646" y="427"/>
                    </a:lnTo>
                    <a:lnTo>
                      <a:pt x="1645" y="430"/>
                    </a:lnTo>
                    <a:lnTo>
                      <a:pt x="1645" y="433"/>
                    </a:lnTo>
                    <a:lnTo>
                      <a:pt x="1644" y="436"/>
                    </a:lnTo>
                    <a:lnTo>
                      <a:pt x="1644" y="439"/>
                    </a:lnTo>
                    <a:lnTo>
                      <a:pt x="1643" y="442"/>
                    </a:lnTo>
                    <a:lnTo>
                      <a:pt x="1643" y="445"/>
                    </a:lnTo>
                    <a:lnTo>
                      <a:pt x="1642" y="448"/>
                    </a:lnTo>
                    <a:lnTo>
                      <a:pt x="1642" y="451"/>
                    </a:lnTo>
                    <a:lnTo>
                      <a:pt x="1642" y="455"/>
                    </a:lnTo>
                    <a:lnTo>
                      <a:pt x="1642" y="458"/>
                    </a:lnTo>
                    <a:lnTo>
                      <a:pt x="1641" y="467"/>
                    </a:lnTo>
                    <a:lnTo>
                      <a:pt x="1640" y="478"/>
                    </a:lnTo>
                    <a:lnTo>
                      <a:pt x="1639" y="489"/>
                    </a:lnTo>
                    <a:lnTo>
                      <a:pt x="1637" y="502"/>
                    </a:lnTo>
                    <a:lnTo>
                      <a:pt x="1635" y="517"/>
                    </a:lnTo>
                    <a:lnTo>
                      <a:pt x="1632" y="532"/>
                    </a:lnTo>
                    <a:lnTo>
                      <a:pt x="1630" y="549"/>
                    </a:lnTo>
                    <a:lnTo>
                      <a:pt x="1627" y="567"/>
                    </a:lnTo>
                    <a:lnTo>
                      <a:pt x="1623" y="586"/>
                    </a:lnTo>
                    <a:lnTo>
                      <a:pt x="1620" y="606"/>
                    </a:lnTo>
                    <a:lnTo>
                      <a:pt x="1616" y="626"/>
                    </a:lnTo>
                    <a:lnTo>
                      <a:pt x="1612" y="648"/>
                    </a:lnTo>
                    <a:lnTo>
                      <a:pt x="1608" y="670"/>
                    </a:lnTo>
                    <a:lnTo>
                      <a:pt x="1603" y="692"/>
                    </a:lnTo>
                    <a:lnTo>
                      <a:pt x="1599" y="716"/>
                    </a:lnTo>
                    <a:lnTo>
                      <a:pt x="1595" y="740"/>
                    </a:lnTo>
                    <a:lnTo>
                      <a:pt x="1590" y="764"/>
                    </a:lnTo>
                    <a:lnTo>
                      <a:pt x="1586" y="789"/>
                    </a:lnTo>
                    <a:lnTo>
                      <a:pt x="1582" y="814"/>
                    </a:lnTo>
                    <a:lnTo>
                      <a:pt x="1578" y="839"/>
                    </a:lnTo>
                    <a:lnTo>
                      <a:pt x="1573" y="865"/>
                    </a:lnTo>
                    <a:lnTo>
                      <a:pt x="1569" y="890"/>
                    </a:lnTo>
                    <a:lnTo>
                      <a:pt x="1566" y="916"/>
                    </a:lnTo>
                    <a:lnTo>
                      <a:pt x="1562" y="942"/>
                    </a:lnTo>
                    <a:lnTo>
                      <a:pt x="1558" y="969"/>
                    </a:lnTo>
                    <a:lnTo>
                      <a:pt x="1555" y="994"/>
                    </a:lnTo>
                    <a:lnTo>
                      <a:pt x="1552" y="1020"/>
                    </a:lnTo>
                    <a:lnTo>
                      <a:pt x="1550" y="1045"/>
                    </a:lnTo>
                    <a:lnTo>
                      <a:pt x="1548" y="1070"/>
                    </a:lnTo>
                    <a:lnTo>
                      <a:pt x="1546" y="1095"/>
                    </a:lnTo>
                    <a:lnTo>
                      <a:pt x="1544" y="1119"/>
                    </a:lnTo>
                    <a:lnTo>
                      <a:pt x="1543" y="1142"/>
                    </a:lnTo>
                    <a:lnTo>
                      <a:pt x="1542" y="1145"/>
                    </a:lnTo>
                    <a:lnTo>
                      <a:pt x="1542" y="1148"/>
                    </a:lnTo>
                    <a:lnTo>
                      <a:pt x="1543" y="1151"/>
                    </a:lnTo>
                    <a:lnTo>
                      <a:pt x="1544" y="1154"/>
                    </a:lnTo>
                    <a:lnTo>
                      <a:pt x="1546" y="1157"/>
                    </a:lnTo>
                    <a:lnTo>
                      <a:pt x="1548" y="1159"/>
                    </a:lnTo>
                    <a:lnTo>
                      <a:pt x="1550" y="1162"/>
                    </a:lnTo>
                    <a:lnTo>
                      <a:pt x="1553" y="1165"/>
                    </a:lnTo>
                    <a:lnTo>
                      <a:pt x="1556" y="1168"/>
                    </a:lnTo>
                    <a:lnTo>
                      <a:pt x="1560" y="1170"/>
                    </a:lnTo>
                    <a:lnTo>
                      <a:pt x="1564" y="1173"/>
                    </a:lnTo>
                    <a:lnTo>
                      <a:pt x="1569" y="1175"/>
                    </a:lnTo>
                    <a:lnTo>
                      <a:pt x="1573" y="1177"/>
                    </a:lnTo>
                    <a:lnTo>
                      <a:pt x="1578" y="1179"/>
                    </a:lnTo>
                    <a:lnTo>
                      <a:pt x="1584" y="1181"/>
                    </a:lnTo>
                    <a:lnTo>
                      <a:pt x="1589" y="1183"/>
                    </a:lnTo>
                    <a:lnTo>
                      <a:pt x="1594" y="1184"/>
                    </a:lnTo>
                    <a:lnTo>
                      <a:pt x="1600" y="1185"/>
                    </a:lnTo>
                    <a:lnTo>
                      <a:pt x="1606" y="1186"/>
                    </a:lnTo>
                    <a:lnTo>
                      <a:pt x="1612" y="1187"/>
                    </a:lnTo>
                    <a:lnTo>
                      <a:pt x="1618" y="1187"/>
                    </a:lnTo>
                    <a:lnTo>
                      <a:pt x="1624" y="1187"/>
                    </a:lnTo>
                    <a:lnTo>
                      <a:pt x="1630" y="1187"/>
                    </a:lnTo>
                    <a:lnTo>
                      <a:pt x="1636" y="1186"/>
                    </a:lnTo>
                    <a:lnTo>
                      <a:pt x="1641" y="1185"/>
                    </a:lnTo>
                    <a:lnTo>
                      <a:pt x="1647" y="1184"/>
                    </a:lnTo>
                    <a:lnTo>
                      <a:pt x="1653" y="1182"/>
                    </a:lnTo>
                    <a:lnTo>
                      <a:pt x="1658" y="1180"/>
                    </a:lnTo>
                    <a:lnTo>
                      <a:pt x="1664" y="1177"/>
                    </a:lnTo>
                    <a:lnTo>
                      <a:pt x="1669" y="1174"/>
                    </a:lnTo>
                    <a:lnTo>
                      <a:pt x="1674" y="1171"/>
                    </a:lnTo>
                    <a:lnTo>
                      <a:pt x="1679" y="1167"/>
                    </a:lnTo>
                    <a:lnTo>
                      <a:pt x="1680" y="1161"/>
                    </a:lnTo>
                    <a:lnTo>
                      <a:pt x="1682" y="1156"/>
                    </a:lnTo>
                    <a:lnTo>
                      <a:pt x="1684" y="1151"/>
                    </a:lnTo>
                    <a:lnTo>
                      <a:pt x="1685" y="1146"/>
                    </a:lnTo>
                    <a:lnTo>
                      <a:pt x="1687" y="1141"/>
                    </a:lnTo>
                    <a:lnTo>
                      <a:pt x="1689" y="1136"/>
                    </a:lnTo>
                    <a:lnTo>
                      <a:pt x="1690" y="1131"/>
                    </a:lnTo>
                    <a:lnTo>
                      <a:pt x="1692" y="1126"/>
                    </a:lnTo>
                    <a:lnTo>
                      <a:pt x="1694" y="1120"/>
                    </a:lnTo>
                    <a:lnTo>
                      <a:pt x="1695" y="1115"/>
                    </a:lnTo>
                    <a:lnTo>
                      <a:pt x="1697" y="1109"/>
                    </a:lnTo>
                    <a:lnTo>
                      <a:pt x="1698" y="1102"/>
                    </a:lnTo>
                    <a:lnTo>
                      <a:pt x="1700" y="1095"/>
                    </a:lnTo>
                    <a:lnTo>
                      <a:pt x="1701" y="1088"/>
                    </a:lnTo>
                    <a:lnTo>
                      <a:pt x="1703" y="1080"/>
                    </a:lnTo>
                    <a:lnTo>
                      <a:pt x="1705" y="1071"/>
                    </a:lnTo>
                    <a:lnTo>
                      <a:pt x="1706" y="1062"/>
                    </a:lnTo>
                    <a:lnTo>
                      <a:pt x="1707" y="1052"/>
                    </a:lnTo>
                    <a:lnTo>
                      <a:pt x="1708" y="1041"/>
                    </a:lnTo>
                    <a:lnTo>
                      <a:pt x="1709" y="1029"/>
                    </a:lnTo>
                    <a:lnTo>
                      <a:pt x="1710" y="1016"/>
                    </a:lnTo>
                    <a:lnTo>
                      <a:pt x="1711" y="1002"/>
                    </a:lnTo>
                    <a:lnTo>
                      <a:pt x="1711" y="987"/>
                    </a:lnTo>
                    <a:lnTo>
                      <a:pt x="1712" y="970"/>
                    </a:lnTo>
                    <a:lnTo>
                      <a:pt x="1713" y="952"/>
                    </a:lnTo>
                    <a:lnTo>
                      <a:pt x="1713" y="933"/>
                    </a:lnTo>
                    <a:lnTo>
                      <a:pt x="1713" y="912"/>
                    </a:lnTo>
                    <a:lnTo>
                      <a:pt x="1714" y="891"/>
                    </a:lnTo>
                    <a:lnTo>
                      <a:pt x="1714" y="867"/>
                    </a:lnTo>
                    <a:lnTo>
                      <a:pt x="1714" y="843"/>
                    </a:lnTo>
                    <a:lnTo>
                      <a:pt x="1714" y="816"/>
                    </a:lnTo>
                    <a:lnTo>
                      <a:pt x="1713" y="788"/>
                    </a:lnTo>
                    <a:lnTo>
                      <a:pt x="1713" y="775"/>
                    </a:lnTo>
                    <a:lnTo>
                      <a:pt x="1714" y="761"/>
                    </a:lnTo>
                    <a:lnTo>
                      <a:pt x="1714" y="746"/>
                    </a:lnTo>
                    <a:lnTo>
                      <a:pt x="1714" y="731"/>
                    </a:lnTo>
                    <a:lnTo>
                      <a:pt x="1715" y="715"/>
                    </a:lnTo>
                    <a:lnTo>
                      <a:pt x="1716" y="699"/>
                    </a:lnTo>
                    <a:lnTo>
                      <a:pt x="1717" y="683"/>
                    </a:lnTo>
                    <a:lnTo>
                      <a:pt x="1717" y="667"/>
                    </a:lnTo>
                    <a:lnTo>
                      <a:pt x="1718" y="650"/>
                    </a:lnTo>
                    <a:lnTo>
                      <a:pt x="1719" y="633"/>
                    </a:lnTo>
                    <a:lnTo>
                      <a:pt x="1720" y="616"/>
                    </a:lnTo>
                    <a:lnTo>
                      <a:pt x="1721" y="600"/>
                    </a:lnTo>
                    <a:lnTo>
                      <a:pt x="1722" y="583"/>
                    </a:lnTo>
                    <a:lnTo>
                      <a:pt x="1723" y="565"/>
                    </a:lnTo>
                    <a:lnTo>
                      <a:pt x="1724" y="549"/>
                    </a:lnTo>
                    <a:lnTo>
                      <a:pt x="1725" y="533"/>
                    </a:lnTo>
                    <a:lnTo>
                      <a:pt x="1726" y="517"/>
                    </a:lnTo>
                    <a:lnTo>
                      <a:pt x="1726" y="502"/>
                    </a:lnTo>
                    <a:lnTo>
                      <a:pt x="1726" y="487"/>
                    </a:lnTo>
                    <a:lnTo>
                      <a:pt x="1727" y="473"/>
                    </a:lnTo>
                    <a:lnTo>
                      <a:pt x="1727" y="459"/>
                    </a:lnTo>
                    <a:lnTo>
                      <a:pt x="1727" y="446"/>
                    </a:lnTo>
                    <a:lnTo>
                      <a:pt x="1726" y="434"/>
                    </a:lnTo>
                    <a:lnTo>
                      <a:pt x="1725" y="423"/>
                    </a:lnTo>
                    <a:lnTo>
                      <a:pt x="1725" y="412"/>
                    </a:lnTo>
                    <a:lnTo>
                      <a:pt x="1723" y="403"/>
                    </a:lnTo>
                    <a:lnTo>
                      <a:pt x="1722" y="394"/>
                    </a:lnTo>
                    <a:lnTo>
                      <a:pt x="1720" y="386"/>
                    </a:lnTo>
                    <a:lnTo>
                      <a:pt x="1718" y="380"/>
                    </a:lnTo>
                    <a:lnTo>
                      <a:pt x="1715" y="375"/>
                    </a:lnTo>
                    <a:lnTo>
                      <a:pt x="1712" y="371"/>
                    </a:lnTo>
                    <a:lnTo>
                      <a:pt x="1709" y="368"/>
                    </a:lnTo>
                    <a:lnTo>
                      <a:pt x="1704" y="268"/>
                    </a:lnTo>
                    <a:lnTo>
                      <a:pt x="1706" y="265"/>
                    </a:lnTo>
                    <a:lnTo>
                      <a:pt x="1708" y="263"/>
                    </a:lnTo>
                    <a:lnTo>
                      <a:pt x="1710" y="260"/>
                    </a:lnTo>
                    <a:lnTo>
                      <a:pt x="1711" y="258"/>
                    </a:lnTo>
                    <a:lnTo>
                      <a:pt x="1713" y="256"/>
                    </a:lnTo>
                    <a:lnTo>
                      <a:pt x="1714" y="253"/>
                    </a:lnTo>
                    <a:lnTo>
                      <a:pt x="1715" y="251"/>
                    </a:lnTo>
                    <a:lnTo>
                      <a:pt x="1716" y="249"/>
                    </a:lnTo>
                    <a:lnTo>
                      <a:pt x="1717" y="247"/>
                    </a:lnTo>
                    <a:lnTo>
                      <a:pt x="1718" y="245"/>
                    </a:lnTo>
                    <a:lnTo>
                      <a:pt x="1718" y="243"/>
                    </a:lnTo>
                    <a:lnTo>
                      <a:pt x="1719" y="240"/>
                    </a:lnTo>
                    <a:lnTo>
                      <a:pt x="1719" y="238"/>
                    </a:lnTo>
                    <a:lnTo>
                      <a:pt x="1720" y="236"/>
                    </a:lnTo>
                    <a:lnTo>
                      <a:pt x="1720" y="235"/>
                    </a:lnTo>
                    <a:lnTo>
                      <a:pt x="1720" y="233"/>
                    </a:lnTo>
                    <a:lnTo>
                      <a:pt x="1720" y="231"/>
                    </a:lnTo>
                    <a:lnTo>
                      <a:pt x="1721" y="229"/>
                    </a:lnTo>
                    <a:lnTo>
                      <a:pt x="1721" y="227"/>
                    </a:lnTo>
                    <a:lnTo>
                      <a:pt x="1721" y="225"/>
                    </a:lnTo>
                    <a:lnTo>
                      <a:pt x="1721" y="223"/>
                    </a:lnTo>
                    <a:lnTo>
                      <a:pt x="1721" y="222"/>
                    </a:lnTo>
                    <a:lnTo>
                      <a:pt x="1721" y="220"/>
                    </a:lnTo>
                    <a:lnTo>
                      <a:pt x="1720" y="218"/>
                    </a:lnTo>
                    <a:lnTo>
                      <a:pt x="1720" y="216"/>
                    </a:lnTo>
                    <a:lnTo>
                      <a:pt x="1720" y="215"/>
                    </a:lnTo>
                    <a:lnTo>
                      <a:pt x="1720" y="213"/>
                    </a:lnTo>
                    <a:lnTo>
                      <a:pt x="1720" y="211"/>
                    </a:lnTo>
                    <a:lnTo>
                      <a:pt x="1720" y="210"/>
                    </a:lnTo>
                    <a:lnTo>
                      <a:pt x="1720" y="208"/>
                    </a:lnTo>
                    <a:lnTo>
                      <a:pt x="1720" y="207"/>
                    </a:lnTo>
                    <a:lnTo>
                      <a:pt x="1720" y="205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1" name="Freeform 9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1" cy="576"/>
              </a:xfrm>
              <a:custGeom>
                <a:avLst/>
                <a:gdLst>
                  <a:gd name="T0" fmla="*/ 490 w 2042"/>
                  <a:gd name="T1" fmla="*/ 44 h 2302"/>
                  <a:gd name="T2" fmla="*/ 35 w 2042"/>
                  <a:gd name="T3" fmla="*/ 5 h 2302"/>
                  <a:gd name="T4" fmla="*/ 154 w 2042"/>
                  <a:gd name="T5" fmla="*/ 55 h 2302"/>
                  <a:gd name="T6" fmla="*/ 147 w 2042"/>
                  <a:gd name="T7" fmla="*/ 76 h 2302"/>
                  <a:gd name="T8" fmla="*/ 143 w 2042"/>
                  <a:gd name="T9" fmla="*/ 94 h 2302"/>
                  <a:gd name="T10" fmla="*/ 142 w 2042"/>
                  <a:gd name="T11" fmla="*/ 105 h 2302"/>
                  <a:gd name="T12" fmla="*/ 134 w 2042"/>
                  <a:gd name="T13" fmla="*/ 126 h 2302"/>
                  <a:gd name="T14" fmla="*/ 128 w 2042"/>
                  <a:gd name="T15" fmla="*/ 159 h 2302"/>
                  <a:gd name="T16" fmla="*/ 140 w 2042"/>
                  <a:gd name="T17" fmla="*/ 182 h 2302"/>
                  <a:gd name="T18" fmla="*/ 143 w 2042"/>
                  <a:gd name="T19" fmla="*/ 203 h 2302"/>
                  <a:gd name="T20" fmla="*/ 157 w 2042"/>
                  <a:gd name="T21" fmla="*/ 221 h 2302"/>
                  <a:gd name="T22" fmla="*/ 166 w 2042"/>
                  <a:gd name="T23" fmla="*/ 257 h 2302"/>
                  <a:gd name="T24" fmla="*/ 164 w 2042"/>
                  <a:gd name="T25" fmla="*/ 276 h 2302"/>
                  <a:gd name="T26" fmla="*/ 160 w 2042"/>
                  <a:gd name="T27" fmla="*/ 303 h 2302"/>
                  <a:gd name="T28" fmla="*/ 155 w 2042"/>
                  <a:gd name="T29" fmla="*/ 310 h 2302"/>
                  <a:gd name="T30" fmla="*/ 143 w 2042"/>
                  <a:gd name="T31" fmla="*/ 316 h 2302"/>
                  <a:gd name="T32" fmla="*/ 129 w 2042"/>
                  <a:gd name="T33" fmla="*/ 329 h 2302"/>
                  <a:gd name="T34" fmla="*/ 95 w 2042"/>
                  <a:gd name="T35" fmla="*/ 340 h 2302"/>
                  <a:gd name="T36" fmla="*/ 58 w 2042"/>
                  <a:gd name="T37" fmla="*/ 349 h 2302"/>
                  <a:gd name="T38" fmla="*/ 0 w 2042"/>
                  <a:gd name="T39" fmla="*/ 576 h 2302"/>
                  <a:gd name="T40" fmla="*/ 503 w 2042"/>
                  <a:gd name="T41" fmla="*/ 394 h 2302"/>
                  <a:gd name="T42" fmla="*/ 378 w 2042"/>
                  <a:gd name="T43" fmla="*/ 332 h 2302"/>
                  <a:gd name="T44" fmla="*/ 363 w 2042"/>
                  <a:gd name="T45" fmla="*/ 321 h 2302"/>
                  <a:gd name="T46" fmla="*/ 346 w 2042"/>
                  <a:gd name="T47" fmla="*/ 312 h 2302"/>
                  <a:gd name="T48" fmla="*/ 331 w 2042"/>
                  <a:gd name="T49" fmla="*/ 308 h 2302"/>
                  <a:gd name="T50" fmla="*/ 325 w 2042"/>
                  <a:gd name="T51" fmla="*/ 293 h 2302"/>
                  <a:gd name="T52" fmla="*/ 335 w 2042"/>
                  <a:gd name="T53" fmla="*/ 273 h 2302"/>
                  <a:gd name="T54" fmla="*/ 342 w 2042"/>
                  <a:gd name="T55" fmla="*/ 258 h 2302"/>
                  <a:gd name="T56" fmla="*/ 350 w 2042"/>
                  <a:gd name="T57" fmla="*/ 244 h 2302"/>
                  <a:gd name="T58" fmla="*/ 357 w 2042"/>
                  <a:gd name="T59" fmla="*/ 233 h 2302"/>
                  <a:gd name="T60" fmla="*/ 374 w 2042"/>
                  <a:gd name="T61" fmla="*/ 204 h 2302"/>
                  <a:gd name="T62" fmla="*/ 383 w 2042"/>
                  <a:gd name="T63" fmla="*/ 189 h 2302"/>
                  <a:gd name="T64" fmla="*/ 389 w 2042"/>
                  <a:gd name="T65" fmla="*/ 170 h 2302"/>
                  <a:gd name="T66" fmla="*/ 390 w 2042"/>
                  <a:gd name="T67" fmla="*/ 162 h 2302"/>
                  <a:gd name="T68" fmla="*/ 384 w 2042"/>
                  <a:gd name="T69" fmla="*/ 142 h 2302"/>
                  <a:gd name="T70" fmla="*/ 377 w 2042"/>
                  <a:gd name="T71" fmla="*/ 124 h 2302"/>
                  <a:gd name="T72" fmla="*/ 365 w 2042"/>
                  <a:gd name="T73" fmla="*/ 55 h 2302"/>
                  <a:gd name="T74" fmla="*/ 412 w 2042"/>
                  <a:gd name="T75" fmla="*/ 60 h 2302"/>
                  <a:gd name="T76" fmla="*/ 414 w 2042"/>
                  <a:gd name="T77" fmla="*/ 98 h 2302"/>
                  <a:gd name="T78" fmla="*/ 411 w 2042"/>
                  <a:gd name="T79" fmla="*/ 115 h 2302"/>
                  <a:gd name="T80" fmla="*/ 408 w 2042"/>
                  <a:gd name="T81" fmla="*/ 133 h 2302"/>
                  <a:gd name="T82" fmla="*/ 403 w 2042"/>
                  <a:gd name="T83" fmla="*/ 162 h 2302"/>
                  <a:gd name="T84" fmla="*/ 397 w 2042"/>
                  <a:gd name="T85" fmla="*/ 197 h 2302"/>
                  <a:gd name="T86" fmla="*/ 391 w 2042"/>
                  <a:gd name="T87" fmla="*/ 236 h 2302"/>
                  <a:gd name="T88" fmla="*/ 387 w 2042"/>
                  <a:gd name="T89" fmla="*/ 274 h 2302"/>
                  <a:gd name="T90" fmla="*/ 398 w 2042"/>
                  <a:gd name="T91" fmla="*/ 296 h 2302"/>
                  <a:gd name="T92" fmla="*/ 422 w 2042"/>
                  <a:gd name="T93" fmla="*/ 287 h 2302"/>
                  <a:gd name="T94" fmla="*/ 427 w 2042"/>
                  <a:gd name="T95" fmla="*/ 268 h 2302"/>
                  <a:gd name="T96" fmla="*/ 429 w 2042"/>
                  <a:gd name="T97" fmla="*/ 223 h 2302"/>
                  <a:gd name="T98" fmla="*/ 430 w 2042"/>
                  <a:gd name="T99" fmla="*/ 167 h 2302"/>
                  <a:gd name="T100" fmla="*/ 432 w 2042"/>
                  <a:gd name="T101" fmla="*/ 118 h 2302"/>
                  <a:gd name="T102" fmla="*/ 428 w 2042"/>
                  <a:gd name="T103" fmla="*/ 92 h 2302"/>
                  <a:gd name="T104" fmla="*/ 431 w 2042"/>
                  <a:gd name="T105" fmla="*/ 56 h 230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42"/>
                  <a:gd name="T160" fmla="*/ 0 h 2302"/>
                  <a:gd name="T161" fmla="*/ 2042 w 2042"/>
                  <a:gd name="T162" fmla="*/ 2302 h 230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42" h="2302">
                    <a:moveTo>
                      <a:pt x="1720" y="205"/>
                    </a:moveTo>
                    <a:lnTo>
                      <a:pt x="1960" y="192"/>
                    </a:lnTo>
                    <a:lnTo>
                      <a:pt x="1962" y="189"/>
                    </a:lnTo>
                    <a:lnTo>
                      <a:pt x="1963" y="184"/>
                    </a:lnTo>
                    <a:lnTo>
                      <a:pt x="1962" y="180"/>
                    </a:lnTo>
                    <a:lnTo>
                      <a:pt x="1960" y="177"/>
                    </a:lnTo>
                    <a:lnTo>
                      <a:pt x="1082" y="6"/>
                    </a:lnTo>
                    <a:lnTo>
                      <a:pt x="139" y="0"/>
                    </a:lnTo>
                    <a:lnTo>
                      <a:pt x="136" y="3"/>
                    </a:lnTo>
                    <a:lnTo>
                      <a:pt x="135" y="9"/>
                    </a:lnTo>
                    <a:lnTo>
                      <a:pt x="136" y="15"/>
                    </a:lnTo>
                    <a:lnTo>
                      <a:pt x="139" y="18"/>
                    </a:lnTo>
                    <a:lnTo>
                      <a:pt x="637" y="156"/>
                    </a:lnTo>
                    <a:lnTo>
                      <a:pt x="633" y="167"/>
                    </a:lnTo>
                    <a:lnTo>
                      <a:pt x="628" y="178"/>
                    </a:lnTo>
                    <a:lnTo>
                      <a:pt x="624" y="192"/>
                    </a:lnTo>
                    <a:lnTo>
                      <a:pt x="619" y="205"/>
                    </a:lnTo>
                    <a:lnTo>
                      <a:pt x="614" y="218"/>
                    </a:lnTo>
                    <a:lnTo>
                      <a:pt x="609" y="232"/>
                    </a:lnTo>
                    <a:lnTo>
                      <a:pt x="605" y="246"/>
                    </a:lnTo>
                    <a:lnTo>
                      <a:pt x="600" y="260"/>
                    </a:lnTo>
                    <a:lnTo>
                      <a:pt x="595" y="275"/>
                    </a:lnTo>
                    <a:lnTo>
                      <a:pt x="591" y="289"/>
                    </a:lnTo>
                    <a:lnTo>
                      <a:pt x="587" y="303"/>
                    </a:lnTo>
                    <a:lnTo>
                      <a:pt x="583" y="317"/>
                    </a:lnTo>
                    <a:lnTo>
                      <a:pt x="579" y="331"/>
                    </a:lnTo>
                    <a:lnTo>
                      <a:pt x="576" y="344"/>
                    </a:lnTo>
                    <a:lnTo>
                      <a:pt x="574" y="357"/>
                    </a:lnTo>
                    <a:lnTo>
                      <a:pt x="571" y="369"/>
                    </a:lnTo>
                    <a:lnTo>
                      <a:pt x="571" y="376"/>
                    </a:lnTo>
                    <a:lnTo>
                      <a:pt x="571" y="384"/>
                    </a:lnTo>
                    <a:lnTo>
                      <a:pt x="571" y="391"/>
                    </a:lnTo>
                    <a:lnTo>
                      <a:pt x="570" y="399"/>
                    </a:lnTo>
                    <a:lnTo>
                      <a:pt x="569" y="406"/>
                    </a:lnTo>
                    <a:lnTo>
                      <a:pt x="568" y="413"/>
                    </a:lnTo>
                    <a:lnTo>
                      <a:pt x="566" y="420"/>
                    </a:lnTo>
                    <a:lnTo>
                      <a:pt x="565" y="425"/>
                    </a:lnTo>
                    <a:lnTo>
                      <a:pt x="562" y="435"/>
                    </a:lnTo>
                    <a:lnTo>
                      <a:pt x="557" y="448"/>
                    </a:lnTo>
                    <a:lnTo>
                      <a:pt x="551" y="464"/>
                    </a:lnTo>
                    <a:lnTo>
                      <a:pt x="544" y="482"/>
                    </a:lnTo>
                    <a:lnTo>
                      <a:pt x="537" y="502"/>
                    </a:lnTo>
                    <a:lnTo>
                      <a:pt x="531" y="523"/>
                    </a:lnTo>
                    <a:lnTo>
                      <a:pt x="524" y="545"/>
                    </a:lnTo>
                    <a:lnTo>
                      <a:pt x="519" y="568"/>
                    </a:lnTo>
                    <a:lnTo>
                      <a:pt x="515" y="591"/>
                    </a:lnTo>
                    <a:lnTo>
                      <a:pt x="513" y="614"/>
                    </a:lnTo>
                    <a:lnTo>
                      <a:pt x="513" y="635"/>
                    </a:lnTo>
                    <a:lnTo>
                      <a:pt x="515" y="655"/>
                    </a:lnTo>
                    <a:lnTo>
                      <a:pt x="520" y="674"/>
                    </a:lnTo>
                    <a:lnTo>
                      <a:pt x="529" y="690"/>
                    </a:lnTo>
                    <a:lnTo>
                      <a:pt x="541" y="704"/>
                    </a:lnTo>
                    <a:lnTo>
                      <a:pt x="558" y="715"/>
                    </a:lnTo>
                    <a:lnTo>
                      <a:pt x="561" y="728"/>
                    </a:lnTo>
                    <a:lnTo>
                      <a:pt x="562" y="741"/>
                    </a:lnTo>
                    <a:lnTo>
                      <a:pt x="563" y="754"/>
                    </a:lnTo>
                    <a:lnTo>
                      <a:pt x="564" y="767"/>
                    </a:lnTo>
                    <a:lnTo>
                      <a:pt x="564" y="780"/>
                    </a:lnTo>
                    <a:lnTo>
                      <a:pt x="566" y="794"/>
                    </a:lnTo>
                    <a:lnTo>
                      <a:pt x="571" y="810"/>
                    </a:lnTo>
                    <a:lnTo>
                      <a:pt x="577" y="827"/>
                    </a:lnTo>
                    <a:lnTo>
                      <a:pt x="589" y="852"/>
                    </a:lnTo>
                    <a:lnTo>
                      <a:pt x="600" y="869"/>
                    </a:lnTo>
                    <a:lnTo>
                      <a:pt x="609" y="879"/>
                    </a:lnTo>
                    <a:lnTo>
                      <a:pt x="618" y="884"/>
                    </a:lnTo>
                    <a:lnTo>
                      <a:pt x="627" y="885"/>
                    </a:lnTo>
                    <a:lnTo>
                      <a:pt x="636" y="884"/>
                    </a:lnTo>
                    <a:lnTo>
                      <a:pt x="647" y="883"/>
                    </a:lnTo>
                    <a:lnTo>
                      <a:pt x="659" y="884"/>
                    </a:lnTo>
                    <a:lnTo>
                      <a:pt x="675" y="1026"/>
                    </a:lnTo>
                    <a:lnTo>
                      <a:pt x="667" y="1026"/>
                    </a:lnTo>
                    <a:lnTo>
                      <a:pt x="662" y="1029"/>
                    </a:lnTo>
                    <a:lnTo>
                      <a:pt x="660" y="1035"/>
                    </a:lnTo>
                    <a:lnTo>
                      <a:pt x="659" y="1043"/>
                    </a:lnTo>
                    <a:lnTo>
                      <a:pt x="659" y="1055"/>
                    </a:lnTo>
                    <a:lnTo>
                      <a:pt x="658" y="1069"/>
                    </a:lnTo>
                    <a:lnTo>
                      <a:pt x="657" y="1085"/>
                    </a:lnTo>
                    <a:lnTo>
                      <a:pt x="654" y="1105"/>
                    </a:lnTo>
                    <a:lnTo>
                      <a:pt x="652" y="1123"/>
                    </a:lnTo>
                    <a:lnTo>
                      <a:pt x="649" y="1141"/>
                    </a:lnTo>
                    <a:lnTo>
                      <a:pt x="647" y="1159"/>
                    </a:lnTo>
                    <a:lnTo>
                      <a:pt x="644" y="1177"/>
                    </a:lnTo>
                    <a:lnTo>
                      <a:pt x="642" y="1194"/>
                    </a:lnTo>
                    <a:lnTo>
                      <a:pt x="640" y="1211"/>
                    </a:lnTo>
                    <a:lnTo>
                      <a:pt x="638" y="1225"/>
                    </a:lnTo>
                    <a:lnTo>
                      <a:pt x="637" y="1238"/>
                    </a:lnTo>
                    <a:lnTo>
                      <a:pt x="632" y="1237"/>
                    </a:lnTo>
                    <a:lnTo>
                      <a:pt x="627" y="1237"/>
                    </a:lnTo>
                    <a:lnTo>
                      <a:pt x="623" y="1237"/>
                    </a:lnTo>
                    <a:lnTo>
                      <a:pt x="618" y="1237"/>
                    </a:lnTo>
                    <a:lnTo>
                      <a:pt x="613" y="1238"/>
                    </a:lnTo>
                    <a:lnTo>
                      <a:pt x="607" y="1241"/>
                    </a:lnTo>
                    <a:lnTo>
                      <a:pt x="600" y="1244"/>
                    </a:lnTo>
                    <a:lnTo>
                      <a:pt x="593" y="1248"/>
                    </a:lnTo>
                    <a:lnTo>
                      <a:pt x="581" y="1254"/>
                    </a:lnTo>
                    <a:lnTo>
                      <a:pt x="572" y="1262"/>
                    </a:lnTo>
                    <a:lnTo>
                      <a:pt x="562" y="1271"/>
                    </a:lnTo>
                    <a:lnTo>
                      <a:pt x="554" y="1280"/>
                    </a:lnTo>
                    <a:lnTo>
                      <a:pt x="546" y="1290"/>
                    </a:lnTo>
                    <a:lnTo>
                      <a:pt x="537" y="1299"/>
                    </a:lnTo>
                    <a:lnTo>
                      <a:pt x="527" y="1307"/>
                    </a:lnTo>
                    <a:lnTo>
                      <a:pt x="516" y="1313"/>
                    </a:lnTo>
                    <a:lnTo>
                      <a:pt x="494" y="1323"/>
                    </a:lnTo>
                    <a:lnTo>
                      <a:pt x="471" y="1332"/>
                    </a:lnTo>
                    <a:lnTo>
                      <a:pt x="449" y="1340"/>
                    </a:lnTo>
                    <a:lnTo>
                      <a:pt x="425" y="1347"/>
                    </a:lnTo>
                    <a:lnTo>
                      <a:pt x="402" y="1354"/>
                    </a:lnTo>
                    <a:lnTo>
                      <a:pt x="378" y="1360"/>
                    </a:lnTo>
                    <a:lnTo>
                      <a:pt x="354" y="1365"/>
                    </a:lnTo>
                    <a:lnTo>
                      <a:pt x="329" y="1370"/>
                    </a:lnTo>
                    <a:lnTo>
                      <a:pt x="305" y="1376"/>
                    </a:lnTo>
                    <a:lnTo>
                      <a:pt x="281" y="1381"/>
                    </a:lnTo>
                    <a:lnTo>
                      <a:pt x="257" y="1387"/>
                    </a:lnTo>
                    <a:lnTo>
                      <a:pt x="233" y="1393"/>
                    </a:lnTo>
                    <a:lnTo>
                      <a:pt x="210" y="1400"/>
                    </a:lnTo>
                    <a:lnTo>
                      <a:pt x="187" y="1408"/>
                    </a:lnTo>
                    <a:lnTo>
                      <a:pt x="165" y="1417"/>
                    </a:lnTo>
                    <a:lnTo>
                      <a:pt x="143" y="1426"/>
                    </a:lnTo>
                    <a:lnTo>
                      <a:pt x="0" y="1495"/>
                    </a:lnTo>
                    <a:lnTo>
                      <a:pt x="0" y="2302"/>
                    </a:lnTo>
                    <a:lnTo>
                      <a:pt x="2041" y="2302"/>
                    </a:lnTo>
                    <a:lnTo>
                      <a:pt x="2042" y="1607"/>
                    </a:lnTo>
                    <a:lnTo>
                      <a:pt x="2036" y="1600"/>
                    </a:lnTo>
                    <a:lnTo>
                      <a:pt x="2028" y="1591"/>
                    </a:lnTo>
                    <a:lnTo>
                      <a:pt x="2020" y="1583"/>
                    </a:lnTo>
                    <a:lnTo>
                      <a:pt x="2012" y="1574"/>
                    </a:lnTo>
                    <a:lnTo>
                      <a:pt x="2003" y="1567"/>
                    </a:lnTo>
                    <a:lnTo>
                      <a:pt x="1994" y="1560"/>
                    </a:lnTo>
                    <a:lnTo>
                      <a:pt x="1985" y="1554"/>
                    </a:lnTo>
                    <a:lnTo>
                      <a:pt x="1977" y="1551"/>
                    </a:lnTo>
                    <a:lnTo>
                      <a:pt x="1592" y="1370"/>
                    </a:lnTo>
                    <a:lnTo>
                      <a:pt x="1510" y="1325"/>
                    </a:lnTo>
                    <a:lnTo>
                      <a:pt x="1501" y="1320"/>
                    </a:lnTo>
                    <a:lnTo>
                      <a:pt x="1491" y="1314"/>
                    </a:lnTo>
                    <a:lnTo>
                      <a:pt x="1481" y="1307"/>
                    </a:lnTo>
                    <a:lnTo>
                      <a:pt x="1470" y="1299"/>
                    </a:lnTo>
                    <a:lnTo>
                      <a:pt x="1460" y="1291"/>
                    </a:lnTo>
                    <a:lnTo>
                      <a:pt x="1449" y="1283"/>
                    </a:lnTo>
                    <a:lnTo>
                      <a:pt x="1439" y="1275"/>
                    </a:lnTo>
                    <a:lnTo>
                      <a:pt x="1428" y="1268"/>
                    </a:lnTo>
                    <a:lnTo>
                      <a:pt x="1417" y="1261"/>
                    </a:lnTo>
                    <a:lnTo>
                      <a:pt x="1405" y="1255"/>
                    </a:lnTo>
                    <a:lnTo>
                      <a:pt x="1394" y="1251"/>
                    </a:lnTo>
                    <a:lnTo>
                      <a:pt x="1382" y="1248"/>
                    </a:lnTo>
                    <a:lnTo>
                      <a:pt x="1371" y="1247"/>
                    </a:lnTo>
                    <a:lnTo>
                      <a:pt x="1359" y="1248"/>
                    </a:lnTo>
                    <a:lnTo>
                      <a:pt x="1346" y="1251"/>
                    </a:lnTo>
                    <a:lnTo>
                      <a:pt x="1334" y="1257"/>
                    </a:lnTo>
                    <a:lnTo>
                      <a:pt x="1328" y="1245"/>
                    </a:lnTo>
                    <a:lnTo>
                      <a:pt x="1322" y="1230"/>
                    </a:lnTo>
                    <a:lnTo>
                      <a:pt x="1317" y="1215"/>
                    </a:lnTo>
                    <a:lnTo>
                      <a:pt x="1313" y="1200"/>
                    </a:lnTo>
                    <a:lnTo>
                      <a:pt x="1309" y="1187"/>
                    </a:lnTo>
                    <a:lnTo>
                      <a:pt x="1305" y="1176"/>
                    </a:lnTo>
                    <a:lnTo>
                      <a:pt x="1301" y="1170"/>
                    </a:lnTo>
                    <a:lnTo>
                      <a:pt x="1297" y="1169"/>
                    </a:lnTo>
                    <a:lnTo>
                      <a:pt x="1306" y="1155"/>
                    </a:lnTo>
                    <a:lnTo>
                      <a:pt x="1314" y="1142"/>
                    </a:lnTo>
                    <a:lnTo>
                      <a:pt x="1321" y="1129"/>
                    </a:lnTo>
                    <a:lnTo>
                      <a:pt x="1328" y="1116"/>
                    </a:lnTo>
                    <a:lnTo>
                      <a:pt x="1334" y="1104"/>
                    </a:lnTo>
                    <a:lnTo>
                      <a:pt x="1339" y="1092"/>
                    </a:lnTo>
                    <a:lnTo>
                      <a:pt x="1344" y="1081"/>
                    </a:lnTo>
                    <a:lnTo>
                      <a:pt x="1349" y="1070"/>
                    </a:lnTo>
                    <a:lnTo>
                      <a:pt x="1353" y="1060"/>
                    </a:lnTo>
                    <a:lnTo>
                      <a:pt x="1358" y="1050"/>
                    </a:lnTo>
                    <a:lnTo>
                      <a:pt x="1362" y="1040"/>
                    </a:lnTo>
                    <a:lnTo>
                      <a:pt x="1366" y="1030"/>
                    </a:lnTo>
                    <a:lnTo>
                      <a:pt x="1370" y="1021"/>
                    </a:lnTo>
                    <a:lnTo>
                      <a:pt x="1374" y="1012"/>
                    </a:lnTo>
                    <a:lnTo>
                      <a:pt x="1378" y="1003"/>
                    </a:lnTo>
                    <a:lnTo>
                      <a:pt x="1383" y="995"/>
                    </a:lnTo>
                    <a:lnTo>
                      <a:pt x="1392" y="984"/>
                    </a:lnTo>
                    <a:lnTo>
                      <a:pt x="1400" y="975"/>
                    </a:lnTo>
                    <a:lnTo>
                      <a:pt x="1407" y="967"/>
                    </a:lnTo>
                    <a:lnTo>
                      <a:pt x="1413" y="960"/>
                    </a:lnTo>
                    <a:lnTo>
                      <a:pt x="1417" y="952"/>
                    </a:lnTo>
                    <a:lnTo>
                      <a:pt x="1421" y="946"/>
                    </a:lnTo>
                    <a:lnTo>
                      <a:pt x="1423" y="939"/>
                    </a:lnTo>
                    <a:lnTo>
                      <a:pt x="1425" y="932"/>
                    </a:lnTo>
                    <a:lnTo>
                      <a:pt x="1443" y="918"/>
                    </a:lnTo>
                    <a:lnTo>
                      <a:pt x="1456" y="899"/>
                    </a:lnTo>
                    <a:lnTo>
                      <a:pt x="1467" y="879"/>
                    </a:lnTo>
                    <a:lnTo>
                      <a:pt x="1476" y="857"/>
                    </a:lnTo>
                    <a:lnTo>
                      <a:pt x="1485" y="835"/>
                    </a:lnTo>
                    <a:lnTo>
                      <a:pt x="1495" y="814"/>
                    </a:lnTo>
                    <a:lnTo>
                      <a:pt x="1508" y="796"/>
                    </a:lnTo>
                    <a:lnTo>
                      <a:pt x="1526" y="782"/>
                    </a:lnTo>
                    <a:lnTo>
                      <a:pt x="1528" y="774"/>
                    </a:lnTo>
                    <a:lnTo>
                      <a:pt x="1529" y="767"/>
                    </a:lnTo>
                    <a:lnTo>
                      <a:pt x="1529" y="760"/>
                    </a:lnTo>
                    <a:lnTo>
                      <a:pt x="1529" y="754"/>
                    </a:lnTo>
                    <a:lnTo>
                      <a:pt x="1528" y="748"/>
                    </a:lnTo>
                    <a:lnTo>
                      <a:pt x="1526" y="742"/>
                    </a:lnTo>
                    <a:lnTo>
                      <a:pt x="1523" y="736"/>
                    </a:lnTo>
                    <a:lnTo>
                      <a:pt x="1519" y="729"/>
                    </a:lnTo>
                    <a:lnTo>
                      <a:pt x="1556" y="686"/>
                    </a:lnTo>
                    <a:lnTo>
                      <a:pt x="1555" y="678"/>
                    </a:lnTo>
                    <a:lnTo>
                      <a:pt x="1554" y="671"/>
                    </a:lnTo>
                    <a:lnTo>
                      <a:pt x="1553" y="666"/>
                    </a:lnTo>
                    <a:lnTo>
                      <a:pt x="1552" y="662"/>
                    </a:lnTo>
                    <a:lnTo>
                      <a:pt x="1552" y="657"/>
                    </a:lnTo>
                    <a:lnTo>
                      <a:pt x="1554" y="652"/>
                    </a:lnTo>
                    <a:lnTo>
                      <a:pt x="1558" y="646"/>
                    </a:lnTo>
                    <a:lnTo>
                      <a:pt x="1565" y="638"/>
                    </a:lnTo>
                    <a:lnTo>
                      <a:pt x="1563" y="622"/>
                    </a:lnTo>
                    <a:lnTo>
                      <a:pt x="1558" y="608"/>
                    </a:lnTo>
                    <a:lnTo>
                      <a:pt x="1551" y="595"/>
                    </a:lnTo>
                    <a:lnTo>
                      <a:pt x="1543" y="582"/>
                    </a:lnTo>
                    <a:lnTo>
                      <a:pt x="1535" y="568"/>
                    </a:lnTo>
                    <a:lnTo>
                      <a:pt x="1528" y="555"/>
                    </a:lnTo>
                    <a:lnTo>
                      <a:pt x="1523" y="541"/>
                    </a:lnTo>
                    <a:lnTo>
                      <a:pt x="1521" y="525"/>
                    </a:lnTo>
                    <a:lnTo>
                      <a:pt x="1515" y="520"/>
                    </a:lnTo>
                    <a:lnTo>
                      <a:pt x="1510" y="510"/>
                    </a:lnTo>
                    <a:lnTo>
                      <a:pt x="1505" y="497"/>
                    </a:lnTo>
                    <a:lnTo>
                      <a:pt x="1501" y="482"/>
                    </a:lnTo>
                    <a:lnTo>
                      <a:pt x="1498" y="466"/>
                    </a:lnTo>
                    <a:lnTo>
                      <a:pt x="1496" y="450"/>
                    </a:lnTo>
                    <a:lnTo>
                      <a:pt x="1494" y="436"/>
                    </a:lnTo>
                    <a:lnTo>
                      <a:pt x="1494" y="425"/>
                    </a:lnTo>
                    <a:lnTo>
                      <a:pt x="1460" y="219"/>
                    </a:lnTo>
                    <a:lnTo>
                      <a:pt x="1646" y="209"/>
                    </a:lnTo>
                    <a:lnTo>
                      <a:pt x="1644" y="217"/>
                    </a:lnTo>
                    <a:lnTo>
                      <a:pt x="1643" y="223"/>
                    </a:lnTo>
                    <a:lnTo>
                      <a:pt x="1643" y="229"/>
                    </a:lnTo>
                    <a:lnTo>
                      <a:pt x="1644" y="235"/>
                    </a:lnTo>
                    <a:lnTo>
                      <a:pt x="1646" y="241"/>
                    </a:lnTo>
                    <a:lnTo>
                      <a:pt x="1648" y="248"/>
                    </a:lnTo>
                    <a:lnTo>
                      <a:pt x="1651" y="257"/>
                    </a:lnTo>
                    <a:lnTo>
                      <a:pt x="1655" y="268"/>
                    </a:lnTo>
                    <a:lnTo>
                      <a:pt x="1659" y="369"/>
                    </a:lnTo>
                    <a:lnTo>
                      <a:pt x="1658" y="381"/>
                    </a:lnTo>
                    <a:lnTo>
                      <a:pt x="1656" y="391"/>
                    </a:lnTo>
                    <a:lnTo>
                      <a:pt x="1654" y="402"/>
                    </a:lnTo>
                    <a:lnTo>
                      <a:pt x="1650" y="412"/>
                    </a:lnTo>
                    <a:lnTo>
                      <a:pt x="1647" y="422"/>
                    </a:lnTo>
                    <a:lnTo>
                      <a:pt x="1645" y="433"/>
                    </a:lnTo>
                    <a:lnTo>
                      <a:pt x="1643" y="445"/>
                    </a:lnTo>
                    <a:lnTo>
                      <a:pt x="1642" y="458"/>
                    </a:lnTo>
                    <a:lnTo>
                      <a:pt x="1641" y="467"/>
                    </a:lnTo>
                    <a:lnTo>
                      <a:pt x="1640" y="478"/>
                    </a:lnTo>
                    <a:lnTo>
                      <a:pt x="1639" y="489"/>
                    </a:lnTo>
                    <a:lnTo>
                      <a:pt x="1637" y="502"/>
                    </a:lnTo>
                    <a:lnTo>
                      <a:pt x="1635" y="517"/>
                    </a:lnTo>
                    <a:lnTo>
                      <a:pt x="1632" y="532"/>
                    </a:lnTo>
                    <a:lnTo>
                      <a:pt x="1630" y="549"/>
                    </a:lnTo>
                    <a:lnTo>
                      <a:pt x="1627" y="567"/>
                    </a:lnTo>
                    <a:lnTo>
                      <a:pt x="1623" y="586"/>
                    </a:lnTo>
                    <a:lnTo>
                      <a:pt x="1620" y="606"/>
                    </a:lnTo>
                    <a:lnTo>
                      <a:pt x="1616" y="626"/>
                    </a:lnTo>
                    <a:lnTo>
                      <a:pt x="1612" y="648"/>
                    </a:lnTo>
                    <a:lnTo>
                      <a:pt x="1608" y="670"/>
                    </a:lnTo>
                    <a:lnTo>
                      <a:pt x="1603" y="692"/>
                    </a:lnTo>
                    <a:lnTo>
                      <a:pt x="1599" y="716"/>
                    </a:lnTo>
                    <a:lnTo>
                      <a:pt x="1595" y="740"/>
                    </a:lnTo>
                    <a:lnTo>
                      <a:pt x="1590" y="764"/>
                    </a:lnTo>
                    <a:lnTo>
                      <a:pt x="1586" y="789"/>
                    </a:lnTo>
                    <a:lnTo>
                      <a:pt x="1582" y="814"/>
                    </a:lnTo>
                    <a:lnTo>
                      <a:pt x="1578" y="839"/>
                    </a:lnTo>
                    <a:lnTo>
                      <a:pt x="1573" y="865"/>
                    </a:lnTo>
                    <a:lnTo>
                      <a:pt x="1569" y="890"/>
                    </a:lnTo>
                    <a:lnTo>
                      <a:pt x="1566" y="916"/>
                    </a:lnTo>
                    <a:lnTo>
                      <a:pt x="1562" y="942"/>
                    </a:lnTo>
                    <a:lnTo>
                      <a:pt x="1558" y="969"/>
                    </a:lnTo>
                    <a:lnTo>
                      <a:pt x="1555" y="994"/>
                    </a:lnTo>
                    <a:lnTo>
                      <a:pt x="1552" y="1020"/>
                    </a:lnTo>
                    <a:lnTo>
                      <a:pt x="1550" y="1045"/>
                    </a:lnTo>
                    <a:lnTo>
                      <a:pt x="1548" y="1070"/>
                    </a:lnTo>
                    <a:lnTo>
                      <a:pt x="1546" y="1095"/>
                    </a:lnTo>
                    <a:lnTo>
                      <a:pt x="1544" y="1119"/>
                    </a:lnTo>
                    <a:lnTo>
                      <a:pt x="1543" y="1142"/>
                    </a:lnTo>
                    <a:lnTo>
                      <a:pt x="1544" y="1154"/>
                    </a:lnTo>
                    <a:lnTo>
                      <a:pt x="1553" y="1165"/>
                    </a:lnTo>
                    <a:lnTo>
                      <a:pt x="1569" y="1175"/>
                    </a:lnTo>
                    <a:lnTo>
                      <a:pt x="1589" y="1183"/>
                    </a:lnTo>
                    <a:lnTo>
                      <a:pt x="1612" y="1187"/>
                    </a:lnTo>
                    <a:lnTo>
                      <a:pt x="1636" y="1186"/>
                    </a:lnTo>
                    <a:lnTo>
                      <a:pt x="1658" y="1180"/>
                    </a:lnTo>
                    <a:lnTo>
                      <a:pt x="1679" y="1167"/>
                    </a:lnTo>
                    <a:lnTo>
                      <a:pt x="1682" y="1156"/>
                    </a:lnTo>
                    <a:lnTo>
                      <a:pt x="1685" y="1146"/>
                    </a:lnTo>
                    <a:lnTo>
                      <a:pt x="1689" y="1136"/>
                    </a:lnTo>
                    <a:lnTo>
                      <a:pt x="1692" y="1126"/>
                    </a:lnTo>
                    <a:lnTo>
                      <a:pt x="1695" y="1115"/>
                    </a:lnTo>
                    <a:lnTo>
                      <a:pt x="1698" y="1102"/>
                    </a:lnTo>
                    <a:lnTo>
                      <a:pt x="1701" y="1088"/>
                    </a:lnTo>
                    <a:lnTo>
                      <a:pt x="1705" y="1071"/>
                    </a:lnTo>
                    <a:lnTo>
                      <a:pt x="1707" y="1052"/>
                    </a:lnTo>
                    <a:lnTo>
                      <a:pt x="1709" y="1029"/>
                    </a:lnTo>
                    <a:lnTo>
                      <a:pt x="1711" y="1002"/>
                    </a:lnTo>
                    <a:lnTo>
                      <a:pt x="1712" y="970"/>
                    </a:lnTo>
                    <a:lnTo>
                      <a:pt x="1713" y="933"/>
                    </a:lnTo>
                    <a:lnTo>
                      <a:pt x="1714" y="891"/>
                    </a:lnTo>
                    <a:lnTo>
                      <a:pt x="1714" y="843"/>
                    </a:lnTo>
                    <a:lnTo>
                      <a:pt x="1713" y="788"/>
                    </a:lnTo>
                    <a:lnTo>
                      <a:pt x="1714" y="761"/>
                    </a:lnTo>
                    <a:lnTo>
                      <a:pt x="1714" y="731"/>
                    </a:lnTo>
                    <a:lnTo>
                      <a:pt x="1716" y="699"/>
                    </a:lnTo>
                    <a:lnTo>
                      <a:pt x="1717" y="667"/>
                    </a:lnTo>
                    <a:lnTo>
                      <a:pt x="1719" y="633"/>
                    </a:lnTo>
                    <a:lnTo>
                      <a:pt x="1721" y="600"/>
                    </a:lnTo>
                    <a:lnTo>
                      <a:pt x="1723" y="565"/>
                    </a:lnTo>
                    <a:lnTo>
                      <a:pt x="1725" y="533"/>
                    </a:lnTo>
                    <a:lnTo>
                      <a:pt x="1726" y="502"/>
                    </a:lnTo>
                    <a:lnTo>
                      <a:pt x="1727" y="473"/>
                    </a:lnTo>
                    <a:lnTo>
                      <a:pt x="1727" y="446"/>
                    </a:lnTo>
                    <a:lnTo>
                      <a:pt x="1725" y="423"/>
                    </a:lnTo>
                    <a:lnTo>
                      <a:pt x="1723" y="403"/>
                    </a:lnTo>
                    <a:lnTo>
                      <a:pt x="1720" y="386"/>
                    </a:lnTo>
                    <a:lnTo>
                      <a:pt x="1715" y="375"/>
                    </a:lnTo>
                    <a:lnTo>
                      <a:pt x="1709" y="368"/>
                    </a:lnTo>
                    <a:lnTo>
                      <a:pt x="1704" y="268"/>
                    </a:lnTo>
                    <a:lnTo>
                      <a:pt x="1711" y="258"/>
                    </a:lnTo>
                    <a:lnTo>
                      <a:pt x="1716" y="249"/>
                    </a:lnTo>
                    <a:lnTo>
                      <a:pt x="1719" y="240"/>
                    </a:lnTo>
                    <a:lnTo>
                      <a:pt x="1720" y="233"/>
                    </a:lnTo>
                    <a:lnTo>
                      <a:pt x="1721" y="225"/>
                    </a:lnTo>
                    <a:lnTo>
                      <a:pt x="1720" y="218"/>
                    </a:lnTo>
                    <a:lnTo>
                      <a:pt x="1720" y="211"/>
                    </a:lnTo>
                    <a:lnTo>
                      <a:pt x="1720" y="2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2" name="Freeform 96"/>
              <p:cNvSpPr>
                <a:spLocks noEditPoints="1" noChangeArrowheads="1"/>
              </p:cNvSpPr>
              <p:nvPr/>
            </p:nvSpPr>
            <p:spPr bwMode="auto">
              <a:xfrm>
                <a:off x="158" y="257"/>
                <a:ext cx="338" cy="319"/>
              </a:xfrm>
              <a:custGeom>
                <a:avLst/>
                <a:gdLst>
                  <a:gd name="T0" fmla="*/ 3 w 1350"/>
                  <a:gd name="T1" fmla="*/ 42 h 1275"/>
                  <a:gd name="T2" fmla="*/ 5 w 1350"/>
                  <a:gd name="T3" fmla="*/ 22 h 1275"/>
                  <a:gd name="T4" fmla="*/ 7 w 1350"/>
                  <a:gd name="T5" fmla="*/ 2 h 1275"/>
                  <a:gd name="T6" fmla="*/ 8 w 1350"/>
                  <a:gd name="T7" fmla="*/ 0 h 1275"/>
                  <a:gd name="T8" fmla="*/ 11 w 1350"/>
                  <a:gd name="T9" fmla="*/ 0 h 1275"/>
                  <a:gd name="T10" fmla="*/ 11 w 1350"/>
                  <a:gd name="T11" fmla="*/ 6 h 1275"/>
                  <a:gd name="T12" fmla="*/ 13 w 1350"/>
                  <a:gd name="T13" fmla="*/ 13 h 1275"/>
                  <a:gd name="T14" fmla="*/ 14 w 1350"/>
                  <a:gd name="T15" fmla="*/ 19 h 1275"/>
                  <a:gd name="T16" fmla="*/ 14 w 1350"/>
                  <a:gd name="T17" fmla="*/ 26 h 1275"/>
                  <a:gd name="T18" fmla="*/ 13 w 1350"/>
                  <a:gd name="T19" fmla="*/ 34 h 1275"/>
                  <a:gd name="T20" fmla="*/ 15 w 1350"/>
                  <a:gd name="T21" fmla="*/ 44 h 1275"/>
                  <a:gd name="T22" fmla="*/ 34 w 1350"/>
                  <a:gd name="T23" fmla="*/ 73 h 1275"/>
                  <a:gd name="T24" fmla="*/ 63 w 1350"/>
                  <a:gd name="T25" fmla="*/ 93 h 1275"/>
                  <a:gd name="T26" fmla="*/ 83 w 1350"/>
                  <a:gd name="T27" fmla="*/ 107 h 1275"/>
                  <a:gd name="T28" fmla="*/ 76 w 1350"/>
                  <a:gd name="T29" fmla="*/ 120 h 1275"/>
                  <a:gd name="T30" fmla="*/ 72 w 1350"/>
                  <a:gd name="T31" fmla="*/ 136 h 1275"/>
                  <a:gd name="T32" fmla="*/ 68 w 1350"/>
                  <a:gd name="T33" fmla="*/ 148 h 1275"/>
                  <a:gd name="T34" fmla="*/ 66 w 1350"/>
                  <a:gd name="T35" fmla="*/ 153 h 1275"/>
                  <a:gd name="T36" fmla="*/ 64 w 1350"/>
                  <a:gd name="T37" fmla="*/ 158 h 1275"/>
                  <a:gd name="T38" fmla="*/ 58 w 1350"/>
                  <a:gd name="T39" fmla="*/ 157 h 1275"/>
                  <a:gd name="T40" fmla="*/ 45 w 1350"/>
                  <a:gd name="T41" fmla="*/ 142 h 1275"/>
                  <a:gd name="T42" fmla="*/ 32 w 1350"/>
                  <a:gd name="T43" fmla="*/ 126 h 1275"/>
                  <a:gd name="T44" fmla="*/ 22 w 1350"/>
                  <a:gd name="T45" fmla="*/ 114 h 1275"/>
                  <a:gd name="T46" fmla="*/ 13 w 1350"/>
                  <a:gd name="T47" fmla="*/ 102 h 1275"/>
                  <a:gd name="T48" fmla="*/ 4 w 1350"/>
                  <a:gd name="T49" fmla="*/ 88 h 1275"/>
                  <a:gd name="T50" fmla="*/ 0 w 1350"/>
                  <a:gd name="T51" fmla="*/ 78 h 1275"/>
                  <a:gd name="T52" fmla="*/ 0 w 1350"/>
                  <a:gd name="T53" fmla="*/ 70 h 1275"/>
                  <a:gd name="T54" fmla="*/ 1 w 1350"/>
                  <a:gd name="T55" fmla="*/ 62 h 1275"/>
                  <a:gd name="T56" fmla="*/ 117 w 1350"/>
                  <a:gd name="T57" fmla="*/ 109 h 1275"/>
                  <a:gd name="T58" fmla="*/ 126 w 1350"/>
                  <a:gd name="T59" fmla="*/ 132 h 1275"/>
                  <a:gd name="T60" fmla="*/ 132 w 1350"/>
                  <a:gd name="T61" fmla="*/ 156 h 1275"/>
                  <a:gd name="T62" fmla="*/ 143 w 1350"/>
                  <a:gd name="T63" fmla="*/ 151 h 1275"/>
                  <a:gd name="T64" fmla="*/ 153 w 1350"/>
                  <a:gd name="T65" fmla="*/ 126 h 1275"/>
                  <a:gd name="T66" fmla="*/ 162 w 1350"/>
                  <a:gd name="T67" fmla="*/ 100 h 1275"/>
                  <a:gd name="T68" fmla="*/ 168 w 1350"/>
                  <a:gd name="T69" fmla="*/ 86 h 1275"/>
                  <a:gd name="T70" fmla="*/ 173 w 1350"/>
                  <a:gd name="T71" fmla="*/ 73 h 1275"/>
                  <a:gd name="T72" fmla="*/ 176 w 1350"/>
                  <a:gd name="T73" fmla="*/ 60 h 1275"/>
                  <a:gd name="T74" fmla="*/ 172 w 1350"/>
                  <a:gd name="T75" fmla="*/ 50 h 1275"/>
                  <a:gd name="T76" fmla="*/ 170 w 1350"/>
                  <a:gd name="T77" fmla="*/ 40 h 1275"/>
                  <a:gd name="T78" fmla="*/ 166 w 1350"/>
                  <a:gd name="T79" fmla="*/ 36 h 1275"/>
                  <a:gd name="T80" fmla="*/ 151 w 1350"/>
                  <a:gd name="T81" fmla="*/ 60 h 1275"/>
                  <a:gd name="T82" fmla="*/ 131 w 1350"/>
                  <a:gd name="T83" fmla="*/ 82 h 1275"/>
                  <a:gd name="T84" fmla="*/ 107 w 1350"/>
                  <a:gd name="T85" fmla="*/ 100 h 1275"/>
                  <a:gd name="T86" fmla="*/ 304 w 1350"/>
                  <a:gd name="T87" fmla="*/ 195 h 1275"/>
                  <a:gd name="T88" fmla="*/ 321 w 1350"/>
                  <a:gd name="T89" fmla="*/ 198 h 1275"/>
                  <a:gd name="T90" fmla="*/ 337 w 1350"/>
                  <a:gd name="T91" fmla="*/ 208 h 1275"/>
                  <a:gd name="T92" fmla="*/ 296 w 1350"/>
                  <a:gd name="T93" fmla="*/ 315 h 1275"/>
                  <a:gd name="T94" fmla="*/ 296 w 1350"/>
                  <a:gd name="T95" fmla="*/ 307 h 1275"/>
                  <a:gd name="T96" fmla="*/ 297 w 1350"/>
                  <a:gd name="T97" fmla="*/ 294 h 1275"/>
                  <a:gd name="T98" fmla="*/ 296 w 1350"/>
                  <a:gd name="T99" fmla="*/ 287 h 1275"/>
                  <a:gd name="T100" fmla="*/ 291 w 1350"/>
                  <a:gd name="T101" fmla="*/ 290 h 1275"/>
                  <a:gd name="T102" fmla="*/ 277 w 1350"/>
                  <a:gd name="T103" fmla="*/ 286 h 1275"/>
                  <a:gd name="T104" fmla="*/ 271 w 1350"/>
                  <a:gd name="T105" fmla="*/ 284 h 1275"/>
                  <a:gd name="T106" fmla="*/ 279 w 1350"/>
                  <a:gd name="T107" fmla="*/ 299 h 1275"/>
                  <a:gd name="T108" fmla="*/ 63 w 1350"/>
                  <a:gd name="T109" fmla="*/ 162 h 1275"/>
                  <a:gd name="T110" fmla="*/ 68 w 1350"/>
                  <a:gd name="T111" fmla="*/ 155 h 1275"/>
                  <a:gd name="T112" fmla="*/ 74 w 1350"/>
                  <a:gd name="T113" fmla="*/ 150 h 1275"/>
                  <a:gd name="T114" fmla="*/ 82 w 1350"/>
                  <a:gd name="T115" fmla="*/ 153 h 1275"/>
                  <a:gd name="T116" fmla="*/ 83 w 1350"/>
                  <a:gd name="T117" fmla="*/ 157 h 1275"/>
                  <a:gd name="T118" fmla="*/ 84 w 1350"/>
                  <a:gd name="T119" fmla="*/ 162 h 1275"/>
                  <a:gd name="T120" fmla="*/ 85 w 1350"/>
                  <a:gd name="T121" fmla="*/ 166 h 1275"/>
                  <a:gd name="T122" fmla="*/ 82 w 1350"/>
                  <a:gd name="T123" fmla="*/ 170 h 1275"/>
                  <a:gd name="T124" fmla="*/ 80 w 1350"/>
                  <a:gd name="T125" fmla="*/ 174 h 12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275"/>
                  <a:gd name="T191" fmla="*/ 1350 w 1350"/>
                  <a:gd name="T192" fmla="*/ 1275 h 12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275">
                    <a:moveTo>
                      <a:pt x="5" y="236"/>
                    </a:moveTo>
                    <a:lnTo>
                      <a:pt x="5" y="230"/>
                    </a:lnTo>
                    <a:lnTo>
                      <a:pt x="5" y="223"/>
                    </a:lnTo>
                    <a:lnTo>
                      <a:pt x="6" y="217"/>
                    </a:lnTo>
                    <a:lnTo>
                      <a:pt x="6" y="210"/>
                    </a:lnTo>
                    <a:lnTo>
                      <a:pt x="6" y="203"/>
                    </a:lnTo>
                    <a:lnTo>
                      <a:pt x="7" y="196"/>
                    </a:lnTo>
                    <a:lnTo>
                      <a:pt x="8" y="189"/>
                    </a:lnTo>
                    <a:lnTo>
                      <a:pt x="8" y="182"/>
                    </a:lnTo>
                    <a:lnTo>
                      <a:pt x="9" y="175"/>
                    </a:lnTo>
                    <a:lnTo>
                      <a:pt x="10" y="168"/>
                    </a:lnTo>
                    <a:lnTo>
                      <a:pt x="11" y="160"/>
                    </a:lnTo>
                    <a:lnTo>
                      <a:pt x="12" y="153"/>
                    </a:lnTo>
                    <a:lnTo>
                      <a:pt x="13" y="146"/>
                    </a:lnTo>
                    <a:lnTo>
                      <a:pt x="14" y="138"/>
                    </a:lnTo>
                    <a:lnTo>
                      <a:pt x="15" y="131"/>
                    </a:lnTo>
                    <a:lnTo>
                      <a:pt x="16" y="124"/>
                    </a:lnTo>
                    <a:lnTo>
                      <a:pt x="17" y="116"/>
                    </a:lnTo>
                    <a:lnTo>
                      <a:pt x="18" y="109"/>
                    </a:lnTo>
                    <a:lnTo>
                      <a:pt x="19" y="101"/>
                    </a:lnTo>
                    <a:lnTo>
                      <a:pt x="20" y="94"/>
                    </a:lnTo>
                    <a:lnTo>
                      <a:pt x="21" y="86"/>
                    </a:lnTo>
                    <a:lnTo>
                      <a:pt x="22" y="79"/>
                    </a:lnTo>
                    <a:lnTo>
                      <a:pt x="23" y="71"/>
                    </a:lnTo>
                    <a:lnTo>
                      <a:pt x="23" y="64"/>
                    </a:lnTo>
                    <a:lnTo>
                      <a:pt x="24" y="56"/>
                    </a:lnTo>
                    <a:lnTo>
                      <a:pt x="25" y="49"/>
                    </a:lnTo>
                    <a:lnTo>
                      <a:pt x="25" y="42"/>
                    </a:lnTo>
                    <a:lnTo>
                      <a:pt x="26" y="34"/>
                    </a:lnTo>
                    <a:lnTo>
                      <a:pt x="26" y="27"/>
                    </a:lnTo>
                    <a:lnTo>
                      <a:pt x="27" y="20"/>
                    </a:lnTo>
                    <a:lnTo>
                      <a:pt x="27" y="13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8" y="35"/>
                    </a:lnTo>
                    <a:lnTo>
                      <a:pt x="48" y="38"/>
                    </a:lnTo>
                    <a:lnTo>
                      <a:pt x="49" y="40"/>
                    </a:lnTo>
                    <a:lnTo>
                      <a:pt x="49" y="43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51" y="50"/>
                    </a:lnTo>
                    <a:lnTo>
                      <a:pt x="51" y="53"/>
                    </a:lnTo>
                    <a:lnTo>
                      <a:pt x="52" y="55"/>
                    </a:lnTo>
                    <a:lnTo>
                      <a:pt x="52" y="58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53" y="64"/>
                    </a:lnTo>
                    <a:lnTo>
                      <a:pt x="54" y="67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5" y="77"/>
                    </a:lnTo>
                    <a:lnTo>
                      <a:pt x="55" y="79"/>
                    </a:lnTo>
                    <a:lnTo>
                      <a:pt x="55" y="82"/>
                    </a:lnTo>
                    <a:lnTo>
                      <a:pt x="56" y="84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2"/>
                    </a:lnTo>
                    <a:lnTo>
                      <a:pt x="56" y="95"/>
                    </a:lnTo>
                    <a:lnTo>
                      <a:pt x="56" y="98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6"/>
                    </a:lnTo>
                    <a:lnTo>
                      <a:pt x="55" y="109"/>
                    </a:lnTo>
                    <a:lnTo>
                      <a:pt x="55" y="112"/>
                    </a:lnTo>
                    <a:lnTo>
                      <a:pt x="54" y="115"/>
                    </a:lnTo>
                    <a:lnTo>
                      <a:pt x="54" y="118"/>
                    </a:lnTo>
                    <a:lnTo>
                      <a:pt x="54" y="121"/>
                    </a:lnTo>
                    <a:lnTo>
                      <a:pt x="54" y="124"/>
                    </a:lnTo>
                    <a:lnTo>
                      <a:pt x="53" y="127"/>
                    </a:lnTo>
                    <a:lnTo>
                      <a:pt x="53" y="130"/>
                    </a:lnTo>
                    <a:lnTo>
                      <a:pt x="53" y="132"/>
                    </a:lnTo>
                    <a:lnTo>
                      <a:pt x="53" y="135"/>
                    </a:lnTo>
                    <a:lnTo>
                      <a:pt x="53" y="138"/>
                    </a:lnTo>
                    <a:lnTo>
                      <a:pt x="53" y="141"/>
                    </a:lnTo>
                    <a:lnTo>
                      <a:pt x="53" y="144"/>
                    </a:lnTo>
                    <a:lnTo>
                      <a:pt x="53" y="146"/>
                    </a:lnTo>
                    <a:lnTo>
                      <a:pt x="53" y="149"/>
                    </a:lnTo>
                    <a:lnTo>
                      <a:pt x="53" y="152"/>
                    </a:lnTo>
                    <a:lnTo>
                      <a:pt x="53" y="154"/>
                    </a:lnTo>
                    <a:lnTo>
                      <a:pt x="53" y="157"/>
                    </a:lnTo>
                    <a:lnTo>
                      <a:pt x="54" y="159"/>
                    </a:lnTo>
                    <a:lnTo>
                      <a:pt x="54" y="162"/>
                    </a:lnTo>
                    <a:lnTo>
                      <a:pt x="58" y="174"/>
                    </a:lnTo>
                    <a:lnTo>
                      <a:pt x="62" y="187"/>
                    </a:lnTo>
                    <a:lnTo>
                      <a:pt x="67" y="198"/>
                    </a:lnTo>
                    <a:lnTo>
                      <a:pt x="72" y="210"/>
                    </a:lnTo>
                    <a:lnTo>
                      <a:pt x="78" y="221"/>
                    </a:lnTo>
                    <a:lnTo>
                      <a:pt x="85" y="232"/>
                    </a:lnTo>
                    <a:lnTo>
                      <a:pt x="92" y="242"/>
                    </a:lnTo>
                    <a:lnTo>
                      <a:pt x="99" y="252"/>
                    </a:lnTo>
                    <a:lnTo>
                      <a:pt x="107" y="262"/>
                    </a:lnTo>
                    <a:lnTo>
                      <a:pt x="116" y="272"/>
                    </a:lnTo>
                    <a:lnTo>
                      <a:pt x="125" y="281"/>
                    </a:lnTo>
                    <a:lnTo>
                      <a:pt x="134" y="290"/>
                    </a:lnTo>
                    <a:lnTo>
                      <a:pt x="144" y="298"/>
                    </a:lnTo>
                    <a:lnTo>
                      <a:pt x="153" y="307"/>
                    </a:lnTo>
                    <a:lnTo>
                      <a:pt x="164" y="315"/>
                    </a:lnTo>
                    <a:lnTo>
                      <a:pt x="175" y="323"/>
                    </a:lnTo>
                    <a:lnTo>
                      <a:pt x="185" y="331"/>
                    </a:lnTo>
                    <a:lnTo>
                      <a:pt x="196" y="338"/>
                    </a:lnTo>
                    <a:lnTo>
                      <a:pt x="206" y="345"/>
                    </a:lnTo>
                    <a:lnTo>
                      <a:pt x="217" y="352"/>
                    </a:lnTo>
                    <a:lnTo>
                      <a:pt x="228" y="358"/>
                    </a:lnTo>
                    <a:lnTo>
                      <a:pt x="239" y="365"/>
                    </a:lnTo>
                    <a:lnTo>
                      <a:pt x="250" y="371"/>
                    </a:lnTo>
                    <a:lnTo>
                      <a:pt x="260" y="377"/>
                    </a:lnTo>
                    <a:lnTo>
                      <a:pt x="271" y="382"/>
                    </a:lnTo>
                    <a:lnTo>
                      <a:pt x="281" y="388"/>
                    </a:lnTo>
                    <a:lnTo>
                      <a:pt x="292" y="393"/>
                    </a:lnTo>
                    <a:lnTo>
                      <a:pt x="302" y="399"/>
                    </a:lnTo>
                    <a:lnTo>
                      <a:pt x="312" y="404"/>
                    </a:lnTo>
                    <a:lnTo>
                      <a:pt x="321" y="409"/>
                    </a:lnTo>
                    <a:lnTo>
                      <a:pt x="331" y="414"/>
                    </a:lnTo>
                    <a:lnTo>
                      <a:pt x="339" y="418"/>
                    </a:lnTo>
                    <a:lnTo>
                      <a:pt x="336" y="423"/>
                    </a:lnTo>
                    <a:lnTo>
                      <a:pt x="333" y="427"/>
                    </a:lnTo>
                    <a:lnTo>
                      <a:pt x="329" y="431"/>
                    </a:lnTo>
                    <a:lnTo>
                      <a:pt x="326" y="436"/>
                    </a:lnTo>
                    <a:lnTo>
                      <a:pt x="323" y="440"/>
                    </a:lnTo>
                    <a:lnTo>
                      <a:pt x="321" y="445"/>
                    </a:lnTo>
                    <a:lnTo>
                      <a:pt x="318" y="450"/>
                    </a:lnTo>
                    <a:lnTo>
                      <a:pt x="315" y="455"/>
                    </a:lnTo>
                    <a:lnTo>
                      <a:pt x="313" y="460"/>
                    </a:lnTo>
                    <a:lnTo>
                      <a:pt x="311" y="465"/>
                    </a:lnTo>
                    <a:lnTo>
                      <a:pt x="308" y="471"/>
                    </a:lnTo>
                    <a:lnTo>
                      <a:pt x="306" y="476"/>
                    </a:lnTo>
                    <a:lnTo>
                      <a:pt x="304" y="481"/>
                    </a:lnTo>
                    <a:lnTo>
                      <a:pt x="302" y="487"/>
                    </a:lnTo>
                    <a:lnTo>
                      <a:pt x="300" y="492"/>
                    </a:lnTo>
                    <a:lnTo>
                      <a:pt x="298" y="498"/>
                    </a:lnTo>
                    <a:lnTo>
                      <a:pt x="297" y="503"/>
                    </a:lnTo>
                    <a:lnTo>
                      <a:pt x="295" y="509"/>
                    </a:lnTo>
                    <a:lnTo>
                      <a:pt x="293" y="515"/>
                    </a:lnTo>
                    <a:lnTo>
                      <a:pt x="292" y="520"/>
                    </a:lnTo>
                    <a:lnTo>
                      <a:pt x="290" y="526"/>
                    </a:lnTo>
                    <a:lnTo>
                      <a:pt x="289" y="532"/>
                    </a:lnTo>
                    <a:lnTo>
                      <a:pt x="287" y="537"/>
                    </a:lnTo>
                    <a:lnTo>
                      <a:pt x="286" y="543"/>
                    </a:lnTo>
                    <a:lnTo>
                      <a:pt x="284" y="549"/>
                    </a:lnTo>
                    <a:lnTo>
                      <a:pt x="283" y="554"/>
                    </a:lnTo>
                    <a:lnTo>
                      <a:pt x="281" y="560"/>
                    </a:lnTo>
                    <a:lnTo>
                      <a:pt x="280" y="565"/>
                    </a:lnTo>
                    <a:lnTo>
                      <a:pt x="278" y="571"/>
                    </a:lnTo>
                    <a:lnTo>
                      <a:pt x="277" y="576"/>
                    </a:lnTo>
                    <a:lnTo>
                      <a:pt x="275" y="581"/>
                    </a:lnTo>
                    <a:lnTo>
                      <a:pt x="274" y="587"/>
                    </a:lnTo>
                    <a:lnTo>
                      <a:pt x="273" y="589"/>
                    </a:lnTo>
                    <a:lnTo>
                      <a:pt x="273" y="590"/>
                    </a:lnTo>
                    <a:lnTo>
                      <a:pt x="272" y="592"/>
                    </a:lnTo>
                    <a:lnTo>
                      <a:pt x="271" y="594"/>
                    </a:lnTo>
                    <a:lnTo>
                      <a:pt x="270" y="595"/>
                    </a:lnTo>
                    <a:lnTo>
                      <a:pt x="270" y="597"/>
                    </a:lnTo>
                    <a:lnTo>
                      <a:pt x="269" y="599"/>
                    </a:lnTo>
                    <a:lnTo>
                      <a:pt x="268" y="601"/>
                    </a:lnTo>
                    <a:lnTo>
                      <a:pt x="267" y="602"/>
                    </a:lnTo>
                    <a:lnTo>
                      <a:pt x="266" y="604"/>
                    </a:lnTo>
                    <a:lnTo>
                      <a:pt x="265" y="606"/>
                    </a:lnTo>
                    <a:lnTo>
                      <a:pt x="264" y="608"/>
                    </a:lnTo>
                    <a:lnTo>
                      <a:pt x="263" y="609"/>
                    </a:lnTo>
                    <a:lnTo>
                      <a:pt x="263" y="611"/>
                    </a:lnTo>
                    <a:lnTo>
                      <a:pt x="262" y="613"/>
                    </a:lnTo>
                    <a:lnTo>
                      <a:pt x="261" y="615"/>
                    </a:lnTo>
                    <a:lnTo>
                      <a:pt x="260" y="616"/>
                    </a:lnTo>
                    <a:lnTo>
                      <a:pt x="259" y="618"/>
                    </a:lnTo>
                    <a:lnTo>
                      <a:pt x="258" y="620"/>
                    </a:lnTo>
                    <a:lnTo>
                      <a:pt x="257" y="622"/>
                    </a:lnTo>
                    <a:lnTo>
                      <a:pt x="257" y="623"/>
                    </a:lnTo>
                    <a:lnTo>
                      <a:pt x="256" y="625"/>
                    </a:lnTo>
                    <a:lnTo>
                      <a:pt x="255" y="627"/>
                    </a:lnTo>
                    <a:lnTo>
                      <a:pt x="254" y="629"/>
                    </a:lnTo>
                    <a:lnTo>
                      <a:pt x="254" y="631"/>
                    </a:lnTo>
                    <a:lnTo>
                      <a:pt x="253" y="632"/>
                    </a:lnTo>
                    <a:lnTo>
                      <a:pt x="253" y="634"/>
                    </a:lnTo>
                    <a:lnTo>
                      <a:pt x="253" y="636"/>
                    </a:lnTo>
                    <a:lnTo>
                      <a:pt x="252" y="638"/>
                    </a:lnTo>
                    <a:lnTo>
                      <a:pt x="252" y="639"/>
                    </a:lnTo>
                    <a:lnTo>
                      <a:pt x="252" y="641"/>
                    </a:lnTo>
                    <a:lnTo>
                      <a:pt x="252" y="643"/>
                    </a:lnTo>
                    <a:lnTo>
                      <a:pt x="247" y="639"/>
                    </a:lnTo>
                    <a:lnTo>
                      <a:pt x="242" y="635"/>
                    </a:lnTo>
                    <a:lnTo>
                      <a:pt x="237" y="631"/>
                    </a:lnTo>
                    <a:lnTo>
                      <a:pt x="232" y="627"/>
                    </a:lnTo>
                    <a:lnTo>
                      <a:pt x="227" y="622"/>
                    </a:lnTo>
                    <a:lnTo>
                      <a:pt x="222" y="618"/>
                    </a:lnTo>
                    <a:lnTo>
                      <a:pt x="217" y="613"/>
                    </a:lnTo>
                    <a:lnTo>
                      <a:pt x="212" y="608"/>
                    </a:lnTo>
                    <a:lnTo>
                      <a:pt x="207" y="603"/>
                    </a:lnTo>
                    <a:lnTo>
                      <a:pt x="202" y="597"/>
                    </a:lnTo>
                    <a:lnTo>
                      <a:pt x="197" y="592"/>
                    </a:lnTo>
                    <a:lnTo>
                      <a:pt x="193" y="586"/>
                    </a:lnTo>
                    <a:lnTo>
                      <a:pt x="188" y="581"/>
                    </a:lnTo>
                    <a:lnTo>
                      <a:pt x="183" y="575"/>
                    </a:lnTo>
                    <a:lnTo>
                      <a:pt x="179" y="569"/>
                    </a:lnTo>
                    <a:lnTo>
                      <a:pt x="174" y="563"/>
                    </a:lnTo>
                    <a:lnTo>
                      <a:pt x="169" y="558"/>
                    </a:lnTo>
                    <a:lnTo>
                      <a:pt x="165" y="552"/>
                    </a:lnTo>
                    <a:lnTo>
                      <a:pt x="159" y="546"/>
                    </a:lnTo>
                    <a:lnTo>
                      <a:pt x="155" y="540"/>
                    </a:lnTo>
                    <a:lnTo>
                      <a:pt x="150" y="534"/>
                    </a:lnTo>
                    <a:lnTo>
                      <a:pt x="146" y="528"/>
                    </a:lnTo>
                    <a:lnTo>
                      <a:pt x="142" y="522"/>
                    </a:lnTo>
                    <a:lnTo>
                      <a:pt x="137" y="517"/>
                    </a:lnTo>
                    <a:lnTo>
                      <a:pt x="133" y="511"/>
                    </a:lnTo>
                    <a:lnTo>
                      <a:pt x="129" y="505"/>
                    </a:lnTo>
                    <a:lnTo>
                      <a:pt x="124" y="500"/>
                    </a:lnTo>
                    <a:lnTo>
                      <a:pt x="120" y="495"/>
                    </a:lnTo>
                    <a:lnTo>
                      <a:pt x="116" y="489"/>
                    </a:lnTo>
                    <a:lnTo>
                      <a:pt x="112" y="484"/>
                    </a:lnTo>
                    <a:lnTo>
                      <a:pt x="108" y="479"/>
                    </a:lnTo>
                    <a:lnTo>
                      <a:pt x="103" y="474"/>
                    </a:lnTo>
                    <a:lnTo>
                      <a:pt x="101" y="471"/>
                    </a:lnTo>
                    <a:lnTo>
                      <a:pt x="98" y="468"/>
                    </a:lnTo>
                    <a:lnTo>
                      <a:pt x="95" y="465"/>
                    </a:lnTo>
                    <a:lnTo>
                      <a:pt x="92" y="461"/>
                    </a:lnTo>
                    <a:lnTo>
                      <a:pt x="89" y="457"/>
                    </a:lnTo>
                    <a:lnTo>
                      <a:pt x="86" y="453"/>
                    </a:lnTo>
                    <a:lnTo>
                      <a:pt x="82" y="449"/>
                    </a:lnTo>
                    <a:lnTo>
                      <a:pt x="79" y="445"/>
                    </a:lnTo>
                    <a:lnTo>
                      <a:pt x="75" y="441"/>
                    </a:lnTo>
                    <a:lnTo>
                      <a:pt x="72" y="436"/>
                    </a:lnTo>
                    <a:lnTo>
                      <a:pt x="68" y="432"/>
                    </a:lnTo>
                    <a:lnTo>
                      <a:pt x="65" y="427"/>
                    </a:lnTo>
                    <a:lnTo>
                      <a:pt x="61" y="422"/>
                    </a:lnTo>
                    <a:lnTo>
                      <a:pt x="57" y="417"/>
                    </a:lnTo>
                    <a:lnTo>
                      <a:pt x="54" y="412"/>
                    </a:lnTo>
                    <a:lnTo>
                      <a:pt x="50" y="407"/>
                    </a:lnTo>
                    <a:lnTo>
                      <a:pt x="46" y="402"/>
                    </a:lnTo>
                    <a:lnTo>
                      <a:pt x="43" y="397"/>
                    </a:lnTo>
                    <a:lnTo>
                      <a:pt x="39" y="392"/>
                    </a:lnTo>
                    <a:lnTo>
                      <a:pt x="36" y="387"/>
                    </a:lnTo>
                    <a:lnTo>
                      <a:pt x="33" y="382"/>
                    </a:lnTo>
                    <a:lnTo>
                      <a:pt x="30" y="377"/>
                    </a:lnTo>
                    <a:lnTo>
                      <a:pt x="26" y="372"/>
                    </a:lnTo>
                    <a:lnTo>
                      <a:pt x="23" y="367"/>
                    </a:lnTo>
                    <a:lnTo>
                      <a:pt x="21" y="363"/>
                    </a:lnTo>
                    <a:lnTo>
                      <a:pt x="18" y="358"/>
                    </a:lnTo>
                    <a:lnTo>
                      <a:pt x="15" y="353"/>
                    </a:lnTo>
                    <a:lnTo>
                      <a:pt x="13" y="348"/>
                    </a:lnTo>
                    <a:lnTo>
                      <a:pt x="11" y="344"/>
                    </a:lnTo>
                    <a:lnTo>
                      <a:pt x="8" y="339"/>
                    </a:lnTo>
                    <a:lnTo>
                      <a:pt x="7" y="335"/>
                    </a:lnTo>
                    <a:lnTo>
                      <a:pt x="5" y="331"/>
                    </a:lnTo>
                    <a:lnTo>
                      <a:pt x="4" y="328"/>
                    </a:lnTo>
                    <a:lnTo>
                      <a:pt x="3" y="324"/>
                    </a:lnTo>
                    <a:lnTo>
                      <a:pt x="2" y="321"/>
                    </a:lnTo>
                    <a:lnTo>
                      <a:pt x="2" y="318"/>
                    </a:lnTo>
                    <a:lnTo>
                      <a:pt x="1" y="314"/>
                    </a:lnTo>
                    <a:lnTo>
                      <a:pt x="1" y="311"/>
                    </a:lnTo>
                    <a:lnTo>
                      <a:pt x="1" y="308"/>
                    </a:lnTo>
                    <a:lnTo>
                      <a:pt x="0" y="305"/>
                    </a:lnTo>
                    <a:lnTo>
                      <a:pt x="0" y="302"/>
                    </a:lnTo>
                    <a:lnTo>
                      <a:pt x="0" y="299"/>
                    </a:lnTo>
                    <a:lnTo>
                      <a:pt x="0" y="296"/>
                    </a:lnTo>
                    <a:lnTo>
                      <a:pt x="0" y="294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1" y="286"/>
                    </a:lnTo>
                    <a:lnTo>
                      <a:pt x="1" y="283"/>
                    </a:lnTo>
                    <a:lnTo>
                      <a:pt x="1" y="280"/>
                    </a:lnTo>
                    <a:lnTo>
                      <a:pt x="2" y="278"/>
                    </a:lnTo>
                    <a:lnTo>
                      <a:pt x="2" y="275"/>
                    </a:lnTo>
                    <a:lnTo>
                      <a:pt x="2" y="272"/>
                    </a:lnTo>
                    <a:lnTo>
                      <a:pt x="3" y="270"/>
                    </a:lnTo>
                    <a:lnTo>
                      <a:pt x="3" y="267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4" y="258"/>
                    </a:lnTo>
                    <a:lnTo>
                      <a:pt x="4" y="255"/>
                    </a:lnTo>
                    <a:lnTo>
                      <a:pt x="4" y="252"/>
                    </a:lnTo>
                    <a:lnTo>
                      <a:pt x="5" y="249"/>
                    </a:lnTo>
                    <a:lnTo>
                      <a:pt x="5" y="246"/>
                    </a:lnTo>
                    <a:lnTo>
                      <a:pt x="5" y="243"/>
                    </a:lnTo>
                    <a:lnTo>
                      <a:pt x="5" y="240"/>
                    </a:lnTo>
                    <a:lnTo>
                      <a:pt x="5" y="236"/>
                    </a:lnTo>
                    <a:close/>
                    <a:moveTo>
                      <a:pt x="428" y="400"/>
                    </a:moveTo>
                    <a:lnTo>
                      <a:pt x="436" y="405"/>
                    </a:lnTo>
                    <a:lnTo>
                      <a:pt x="443" y="411"/>
                    </a:lnTo>
                    <a:lnTo>
                      <a:pt x="450" y="417"/>
                    </a:lnTo>
                    <a:lnTo>
                      <a:pt x="456" y="423"/>
                    </a:lnTo>
                    <a:lnTo>
                      <a:pt x="462" y="430"/>
                    </a:lnTo>
                    <a:lnTo>
                      <a:pt x="468" y="437"/>
                    </a:lnTo>
                    <a:lnTo>
                      <a:pt x="473" y="444"/>
                    </a:lnTo>
                    <a:lnTo>
                      <a:pt x="477" y="452"/>
                    </a:lnTo>
                    <a:lnTo>
                      <a:pt x="481" y="460"/>
                    </a:lnTo>
                    <a:lnTo>
                      <a:pt x="485" y="467"/>
                    </a:lnTo>
                    <a:lnTo>
                      <a:pt x="489" y="476"/>
                    </a:lnTo>
                    <a:lnTo>
                      <a:pt x="492" y="484"/>
                    </a:lnTo>
                    <a:lnTo>
                      <a:pt x="495" y="492"/>
                    </a:lnTo>
                    <a:lnTo>
                      <a:pt x="498" y="501"/>
                    </a:lnTo>
                    <a:lnTo>
                      <a:pt x="501" y="509"/>
                    </a:lnTo>
                    <a:lnTo>
                      <a:pt x="503" y="518"/>
                    </a:lnTo>
                    <a:lnTo>
                      <a:pt x="505" y="527"/>
                    </a:lnTo>
                    <a:lnTo>
                      <a:pt x="507" y="536"/>
                    </a:lnTo>
                    <a:lnTo>
                      <a:pt x="509" y="545"/>
                    </a:lnTo>
                    <a:lnTo>
                      <a:pt x="511" y="554"/>
                    </a:lnTo>
                    <a:lnTo>
                      <a:pt x="513" y="563"/>
                    </a:lnTo>
                    <a:lnTo>
                      <a:pt x="515" y="572"/>
                    </a:lnTo>
                    <a:lnTo>
                      <a:pt x="517" y="580"/>
                    </a:lnTo>
                    <a:lnTo>
                      <a:pt x="519" y="589"/>
                    </a:lnTo>
                    <a:lnTo>
                      <a:pt x="520" y="598"/>
                    </a:lnTo>
                    <a:lnTo>
                      <a:pt x="522" y="607"/>
                    </a:lnTo>
                    <a:lnTo>
                      <a:pt x="524" y="615"/>
                    </a:lnTo>
                    <a:lnTo>
                      <a:pt x="527" y="624"/>
                    </a:lnTo>
                    <a:lnTo>
                      <a:pt x="529" y="632"/>
                    </a:lnTo>
                    <a:lnTo>
                      <a:pt x="531" y="640"/>
                    </a:lnTo>
                    <a:lnTo>
                      <a:pt x="534" y="648"/>
                    </a:lnTo>
                    <a:lnTo>
                      <a:pt x="537" y="656"/>
                    </a:lnTo>
                    <a:lnTo>
                      <a:pt x="542" y="649"/>
                    </a:lnTo>
                    <a:lnTo>
                      <a:pt x="547" y="643"/>
                    </a:lnTo>
                    <a:lnTo>
                      <a:pt x="552" y="636"/>
                    </a:lnTo>
                    <a:lnTo>
                      <a:pt x="557" y="629"/>
                    </a:lnTo>
                    <a:lnTo>
                      <a:pt x="561" y="621"/>
                    </a:lnTo>
                    <a:lnTo>
                      <a:pt x="566" y="613"/>
                    </a:lnTo>
                    <a:lnTo>
                      <a:pt x="570" y="605"/>
                    </a:lnTo>
                    <a:lnTo>
                      <a:pt x="574" y="597"/>
                    </a:lnTo>
                    <a:lnTo>
                      <a:pt x="579" y="588"/>
                    </a:lnTo>
                    <a:lnTo>
                      <a:pt x="583" y="579"/>
                    </a:lnTo>
                    <a:lnTo>
                      <a:pt x="587" y="570"/>
                    </a:lnTo>
                    <a:lnTo>
                      <a:pt x="591" y="561"/>
                    </a:lnTo>
                    <a:lnTo>
                      <a:pt x="594" y="551"/>
                    </a:lnTo>
                    <a:lnTo>
                      <a:pt x="598" y="541"/>
                    </a:lnTo>
                    <a:lnTo>
                      <a:pt x="602" y="532"/>
                    </a:lnTo>
                    <a:lnTo>
                      <a:pt x="606" y="522"/>
                    </a:lnTo>
                    <a:lnTo>
                      <a:pt x="609" y="512"/>
                    </a:lnTo>
                    <a:lnTo>
                      <a:pt x="613" y="502"/>
                    </a:lnTo>
                    <a:lnTo>
                      <a:pt x="617" y="492"/>
                    </a:lnTo>
                    <a:lnTo>
                      <a:pt x="620" y="483"/>
                    </a:lnTo>
                    <a:lnTo>
                      <a:pt x="624" y="473"/>
                    </a:lnTo>
                    <a:lnTo>
                      <a:pt x="627" y="463"/>
                    </a:lnTo>
                    <a:lnTo>
                      <a:pt x="630" y="453"/>
                    </a:lnTo>
                    <a:lnTo>
                      <a:pt x="633" y="444"/>
                    </a:lnTo>
                    <a:lnTo>
                      <a:pt x="637" y="434"/>
                    </a:lnTo>
                    <a:lnTo>
                      <a:pt x="640" y="425"/>
                    </a:lnTo>
                    <a:lnTo>
                      <a:pt x="643" y="416"/>
                    </a:lnTo>
                    <a:lnTo>
                      <a:pt x="646" y="407"/>
                    </a:lnTo>
                    <a:lnTo>
                      <a:pt x="649" y="399"/>
                    </a:lnTo>
                    <a:lnTo>
                      <a:pt x="652" y="390"/>
                    </a:lnTo>
                    <a:lnTo>
                      <a:pt x="655" y="382"/>
                    </a:lnTo>
                    <a:lnTo>
                      <a:pt x="658" y="375"/>
                    </a:lnTo>
                    <a:lnTo>
                      <a:pt x="660" y="370"/>
                    </a:lnTo>
                    <a:lnTo>
                      <a:pt x="662" y="366"/>
                    </a:lnTo>
                    <a:lnTo>
                      <a:pt x="663" y="362"/>
                    </a:lnTo>
                    <a:lnTo>
                      <a:pt x="665" y="358"/>
                    </a:lnTo>
                    <a:lnTo>
                      <a:pt x="667" y="354"/>
                    </a:lnTo>
                    <a:lnTo>
                      <a:pt x="669" y="350"/>
                    </a:lnTo>
                    <a:lnTo>
                      <a:pt x="670" y="346"/>
                    </a:lnTo>
                    <a:lnTo>
                      <a:pt x="672" y="342"/>
                    </a:lnTo>
                    <a:lnTo>
                      <a:pt x="674" y="338"/>
                    </a:lnTo>
                    <a:lnTo>
                      <a:pt x="676" y="333"/>
                    </a:lnTo>
                    <a:lnTo>
                      <a:pt x="678" y="329"/>
                    </a:lnTo>
                    <a:lnTo>
                      <a:pt x="680" y="325"/>
                    </a:lnTo>
                    <a:lnTo>
                      <a:pt x="681" y="321"/>
                    </a:lnTo>
                    <a:lnTo>
                      <a:pt x="683" y="315"/>
                    </a:lnTo>
                    <a:lnTo>
                      <a:pt x="685" y="311"/>
                    </a:lnTo>
                    <a:lnTo>
                      <a:pt x="687" y="307"/>
                    </a:lnTo>
                    <a:lnTo>
                      <a:pt x="688" y="302"/>
                    </a:lnTo>
                    <a:lnTo>
                      <a:pt x="690" y="298"/>
                    </a:lnTo>
                    <a:lnTo>
                      <a:pt x="691" y="293"/>
                    </a:lnTo>
                    <a:lnTo>
                      <a:pt x="693" y="289"/>
                    </a:lnTo>
                    <a:lnTo>
                      <a:pt x="694" y="284"/>
                    </a:lnTo>
                    <a:lnTo>
                      <a:pt x="696" y="280"/>
                    </a:lnTo>
                    <a:lnTo>
                      <a:pt x="697" y="275"/>
                    </a:lnTo>
                    <a:lnTo>
                      <a:pt x="698" y="270"/>
                    </a:lnTo>
                    <a:lnTo>
                      <a:pt x="699" y="265"/>
                    </a:lnTo>
                    <a:lnTo>
                      <a:pt x="700" y="261"/>
                    </a:lnTo>
                    <a:lnTo>
                      <a:pt x="701" y="256"/>
                    </a:lnTo>
                    <a:lnTo>
                      <a:pt x="701" y="251"/>
                    </a:lnTo>
                    <a:lnTo>
                      <a:pt x="702" y="246"/>
                    </a:lnTo>
                    <a:lnTo>
                      <a:pt x="702" y="241"/>
                    </a:lnTo>
                    <a:lnTo>
                      <a:pt x="702" y="236"/>
                    </a:lnTo>
                    <a:lnTo>
                      <a:pt x="702" y="230"/>
                    </a:lnTo>
                    <a:lnTo>
                      <a:pt x="701" y="227"/>
                    </a:lnTo>
                    <a:lnTo>
                      <a:pt x="699" y="224"/>
                    </a:lnTo>
                    <a:lnTo>
                      <a:pt x="697" y="221"/>
                    </a:lnTo>
                    <a:lnTo>
                      <a:pt x="695" y="217"/>
                    </a:lnTo>
                    <a:lnTo>
                      <a:pt x="694" y="214"/>
                    </a:lnTo>
                    <a:lnTo>
                      <a:pt x="692" y="210"/>
                    </a:lnTo>
                    <a:lnTo>
                      <a:pt x="691" y="206"/>
                    </a:lnTo>
                    <a:lnTo>
                      <a:pt x="689" y="202"/>
                    </a:lnTo>
                    <a:lnTo>
                      <a:pt x="688" y="198"/>
                    </a:lnTo>
                    <a:lnTo>
                      <a:pt x="687" y="194"/>
                    </a:lnTo>
                    <a:lnTo>
                      <a:pt x="686" y="190"/>
                    </a:lnTo>
                    <a:lnTo>
                      <a:pt x="685" y="187"/>
                    </a:lnTo>
                    <a:lnTo>
                      <a:pt x="683" y="183"/>
                    </a:lnTo>
                    <a:lnTo>
                      <a:pt x="682" y="179"/>
                    </a:lnTo>
                    <a:lnTo>
                      <a:pt x="681" y="175"/>
                    </a:lnTo>
                    <a:lnTo>
                      <a:pt x="680" y="172"/>
                    </a:lnTo>
                    <a:lnTo>
                      <a:pt x="679" y="168"/>
                    </a:lnTo>
                    <a:lnTo>
                      <a:pt x="679" y="165"/>
                    </a:lnTo>
                    <a:lnTo>
                      <a:pt x="678" y="161"/>
                    </a:lnTo>
                    <a:lnTo>
                      <a:pt x="677" y="158"/>
                    </a:lnTo>
                    <a:lnTo>
                      <a:pt x="676" y="156"/>
                    </a:lnTo>
                    <a:lnTo>
                      <a:pt x="675" y="153"/>
                    </a:lnTo>
                    <a:lnTo>
                      <a:pt x="674" y="150"/>
                    </a:lnTo>
                    <a:lnTo>
                      <a:pt x="673" y="148"/>
                    </a:lnTo>
                    <a:lnTo>
                      <a:pt x="672" y="146"/>
                    </a:lnTo>
                    <a:lnTo>
                      <a:pt x="671" y="145"/>
                    </a:lnTo>
                    <a:lnTo>
                      <a:pt x="670" y="143"/>
                    </a:lnTo>
                    <a:lnTo>
                      <a:pt x="669" y="142"/>
                    </a:lnTo>
                    <a:lnTo>
                      <a:pt x="668" y="142"/>
                    </a:lnTo>
                    <a:lnTo>
                      <a:pt x="666" y="141"/>
                    </a:lnTo>
                    <a:lnTo>
                      <a:pt x="665" y="142"/>
                    </a:lnTo>
                    <a:lnTo>
                      <a:pt x="664" y="142"/>
                    </a:lnTo>
                    <a:lnTo>
                      <a:pt x="659" y="152"/>
                    </a:lnTo>
                    <a:lnTo>
                      <a:pt x="654" y="163"/>
                    </a:lnTo>
                    <a:lnTo>
                      <a:pt x="649" y="173"/>
                    </a:lnTo>
                    <a:lnTo>
                      <a:pt x="643" y="183"/>
                    </a:lnTo>
                    <a:lnTo>
                      <a:pt x="638" y="192"/>
                    </a:lnTo>
                    <a:lnTo>
                      <a:pt x="632" y="202"/>
                    </a:lnTo>
                    <a:lnTo>
                      <a:pt x="626" y="211"/>
                    </a:lnTo>
                    <a:lnTo>
                      <a:pt x="619" y="221"/>
                    </a:lnTo>
                    <a:lnTo>
                      <a:pt x="612" y="230"/>
                    </a:lnTo>
                    <a:lnTo>
                      <a:pt x="605" y="239"/>
                    </a:lnTo>
                    <a:lnTo>
                      <a:pt x="598" y="247"/>
                    </a:lnTo>
                    <a:lnTo>
                      <a:pt x="591" y="256"/>
                    </a:lnTo>
                    <a:lnTo>
                      <a:pt x="584" y="264"/>
                    </a:lnTo>
                    <a:lnTo>
                      <a:pt x="577" y="273"/>
                    </a:lnTo>
                    <a:lnTo>
                      <a:pt x="569" y="281"/>
                    </a:lnTo>
                    <a:lnTo>
                      <a:pt x="562" y="289"/>
                    </a:lnTo>
                    <a:lnTo>
                      <a:pt x="554" y="297"/>
                    </a:lnTo>
                    <a:lnTo>
                      <a:pt x="546" y="304"/>
                    </a:lnTo>
                    <a:lnTo>
                      <a:pt x="538" y="312"/>
                    </a:lnTo>
                    <a:lnTo>
                      <a:pt x="530" y="320"/>
                    </a:lnTo>
                    <a:lnTo>
                      <a:pt x="522" y="328"/>
                    </a:lnTo>
                    <a:lnTo>
                      <a:pt x="514" y="335"/>
                    </a:lnTo>
                    <a:lnTo>
                      <a:pt x="505" y="342"/>
                    </a:lnTo>
                    <a:lnTo>
                      <a:pt x="497" y="349"/>
                    </a:lnTo>
                    <a:lnTo>
                      <a:pt x="488" y="356"/>
                    </a:lnTo>
                    <a:lnTo>
                      <a:pt x="480" y="362"/>
                    </a:lnTo>
                    <a:lnTo>
                      <a:pt x="471" y="369"/>
                    </a:lnTo>
                    <a:lnTo>
                      <a:pt x="463" y="375"/>
                    </a:lnTo>
                    <a:lnTo>
                      <a:pt x="454" y="382"/>
                    </a:lnTo>
                    <a:lnTo>
                      <a:pt x="445" y="388"/>
                    </a:lnTo>
                    <a:lnTo>
                      <a:pt x="436" y="394"/>
                    </a:lnTo>
                    <a:lnTo>
                      <a:pt x="428" y="400"/>
                    </a:lnTo>
                    <a:close/>
                    <a:moveTo>
                      <a:pt x="1029" y="1242"/>
                    </a:moveTo>
                    <a:lnTo>
                      <a:pt x="1153" y="787"/>
                    </a:lnTo>
                    <a:lnTo>
                      <a:pt x="1160" y="786"/>
                    </a:lnTo>
                    <a:lnTo>
                      <a:pt x="1167" y="785"/>
                    </a:lnTo>
                    <a:lnTo>
                      <a:pt x="1174" y="784"/>
                    </a:lnTo>
                    <a:lnTo>
                      <a:pt x="1181" y="783"/>
                    </a:lnTo>
                    <a:lnTo>
                      <a:pt x="1188" y="783"/>
                    </a:lnTo>
                    <a:lnTo>
                      <a:pt x="1194" y="782"/>
                    </a:lnTo>
                    <a:lnTo>
                      <a:pt x="1201" y="781"/>
                    </a:lnTo>
                    <a:lnTo>
                      <a:pt x="1208" y="781"/>
                    </a:lnTo>
                    <a:lnTo>
                      <a:pt x="1214" y="781"/>
                    </a:lnTo>
                    <a:lnTo>
                      <a:pt x="1221" y="781"/>
                    </a:lnTo>
                    <a:lnTo>
                      <a:pt x="1227" y="781"/>
                    </a:lnTo>
                    <a:lnTo>
                      <a:pt x="1234" y="781"/>
                    </a:lnTo>
                    <a:lnTo>
                      <a:pt x="1240" y="782"/>
                    </a:lnTo>
                    <a:lnTo>
                      <a:pt x="1247" y="782"/>
                    </a:lnTo>
                    <a:lnTo>
                      <a:pt x="1253" y="783"/>
                    </a:lnTo>
                    <a:lnTo>
                      <a:pt x="1259" y="784"/>
                    </a:lnTo>
                    <a:lnTo>
                      <a:pt x="1265" y="785"/>
                    </a:lnTo>
                    <a:lnTo>
                      <a:pt x="1271" y="787"/>
                    </a:lnTo>
                    <a:lnTo>
                      <a:pt x="1277" y="789"/>
                    </a:lnTo>
                    <a:lnTo>
                      <a:pt x="1283" y="791"/>
                    </a:lnTo>
                    <a:lnTo>
                      <a:pt x="1289" y="793"/>
                    </a:lnTo>
                    <a:lnTo>
                      <a:pt x="1295" y="796"/>
                    </a:lnTo>
                    <a:lnTo>
                      <a:pt x="1301" y="798"/>
                    </a:lnTo>
                    <a:lnTo>
                      <a:pt x="1307" y="801"/>
                    </a:lnTo>
                    <a:lnTo>
                      <a:pt x="1313" y="805"/>
                    </a:lnTo>
                    <a:lnTo>
                      <a:pt x="1318" y="809"/>
                    </a:lnTo>
                    <a:lnTo>
                      <a:pt x="1324" y="813"/>
                    </a:lnTo>
                    <a:lnTo>
                      <a:pt x="1329" y="817"/>
                    </a:lnTo>
                    <a:lnTo>
                      <a:pt x="1334" y="821"/>
                    </a:lnTo>
                    <a:lnTo>
                      <a:pt x="1340" y="826"/>
                    </a:lnTo>
                    <a:lnTo>
                      <a:pt x="1345" y="832"/>
                    </a:lnTo>
                    <a:lnTo>
                      <a:pt x="1350" y="838"/>
                    </a:lnTo>
                    <a:lnTo>
                      <a:pt x="1196" y="1275"/>
                    </a:lnTo>
                    <a:lnTo>
                      <a:pt x="1194" y="1274"/>
                    </a:lnTo>
                    <a:lnTo>
                      <a:pt x="1192" y="1273"/>
                    </a:lnTo>
                    <a:lnTo>
                      <a:pt x="1191" y="1272"/>
                    </a:lnTo>
                    <a:lnTo>
                      <a:pt x="1189" y="1271"/>
                    </a:lnTo>
                    <a:lnTo>
                      <a:pt x="1188" y="1269"/>
                    </a:lnTo>
                    <a:lnTo>
                      <a:pt x="1187" y="1267"/>
                    </a:lnTo>
                    <a:lnTo>
                      <a:pt x="1186" y="1265"/>
                    </a:lnTo>
                    <a:lnTo>
                      <a:pt x="1185" y="1263"/>
                    </a:lnTo>
                    <a:lnTo>
                      <a:pt x="1184" y="1261"/>
                    </a:lnTo>
                    <a:lnTo>
                      <a:pt x="1183" y="1258"/>
                    </a:lnTo>
                    <a:lnTo>
                      <a:pt x="1183" y="1256"/>
                    </a:lnTo>
                    <a:lnTo>
                      <a:pt x="1182" y="1253"/>
                    </a:lnTo>
                    <a:lnTo>
                      <a:pt x="1182" y="1250"/>
                    </a:lnTo>
                    <a:lnTo>
                      <a:pt x="1182" y="1247"/>
                    </a:lnTo>
                    <a:lnTo>
                      <a:pt x="1182" y="1244"/>
                    </a:lnTo>
                    <a:lnTo>
                      <a:pt x="1182" y="1241"/>
                    </a:lnTo>
                    <a:lnTo>
                      <a:pt x="1182" y="1237"/>
                    </a:lnTo>
                    <a:lnTo>
                      <a:pt x="1182" y="1233"/>
                    </a:lnTo>
                    <a:lnTo>
                      <a:pt x="1182" y="1230"/>
                    </a:lnTo>
                    <a:lnTo>
                      <a:pt x="1182" y="1226"/>
                    </a:lnTo>
                    <a:lnTo>
                      <a:pt x="1183" y="1222"/>
                    </a:lnTo>
                    <a:lnTo>
                      <a:pt x="1183" y="1217"/>
                    </a:lnTo>
                    <a:lnTo>
                      <a:pt x="1183" y="1213"/>
                    </a:lnTo>
                    <a:lnTo>
                      <a:pt x="1184" y="1209"/>
                    </a:lnTo>
                    <a:lnTo>
                      <a:pt x="1184" y="1204"/>
                    </a:lnTo>
                    <a:lnTo>
                      <a:pt x="1184" y="1199"/>
                    </a:lnTo>
                    <a:lnTo>
                      <a:pt x="1185" y="1195"/>
                    </a:lnTo>
                    <a:lnTo>
                      <a:pt x="1185" y="1190"/>
                    </a:lnTo>
                    <a:lnTo>
                      <a:pt x="1185" y="1185"/>
                    </a:lnTo>
                    <a:lnTo>
                      <a:pt x="1185" y="1180"/>
                    </a:lnTo>
                    <a:lnTo>
                      <a:pt x="1186" y="1174"/>
                    </a:lnTo>
                    <a:lnTo>
                      <a:pt x="1186" y="1169"/>
                    </a:lnTo>
                    <a:lnTo>
                      <a:pt x="1186" y="1164"/>
                    </a:lnTo>
                    <a:lnTo>
                      <a:pt x="1186" y="1160"/>
                    </a:lnTo>
                    <a:lnTo>
                      <a:pt x="1186" y="1156"/>
                    </a:lnTo>
                    <a:lnTo>
                      <a:pt x="1186" y="1153"/>
                    </a:lnTo>
                    <a:lnTo>
                      <a:pt x="1186" y="1151"/>
                    </a:lnTo>
                    <a:lnTo>
                      <a:pt x="1186" y="1149"/>
                    </a:lnTo>
                    <a:lnTo>
                      <a:pt x="1186" y="1148"/>
                    </a:lnTo>
                    <a:lnTo>
                      <a:pt x="1185" y="1147"/>
                    </a:lnTo>
                    <a:lnTo>
                      <a:pt x="1184" y="1147"/>
                    </a:lnTo>
                    <a:lnTo>
                      <a:pt x="1184" y="1148"/>
                    </a:lnTo>
                    <a:lnTo>
                      <a:pt x="1183" y="1148"/>
                    </a:lnTo>
                    <a:lnTo>
                      <a:pt x="1182" y="1149"/>
                    </a:lnTo>
                    <a:lnTo>
                      <a:pt x="1181" y="1150"/>
                    </a:lnTo>
                    <a:lnTo>
                      <a:pt x="1179" y="1152"/>
                    </a:lnTo>
                    <a:lnTo>
                      <a:pt x="1178" y="1153"/>
                    </a:lnTo>
                    <a:lnTo>
                      <a:pt x="1176" y="1154"/>
                    </a:lnTo>
                    <a:lnTo>
                      <a:pt x="1174" y="1156"/>
                    </a:lnTo>
                    <a:lnTo>
                      <a:pt x="1171" y="1157"/>
                    </a:lnTo>
                    <a:lnTo>
                      <a:pt x="1169" y="1158"/>
                    </a:lnTo>
                    <a:lnTo>
                      <a:pt x="1166" y="1159"/>
                    </a:lnTo>
                    <a:lnTo>
                      <a:pt x="1163" y="1160"/>
                    </a:lnTo>
                    <a:lnTo>
                      <a:pt x="1160" y="1161"/>
                    </a:lnTo>
                    <a:lnTo>
                      <a:pt x="1156" y="1161"/>
                    </a:lnTo>
                    <a:lnTo>
                      <a:pt x="1152" y="1161"/>
                    </a:lnTo>
                    <a:lnTo>
                      <a:pt x="1148" y="1161"/>
                    </a:lnTo>
                    <a:lnTo>
                      <a:pt x="1143" y="1160"/>
                    </a:lnTo>
                    <a:lnTo>
                      <a:pt x="1138" y="1159"/>
                    </a:lnTo>
                    <a:lnTo>
                      <a:pt x="1133" y="1157"/>
                    </a:lnTo>
                    <a:lnTo>
                      <a:pt x="1127" y="1155"/>
                    </a:lnTo>
                    <a:lnTo>
                      <a:pt x="1121" y="1152"/>
                    </a:lnTo>
                    <a:lnTo>
                      <a:pt x="1115" y="1149"/>
                    </a:lnTo>
                    <a:lnTo>
                      <a:pt x="1108" y="1143"/>
                    </a:lnTo>
                    <a:lnTo>
                      <a:pt x="1102" y="1139"/>
                    </a:lnTo>
                    <a:lnTo>
                      <a:pt x="1097" y="1135"/>
                    </a:lnTo>
                    <a:lnTo>
                      <a:pt x="1093" y="1132"/>
                    </a:lnTo>
                    <a:lnTo>
                      <a:pt x="1089" y="1130"/>
                    </a:lnTo>
                    <a:lnTo>
                      <a:pt x="1086" y="1129"/>
                    </a:lnTo>
                    <a:lnTo>
                      <a:pt x="1084" y="1129"/>
                    </a:lnTo>
                    <a:lnTo>
                      <a:pt x="1082" y="1129"/>
                    </a:lnTo>
                    <a:lnTo>
                      <a:pt x="1081" y="1130"/>
                    </a:lnTo>
                    <a:lnTo>
                      <a:pt x="1081" y="1132"/>
                    </a:lnTo>
                    <a:lnTo>
                      <a:pt x="1081" y="1134"/>
                    </a:lnTo>
                    <a:lnTo>
                      <a:pt x="1081" y="1137"/>
                    </a:lnTo>
                    <a:lnTo>
                      <a:pt x="1082" y="1140"/>
                    </a:lnTo>
                    <a:lnTo>
                      <a:pt x="1084" y="1144"/>
                    </a:lnTo>
                    <a:lnTo>
                      <a:pt x="1085" y="1149"/>
                    </a:lnTo>
                    <a:lnTo>
                      <a:pt x="1088" y="1154"/>
                    </a:lnTo>
                    <a:lnTo>
                      <a:pt x="1090" y="1159"/>
                    </a:lnTo>
                    <a:lnTo>
                      <a:pt x="1093" y="1164"/>
                    </a:lnTo>
                    <a:lnTo>
                      <a:pt x="1097" y="1170"/>
                    </a:lnTo>
                    <a:lnTo>
                      <a:pt x="1100" y="1176"/>
                    </a:lnTo>
                    <a:lnTo>
                      <a:pt x="1104" y="1182"/>
                    </a:lnTo>
                    <a:lnTo>
                      <a:pt x="1108" y="1189"/>
                    </a:lnTo>
                    <a:lnTo>
                      <a:pt x="1113" y="1195"/>
                    </a:lnTo>
                    <a:lnTo>
                      <a:pt x="1117" y="1202"/>
                    </a:lnTo>
                    <a:lnTo>
                      <a:pt x="1122" y="1209"/>
                    </a:lnTo>
                    <a:lnTo>
                      <a:pt x="1127" y="1216"/>
                    </a:lnTo>
                    <a:lnTo>
                      <a:pt x="1132" y="1223"/>
                    </a:lnTo>
                    <a:lnTo>
                      <a:pt x="1137" y="1229"/>
                    </a:lnTo>
                    <a:lnTo>
                      <a:pt x="1142" y="1236"/>
                    </a:lnTo>
                    <a:lnTo>
                      <a:pt x="1147" y="1243"/>
                    </a:lnTo>
                    <a:lnTo>
                      <a:pt x="1152" y="1249"/>
                    </a:lnTo>
                    <a:lnTo>
                      <a:pt x="1158" y="1255"/>
                    </a:lnTo>
                    <a:lnTo>
                      <a:pt x="1029" y="1242"/>
                    </a:lnTo>
                    <a:close/>
                    <a:moveTo>
                      <a:pt x="252" y="649"/>
                    </a:moveTo>
                    <a:lnTo>
                      <a:pt x="253" y="646"/>
                    </a:lnTo>
                    <a:lnTo>
                      <a:pt x="254" y="643"/>
                    </a:lnTo>
                    <a:lnTo>
                      <a:pt x="255" y="640"/>
                    </a:lnTo>
                    <a:lnTo>
                      <a:pt x="257" y="638"/>
                    </a:lnTo>
                    <a:lnTo>
                      <a:pt x="258" y="635"/>
                    </a:lnTo>
                    <a:lnTo>
                      <a:pt x="260" y="632"/>
                    </a:lnTo>
                    <a:lnTo>
                      <a:pt x="262" y="629"/>
                    </a:lnTo>
                    <a:lnTo>
                      <a:pt x="264" y="627"/>
                    </a:lnTo>
                    <a:lnTo>
                      <a:pt x="266" y="624"/>
                    </a:lnTo>
                    <a:lnTo>
                      <a:pt x="268" y="621"/>
                    </a:lnTo>
                    <a:lnTo>
                      <a:pt x="270" y="619"/>
                    </a:lnTo>
                    <a:lnTo>
                      <a:pt x="272" y="617"/>
                    </a:lnTo>
                    <a:lnTo>
                      <a:pt x="274" y="614"/>
                    </a:lnTo>
                    <a:lnTo>
                      <a:pt x="277" y="612"/>
                    </a:lnTo>
                    <a:lnTo>
                      <a:pt x="279" y="610"/>
                    </a:lnTo>
                    <a:lnTo>
                      <a:pt x="281" y="609"/>
                    </a:lnTo>
                    <a:lnTo>
                      <a:pt x="284" y="607"/>
                    </a:lnTo>
                    <a:lnTo>
                      <a:pt x="286" y="605"/>
                    </a:lnTo>
                    <a:lnTo>
                      <a:pt x="289" y="604"/>
                    </a:lnTo>
                    <a:lnTo>
                      <a:pt x="291" y="603"/>
                    </a:lnTo>
                    <a:lnTo>
                      <a:pt x="294" y="602"/>
                    </a:lnTo>
                    <a:lnTo>
                      <a:pt x="297" y="601"/>
                    </a:lnTo>
                    <a:lnTo>
                      <a:pt x="299" y="600"/>
                    </a:lnTo>
                    <a:lnTo>
                      <a:pt x="302" y="600"/>
                    </a:lnTo>
                    <a:lnTo>
                      <a:pt x="305" y="600"/>
                    </a:lnTo>
                    <a:lnTo>
                      <a:pt x="307" y="600"/>
                    </a:lnTo>
                    <a:lnTo>
                      <a:pt x="310" y="600"/>
                    </a:lnTo>
                    <a:lnTo>
                      <a:pt x="312" y="601"/>
                    </a:lnTo>
                    <a:lnTo>
                      <a:pt x="315" y="601"/>
                    </a:lnTo>
                    <a:lnTo>
                      <a:pt x="318" y="602"/>
                    </a:lnTo>
                    <a:lnTo>
                      <a:pt x="320" y="604"/>
                    </a:lnTo>
                    <a:lnTo>
                      <a:pt x="323" y="605"/>
                    </a:lnTo>
                    <a:lnTo>
                      <a:pt x="328" y="612"/>
                    </a:lnTo>
                    <a:lnTo>
                      <a:pt x="329" y="613"/>
                    </a:lnTo>
                    <a:lnTo>
                      <a:pt x="329" y="614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1" y="618"/>
                    </a:lnTo>
                    <a:lnTo>
                      <a:pt x="331" y="620"/>
                    </a:lnTo>
                    <a:lnTo>
                      <a:pt x="331" y="621"/>
                    </a:lnTo>
                    <a:lnTo>
                      <a:pt x="332" y="623"/>
                    </a:lnTo>
                    <a:lnTo>
                      <a:pt x="332" y="625"/>
                    </a:lnTo>
                    <a:lnTo>
                      <a:pt x="332" y="626"/>
                    </a:lnTo>
                    <a:lnTo>
                      <a:pt x="332" y="628"/>
                    </a:lnTo>
                    <a:lnTo>
                      <a:pt x="333" y="630"/>
                    </a:lnTo>
                    <a:lnTo>
                      <a:pt x="333" y="631"/>
                    </a:lnTo>
                    <a:lnTo>
                      <a:pt x="333" y="633"/>
                    </a:lnTo>
                    <a:lnTo>
                      <a:pt x="334" y="635"/>
                    </a:lnTo>
                    <a:lnTo>
                      <a:pt x="334" y="637"/>
                    </a:lnTo>
                    <a:lnTo>
                      <a:pt x="334" y="638"/>
                    </a:lnTo>
                    <a:lnTo>
                      <a:pt x="334" y="640"/>
                    </a:lnTo>
                    <a:lnTo>
                      <a:pt x="335" y="642"/>
                    </a:lnTo>
                    <a:lnTo>
                      <a:pt x="335" y="644"/>
                    </a:lnTo>
                    <a:lnTo>
                      <a:pt x="335" y="645"/>
                    </a:lnTo>
                    <a:lnTo>
                      <a:pt x="335" y="647"/>
                    </a:lnTo>
                    <a:lnTo>
                      <a:pt x="336" y="649"/>
                    </a:lnTo>
                    <a:lnTo>
                      <a:pt x="336" y="650"/>
                    </a:lnTo>
                    <a:lnTo>
                      <a:pt x="336" y="652"/>
                    </a:lnTo>
                    <a:lnTo>
                      <a:pt x="337" y="654"/>
                    </a:lnTo>
                    <a:lnTo>
                      <a:pt x="337" y="655"/>
                    </a:lnTo>
                    <a:lnTo>
                      <a:pt x="338" y="657"/>
                    </a:lnTo>
                    <a:lnTo>
                      <a:pt x="338" y="658"/>
                    </a:lnTo>
                    <a:lnTo>
                      <a:pt x="338" y="659"/>
                    </a:lnTo>
                    <a:lnTo>
                      <a:pt x="339" y="661"/>
                    </a:lnTo>
                    <a:lnTo>
                      <a:pt x="339" y="662"/>
                    </a:lnTo>
                    <a:lnTo>
                      <a:pt x="338" y="663"/>
                    </a:lnTo>
                    <a:lnTo>
                      <a:pt x="337" y="664"/>
                    </a:lnTo>
                    <a:lnTo>
                      <a:pt x="336" y="665"/>
                    </a:lnTo>
                    <a:lnTo>
                      <a:pt x="336" y="667"/>
                    </a:lnTo>
                    <a:lnTo>
                      <a:pt x="335" y="668"/>
                    </a:lnTo>
                    <a:lnTo>
                      <a:pt x="334" y="669"/>
                    </a:lnTo>
                    <a:lnTo>
                      <a:pt x="333" y="671"/>
                    </a:lnTo>
                    <a:lnTo>
                      <a:pt x="332" y="672"/>
                    </a:lnTo>
                    <a:lnTo>
                      <a:pt x="331" y="673"/>
                    </a:lnTo>
                    <a:lnTo>
                      <a:pt x="330" y="675"/>
                    </a:lnTo>
                    <a:lnTo>
                      <a:pt x="330" y="676"/>
                    </a:lnTo>
                    <a:lnTo>
                      <a:pt x="329" y="678"/>
                    </a:lnTo>
                    <a:lnTo>
                      <a:pt x="328" y="679"/>
                    </a:lnTo>
                    <a:lnTo>
                      <a:pt x="327" y="681"/>
                    </a:lnTo>
                    <a:lnTo>
                      <a:pt x="326" y="682"/>
                    </a:lnTo>
                    <a:lnTo>
                      <a:pt x="326" y="683"/>
                    </a:lnTo>
                    <a:lnTo>
                      <a:pt x="325" y="685"/>
                    </a:lnTo>
                    <a:lnTo>
                      <a:pt x="324" y="686"/>
                    </a:lnTo>
                    <a:lnTo>
                      <a:pt x="323" y="688"/>
                    </a:lnTo>
                    <a:lnTo>
                      <a:pt x="323" y="689"/>
                    </a:lnTo>
                    <a:lnTo>
                      <a:pt x="322" y="691"/>
                    </a:lnTo>
                    <a:lnTo>
                      <a:pt x="321" y="692"/>
                    </a:lnTo>
                    <a:lnTo>
                      <a:pt x="320" y="694"/>
                    </a:lnTo>
                    <a:lnTo>
                      <a:pt x="319" y="695"/>
                    </a:lnTo>
                    <a:lnTo>
                      <a:pt x="318" y="696"/>
                    </a:lnTo>
                    <a:lnTo>
                      <a:pt x="318" y="698"/>
                    </a:lnTo>
                    <a:lnTo>
                      <a:pt x="317" y="699"/>
                    </a:lnTo>
                    <a:lnTo>
                      <a:pt x="316" y="701"/>
                    </a:lnTo>
                    <a:lnTo>
                      <a:pt x="315" y="703"/>
                    </a:lnTo>
                    <a:lnTo>
                      <a:pt x="314" y="704"/>
                    </a:lnTo>
                    <a:lnTo>
                      <a:pt x="313" y="705"/>
                    </a:lnTo>
                    <a:lnTo>
                      <a:pt x="312" y="706"/>
                    </a:lnTo>
                    <a:lnTo>
                      <a:pt x="252" y="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3" name="Freeform 97"/>
              <p:cNvSpPr>
                <a:spLocks noChangeArrowheads="1"/>
              </p:cNvSpPr>
              <p:nvPr/>
            </p:nvSpPr>
            <p:spPr bwMode="auto">
              <a:xfrm>
                <a:off x="158" y="257"/>
                <a:ext cx="85" cy="161"/>
              </a:xfrm>
              <a:custGeom>
                <a:avLst/>
                <a:gdLst>
                  <a:gd name="T0" fmla="*/ 1 w 339"/>
                  <a:gd name="T1" fmla="*/ 56 h 643"/>
                  <a:gd name="T2" fmla="*/ 2 w 339"/>
                  <a:gd name="T3" fmla="*/ 49 h 643"/>
                  <a:gd name="T4" fmla="*/ 3 w 339"/>
                  <a:gd name="T5" fmla="*/ 42 h 643"/>
                  <a:gd name="T6" fmla="*/ 4 w 339"/>
                  <a:gd name="T7" fmla="*/ 35 h 643"/>
                  <a:gd name="T8" fmla="*/ 5 w 339"/>
                  <a:gd name="T9" fmla="*/ 27 h 643"/>
                  <a:gd name="T10" fmla="*/ 6 w 339"/>
                  <a:gd name="T11" fmla="*/ 20 h 643"/>
                  <a:gd name="T12" fmla="*/ 6 w 339"/>
                  <a:gd name="T13" fmla="*/ 12 h 643"/>
                  <a:gd name="T14" fmla="*/ 7 w 339"/>
                  <a:gd name="T15" fmla="*/ 5 h 643"/>
                  <a:gd name="T16" fmla="*/ 8 w 339"/>
                  <a:gd name="T17" fmla="*/ 1 h 643"/>
                  <a:gd name="T18" fmla="*/ 9 w 339"/>
                  <a:gd name="T19" fmla="*/ 0 h 643"/>
                  <a:gd name="T20" fmla="*/ 11 w 339"/>
                  <a:gd name="T21" fmla="*/ 2 h 643"/>
                  <a:gd name="T22" fmla="*/ 12 w 339"/>
                  <a:gd name="T23" fmla="*/ 7 h 643"/>
                  <a:gd name="T24" fmla="*/ 13 w 339"/>
                  <a:gd name="T25" fmla="*/ 12 h 643"/>
                  <a:gd name="T26" fmla="*/ 14 w 339"/>
                  <a:gd name="T27" fmla="*/ 17 h 643"/>
                  <a:gd name="T28" fmla="*/ 14 w 339"/>
                  <a:gd name="T29" fmla="*/ 21 h 643"/>
                  <a:gd name="T30" fmla="*/ 14 w 339"/>
                  <a:gd name="T31" fmla="*/ 27 h 643"/>
                  <a:gd name="T32" fmla="*/ 13 w 339"/>
                  <a:gd name="T33" fmla="*/ 33 h 643"/>
                  <a:gd name="T34" fmla="*/ 13 w 339"/>
                  <a:gd name="T35" fmla="*/ 38 h 643"/>
                  <a:gd name="T36" fmla="*/ 16 w 339"/>
                  <a:gd name="T37" fmla="*/ 47 h 643"/>
                  <a:gd name="T38" fmla="*/ 21 w 339"/>
                  <a:gd name="T39" fmla="*/ 58 h 643"/>
                  <a:gd name="T40" fmla="*/ 29 w 339"/>
                  <a:gd name="T41" fmla="*/ 68 h 643"/>
                  <a:gd name="T42" fmla="*/ 38 w 339"/>
                  <a:gd name="T43" fmla="*/ 77 h 643"/>
                  <a:gd name="T44" fmla="*/ 49 w 339"/>
                  <a:gd name="T45" fmla="*/ 85 h 643"/>
                  <a:gd name="T46" fmla="*/ 60 w 339"/>
                  <a:gd name="T47" fmla="*/ 91 h 643"/>
                  <a:gd name="T48" fmla="*/ 70 w 339"/>
                  <a:gd name="T49" fmla="*/ 97 h 643"/>
                  <a:gd name="T50" fmla="*/ 80 w 339"/>
                  <a:gd name="T51" fmla="*/ 102 h 643"/>
                  <a:gd name="T52" fmla="*/ 83 w 339"/>
                  <a:gd name="T53" fmla="*/ 107 h 643"/>
                  <a:gd name="T54" fmla="*/ 80 w 339"/>
                  <a:gd name="T55" fmla="*/ 111 h 643"/>
                  <a:gd name="T56" fmla="*/ 78 w 339"/>
                  <a:gd name="T57" fmla="*/ 116 h 643"/>
                  <a:gd name="T58" fmla="*/ 76 w 339"/>
                  <a:gd name="T59" fmla="*/ 122 h 643"/>
                  <a:gd name="T60" fmla="*/ 74 w 339"/>
                  <a:gd name="T61" fmla="*/ 127 h 643"/>
                  <a:gd name="T62" fmla="*/ 72 w 339"/>
                  <a:gd name="T63" fmla="*/ 133 h 643"/>
                  <a:gd name="T64" fmla="*/ 71 w 339"/>
                  <a:gd name="T65" fmla="*/ 139 h 643"/>
                  <a:gd name="T66" fmla="*/ 69 w 339"/>
                  <a:gd name="T67" fmla="*/ 144 h 643"/>
                  <a:gd name="T68" fmla="*/ 68 w 339"/>
                  <a:gd name="T69" fmla="*/ 149 h 643"/>
                  <a:gd name="T70" fmla="*/ 66 w 339"/>
                  <a:gd name="T71" fmla="*/ 152 h 643"/>
                  <a:gd name="T72" fmla="*/ 64 w 339"/>
                  <a:gd name="T73" fmla="*/ 156 h 643"/>
                  <a:gd name="T74" fmla="*/ 63 w 339"/>
                  <a:gd name="T75" fmla="*/ 159 h 643"/>
                  <a:gd name="T76" fmla="*/ 61 w 339"/>
                  <a:gd name="T77" fmla="*/ 159 h 643"/>
                  <a:gd name="T78" fmla="*/ 56 w 339"/>
                  <a:gd name="T79" fmla="*/ 155 h 643"/>
                  <a:gd name="T80" fmla="*/ 51 w 339"/>
                  <a:gd name="T81" fmla="*/ 149 h 643"/>
                  <a:gd name="T82" fmla="*/ 46 w 339"/>
                  <a:gd name="T83" fmla="*/ 144 h 643"/>
                  <a:gd name="T84" fmla="*/ 41 w 339"/>
                  <a:gd name="T85" fmla="*/ 138 h 643"/>
                  <a:gd name="T86" fmla="*/ 37 w 339"/>
                  <a:gd name="T87" fmla="*/ 132 h 643"/>
                  <a:gd name="T88" fmla="*/ 32 w 339"/>
                  <a:gd name="T89" fmla="*/ 126 h 643"/>
                  <a:gd name="T90" fmla="*/ 28 w 339"/>
                  <a:gd name="T91" fmla="*/ 121 h 643"/>
                  <a:gd name="T92" fmla="*/ 23 w 339"/>
                  <a:gd name="T93" fmla="*/ 115 h 643"/>
                  <a:gd name="T94" fmla="*/ 16 w 339"/>
                  <a:gd name="T95" fmla="*/ 107 h 643"/>
                  <a:gd name="T96" fmla="*/ 9 w 339"/>
                  <a:gd name="T97" fmla="*/ 97 h 643"/>
                  <a:gd name="T98" fmla="*/ 3 w 339"/>
                  <a:gd name="T99" fmla="*/ 87 h 643"/>
                  <a:gd name="T100" fmla="*/ 1 w 339"/>
                  <a:gd name="T101" fmla="*/ 80 h 643"/>
                  <a:gd name="T102" fmla="*/ 0 w 339"/>
                  <a:gd name="T103" fmla="*/ 74 h 643"/>
                  <a:gd name="T104" fmla="*/ 1 w 339"/>
                  <a:gd name="T105" fmla="*/ 68 h 643"/>
                  <a:gd name="T106" fmla="*/ 1 w 339"/>
                  <a:gd name="T107" fmla="*/ 62 h 6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9"/>
                  <a:gd name="T163" fmla="*/ 0 h 643"/>
                  <a:gd name="T164" fmla="*/ 339 w 339"/>
                  <a:gd name="T165" fmla="*/ 643 h 64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9" h="643">
                    <a:moveTo>
                      <a:pt x="5" y="236"/>
                    </a:moveTo>
                    <a:lnTo>
                      <a:pt x="5" y="223"/>
                    </a:lnTo>
                    <a:lnTo>
                      <a:pt x="6" y="210"/>
                    </a:lnTo>
                    <a:lnTo>
                      <a:pt x="7" y="196"/>
                    </a:lnTo>
                    <a:lnTo>
                      <a:pt x="8" y="182"/>
                    </a:lnTo>
                    <a:lnTo>
                      <a:pt x="10" y="168"/>
                    </a:lnTo>
                    <a:lnTo>
                      <a:pt x="12" y="153"/>
                    </a:lnTo>
                    <a:lnTo>
                      <a:pt x="14" y="138"/>
                    </a:lnTo>
                    <a:lnTo>
                      <a:pt x="16" y="124"/>
                    </a:lnTo>
                    <a:lnTo>
                      <a:pt x="18" y="109"/>
                    </a:lnTo>
                    <a:lnTo>
                      <a:pt x="20" y="94"/>
                    </a:lnTo>
                    <a:lnTo>
                      <a:pt x="22" y="79"/>
                    </a:lnTo>
                    <a:lnTo>
                      <a:pt x="23" y="64"/>
                    </a:lnTo>
                    <a:lnTo>
                      <a:pt x="25" y="49"/>
                    </a:lnTo>
                    <a:lnTo>
                      <a:pt x="26" y="34"/>
                    </a:lnTo>
                    <a:lnTo>
                      <a:pt x="27" y="20"/>
                    </a:lnTo>
                    <a:lnTo>
                      <a:pt x="27" y="6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7"/>
                    </a:lnTo>
                    <a:lnTo>
                      <a:pt x="46" y="27"/>
                    </a:lnTo>
                    <a:lnTo>
                      <a:pt x="48" y="38"/>
                    </a:lnTo>
                    <a:lnTo>
                      <a:pt x="50" y="48"/>
                    </a:lnTo>
                    <a:lnTo>
                      <a:pt x="52" y="58"/>
                    </a:lnTo>
                    <a:lnTo>
                      <a:pt x="54" y="67"/>
                    </a:lnTo>
                    <a:lnTo>
                      <a:pt x="54" y="74"/>
                    </a:lnTo>
                    <a:lnTo>
                      <a:pt x="56" y="84"/>
                    </a:lnTo>
                    <a:lnTo>
                      <a:pt x="56" y="95"/>
                    </a:lnTo>
                    <a:lnTo>
                      <a:pt x="55" y="106"/>
                    </a:lnTo>
                    <a:lnTo>
                      <a:pt x="54" y="118"/>
                    </a:lnTo>
                    <a:lnTo>
                      <a:pt x="53" y="130"/>
                    </a:lnTo>
                    <a:lnTo>
                      <a:pt x="53" y="141"/>
                    </a:lnTo>
                    <a:lnTo>
                      <a:pt x="53" y="152"/>
                    </a:lnTo>
                    <a:lnTo>
                      <a:pt x="54" y="162"/>
                    </a:lnTo>
                    <a:lnTo>
                      <a:pt x="62" y="187"/>
                    </a:lnTo>
                    <a:lnTo>
                      <a:pt x="72" y="210"/>
                    </a:lnTo>
                    <a:lnTo>
                      <a:pt x="85" y="232"/>
                    </a:lnTo>
                    <a:lnTo>
                      <a:pt x="99" y="252"/>
                    </a:lnTo>
                    <a:lnTo>
                      <a:pt x="116" y="272"/>
                    </a:lnTo>
                    <a:lnTo>
                      <a:pt x="134" y="290"/>
                    </a:lnTo>
                    <a:lnTo>
                      <a:pt x="153" y="307"/>
                    </a:lnTo>
                    <a:lnTo>
                      <a:pt x="175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9" y="365"/>
                    </a:lnTo>
                    <a:lnTo>
                      <a:pt x="260" y="377"/>
                    </a:lnTo>
                    <a:lnTo>
                      <a:pt x="281" y="388"/>
                    </a:lnTo>
                    <a:lnTo>
                      <a:pt x="302" y="399"/>
                    </a:lnTo>
                    <a:lnTo>
                      <a:pt x="321" y="409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6" y="436"/>
                    </a:lnTo>
                    <a:lnTo>
                      <a:pt x="321" y="445"/>
                    </a:lnTo>
                    <a:lnTo>
                      <a:pt x="315" y="455"/>
                    </a:lnTo>
                    <a:lnTo>
                      <a:pt x="311" y="465"/>
                    </a:lnTo>
                    <a:lnTo>
                      <a:pt x="306" y="476"/>
                    </a:lnTo>
                    <a:lnTo>
                      <a:pt x="302" y="487"/>
                    </a:lnTo>
                    <a:lnTo>
                      <a:pt x="298" y="498"/>
                    </a:lnTo>
                    <a:lnTo>
                      <a:pt x="295" y="509"/>
                    </a:lnTo>
                    <a:lnTo>
                      <a:pt x="292" y="520"/>
                    </a:lnTo>
                    <a:lnTo>
                      <a:pt x="289" y="532"/>
                    </a:lnTo>
                    <a:lnTo>
                      <a:pt x="286" y="543"/>
                    </a:lnTo>
                    <a:lnTo>
                      <a:pt x="283" y="554"/>
                    </a:lnTo>
                    <a:lnTo>
                      <a:pt x="280" y="565"/>
                    </a:lnTo>
                    <a:lnTo>
                      <a:pt x="277" y="576"/>
                    </a:lnTo>
                    <a:lnTo>
                      <a:pt x="274" y="587"/>
                    </a:lnTo>
                    <a:lnTo>
                      <a:pt x="271" y="594"/>
                    </a:lnTo>
                    <a:lnTo>
                      <a:pt x="268" y="601"/>
                    </a:lnTo>
                    <a:lnTo>
                      <a:pt x="264" y="608"/>
                    </a:lnTo>
                    <a:lnTo>
                      <a:pt x="261" y="615"/>
                    </a:lnTo>
                    <a:lnTo>
                      <a:pt x="257" y="622"/>
                    </a:lnTo>
                    <a:lnTo>
                      <a:pt x="254" y="629"/>
                    </a:lnTo>
                    <a:lnTo>
                      <a:pt x="253" y="636"/>
                    </a:lnTo>
                    <a:lnTo>
                      <a:pt x="252" y="643"/>
                    </a:lnTo>
                    <a:lnTo>
                      <a:pt x="242" y="635"/>
                    </a:lnTo>
                    <a:lnTo>
                      <a:pt x="232" y="627"/>
                    </a:lnTo>
                    <a:lnTo>
                      <a:pt x="222" y="618"/>
                    </a:lnTo>
                    <a:lnTo>
                      <a:pt x="212" y="608"/>
                    </a:lnTo>
                    <a:lnTo>
                      <a:pt x="202" y="597"/>
                    </a:lnTo>
                    <a:lnTo>
                      <a:pt x="193" y="586"/>
                    </a:lnTo>
                    <a:lnTo>
                      <a:pt x="183" y="575"/>
                    </a:lnTo>
                    <a:lnTo>
                      <a:pt x="174" y="563"/>
                    </a:lnTo>
                    <a:lnTo>
                      <a:pt x="165" y="552"/>
                    </a:lnTo>
                    <a:lnTo>
                      <a:pt x="155" y="540"/>
                    </a:lnTo>
                    <a:lnTo>
                      <a:pt x="146" y="528"/>
                    </a:lnTo>
                    <a:lnTo>
                      <a:pt x="137" y="517"/>
                    </a:lnTo>
                    <a:lnTo>
                      <a:pt x="129" y="505"/>
                    </a:lnTo>
                    <a:lnTo>
                      <a:pt x="120" y="495"/>
                    </a:lnTo>
                    <a:lnTo>
                      <a:pt x="112" y="484"/>
                    </a:lnTo>
                    <a:lnTo>
                      <a:pt x="103" y="474"/>
                    </a:lnTo>
                    <a:lnTo>
                      <a:pt x="92" y="461"/>
                    </a:lnTo>
                    <a:lnTo>
                      <a:pt x="79" y="445"/>
                    </a:lnTo>
                    <a:lnTo>
                      <a:pt x="65" y="427"/>
                    </a:lnTo>
                    <a:lnTo>
                      <a:pt x="50" y="407"/>
                    </a:lnTo>
                    <a:lnTo>
                      <a:pt x="36" y="387"/>
                    </a:lnTo>
                    <a:lnTo>
                      <a:pt x="23" y="367"/>
                    </a:lnTo>
                    <a:lnTo>
                      <a:pt x="13" y="348"/>
                    </a:lnTo>
                    <a:lnTo>
                      <a:pt x="5" y="331"/>
                    </a:lnTo>
                    <a:lnTo>
                      <a:pt x="2" y="318"/>
                    </a:lnTo>
                    <a:lnTo>
                      <a:pt x="0" y="305"/>
                    </a:lnTo>
                    <a:lnTo>
                      <a:pt x="0" y="294"/>
                    </a:lnTo>
                    <a:lnTo>
                      <a:pt x="1" y="283"/>
                    </a:lnTo>
                    <a:lnTo>
                      <a:pt x="2" y="272"/>
                    </a:lnTo>
                    <a:lnTo>
                      <a:pt x="4" y="261"/>
                    </a:lnTo>
                    <a:lnTo>
                      <a:pt x="5" y="249"/>
                    </a:lnTo>
                    <a:lnTo>
                      <a:pt x="5" y="2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4" name="Freeform 98"/>
              <p:cNvSpPr>
                <a:spLocks noChangeArrowheads="1"/>
              </p:cNvSpPr>
              <p:nvPr/>
            </p:nvSpPr>
            <p:spPr bwMode="auto">
              <a:xfrm>
                <a:off x="265" y="293"/>
                <a:ext cx="69" cy="128"/>
              </a:xfrm>
              <a:custGeom>
                <a:avLst/>
                <a:gdLst>
                  <a:gd name="T0" fmla="*/ 4 w 274"/>
                  <a:gd name="T1" fmla="*/ 67 h 514"/>
                  <a:gd name="T2" fmla="*/ 10 w 274"/>
                  <a:gd name="T3" fmla="*/ 73 h 514"/>
                  <a:gd name="T4" fmla="*/ 14 w 274"/>
                  <a:gd name="T5" fmla="*/ 81 h 514"/>
                  <a:gd name="T6" fmla="*/ 18 w 274"/>
                  <a:gd name="T7" fmla="*/ 89 h 514"/>
                  <a:gd name="T8" fmla="*/ 20 w 274"/>
                  <a:gd name="T9" fmla="*/ 98 h 514"/>
                  <a:gd name="T10" fmla="*/ 22 w 274"/>
                  <a:gd name="T11" fmla="*/ 107 h 514"/>
                  <a:gd name="T12" fmla="*/ 24 w 274"/>
                  <a:gd name="T13" fmla="*/ 116 h 514"/>
                  <a:gd name="T14" fmla="*/ 26 w 274"/>
                  <a:gd name="T15" fmla="*/ 124 h 514"/>
                  <a:gd name="T16" fmla="*/ 30 w 274"/>
                  <a:gd name="T17" fmla="*/ 125 h 514"/>
                  <a:gd name="T18" fmla="*/ 35 w 274"/>
                  <a:gd name="T19" fmla="*/ 117 h 514"/>
                  <a:gd name="T20" fmla="*/ 39 w 274"/>
                  <a:gd name="T21" fmla="*/ 109 h 514"/>
                  <a:gd name="T22" fmla="*/ 43 w 274"/>
                  <a:gd name="T23" fmla="*/ 99 h 514"/>
                  <a:gd name="T24" fmla="*/ 47 w 274"/>
                  <a:gd name="T25" fmla="*/ 90 h 514"/>
                  <a:gd name="T26" fmla="*/ 50 w 274"/>
                  <a:gd name="T27" fmla="*/ 80 h 514"/>
                  <a:gd name="T28" fmla="*/ 53 w 274"/>
                  <a:gd name="T29" fmla="*/ 70 h 514"/>
                  <a:gd name="T30" fmla="*/ 56 w 274"/>
                  <a:gd name="T31" fmla="*/ 62 h 514"/>
                  <a:gd name="T32" fmla="*/ 60 w 274"/>
                  <a:gd name="T33" fmla="*/ 54 h 514"/>
                  <a:gd name="T34" fmla="*/ 63 w 274"/>
                  <a:gd name="T35" fmla="*/ 46 h 514"/>
                  <a:gd name="T36" fmla="*/ 67 w 274"/>
                  <a:gd name="T37" fmla="*/ 37 h 514"/>
                  <a:gd name="T38" fmla="*/ 69 w 274"/>
                  <a:gd name="T39" fmla="*/ 27 h 514"/>
                  <a:gd name="T40" fmla="*/ 67 w 274"/>
                  <a:gd name="T41" fmla="*/ 19 h 514"/>
                  <a:gd name="T42" fmla="*/ 65 w 274"/>
                  <a:gd name="T43" fmla="*/ 11 h 514"/>
                  <a:gd name="T44" fmla="*/ 63 w 274"/>
                  <a:gd name="T45" fmla="*/ 4 h 514"/>
                  <a:gd name="T46" fmla="*/ 61 w 274"/>
                  <a:gd name="T47" fmla="*/ 0 h 514"/>
                  <a:gd name="T48" fmla="*/ 57 w 274"/>
                  <a:gd name="T49" fmla="*/ 5 h 514"/>
                  <a:gd name="T50" fmla="*/ 51 w 274"/>
                  <a:gd name="T51" fmla="*/ 15 h 514"/>
                  <a:gd name="T52" fmla="*/ 45 w 274"/>
                  <a:gd name="T53" fmla="*/ 24 h 514"/>
                  <a:gd name="T54" fmla="*/ 38 w 274"/>
                  <a:gd name="T55" fmla="*/ 33 h 514"/>
                  <a:gd name="T56" fmla="*/ 30 w 274"/>
                  <a:gd name="T57" fmla="*/ 40 h 514"/>
                  <a:gd name="T58" fmla="*/ 22 w 274"/>
                  <a:gd name="T59" fmla="*/ 48 h 514"/>
                  <a:gd name="T60" fmla="*/ 13 w 274"/>
                  <a:gd name="T61" fmla="*/ 55 h 514"/>
                  <a:gd name="T62" fmla="*/ 4 w 274"/>
                  <a:gd name="T63" fmla="*/ 61 h 5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4"/>
                  <a:gd name="T97" fmla="*/ 0 h 514"/>
                  <a:gd name="T98" fmla="*/ 274 w 274"/>
                  <a:gd name="T99" fmla="*/ 514 h 5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4" h="514">
                    <a:moveTo>
                      <a:pt x="0" y="258"/>
                    </a:moveTo>
                    <a:lnTo>
                      <a:pt x="15" y="269"/>
                    </a:lnTo>
                    <a:lnTo>
                      <a:pt x="28" y="281"/>
                    </a:lnTo>
                    <a:lnTo>
                      <a:pt x="40" y="295"/>
                    </a:lnTo>
                    <a:lnTo>
                      <a:pt x="49" y="310"/>
                    </a:lnTo>
                    <a:lnTo>
                      <a:pt x="57" y="325"/>
                    </a:lnTo>
                    <a:lnTo>
                      <a:pt x="64" y="342"/>
                    </a:lnTo>
                    <a:lnTo>
                      <a:pt x="70" y="359"/>
                    </a:lnTo>
                    <a:lnTo>
                      <a:pt x="75" y="376"/>
                    </a:lnTo>
                    <a:lnTo>
                      <a:pt x="79" y="394"/>
                    </a:lnTo>
                    <a:lnTo>
                      <a:pt x="83" y="412"/>
                    </a:lnTo>
                    <a:lnTo>
                      <a:pt x="87" y="430"/>
                    </a:lnTo>
                    <a:lnTo>
                      <a:pt x="91" y="447"/>
                    </a:lnTo>
                    <a:lnTo>
                      <a:pt x="94" y="465"/>
                    </a:lnTo>
                    <a:lnTo>
                      <a:pt x="99" y="482"/>
                    </a:lnTo>
                    <a:lnTo>
                      <a:pt x="103" y="498"/>
                    </a:lnTo>
                    <a:lnTo>
                      <a:pt x="109" y="514"/>
                    </a:lnTo>
                    <a:lnTo>
                      <a:pt x="119" y="501"/>
                    </a:lnTo>
                    <a:lnTo>
                      <a:pt x="129" y="487"/>
                    </a:lnTo>
                    <a:lnTo>
                      <a:pt x="138" y="471"/>
                    </a:lnTo>
                    <a:lnTo>
                      <a:pt x="146" y="455"/>
                    </a:lnTo>
                    <a:lnTo>
                      <a:pt x="155" y="437"/>
                    </a:lnTo>
                    <a:lnTo>
                      <a:pt x="163" y="419"/>
                    </a:lnTo>
                    <a:lnTo>
                      <a:pt x="170" y="399"/>
                    </a:lnTo>
                    <a:lnTo>
                      <a:pt x="178" y="380"/>
                    </a:lnTo>
                    <a:lnTo>
                      <a:pt x="185" y="360"/>
                    </a:lnTo>
                    <a:lnTo>
                      <a:pt x="192" y="341"/>
                    </a:lnTo>
                    <a:lnTo>
                      <a:pt x="199" y="321"/>
                    </a:lnTo>
                    <a:lnTo>
                      <a:pt x="205" y="302"/>
                    </a:lnTo>
                    <a:lnTo>
                      <a:pt x="212" y="283"/>
                    </a:lnTo>
                    <a:lnTo>
                      <a:pt x="218" y="265"/>
                    </a:lnTo>
                    <a:lnTo>
                      <a:pt x="224" y="248"/>
                    </a:lnTo>
                    <a:lnTo>
                      <a:pt x="230" y="233"/>
                    </a:lnTo>
                    <a:lnTo>
                      <a:pt x="237" y="216"/>
                    </a:lnTo>
                    <a:lnTo>
                      <a:pt x="244" y="200"/>
                    </a:lnTo>
                    <a:lnTo>
                      <a:pt x="252" y="183"/>
                    </a:lnTo>
                    <a:lnTo>
                      <a:pt x="259" y="165"/>
                    </a:lnTo>
                    <a:lnTo>
                      <a:pt x="265" y="147"/>
                    </a:lnTo>
                    <a:lnTo>
                      <a:pt x="270" y="128"/>
                    </a:lnTo>
                    <a:lnTo>
                      <a:pt x="273" y="109"/>
                    </a:lnTo>
                    <a:lnTo>
                      <a:pt x="274" y="88"/>
                    </a:lnTo>
                    <a:lnTo>
                      <a:pt x="267" y="75"/>
                    </a:lnTo>
                    <a:lnTo>
                      <a:pt x="261" y="60"/>
                    </a:lnTo>
                    <a:lnTo>
                      <a:pt x="257" y="45"/>
                    </a:lnTo>
                    <a:lnTo>
                      <a:pt x="252" y="30"/>
                    </a:lnTo>
                    <a:lnTo>
                      <a:pt x="249" y="16"/>
                    </a:lnTo>
                    <a:lnTo>
                      <a:pt x="245" y="6"/>
                    </a:lnTo>
                    <a:lnTo>
                      <a:pt x="241" y="0"/>
                    </a:lnTo>
                    <a:lnTo>
                      <a:pt x="236" y="0"/>
                    </a:lnTo>
                    <a:lnTo>
                      <a:pt x="226" y="21"/>
                    </a:lnTo>
                    <a:lnTo>
                      <a:pt x="215" y="41"/>
                    </a:lnTo>
                    <a:lnTo>
                      <a:pt x="204" y="60"/>
                    </a:lnTo>
                    <a:lnTo>
                      <a:pt x="191" y="79"/>
                    </a:lnTo>
                    <a:lnTo>
                      <a:pt x="177" y="97"/>
                    </a:lnTo>
                    <a:lnTo>
                      <a:pt x="163" y="114"/>
                    </a:lnTo>
                    <a:lnTo>
                      <a:pt x="149" y="131"/>
                    </a:lnTo>
                    <a:lnTo>
                      <a:pt x="134" y="147"/>
                    </a:lnTo>
                    <a:lnTo>
                      <a:pt x="118" y="162"/>
                    </a:lnTo>
                    <a:lnTo>
                      <a:pt x="102" y="178"/>
                    </a:lnTo>
                    <a:lnTo>
                      <a:pt x="86" y="193"/>
                    </a:lnTo>
                    <a:lnTo>
                      <a:pt x="69" y="207"/>
                    </a:lnTo>
                    <a:lnTo>
                      <a:pt x="52" y="220"/>
                    </a:lnTo>
                    <a:lnTo>
                      <a:pt x="35" y="233"/>
                    </a:lnTo>
                    <a:lnTo>
                      <a:pt x="17" y="246"/>
                    </a:lnTo>
                    <a:lnTo>
                      <a:pt x="0" y="2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5" name="Freeform 99"/>
              <p:cNvSpPr>
                <a:spLocks noChangeArrowheads="1"/>
              </p:cNvSpPr>
              <p:nvPr/>
            </p:nvSpPr>
            <p:spPr bwMode="auto">
              <a:xfrm>
                <a:off x="416" y="452"/>
                <a:ext cx="80" cy="124"/>
              </a:xfrm>
              <a:custGeom>
                <a:avLst/>
                <a:gdLst>
                  <a:gd name="T0" fmla="*/ 0 w 321"/>
                  <a:gd name="T1" fmla="*/ 116 h 494"/>
                  <a:gd name="T2" fmla="*/ 31 w 321"/>
                  <a:gd name="T3" fmla="*/ 2 h 494"/>
                  <a:gd name="T4" fmla="*/ 34 w 321"/>
                  <a:gd name="T5" fmla="*/ 1 h 494"/>
                  <a:gd name="T6" fmla="*/ 38 w 321"/>
                  <a:gd name="T7" fmla="*/ 1 h 494"/>
                  <a:gd name="T8" fmla="*/ 41 w 321"/>
                  <a:gd name="T9" fmla="*/ 0 h 494"/>
                  <a:gd name="T10" fmla="*/ 45 w 321"/>
                  <a:gd name="T11" fmla="*/ 0 h 494"/>
                  <a:gd name="T12" fmla="*/ 48 w 321"/>
                  <a:gd name="T13" fmla="*/ 0 h 494"/>
                  <a:gd name="T14" fmla="*/ 51 w 321"/>
                  <a:gd name="T15" fmla="*/ 0 h 494"/>
                  <a:gd name="T16" fmla="*/ 54 w 321"/>
                  <a:gd name="T17" fmla="*/ 0 h 494"/>
                  <a:gd name="T18" fmla="*/ 57 w 321"/>
                  <a:gd name="T19" fmla="*/ 1 h 494"/>
                  <a:gd name="T20" fmla="*/ 60 w 321"/>
                  <a:gd name="T21" fmla="*/ 2 h 494"/>
                  <a:gd name="T22" fmla="*/ 63 w 321"/>
                  <a:gd name="T23" fmla="*/ 3 h 494"/>
                  <a:gd name="T24" fmla="*/ 66 w 321"/>
                  <a:gd name="T25" fmla="*/ 4 h 494"/>
                  <a:gd name="T26" fmla="*/ 69 w 321"/>
                  <a:gd name="T27" fmla="*/ 5 h 494"/>
                  <a:gd name="T28" fmla="*/ 72 w 321"/>
                  <a:gd name="T29" fmla="*/ 7 h 494"/>
                  <a:gd name="T30" fmla="*/ 75 w 321"/>
                  <a:gd name="T31" fmla="*/ 9 h 494"/>
                  <a:gd name="T32" fmla="*/ 78 w 321"/>
                  <a:gd name="T33" fmla="*/ 11 h 494"/>
                  <a:gd name="T34" fmla="*/ 80 w 321"/>
                  <a:gd name="T35" fmla="*/ 14 h 494"/>
                  <a:gd name="T36" fmla="*/ 42 w 321"/>
                  <a:gd name="T37" fmla="*/ 124 h 494"/>
                  <a:gd name="T38" fmla="*/ 40 w 321"/>
                  <a:gd name="T39" fmla="*/ 123 h 494"/>
                  <a:gd name="T40" fmla="*/ 39 w 321"/>
                  <a:gd name="T41" fmla="*/ 121 h 494"/>
                  <a:gd name="T42" fmla="*/ 38 w 321"/>
                  <a:gd name="T43" fmla="*/ 118 h 494"/>
                  <a:gd name="T44" fmla="*/ 38 w 321"/>
                  <a:gd name="T45" fmla="*/ 115 h 494"/>
                  <a:gd name="T46" fmla="*/ 38 w 321"/>
                  <a:gd name="T47" fmla="*/ 112 h 494"/>
                  <a:gd name="T48" fmla="*/ 39 w 321"/>
                  <a:gd name="T49" fmla="*/ 107 h 494"/>
                  <a:gd name="T50" fmla="*/ 39 w 321"/>
                  <a:gd name="T51" fmla="*/ 103 h 494"/>
                  <a:gd name="T52" fmla="*/ 39 w 321"/>
                  <a:gd name="T53" fmla="*/ 97 h 494"/>
                  <a:gd name="T54" fmla="*/ 39 w 321"/>
                  <a:gd name="T55" fmla="*/ 93 h 494"/>
                  <a:gd name="T56" fmla="*/ 39 w 321"/>
                  <a:gd name="T57" fmla="*/ 92 h 494"/>
                  <a:gd name="T58" fmla="*/ 38 w 321"/>
                  <a:gd name="T59" fmla="*/ 92 h 494"/>
                  <a:gd name="T60" fmla="*/ 37 w 321"/>
                  <a:gd name="T61" fmla="*/ 93 h 494"/>
                  <a:gd name="T62" fmla="*/ 35 w 321"/>
                  <a:gd name="T63" fmla="*/ 95 h 494"/>
                  <a:gd name="T64" fmla="*/ 32 w 321"/>
                  <a:gd name="T65" fmla="*/ 95 h 494"/>
                  <a:gd name="T66" fmla="*/ 27 w 321"/>
                  <a:gd name="T67" fmla="*/ 95 h 494"/>
                  <a:gd name="T68" fmla="*/ 21 w 321"/>
                  <a:gd name="T69" fmla="*/ 92 h 494"/>
                  <a:gd name="T70" fmla="*/ 18 w 321"/>
                  <a:gd name="T71" fmla="*/ 90 h 494"/>
                  <a:gd name="T72" fmla="*/ 16 w 321"/>
                  <a:gd name="T73" fmla="*/ 88 h 494"/>
                  <a:gd name="T74" fmla="*/ 14 w 321"/>
                  <a:gd name="T75" fmla="*/ 87 h 494"/>
                  <a:gd name="T76" fmla="*/ 13 w 321"/>
                  <a:gd name="T77" fmla="*/ 87 h 494"/>
                  <a:gd name="T78" fmla="*/ 13 w 321"/>
                  <a:gd name="T79" fmla="*/ 88 h 494"/>
                  <a:gd name="T80" fmla="*/ 13 w 321"/>
                  <a:gd name="T81" fmla="*/ 89 h 494"/>
                  <a:gd name="T82" fmla="*/ 14 w 321"/>
                  <a:gd name="T83" fmla="*/ 91 h 494"/>
                  <a:gd name="T84" fmla="*/ 15 w 321"/>
                  <a:gd name="T85" fmla="*/ 94 h 494"/>
                  <a:gd name="T86" fmla="*/ 16 w 321"/>
                  <a:gd name="T87" fmla="*/ 96 h 494"/>
                  <a:gd name="T88" fmla="*/ 18 w 321"/>
                  <a:gd name="T89" fmla="*/ 99 h 494"/>
                  <a:gd name="T90" fmla="*/ 20 w 321"/>
                  <a:gd name="T91" fmla="*/ 102 h 494"/>
                  <a:gd name="T92" fmla="*/ 22 w 321"/>
                  <a:gd name="T93" fmla="*/ 106 h 494"/>
                  <a:gd name="T94" fmla="*/ 24 w 321"/>
                  <a:gd name="T95" fmla="*/ 109 h 494"/>
                  <a:gd name="T96" fmla="*/ 27 w 321"/>
                  <a:gd name="T97" fmla="*/ 112 h 494"/>
                  <a:gd name="T98" fmla="*/ 29 w 321"/>
                  <a:gd name="T99" fmla="*/ 116 h 494"/>
                  <a:gd name="T100" fmla="*/ 32 w 321"/>
                  <a:gd name="T101" fmla="*/ 119 h 494"/>
                  <a:gd name="T102" fmla="*/ 0 w 321"/>
                  <a:gd name="T103" fmla="*/ 116 h 4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1"/>
                  <a:gd name="T157" fmla="*/ 0 h 494"/>
                  <a:gd name="T158" fmla="*/ 321 w 321"/>
                  <a:gd name="T159" fmla="*/ 494 h 49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1" h="494">
                    <a:moveTo>
                      <a:pt x="0" y="461"/>
                    </a:moveTo>
                    <a:lnTo>
                      <a:pt x="124" y="6"/>
                    </a:lnTo>
                    <a:lnTo>
                      <a:pt x="138" y="4"/>
                    </a:lnTo>
                    <a:lnTo>
                      <a:pt x="152" y="2"/>
                    </a:lnTo>
                    <a:lnTo>
                      <a:pt x="165" y="1"/>
                    </a:lnTo>
                    <a:lnTo>
                      <a:pt x="179" y="0"/>
                    </a:lnTo>
                    <a:lnTo>
                      <a:pt x="192" y="0"/>
                    </a:lnTo>
                    <a:lnTo>
                      <a:pt x="205" y="0"/>
                    </a:lnTo>
                    <a:lnTo>
                      <a:pt x="218" y="1"/>
                    </a:lnTo>
                    <a:lnTo>
                      <a:pt x="230" y="3"/>
                    </a:lnTo>
                    <a:lnTo>
                      <a:pt x="242" y="6"/>
                    </a:lnTo>
                    <a:lnTo>
                      <a:pt x="254" y="10"/>
                    </a:lnTo>
                    <a:lnTo>
                      <a:pt x="266" y="15"/>
                    </a:lnTo>
                    <a:lnTo>
                      <a:pt x="278" y="20"/>
                    </a:lnTo>
                    <a:lnTo>
                      <a:pt x="289" y="28"/>
                    </a:lnTo>
                    <a:lnTo>
                      <a:pt x="300" y="36"/>
                    </a:lnTo>
                    <a:lnTo>
                      <a:pt x="311" y="45"/>
                    </a:lnTo>
                    <a:lnTo>
                      <a:pt x="321" y="57"/>
                    </a:lnTo>
                    <a:lnTo>
                      <a:pt x="167" y="494"/>
                    </a:lnTo>
                    <a:lnTo>
                      <a:pt x="160" y="490"/>
                    </a:lnTo>
                    <a:lnTo>
                      <a:pt x="156" y="482"/>
                    </a:lnTo>
                    <a:lnTo>
                      <a:pt x="153" y="472"/>
                    </a:lnTo>
                    <a:lnTo>
                      <a:pt x="153" y="460"/>
                    </a:lnTo>
                    <a:lnTo>
                      <a:pt x="153" y="445"/>
                    </a:lnTo>
                    <a:lnTo>
                      <a:pt x="155" y="428"/>
                    </a:lnTo>
                    <a:lnTo>
                      <a:pt x="156" y="409"/>
                    </a:lnTo>
                    <a:lnTo>
                      <a:pt x="157" y="388"/>
                    </a:lnTo>
                    <a:lnTo>
                      <a:pt x="157" y="372"/>
                    </a:lnTo>
                    <a:lnTo>
                      <a:pt x="156" y="366"/>
                    </a:lnTo>
                    <a:lnTo>
                      <a:pt x="154" y="367"/>
                    </a:lnTo>
                    <a:lnTo>
                      <a:pt x="149" y="372"/>
                    </a:lnTo>
                    <a:lnTo>
                      <a:pt x="140" y="377"/>
                    </a:lnTo>
                    <a:lnTo>
                      <a:pt x="127" y="380"/>
                    </a:lnTo>
                    <a:lnTo>
                      <a:pt x="109" y="378"/>
                    </a:lnTo>
                    <a:lnTo>
                      <a:pt x="86" y="368"/>
                    </a:lnTo>
                    <a:lnTo>
                      <a:pt x="73" y="358"/>
                    </a:lnTo>
                    <a:lnTo>
                      <a:pt x="64" y="351"/>
                    </a:lnTo>
                    <a:lnTo>
                      <a:pt x="57" y="348"/>
                    </a:lnTo>
                    <a:lnTo>
                      <a:pt x="53" y="348"/>
                    </a:lnTo>
                    <a:lnTo>
                      <a:pt x="52" y="351"/>
                    </a:lnTo>
                    <a:lnTo>
                      <a:pt x="52" y="356"/>
                    </a:lnTo>
                    <a:lnTo>
                      <a:pt x="55" y="363"/>
                    </a:lnTo>
                    <a:lnTo>
                      <a:pt x="59" y="373"/>
                    </a:lnTo>
                    <a:lnTo>
                      <a:pt x="64" y="383"/>
                    </a:lnTo>
                    <a:lnTo>
                      <a:pt x="71" y="395"/>
                    </a:lnTo>
                    <a:lnTo>
                      <a:pt x="79" y="408"/>
                    </a:lnTo>
                    <a:lnTo>
                      <a:pt x="88" y="421"/>
                    </a:lnTo>
                    <a:lnTo>
                      <a:pt x="98" y="435"/>
                    </a:lnTo>
                    <a:lnTo>
                      <a:pt x="108" y="448"/>
                    </a:lnTo>
                    <a:lnTo>
                      <a:pt x="118" y="462"/>
                    </a:lnTo>
                    <a:lnTo>
                      <a:pt x="129" y="474"/>
                    </a:lnTo>
                    <a:lnTo>
                      <a:pt x="0" y="4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6" name="Freeform 100"/>
              <p:cNvSpPr>
                <a:spLocks noChangeArrowheads="1"/>
              </p:cNvSpPr>
              <p:nvPr/>
            </p:nvSpPr>
            <p:spPr bwMode="auto">
              <a:xfrm>
                <a:off x="221" y="407"/>
                <a:ext cx="22" cy="26"/>
              </a:xfrm>
              <a:custGeom>
                <a:avLst/>
                <a:gdLst>
                  <a:gd name="T0" fmla="*/ 0 w 87"/>
                  <a:gd name="T1" fmla="*/ 12 h 106"/>
                  <a:gd name="T2" fmla="*/ 1 w 87"/>
                  <a:gd name="T3" fmla="*/ 9 h 106"/>
                  <a:gd name="T4" fmla="*/ 3 w 87"/>
                  <a:gd name="T5" fmla="*/ 7 h 106"/>
                  <a:gd name="T6" fmla="*/ 5 w 87"/>
                  <a:gd name="T7" fmla="*/ 4 h 106"/>
                  <a:gd name="T8" fmla="*/ 7 w 87"/>
                  <a:gd name="T9" fmla="*/ 2 h 106"/>
                  <a:gd name="T10" fmla="*/ 10 w 87"/>
                  <a:gd name="T11" fmla="*/ 1 h 106"/>
                  <a:gd name="T12" fmla="*/ 13 w 87"/>
                  <a:gd name="T13" fmla="*/ 0 h 106"/>
                  <a:gd name="T14" fmla="*/ 15 w 87"/>
                  <a:gd name="T15" fmla="*/ 0 h 106"/>
                  <a:gd name="T16" fmla="*/ 18 w 87"/>
                  <a:gd name="T17" fmla="*/ 1 h 106"/>
                  <a:gd name="T18" fmla="*/ 19 w 87"/>
                  <a:gd name="T19" fmla="*/ 3 h 106"/>
                  <a:gd name="T20" fmla="*/ 20 w 87"/>
                  <a:gd name="T21" fmla="*/ 4 h 106"/>
                  <a:gd name="T22" fmla="*/ 20 w 87"/>
                  <a:gd name="T23" fmla="*/ 6 h 106"/>
                  <a:gd name="T24" fmla="*/ 20 w 87"/>
                  <a:gd name="T25" fmla="*/ 7 h 106"/>
                  <a:gd name="T26" fmla="*/ 21 w 87"/>
                  <a:gd name="T27" fmla="*/ 9 h 106"/>
                  <a:gd name="T28" fmla="*/ 21 w 87"/>
                  <a:gd name="T29" fmla="*/ 11 h 106"/>
                  <a:gd name="T30" fmla="*/ 21 w 87"/>
                  <a:gd name="T31" fmla="*/ 12 h 106"/>
                  <a:gd name="T32" fmla="*/ 22 w 87"/>
                  <a:gd name="T33" fmla="*/ 14 h 106"/>
                  <a:gd name="T34" fmla="*/ 22 w 87"/>
                  <a:gd name="T35" fmla="*/ 15 h 106"/>
                  <a:gd name="T36" fmla="*/ 21 w 87"/>
                  <a:gd name="T37" fmla="*/ 16 h 106"/>
                  <a:gd name="T38" fmla="*/ 20 w 87"/>
                  <a:gd name="T39" fmla="*/ 18 h 106"/>
                  <a:gd name="T40" fmla="*/ 19 w 87"/>
                  <a:gd name="T41" fmla="*/ 19 h 106"/>
                  <a:gd name="T42" fmla="*/ 19 w 87"/>
                  <a:gd name="T43" fmla="*/ 20 h 106"/>
                  <a:gd name="T44" fmla="*/ 18 w 87"/>
                  <a:gd name="T45" fmla="*/ 22 h 106"/>
                  <a:gd name="T46" fmla="*/ 17 w 87"/>
                  <a:gd name="T47" fmla="*/ 23 h 106"/>
                  <a:gd name="T48" fmla="*/ 16 w 87"/>
                  <a:gd name="T49" fmla="*/ 25 h 106"/>
                  <a:gd name="T50" fmla="*/ 15 w 87"/>
                  <a:gd name="T51" fmla="*/ 26 h 106"/>
                  <a:gd name="T52" fmla="*/ 0 w 87"/>
                  <a:gd name="T53" fmla="*/ 12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7"/>
                  <a:gd name="T82" fmla="*/ 0 h 106"/>
                  <a:gd name="T83" fmla="*/ 87 w 87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7" h="106">
                    <a:moveTo>
                      <a:pt x="0" y="49"/>
                    </a:moveTo>
                    <a:lnTo>
                      <a:pt x="5" y="38"/>
                    </a:lnTo>
                    <a:lnTo>
                      <a:pt x="12" y="27"/>
                    </a:lnTo>
                    <a:lnTo>
                      <a:pt x="20" y="17"/>
                    </a:lnTo>
                    <a:lnTo>
                      <a:pt x="29" y="9"/>
                    </a:lnTo>
                    <a:lnTo>
                      <a:pt x="39" y="3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1" y="5"/>
                    </a:lnTo>
                    <a:lnTo>
                      <a:pt x="76" y="12"/>
                    </a:lnTo>
                    <a:lnTo>
                      <a:pt x="78" y="17"/>
                    </a:lnTo>
                    <a:lnTo>
                      <a:pt x="80" y="23"/>
                    </a:lnTo>
                    <a:lnTo>
                      <a:pt x="81" y="30"/>
                    </a:lnTo>
                    <a:lnTo>
                      <a:pt x="82" y="37"/>
                    </a:lnTo>
                    <a:lnTo>
                      <a:pt x="83" y="44"/>
                    </a:lnTo>
                    <a:lnTo>
                      <a:pt x="84" y="50"/>
                    </a:lnTo>
                    <a:lnTo>
                      <a:pt x="86" y="57"/>
                    </a:lnTo>
                    <a:lnTo>
                      <a:pt x="87" y="62"/>
                    </a:lnTo>
                    <a:lnTo>
                      <a:pt x="84" y="67"/>
                    </a:lnTo>
                    <a:lnTo>
                      <a:pt x="80" y="72"/>
                    </a:lnTo>
                    <a:lnTo>
                      <a:pt x="77" y="78"/>
                    </a:lnTo>
                    <a:lnTo>
                      <a:pt x="74" y="83"/>
                    </a:lnTo>
                    <a:lnTo>
                      <a:pt x="71" y="89"/>
                    </a:lnTo>
                    <a:lnTo>
                      <a:pt x="67" y="95"/>
                    </a:lnTo>
                    <a:lnTo>
                      <a:pt x="64" y="101"/>
                    </a:lnTo>
                    <a:lnTo>
                      <a:pt x="60" y="106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97" name="Freeform 101"/>
              <p:cNvSpPr>
                <a:spLocks noChangeArrowheads="1"/>
              </p:cNvSpPr>
              <p:nvPr/>
            </p:nvSpPr>
            <p:spPr bwMode="auto">
              <a:xfrm>
                <a:off x="153" y="311"/>
                <a:ext cx="187" cy="162"/>
              </a:xfrm>
              <a:custGeom>
                <a:avLst/>
                <a:gdLst>
                  <a:gd name="T0" fmla="*/ 2 w 748"/>
                  <a:gd name="T1" fmla="*/ 3 h 648"/>
                  <a:gd name="T2" fmla="*/ 1 w 748"/>
                  <a:gd name="T3" fmla="*/ 10 h 648"/>
                  <a:gd name="T4" fmla="*/ 0 w 748"/>
                  <a:gd name="T5" fmla="*/ 15 h 648"/>
                  <a:gd name="T6" fmla="*/ 0 w 748"/>
                  <a:gd name="T7" fmla="*/ 22 h 648"/>
                  <a:gd name="T8" fmla="*/ 0 w 748"/>
                  <a:gd name="T9" fmla="*/ 27 h 648"/>
                  <a:gd name="T10" fmla="*/ 3 w 748"/>
                  <a:gd name="T11" fmla="*/ 33 h 648"/>
                  <a:gd name="T12" fmla="*/ 6 w 748"/>
                  <a:gd name="T13" fmla="*/ 40 h 648"/>
                  <a:gd name="T14" fmla="*/ 11 w 748"/>
                  <a:gd name="T15" fmla="*/ 47 h 648"/>
                  <a:gd name="T16" fmla="*/ 15 w 748"/>
                  <a:gd name="T17" fmla="*/ 53 h 648"/>
                  <a:gd name="T18" fmla="*/ 20 w 748"/>
                  <a:gd name="T19" fmla="*/ 59 h 648"/>
                  <a:gd name="T20" fmla="*/ 23 w 748"/>
                  <a:gd name="T21" fmla="*/ 63 h 648"/>
                  <a:gd name="T22" fmla="*/ 24 w 748"/>
                  <a:gd name="T23" fmla="*/ 65 h 648"/>
                  <a:gd name="T24" fmla="*/ 25 w 748"/>
                  <a:gd name="T25" fmla="*/ 65 h 648"/>
                  <a:gd name="T26" fmla="*/ 27 w 748"/>
                  <a:gd name="T27" fmla="*/ 69 h 648"/>
                  <a:gd name="T28" fmla="*/ 31 w 748"/>
                  <a:gd name="T29" fmla="*/ 76 h 648"/>
                  <a:gd name="T30" fmla="*/ 37 w 748"/>
                  <a:gd name="T31" fmla="*/ 84 h 648"/>
                  <a:gd name="T32" fmla="*/ 43 w 748"/>
                  <a:gd name="T33" fmla="*/ 93 h 648"/>
                  <a:gd name="T34" fmla="*/ 50 w 748"/>
                  <a:gd name="T35" fmla="*/ 102 h 648"/>
                  <a:gd name="T36" fmla="*/ 57 w 748"/>
                  <a:gd name="T37" fmla="*/ 110 h 648"/>
                  <a:gd name="T38" fmla="*/ 63 w 748"/>
                  <a:gd name="T39" fmla="*/ 114 h 648"/>
                  <a:gd name="T40" fmla="*/ 70 w 748"/>
                  <a:gd name="T41" fmla="*/ 117 h 648"/>
                  <a:gd name="T42" fmla="*/ 77 w 748"/>
                  <a:gd name="T43" fmla="*/ 123 h 648"/>
                  <a:gd name="T44" fmla="*/ 84 w 748"/>
                  <a:gd name="T45" fmla="*/ 132 h 648"/>
                  <a:gd name="T46" fmla="*/ 91 w 748"/>
                  <a:gd name="T47" fmla="*/ 140 h 648"/>
                  <a:gd name="T48" fmla="*/ 96 w 748"/>
                  <a:gd name="T49" fmla="*/ 146 h 648"/>
                  <a:gd name="T50" fmla="*/ 101 w 748"/>
                  <a:gd name="T51" fmla="*/ 153 h 648"/>
                  <a:gd name="T52" fmla="*/ 105 w 748"/>
                  <a:gd name="T53" fmla="*/ 158 h 648"/>
                  <a:gd name="T54" fmla="*/ 109 w 748"/>
                  <a:gd name="T55" fmla="*/ 162 h 648"/>
                  <a:gd name="T56" fmla="*/ 113 w 748"/>
                  <a:gd name="T57" fmla="*/ 162 h 648"/>
                  <a:gd name="T58" fmla="*/ 118 w 748"/>
                  <a:gd name="T59" fmla="*/ 158 h 648"/>
                  <a:gd name="T60" fmla="*/ 124 w 748"/>
                  <a:gd name="T61" fmla="*/ 150 h 648"/>
                  <a:gd name="T62" fmla="*/ 132 w 748"/>
                  <a:gd name="T63" fmla="*/ 135 h 648"/>
                  <a:gd name="T64" fmla="*/ 139 w 748"/>
                  <a:gd name="T65" fmla="*/ 121 h 648"/>
                  <a:gd name="T66" fmla="*/ 145 w 748"/>
                  <a:gd name="T67" fmla="*/ 112 h 648"/>
                  <a:gd name="T68" fmla="*/ 152 w 748"/>
                  <a:gd name="T69" fmla="*/ 102 h 648"/>
                  <a:gd name="T70" fmla="*/ 157 w 748"/>
                  <a:gd name="T71" fmla="*/ 93 h 648"/>
                  <a:gd name="T72" fmla="*/ 160 w 748"/>
                  <a:gd name="T73" fmla="*/ 85 h 648"/>
                  <a:gd name="T74" fmla="*/ 163 w 748"/>
                  <a:gd name="T75" fmla="*/ 78 h 648"/>
                  <a:gd name="T76" fmla="*/ 165 w 748"/>
                  <a:gd name="T77" fmla="*/ 71 h 648"/>
                  <a:gd name="T78" fmla="*/ 168 w 748"/>
                  <a:gd name="T79" fmla="*/ 63 h 648"/>
                  <a:gd name="T80" fmla="*/ 171 w 748"/>
                  <a:gd name="T81" fmla="*/ 56 h 648"/>
                  <a:gd name="T82" fmla="*/ 174 w 748"/>
                  <a:gd name="T83" fmla="*/ 49 h 648"/>
                  <a:gd name="T84" fmla="*/ 176 w 748"/>
                  <a:gd name="T85" fmla="*/ 42 h 648"/>
                  <a:gd name="T86" fmla="*/ 179 w 748"/>
                  <a:gd name="T87" fmla="*/ 35 h 648"/>
                  <a:gd name="T88" fmla="*/ 181 w 748"/>
                  <a:gd name="T89" fmla="*/ 28 h 648"/>
                  <a:gd name="T90" fmla="*/ 184 w 748"/>
                  <a:gd name="T91" fmla="*/ 21 h 648"/>
                  <a:gd name="T92" fmla="*/ 186 w 748"/>
                  <a:gd name="T93" fmla="*/ 13 h 648"/>
                  <a:gd name="T94" fmla="*/ 187 w 748"/>
                  <a:gd name="T95" fmla="*/ 6 h 6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8"/>
                  <a:gd name="T145" fmla="*/ 0 h 648"/>
                  <a:gd name="T146" fmla="*/ 748 w 748"/>
                  <a:gd name="T147" fmla="*/ 648 h 6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8" h="648">
                    <a:moveTo>
                      <a:pt x="10" y="0"/>
                    </a:moveTo>
                    <a:lnTo>
                      <a:pt x="7" y="14"/>
                    </a:lnTo>
                    <a:lnTo>
                      <a:pt x="4" y="27"/>
                    </a:lnTo>
                    <a:lnTo>
                      <a:pt x="2" y="39"/>
                    </a:lnTo>
                    <a:lnTo>
                      <a:pt x="1" y="50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0" y="87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5" y="121"/>
                    </a:lnTo>
                    <a:lnTo>
                      <a:pt x="10" y="133"/>
                    </a:lnTo>
                    <a:lnTo>
                      <a:pt x="17" y="145"/>
                    </a:lnTo>
                    <a:lnTo>
                      <a:pt x="25" y="159"/>
                    </a:lnTo>
                    <a:lnTo>
                      <a:pt x="33" y="173"/>
                    </a:lnTo>
                    <a:lnTo>
                      <a:pt x="42" y="187"/>
                    </a:lnTo>
                    <a:lnTo>
                      <a:pt x="51" y="200"/>
                    </a:lnTo>
                    <a:lnTo>
                      <a:pt x="61" y="213"/>
                    </a:lnTo>
                    <a:lnTo>
                      <a:pt x="69" y="225"/>
                    </a:lnTo>
                    <a:lnTo>
                      <a:pt x="78" y="236"/>
                    </a:lnTo>
                    <a:lnTo>
                      <a:pt x="85" y="245"/>
                    </a:lnTo>
                    <a:lnTo>
                      <a:pt x="91" y="252"/>
                    </a:lnTo>
                    <a:lnTo>
                      <a:pt x="95" y="256"/>
                    </a:lnTo>
                    <a:lnTo>
                      <a:pt x="98" y="258"/>
                    </a:lnTo>
                    <a:lnTo>
                      <a:pt x="98" y="257"/>
                    </a:lnTo>
                    <a:lnTo>
                      <a:pt x="100" y="260"/>
                    </a:lnTo>
                    <a:lnTo>
                      <a:pt x="103" y="267"/>
                    </a:lnTo>
                    <a:lnTo>
                      <a:pt x="109" y="276"/>
                    </a:lnTo>
                    <a:lnTo>
                      <a:pt x="116" y="289"/>
                    </a:lnTo>
                    <a:lnTo>
                      <a:pt x="124" y="304"/>
                    </a:lnTo>
                    <a:lnTo>
                      <a:pt x="135" y="320"/>
                    </a:lnTo>
                    <a:lnTo>
                      <a:pt x="146" y="337"/>
                    </a:lnTo>
                    <a:lnTo>
                      <a:pt x="158" y="356"/>
                    </a:lnTo>
                    <a:lnTo>
                      <a:pt x="171" y="374"/>
                    </a:lnTo>
                    <a:lnTo>
                      <a:pt x="185" y="392"/>
                    </a:lnTo>
                    <a:lnTo>
                      <a:pt x="199" y="409"/>
                    </a:lnTo>
                    <a:lnTo>
                      <a:pt x="213" y="425"/>
                    </a:lnTo>
                    <a:lnTo>
                      <a:pt x="227" y="439"/>
                    </a:lnTo>
                    <a:lnTo>
                      <a:pt x="240" y="450"/>
                    </a:lnTo>
                    <a:lnTo>
                      <a:pt x="253" y="458"/>
                    </a:lnTo>
                    <a:lnTo>
                      <a:pt x="266" y="463"/>
                    </a:lnTo>
                    <a:lnTo>
                      <a:pt x="279" y="469"/>
                    </a:lnTo>
                    <a:lnTo>
                      <a:pt x="293" y="480"/>
                    </a:lnTo>
                    <a:lnTo>
                      <a:pt x="308" y="494"/>
                    </a:lnTo>
                    <a:lnTo>
                      <a:pt x="322" y="510"/>
                    </a:lnTo>
                    <a:lnTo>
                      <a:pt x="337" y="527"/>
                    </a:lnTo>
                    <a:lnTo>
                      <a:pt x="350" y="543"/>
                    </a:lnTo>
                    <a:lnTo>
                      <a:pt x="362" y="558"/>
                    </a:lnTo>
                    <a:lnTo>
                      <a:pt x="373" y="570"/>
                    </a:lnTo>
                    <a:lnTo>
                      <a:pt x="384" y="584"/>
                    </a:lnTo>
                    <a:lnTo>
                      <a:pt x="394" y="598"/>
                    </a:lnTo>
                    <a:lnTo>
                      <a:pt x="403" y="610"/>
                    </a:lnTo>
                    <a:lnTo>
                      <a:pt x="413" y="622"/>
                    </a:lnTo>
                    <a:lnTo>
                      <a:pt x="421" y="632"/>
                    </a:lnTo>
                    <a:lnTo>
                      <a:pt x="429" y="640"/>
                    </a:lnTo>
                    <a:lnTo>
                      <a:pt x="436" y="646"/>
                    </a:lnTo>
                    <a:lnTo>
                      <a:pt x="444" y="648"/>
                    </a:lnTo>
                    <a:lnTo>
                      <a:pt x="453" y="647"/>
                    </a:lnTo>
                    <a:lnTo>
                      <a:pt x="462" y="642"/>
                    </a:lnTo>
                    <a:lnTo>
                      <a:pt x="472" y="632"/>
                    </a:lnTo>
                    <a:lnTo>
                      <a:pt x="484" y="618"/>
                    </a:lnTo>
                    <a:lnTo>
                      <a:pt x="497" y="598"/>
                    </a:lnTo>
                    <a:lnTo>
                      <a:pt x="512" y="573"/>
                    </a:lnTo>
                    <a:lnTo>
                      <a:pt x="528" y="541"/>
                    </a:lnTo>
                    <a:lnTo>
                      <a:pt x="547" y="503"/>
                    </a:lnTo>
                    <a:lnTo>
                      <a:pt x="557" y="485"/>
                    </a:lnTo>
                    <a:lnTo>
                      <a:pt x="568" y="465"/>
                    </a:lnTo>
                    <a:lnTo>
                      <a:pt x="581" y="447"/>
                    </a:lnTo>
                    <a:lnTo>
                      <a:pt x="593" y="428"/>
                    </a:lnTo>
                    <a:lnTo>
                      <a:pt x="606" y="409"/>
                    </a:lnTo>
                    <a:lnTo>
                      <a:pt x="617" y="390"/>
                    </a:lnTo>
                    <a:lnTo>
                      <a:pt x="627" y="371"/>
                    </a:lnTo>
                    <a:lnTo>
                      <a:pt x="635" y="352"/>
                    </a:lnTo>
                    <a:lnTo>
                      <a:pt x="640" y="339"/>
                    </a:lnTo>
                    <a:lnTo>
                      <a:pt x="645" y="325"/>
                    </a:lnTo>
                    <a:lnTo>
                      <a:pt x="650" y="311"/>
                    </a:lnTo>
                    <a:lnTo>
                      <a:pt x="655" y="297"/>
                    </a:lnTo>
                    <a:lnTo>
                      <a:pt x="660" y="283"/>
                    </a:lnTo>
                    <a:lnTo>
                      <a:pt x="666" y="268"/>
                    </a:lnTo>
                    <a:lnTo>
                      <a:pt x="672" y="254"/>
                    </a:lnTo>
                    <a:lnTo>
                      <a:pt x="677" y="239"/>
                    </a:lnTo>
                    <a:lnTo>
                      <a:pt x="683" y="224"/>
                    </a:lnTo>
                    <a:lnTo>
                      <a:pt x="689" y="210"/>
                    </a:lnTo>
                    <a:lnTo>
                      <a:pt x="694" y="195"/>
                    </a:lnTo>
                    <a:lnTo>
                      <a:pt x="700" y="181"/>
                    </a:lnTo>
                    <a:lnTo>
                      <a:pt x="705" y="167"/>
                    </a:lnTo>
                    <a:lnTo>
                      <a:pt x="710" y="153"/>
                    </a:lnTo>
                    <a:lnTo>
                      <a:pt x="714" y="139"/>
                    </a:lnTo>
                    <a:lnTo>
                      <a:pt x="719" y="126"/>
                    </a:lnTo>
                    <a:lnTo>
                      <a:pt x="723" y="114"/>
                    </a:lnTo>
                    <a:lnTo>
                      <a:pt x="729" y="100"/>
                    </a:lnTo>
                    <a:lnTo>
                      <a:pt x="735" y="84"/>
                    </a:lnTo>
                    <a:lnTo>
                      <a:pt x="740" y="69"/>
                    </a:lnTo>
                    <a:lnTo>
                      <a:pt x="744" y="53"/>
                    </a:lnTo>
                    <a:lnTo>
                      <a:pt x="747" y="38"/>
                    </a:lnTo>
                    <a:lnTo>
                      <a:pt x="748" y="23"/>
                    </a:lnTo>
                    <a:lnTo>
                      <a:pt x="746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sp>
          <p:nvSpPr>
            <p:cNvPr id="5189" name="Text Box 102"/>
            <p:cNvSpPr>
              <a:spLocks noChangeArrowheads="1"/>
            </p:cNvSpPr>
            <p:nvPr/>
          </p:nvSpPr>
          <p:spPr bwMode="auto">
            <a:xfrm>
              <a:off x="0" y="0"/>
              <a:ext cx="169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Unit Pengelola Kegiatan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:</a:t>
              </a:r>
              <a:endParaRPr lang="en-US" altLang="en-US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r>
                <a:rPr lang="en-US" sz="1600" b="1">
                  <a:solidFill>
                    <a:srgbClr val="CC0000"/>
                  </a:solidFill>
                  <a:latin typeface="Times New Roman" pitchFamily="18" charset="0"/>
                  <a:sym typeface="Times New Roman" pitchFamily="18" charset="0"/>
                </a:rPr>
                <a:t>UPT</a:t>
              </a:r>
              <a:endParaRPr lang="en-US" sz="16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914400" y="1957388"/>
            <a:ext cx="3076575" cy="2706687"/>
            <a:chOff x="0" y="0"/>
            <a:chExt cx="1938" cy="1705"/>
          </a:xfrm>
        </p:grpSpPr>
        <p:graphicFrame>
          <p:nvGraphicFramePr>
            <p:cNvPr id="5122" name="Object 104"/>
            <p:cNvGraphicFramePr>
              <a:graphicFrameLocks noChangeAspect="1"/>
            </p:cNvGraphicFramePr>
            <p:nvPr/>
          </p:nvGraphicFramePr>
          <p:xfrm>
            <a:off x="864" y="255"/>
            <a:ext cx="864" cy="576"/>
          </p:xfrm>
          <a:graphic>
            <a:graphicData uri="http://schemas.openxmlformats.org/presentationml/2006/ole">
              <p:oleObj spid="_x0000_s5122" r:id="rId5" imgW="156048392" imgH="52016342" progId="">
                <p:embed/>
              </p:oleObj>
            </a:graphicData>
          </a:graphic>
        </p:graphicFrame>
        <p:graphicFrame>
          <p:nvGraphicFramePr>
            <p:cNvPr id="5123" name="Object 105"/>
            <p:cNvGraphicFramePr>
              <a:graphicFrameLocks noChangeAspect="1"/>
            </p:cNvGraphicFramePr>
            <p:nvPr/>
          </p:nvGraphicFramePr>
          <p:xfrm>
            <a:off x="672" y="1455"/>
            <a:ext cx="432" cy="250"/>
          </p:xfrm>
          <a:graphic>
            <a:graphicData uri="http://schemas.openxmlformats.org/presentationml/2006/ole">
              <p:oleObj spid="_x0000_s5123" r:id="rId6" imgW="72885617" imgH="37633592" progId="">
                <p:embed/>
              </p:oleObj>
            </a:graphicData>
          </a:graphic>
        </p:graphicFrame>
        <p:graphicFrame>
          <p:nvGraphicFramePr>
            <p:cNvPr id="5124" name="Object 106"/>
            <p:cNvGraphicFramePr>
              <a:graphicFrameLocks noChangeAspect="1"/>
            </p:cNvGraphicFramePr>
            <p:nvPr/>
          </p:nvGraphicFramePr>
          <p:xfrm>
            <a:off x="144" y="1263"/>
            <a:ext cx="334" cy="432"/>
          </p:xfrm>
          <a:graphic>
            <a:graphicData uri="http://schemas.openxmlformats.org/presentationml/2006/ole">
              <p:oleObj spid="_x0000_s5124" r:id="rId7" imgW="9706292" imgH="12763817" progId="">
                <p:embed/>
              </p:oleObj>
            </a:graphicData>
          </a:graphic>
        </p:graphicFrame>
        <p:graphicFrame>
          <p:nvGraphicFramePr>
            <p:cNvPr id="5125" name="Object 107"/>
            <p:cNvGraphicFramePr>
              <a:graphicFrameLocks noChangeAspect="1"/>
            </p:cNvGraphicFramePr>
            <p:nvPr/>
          </p:nvGraphicFramePr>
          <p:xfrm>
            <a:off x="672" y="879"/>
            <a:ext cx="1136" cy="523"/>
          </p:xfrm>
          <a:graphic>
            <a:graphicData uri="http://schemas.openxmlformats.org/presentationml/2006/ole">
              <p:oleObj spid="_x0000_s5125" r:id="rId8" imgW="47511017" imgH="20021867" progId="">
                <p:embed/>
              </p:oleObj>
            </a:graphicData>
          </a:graphic>
        </p:graphicFrame>
        <p:sp>
          <p:nvSpPr>
            <p:cNvPr id="5137" name="Text Box 108"/>
            <p:cNvSpPr>
              <a:spLocks noChangeArrowheads="1"/>
            </p:cNvSpPr>
            <p:nvPr/>
          </p:nvSpPr>
          <p:spPr bwMode="auto">
            <a:xfrm>
              <a:off x="0" y="0"/>
              <a:ext cx="193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sng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Unit Pengelola Sumberdaya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sym typeface="Times New Roman" pitchFamily="18" charset="0"/>
                </a:rPr>
                <a:t> :</a:t>
              </a:r>
              <a:endParaRPr lang="en-US" sz="16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pPr>
                <a:buFont typeface="Arial" pitchFamily="34" charset="0"/>
                <a:buChar char="-"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 charset="0"/>
                  <a:sym typeface="Times New Roman" pitchFamily="18" charset="0"/>
                </a:rPr>
                <a:t>Kepala Instansi</a:t>
              </a:r>
            </a:p>
            <a:p>
              <a:pPr>
                <a:buFont typeface="Arial" pitchFamily="34" charset="0"/>
                <a:buChar char="-"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 charset="0"/>
                  <a:sym typeface="Times New Roman" pitchFamily="18" charset="0"/>
                </a:rPr>
                <a:t>Management</a:t>
              </a:r>
              <a:endParaRPr lang="en-US" altLang="en-US" sz="1600" b="1">
                <a:solidFill>
                  <a:srgbClr val="CC0000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endParaRPr lang="en-US" altLang="en-US" sz="160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192" y="639"/>
              <a:ext cx="288" cy="384"/>
              <a:chOff x="0" y="0"/>
              <a:chExt cx="638" cy="647"/>
            </a:xfrm>
          </p:grpSpPr>
          <p:sp>
            <p:nvSpPr>
              <p:cNvPr id="5181" name="Freeform 110"/>
              <p:cNvSpPr>
                <a:spLocks noChangeArrowheads="1"/>
              </p:cNvSpPr>
              <p:nvPr/>
            </p:nvSpPr>
            <p:spPr bwMode="auto">
              <a:xfrm>
                <a:off x="81" y="91"/>
                <a:ext cx="122" cy="195"/>
              </a:xfrm>
              <a:custGeom>
                <a:avLst/>
                <a:gdLst>
                  <a:gd name="T0" fmla="*/ 1 w 2201"/>
                  <a:gd name="T1" fmla="*/ 195 h 3517"/>
                  <a:gd name="T2" fmla="*/ 0 w 2201"/>
                  <a:gd name="T3" fmla="*/ 0 h 3517"/>
                  <a:gd name="T4" fmla="*/ 0 w 2201"/>
                  <a:gd name="T5" fmla="*/ 4 h 3517"/>
                  <a:gd name="T6" fmla="*/ 3 w 2201"/>
                  <a:gd name="T7" fmla="*/ 8 h 3517"/>
                  <a:gd name="T8" fmla="*/ 5 w 2201"/>
                  <a:gd name="T9" fmla="*/ 11 h 3517"/>
                  <a:gd name="T10" fmla="*/ 9 w 2201"/>
                  <a:gd name="T11" fmla="*/ 15 h 3517"/>
                  <a:gd name="T12" fmla="*/ 14 w 2201"/>
                  <a:gd name="T13" fmla="*/ 18 h 3517"/>
                  <a:gd name="T14" fmla="*/ 20 w 2201"/>
                  <a:gd name="T15" fmla="*/ 20 h 3517"/>
                  <a:gd name="T16" fmla="*/ 26 w 2201"/>
                  <a:gd name="T17" fmla="*/ 23 h 3517"/>
                  <a:gd name="T18" fmla="*/ 34 w 2201"/>
                  <a:gd name="T19" fmla="*/ 25 h 3517"/>
                  <a:gd name="T20" fmla="*/ 42 w 2201"/>
                  <a:gd name="T21" fmla="*/ 26 h 3517"/>
                  <a:gd name="T22" fmla="*/ 50 w 2201"/>
                  <a:gd name="T23" fmla="*/ 27 h 3517"/>
                  <a:gd name="T24" fmla="*/ 59 w 2201"/>
                  <a:gd name="T25" fmla="*/ 27 h 3517"/>
                  <a:gd name="T26" fmla="*/ 68 w 2201"/>
                  <a:gd name="T27" fmla="*/ 27 h 3517"/>
                  <a:gd name="T28" fmla="*/ 76 w 2201"/>
                  <a:gd name="T29" fmla="*/ 26 h 3517"/>
                  <a:gd name="T30" fmla="*/ 84 w 2201"/>
                  <a:gd name="T31" fmla="*/ 25 h 3517"/>
                  <a:gd name="T32" fmla="*/ 92 w 2201"/>
                  <a:gd name="T33" fmla="*/ 24 h 3517"/>
                  <a:gd name="T34" fmla="*/ 99 w 2201"/>
                  <a:gd name="T35" fmla="*/ 21 h 3517"/>
                  <a:gd name="T36" fmla="*/ 105 w 2201"/>
                  <a:gd name="T37" fmla="*/ 19 h 3517"/>
                  <a:gd name="T38" fmla="*/ 111 w 2201"/>
                  <a:gd name="T39" fmla="*/ 16 h 3517"/>
                  <a:gd name="T40" fmla="*/ 116 w 2201"/>
                  <a:gd name="T41" fmla="*/ 13 h 3517"/>
                  <a:gd name="T42" fmla="*/ 119 w 2201"/>
                  <a:gd name="T43" fmla="*/ 9 h 3517"/>
                  <a:gd name="T44" fmla="*/ 121 w 2201"/>
                  <a:gd name="T45" fmla="*/ 6 h 3517"/>
                  <a:gd name="T46" fmla="*/ 122 w 2201"/>
                  <a:gd name="T47" fmla="*/ 2 h 3517"/>
                  <a:gd name="T48" fmla="*/ 122 w 2201"/>
                  <a:gd name="T49" fmla="*/ 0 h 3517"/>
                  <a:gd name="T50" fmla="*/ 122 w 2201"/>
                  <a:gd name="T51" fmla="*/ 195 h 3517"/>
                  <a:gd name="T52" fmla="*/ 1 w 2201"/>
                  <a:gd name="T53" fmla="*/ 195 h 35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01"/>
                  <a:gd name="T82" fmla="*/ 0 h 3517"/>
                  <a:gd name="T83" fmla="*/ 2201 w 2201"/>
                  <a:gd name="T84" fmla="*/ 3517 h 35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01" h="3517">
                    <a:moveTo>
                      <a:pt x="23" y="3517"/>
                    </a:moveTo>
                    <a:lnTo>
                      <a:pt x="0" y="0"/>
                    </a:lnTo>
                    <a:lnTo>
                      <a:pt x="9" y="75"/>
                    </a:lnTo>
                    <a:lnTo>
                      <a:pt x="46" y="140"/>
                    </a:lnTo>
                    <a:lnTo>
                      <a:pt x="89" y="198"/>
                    </a:lnTo>
                    <a:lnTo>
                      <a:pt x="166" y="268"/>
                    </a:lnTo>
                    <a:lnTo>
                      <a:pt x="252" y="320"/>
                    </a:lnTo>
                    <a:lnTo>
                      <a:pt x="357" y="366"/>
                    </a:lnTo>
                    <a:lnTo>
                      <a:pt x="477" y="406"/>
                    </a:lnTo>
                    <a:lnTo>
                      <a:pt x="615" y="447"/>
                    </a:lnTo>
                    <a:lnTo>
                      <a:pt x="754" y="470"/>
                    </a:lnTo>
                    <a:lnTo>
                      <a:pt x="910" y="488"/>
                    </a:lnTo>
                    <a:lnTo>
                      <a:pt x="1068" y="492"/>
                    </a:lnTo>
                    <a:lnTo>
                      <a:pt x="1227" y="488"/>
                    </a:lnTo>
                    <a:lnTo>
                      <a:pt x="1375" y="477"/>
                    </a:lnTo>
                    <a:lnTo>
                      <a:pt x="1520" y="454"/>
                    </a:lnTo>
                    <a:lnTo>
                      <a:pt x="1663" y="431"/>
                    </a:lnTo>
                    <a:lnTo>
                      <a:pt x="1787" y="382"/>
                    </a:lnTo>
                    <a:lnTo>
                      <a:pt x="1901" y="343"/>
                    </a:lnTo>
                    <a:lnTo>
                      <a:pt x="1998" y="295"/>
                    </a:lnTo>
                    <a:lnTo>
                      <a:pt x="2086" y="232"/>
                    </a:lnTo>
                    <a:lnTo>
                      <a:pt x="2144" y="171"/>
                    </a:lnTo>
                    <a:lnTo>
                      <a:pt x="2178" y="106"/>
                    </a:lnTo>
                    <a:lnTo>
                      <a:pt x="2201" y="34"/>
                    </a:lnTo>
                    <a:lnTo>
                      <a:pt x="2201" y="0"/>
                    </a:lnTo>
                    <a:lnTo>
                      <a:pt x="2201" y="3517"/>
                    </a:lnTo>
                    <a:lnTo>
                      <a:pt x="23" y="35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82" name="Freeform 111"/>
              <p:cNvSpPr>
                <a:spLocks noChangeArrowheads="1"/>
              </p:cNvSpPr>
              <p:nvPr/>
            </p:nvSpPr>
            <p:spPr bwMode="auto">
              <a:xfrm>
                <a:off x="221" y="16"/>
                <a:ext cx="122" cy="196"/>
              </a:xfrm>
              <a:custGeom>
                <a:avLst/>
                <a:gdLst>
                  <a:gd name="T0" fmla="*/ 1 w 2200"/>
                  <a:gd name="T1" fmla="*/ 196 h 3524"/>
                  <a:gd name="T2" fmla="*/ 0 w 2200"/>
                  <a:gd name="T3" fmla="*/ 0 h 3524"/>
                  <a:gd name="T4" fmla="*/ 1 w 2200"/>
                  <a:gd name="T5" fmla="*/ 4 h 3524"/>
                  <a:gd name="T6" fmla="*/ 2 w 2200"/>
                  <a:gd name="T7" fmla="*/ 8 h 3524"/>
                  <a:gd name="T8" fmla="*/ 5 w 2200"/>
                  <a:gd name="T9" fmla="*/ 11 h 3524"/>
                  <a:gd name="T10" fmla="*/ 9 w 2200"/>
                  <a:gd name="T11" fmla="*/ 15 h 3524"/>
                  <a:gd name="T12" fmla="*/ 14 w 2200"/>
                  <a:gd name="T13" fmla="*/ 18 h 3524"/>
                  <a:gd name="T14" fmla="*/ 20 w 2200"/>
                  <a:gd name="T15" fmla="*/ 21 h 3524"/>
                  <a:gd name="T16" fmla="*/ 27 w 2200"/>
                  <a:gd name="T17" fmla="*/ 23 h 3524"/>
                  <a:gd name="T18" fmla="*/ 34 w 2200"/>
                  <a:gd name="T19" fmla="*/ 25 h 3524"/>
                  <a:gd name="T20" fmla="*/ 42 w 2200"/>
                  <a:gd name="T21" fmla="*/ 27 h 3524"/>
                  <a:gd name="T22" fmla="*/ 50 w 2200"/>
                  <a:gd name="T23" fmla="*/ 28 h 3524"/>
                  <a:gd name="T24" fmla="*/ 59 w 2200"/>
                  <a:gd name="T25" fmla="*/ 28 h 3524"/>
                  <a:gd name="T26" fmla="*/ 68 w 2200"/>
                  <a:gd name="T27" fmla="*/ 28 h 3524"/>
                  <a:gd name="T28" fmla="*/ 76 w 2200"/>
                  <a:gd name="T29" fmla="*/ 27 h 3524"/>
                  <a:gd name="T30" fmla="*/ 84 w 2200"/>
                  <a:gd name="T31" fmla="*/ 26 h 3524"/>
                  <a:gd name="T32" fmla="*/ 92 w 2200"/>
                  <a:gd name="T33" fmla="*/ 24 h 3524"/>
                  <a:gd name="T34" fmla="*/ 99 w 2200"/>
                  <a:gd name="T35" fmla="*/ 22 h 3524"/>
                  <a:gd name="T36" fmla="*/ 105 w 2200"/>
                  <a:gd name="T37" fmla="*/ 19 h 3524"/>
                  <a:gd name="T38" fmla="*/ 111 w 2200"/>
                  <a:gd name="T39" fmla="*/ 17 h 3524"/>
                  <a:gd name="T40" fmla="*/ 116 w 2200"/>
                  <a:gd name="T41" fmla="*/ 13 h 3524"/>
                  <a:gd name="T42" fmla="*/ 119 w 2200"/>
                  <a:gd name="T43" fmla="*/ 10 h 3524"/>
                  <a:gd name="T44" fmla="*/ 121 w 2200"/>
                  <a:gd name="T45" fmla="*/ 6 h 3524"/>
                  <a:gd name="T46" fmla="*/ 122 w 2200"/>
                  <a:gd name="T47" fmla="*/ 2 h 3524"/>
                  <a:gd name="T48" fmla="*/ 122 w 2200"/>
                  <a:gd name="T49" fmla="*/ 0 h 3524"/>
                  <a:gd name="T50" fmla="*/ 122 w 2200"/>
                  <a:gd name="T51" fmla="*/ 196 h 3524"/>
                  <a:gd name="T52" fmla="*/ 1 w 2200"/>
                  <a:gd name="T53" fmla="*/ 196 h 35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00"/>
                  <a:gd name="T82" fmla="*/ 0 h 3524"/>
                  <a:gd name="T83" fmla="*/ 2200 w 2200"/>
                  <a:gd name="T84" fmla="*/ 3524 h 35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00" h="3524">
                    <a:moveTo>
                      <a:pt x="23" y="3524"/>
                    </a:moveTo>
                    <a:lnTo>
                      <a:pt x="0" y="0"/>
                    </a:lnTo>
                    <a:lnTo>
                      <a:pt x="11" y="75"/>
                    </a:lnTo>
                    <a:lnTo>
                      <a:pt x="45" y="143"/>
                    </a:lnTo>
                    <a:lnTo>
                      <a:pt x="89" y="201"/>
                    </a:lnTo>
                    <a:lnTo>
                      <a:pt x="162" y="271"/>
                    </a:lnTo>
                    <a:lnTo>
                      <a:pt x="250" y="322"/>
                    </a:lnTo>
                    <a:lnTo>
                      <a:pt x="356" y="377"/>
                    </a:lnTo>
                    <a:lnTo>
                      <a:pt x="479" y="417"/>
                    </a:lnTo>
                    <a:lnTo>
                      <a:pt x="618" y="454"/>
                    </a:lnTo>
                    <a:lnTo>
                      <a:pt x="753" y="478"/>
                    </a:lnTo>
                    <a:lnTo>
                      <a:pt x="909" y="495"/>
                    </a:lnTo>
                    <a:lnTo>
                      <a:pt x="1066" y="497"/>
                    </a:lnTo>
                    <a:lnTo>
                      <a:pt x="1225" y="495"/>
                    </a:lnTo>
                    <a:lnTo>
                      <a:pt x="1370" y="485"/>
                    </a:lnTo>
                    <a:lnTo>
                      <a:pt x="1519" y="465"/>
                    </a:lnTo>
                    <a:lnTo>
                      <a:pt x="1660" y="435"/>
                    </a:lnTo>
                    <a:lnTo>
                      <a:pt x="1789" y="390"/>
                    </a:lnTo>
                    <a:lnTo>
                      <a:pt x="1900" y="350"/>
                    </a:lnTo>
                    <a:lnTo>
                      <a:pt x="2000" y="298"/>
                    </a:lnTo>
                    <a:lnTo>
                      <a:pt x="2085" y="234"/>
                    </a:lnTo>
                    <a:lnTo>
                      <a:pt x="2143" y="174"/>
                    </a:lnTo>
                    <a:lnTo>
                      <a:pt x="2177" y="109"/>
                    </a:lnTo>
                    <a:lnTo>
                      <a:pt x="2200" y="38"/>
                    </a:lnTo>
                    <a:lnTo>
                      <a:pt x="2200" y="0"/>
                    </a:lnTo>
                    <a:lnTo>
                      <a:pt x="2200" y="3524"/>
                    </a:lnTo>
                    <a:lnTo>
                      <a:pt x="23" y="35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83" name="Freeform 112"/>
              <p:cNvSpPr>
                <a:spLocks noChangeArrowheads="1"/>
              </p:cNvSpPr>
              <p:nvPr/>
            </p:nvSpPr>
            <p:spPr bwMode="auto">
              <a:xfrm>
                <a:off x="361" y="53"/>
                <a:ext cx="122" cy="196"/>
              </a:xfrm>
              <a:custGeom>
                <a:avLst/>
                <a:gdLst>
                  <a:gd name="T0" fmla="*/ 1 w 2197"/>
                  <a:gd name="T1" fmla="*/ 196 h 3514"/>
                  <a:gd name="T2" fmla="*/ 0 w 2197"/>
                  <a:gd name="T3" fmla="*/ 0 h 3514"/>
                  <a:gd name="T4" fmla="*/ 1 w 2197"/>
                  <a:gd name="T5" fmla="*/ 4 h 3514"/>
                  <a:gd name="T6" fmla="*/ 2 w 2197"/>
                  <a:gd name="T7" fmla="*/ 7 h 3514"/>
                  <a:gd name="T8" fmla="*/ 5 w 2197"/>
                  <a:gd name="T9" fmla="*/ 11 h 3514"/>
                  <a:gd name="T10" fmla="*/ 9 w 2197"/>
                  <a:gd name="T11" fmla="*/ 15 h 3514"/>
                  <a:gd name="T12" fmla="*/ 14 w 2197"/>
                  <a:gd name="T13" fmla="*/ 18 h 3514"/>
                  <a:gd name="T14" fmla="*/ 20 w 2197"/>
                  <a:gd name="T15" fmla="*/ 21 h 3514"/>
                  <a:gd name="T16" fmla="*/ 26 w 2197"/>
                  <a:gd name="T17" fmla="*/ 23 h 3514"/>
                  <a:gd name="T18" fmla="*/ 34 w 2197"/>
                  <a:gd name="T19" fmla="*/ 25 h 3514"/>
                  <a:gd name="T20" fmla="*/ 42 w 2197"/>
                  <a:gd name="T21" fmla="*/ 26 h 3514"/>
                  <a:gd name="T22" fmla="*/ 51 w 2197"/>
                  <a:gd name="T23" fmla="*/ 27 h 3514"/>
                  <a:gd name="T24" fmla="*/ 59 w 2197"/>
                  <a:gd name="T25" fmla="*/ 27 h 3514"/>
                  <a:gd name="T26" fmla="*/ 68 w 2197"/>
                  <a:gd name="T27" fmla="*/ 27 h 3514"/>
                  <a:gd name="T28" fmla="*/ 76 w 2197"/>
                  <a:gd name="T29" fmla="*/ 27 h 3514"/>
                  <a:gd name="T30" fmla="*/ 84 w 2197"/>
                  <a:gd name="T31" fmla="*/ 25 h 3514"/>
                  <a:gd name="T32" fmla="*/ 92 w 2197"/>
                  <a:gd name="T33" fmla="*/ 24 h 3514"/>
                  <a:gd name="T34" fmla="*/ 100 w 2197"/>
                  <a:gd name="T35" fmla="*/ 21 h 3514"/>
                  <a:gd name="T36" fmla="*/ 106 w 2197"/>
                  <a:gd name="T37" fmla="*/ 19 h 3514"/>
                  <a:gd name="T38" fmla="*/ 111 w 2197"/>
                  <a:gd name="T39" fmla="*/ 16 h 3514"/>
                  <a:gd name="T40" fmla="*/ 116 w 2197"/>
                  <a:gd name="T41" fmla="*/ 13 h 3514"/>
                  <a:gd name="T42" fmla="*/ 119 w 2197"/>
                  <a:gd name="T43" fmla="*/ 9 h 3514"/>
                  <a:gd name="T44" fmla="*/ 121 w 2197"/>
                  <a:gd name="T45" fmla="*/ 6 h 3514"/>
                  <a:gd name="T46" fmla="*/ 122 w 2197"/>
                  <a:gd name="T47" fmla="*/ 2 h 3514"/>
                  <a:gd name="T48" fmla="*/ 122 w 2197"/>
                  <a:gd name="T49" fmla="*/ 0 h 3514"/>
                  <a:gd name="T50" fmla="*/ 122 w 2197"/>
                  <a:gd name="T51" fmla="*/ 196 h 3514"/>
                  <a:gd name="T52" fmla="*/ 1 w 2197"/>
                  <a:gd name="T53" fmla="*/ 196 h 35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97"/>
                  <a:gd name="T82" fmla="*/ 0 h 3514"/>
                  <a:gd name="T83" fmla="*/ 2197 w 2197"/>
                  <a:gd name="T84" fmla="*/ 3514 h 35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97" h="3514">
                    <a:moveTo>
                      <a:pt x="24" y="3514"/>
                    </a:moveTo>
                    <a:lnTo>
                      <a:pt x="0" y="0"/>
                    </a:lnTo>
                    <a:lnTo>
                      <a:pt x="11" y="74"/>
                    </a:lnTo>
                    <a:lnTo>
                      <a:pt x="45" y="134"/>
                    </a:lnTo>
                    <a:lnTo>
                      <a:pt x="89" y="195"/>
                    </a:lnTo>
                    <a:lnTo>
                      <a:pt x="166" y="263"/>
                    </a:lnTo>
                    <a:lnTo>
                      <a:pt x="254" y="321"/>
                    </a:lnTo>
                    <a:lnTo>
                      <a:pt x="356" y="368"/>
                    </a:lnTo>
                    <a:lnTo>
                      <a:pt x="476" y="410"/>
                    </a:lnTo>
                    <a:lnTo>
                      <a:pt x="619" y="449"/>
                    </a:lnTo>
                    <a:lnTo>
                      <a:pt x="757" y="472"/>
                    </a:lnTo>
                    <a:lnTo>
                      <a:pt x="911" y="490"/>
                    </a:lnTo>
                    <a:lnTo>
                      <a:pt x="1068" y="490"/>
                    </a:lnTo>
                    <a:lnTo>
                      <a:pt x="1225" y="490"/>
                    </a:lnTo>
                    <a:lnTo>
                      <a:pt x="1370" y="479"/>
                    </a:lnTo>
                    <a:lnTo>
                      <a:pt x="1521" y="456"/>
                    </a:lnTo>
                    <a:lnTo>
                      <a:pt x="1658" y="426"/>
                    </a:lnTo>
                    <a:lnTo>
                      <a:pt x="1793" y="381"/>
                    </a:lnTo>
                    <a:lnTo>
                      <a:pt x="1904" y="340"/>
                    </a:lnTo>
                    <a:lnTo>
                      <a:pt x="2004" y="290"/>
                    </a:lnTo>
                    <a:lnTo>
                      <a:pt x="2082" y="226"/>
                    </a:lnTo>
                    <a:lnTo>
                      <a:pt x="2143" y="165"/>
                    </a:lnTo>
                    <a:lnTo>
                      <a:pt x="2177" y="100"/>
                    </a:lnTo>
                    <a:lnTo>
                      <a:pt x="2197" y="32"/>
                    </a:lnTo>
                    <a:lnTo>
                      <a:pt x="2197" y="0"/>
                    </a:lnTo>
                    <a:lnTo>
                      <a:pt x="2197" y="3514"/>
                    </a:lnTo>
                    <a:lnTo>
                      <a:pt x="24" y="35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84" name="Freeform 113"/>
              <p:cNvSpPr>
                <a:spLocks noChangeArrowheads="1"/>
              </p:cNvSpPr>
              <p:nvPr/>
            </p:nvSpPr>
            <p:spPr bwMode="auto">
              <a:xfrm>
                <a:off x="506" y="97"/>
                <a:ext cx="122" cy="195"/>
              </a:xfrm>
              <a:custGeom>
                <a:avLst/>
                <a:gdLst>
                  <a:gd name="T0" fmla="*/ 1 w 2199"/>
                  <a:gd name="T1" fmla="*/ 195 h 3514"/>
                  <a:gd name="T2" fmla="*/ 0 w 2199"/>
                  <a:gd name="T3" fmla="*/ 0 h 3514"/>
                  <a:gd name="T4" fmla="*/ 1 w 2199"/>
                  <a:gd name="T5" fmla="*/ 4 h 3514"/>
                  <a:gd name="T6" fmla="*/ 3 w 2199"/>
                  <a:gd name="T7" fmla="*/ 8 h 3514"/>
                  <a:gd name="T8" fmla="*/ 5 w 2199"/>
                  <a:gd name="T9" fmla="*/ 11 h 3514"/>
                  <a:gd name="T10" fmla="*/ 9 w 2199"/>
                  <a:gd name="T11" fmla="*/ 15 h 3514"/>
                  <a:gd name="T12" fmla="*/ 14 w 2199"/>
                  <a:gd name="T13" fmla="*/ 18 h 3514"/>
                  <a:gd name="T14" fmla="*/ 20 w 2199"/>
                  <a:gd name="T15" fmla="*/ 20 h 3514"/>
                  <a:gd name="T16" fmla="*/ 27 w 2199"/>
                  <a:gd name="T17" fmla="*/ 23 h 3514"/>
                  <a:gd name="T18" fmla="*/ 34 w 2199"/>
                  <a:gd name="T19" fmla="*/ 25 h 3514"/>
                  <a:gd name="T20" fmla="*/ 42 w 2199"/>
                  <a:gd name="T21" fmla="*/ 26 h 3514"/>
                  <a:gd name="T22" fmla="*/ 51 w 2199"/>
                  <a:gd name="T23" fmla="*/ 27 h 3514"/>
                  <a:gd name="T24" fmla="*/ 59 w 2199"/>
                  <a:gd name="T25" fmla="*/ 27 h 3514"/>
                  <a:gd name="T26" fmla="*/ 68 w 2199"/>
                  <a:gd name="T27" fmla="*/ 27 h 3514"/>
                  <a:gd name="T28" fmla="*/ 76 w 2199"/>
                  <a:gd name="T29" fmla="*/ 26 h 3514"/>
                  <a:gd name="T30" fmla="*/ 85 w 2199"/>
                  <a:gd name="T31" fmla="*/ 25 h 3514"/>
                  <a:gd name="T32" fmla="*/ 92 w 2199"/>
                  <a:gd name="T33" fmla="*/ 24 h 3514"/>
                  <a:gd name="T34" fmla="*/ 99 w 2199"/>
                  <a:gd name="T35" fmla="*/ 21 h 3514"/>
                  <a:gd name="T36" fmla="*/ 106 w 2199"/>
                  <a:gd name="T37" fmla="*/ 19 h 3514"/>
                  <a:gd name="T38" fmla="*/ 111 w 2199"/>
                  <a:gd name="T39" fmla="*/ 16 h 3514"/>
                  <a:gd name="T40" fmla="*/ 116 w 2199"/>
                  <a:gd name="T41" fmla="*/ 13 h 3514"/>
                  <a:gd name="T42" fmla="*/ 119 w 2199"/>
                  <a:gd name="T43" fmla="*/ 9 h 3514"/>
                  <a:gd name="T44" fmla="*/ 121 w 2199"/>
                  <a:gd name="T45" fmla="*/ 6 h 3514"/>
                  <a:gd name="T46" fmla="*/ 122 w 2199"/>
                  <a:gd name="T47" fmla="*/ 2 h 3514"/>
                  <a:gd name="T48" fmla="*/ 122 w 2199"/>
                  <a:gd name="T49" fmla="*/ 0 h 3514"/>
                  <a:gd name="T50" fmla="*/ 122 w 2199"/>
                  <a:gd name="T51" fmla="*/ 195 h 3514"/>
                  <a:gd name="T52" fmla="*/ 1 w 2199"/>
                  <a:gd name="T53" fmla="*/ 195 h 35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99"/>
                  <a:gd name="T82" fmla="*/ 0 h 3514"/>
                  <a:gd name="T83" fmla="*/ 2199 w 2199"/>
                  <a:gd name="T84" fmla="*/ 3514 h 35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99" h="3514">
                    <a:moveTo>
                      <a:pt x="27" y="3514"/>
                    </a:moveTo>
                    <a:lnTo>
                      <a:pt x="0" y="0"/>
                    </a:lnTo>
                    <a:lnTo>
                      <a:pt x="15" y="73"/>
                    </a:lnTo>
                    <a:lnTo>
                      <a:pt x="51" y="142"/>
                    </a:lnTo>
                    <a:lnTo>
                      <a:pt x="92" y="195"/>
                    </a:lnTo>
                    <a:lnTo>
                      <a:pt x="169" y="263"/>
                    </a:lnTo>
                    <a:lnTo>
                      <a:pt x="257" y="321"/>
                    </a:lnTo>
                    <a:lnTo>
                      <a:pt x="357" y="367"/>
                    </a:lnTo>
                    <a:lnTo>
                      <a:pt x="483" y="410"/>
                    </a:lnTo>
                    <a:lnTo>
                      <a:pt x="621" y="445"/>
                    </a:lnTo>
                    <a:lnTo>
                      <a:pt x="759" y="470"/>
                    </a:lnTo>
                    <a:lnTo>
                      <a:pt x="913" y="487"/>
                    </a:lnTo>
                    <a:lnTo>
                      <a:pt x="1070" y="494"/>
                    </a:lnTo>
                    <a:lnTo>
                      <a:pt x="1228" y="487"/>
                    </a:lnTo>
                    <a:lnTo>
                      <a:pt x="1377" y="476"/>
                    </a:lnTo>
                    <a:lnTo>
                      <a:pt x="1528" y="456"/>
                    </a:lnTo>
                    <a:lnTo>
                      <a:pt x="1662" y="426"/>
                    </a:lnTo>
                    <a:lnTo>
                      <a:pt x="1788" y="382"/>
                    </a:lnTo>
                    <a:lnTo>
                      <a:pt x="1903" y="340"/>
                    </a:lnTo>
                    <a:lnTo>
                      <a:pt x="2000" y="287"/>
                    </a:lnTo>
                    <a:lnTo>
                      <a:pt x="2088" y="233"/>
                    </a:lnTo>
                    <a:lnTo>
                      <a:pt x="2145" y="168"/>
                    </a:lnTo>
                    <a:lnTo>
                      <a:pt x="2180" y="104"/>
                    </a:lnTo>
                    <a:lnTo>
                      <a:pt x="2199" y="34"/>
                    </a:lnTo>
                    <a:lnTo>
                      <a:pt x="2199" y="0"/>
                    </a:lnTo>
                    <a:lnTo>
                      <a:pt x="2199" y="3514"/>
                    </a:lnTo>
                    <a:lnTo>
                      <a:pt x="27" y="35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85" name="Freeform 114"/>
              <p:cNvSpPr>
                <a:spLocks noChangeArrowheads="1"/>
              </p:cNvSpPr>
              <p:nvPr/>
            </p:nvSpPr>
            <p:spPr bwMode="auto">
              <a:xfrm>
                <a:off x="0" y="81"/>
                <a:ext cx="213" cy="565"/>
              </a:xfrm>
              <a:custGeom>
                <a:avLst/>
                <a:gdLst>
                  <a:gd name="T0" fmla="*/ 0 w 3831"/>
                  <a:gd name="T1" fmla="*/ 333 h 10170"/>
                  <a:gd name="T2" fmla="*/ 73 w 3831"/>
                  <a:gd name="T3" fmla="*/ 0 h 10170"/>
                  <a:gd name="T4" fmla="*/ 83 w 3831"/>
                  <a:gd name="T5" fmla="*/ 0 h 10170"/>
                  <a:gd name="T6" fmla="*/ 82 w 3831"/>
                  <a:gd name="T7" fmla="*/ 175 h 10170"/>
                  <a:gd name="T8" fmla="*/ 82 w 3831"/>
                  <a:gd name="T9" fmla="*/ 179 h 10170"/>
                  <a:gd name="T10" fmla="*/ 84 w 3831"/>
                  <a:gd name="T11" fmla="*/ 182 h 10170"/>
                  <a:gd name="T12" fmla="*/ 87 w 3831"/>
                  <a:gd name="T13" fmla="*/ 186 h 10170"/>
                  <a:gd name="T14" fmla="*/ 91 w 3831"/>
                  <a:gd name="T15" fmla="*/ 189 h 10170"/>
                  <a:gd name="T16" fmla="*/ 96 w 3831"/>
                  <a:gd name="T17" fmla="*/ 192 h 10170"/>
                  <a:gd name="T18" fmla="*/ 101 w 3831"/>
                  <a:gd name="T19" fmla="*/ 195 h 10170"/>
                  <a:gd name="T20" fmla="*/ 108 w 3831"/>
                  <a:gd name="T21" fmla="*/ 197 h 10170"/>
                  <a:gd name="T22" fmla="*/ 116 w 3831"/>
                  <a:gd name="T23" fmla="*/ 200 h 10170"/>
                  <a:gd name="T24" fmla="*/ 124 w 3831"/>
                  <a:gd name="T25" fmla="*/ 201 h 10170"/>
                  <a:gd name="T26" fmla="*/ 132 w 3831"/>
                  <a:gd name="T27" fmla="*/ 202 h 10170"/>
                  <a:gd name="T28" fmla="*/ 140 w 3831"/>
                  <a:gd name="T29" fmla="*/ 202 h 10170"/>
                  <a:gd name="T30" fmla="*/ 149 w 3831"/>
                  <a:gd name="T31" fmla="*/ 202 h 10170"/>
                  <a:gd name="T32" fmla="*/ 157 w 3831"/>
                  <a:gd name="T33" fmla="*/ 201 h 10170"/>
                  <a:gd name="T34" fmla="*/ 165 w 3831"/>
                  <a:gd name="T35" fmla="*/ 200 h 10170"/>
                  <a:gd name="T36" fmla="*/ 173 w 3831"/>
                  <a:gd name="T37" fmla="*/ 199 h 10170"/>
                  <a:gd name="T38" fmla="*/ 179 w 3831"/>
                  <a:gd name="T39" fmla="*/ 197 h 10170"/>
                  <a:gd name="T40" fmla="*/ 186 w 3831"/>
                  <a:gd name="T41" fmla="*/ 194 h 10170"/>
                  <a:gd name="T42" fmla="*/ 192 w 3831"/>
                  <a:gd name="T43" fmla="*/ 191 h 10170"/>
                  <a:gd name="T44" fmla="*/ 196 w 3831"/>
                  <a:gd name="T45" fmla="*/ 188 h 10170"/>
                  <a:gd name="T46" fmla="*/ 199 w 3831"/>
                  <a:gd name="T47" fmla="*/ 184 h 10170"/>
                  <a:gd name="T48" fmla="*/ 201 w 3831"/>
                  <a:gd name="T49" fmla="*/ 180 h 10170"/>
                  <a:gd name="T50" fmla="*/ 202 w 3831"/>
                  <a:gd name="T51" fmla="*/ 176 h 10170"/>
                  <a:gd name="T52" fmla="*/ 203 w 3831"/>
                  <a:gd name="T53" fmla="*/ 175 h 10170"/>
                  <a:gd name="T54" fmla="*/ 203 w 3831"/>
                  <a:gd name="T55" fmla="*/ 0 h 10170"/>
                  <a:gd name="T56" fmla="*/ 213 w 3831"/>
                  <a:gd name="T57" fmla="*/ 0 h 10170"/>
                  <a:gd name="T58" fmla="*/ 213 w 3831"/>
                  <a:gd name="T59" fmla="*/ 211 h 10170"/>
                  <a:gd name="T60" fmla="*/ 142 w 3831"/>
                  <a:gd name="T61" fmla="*/ 536 h 10170"/>
                  <a:gd name="T62" fmla="*/ 139 w 3831"/>
                  <a:gd name="T63" fmla="*/ 541 h 10170"/>
                  <a:gd name="T64" fmla="*/ 136 w 3831"/>
                  <a:gd name="T65" fmla="*/ 546 h 10170"/>
                  <a:gd name="T66" fmla="*/ 132 w 3831"/>
                  <a:gd name="T67" fmla="*/ 550 h 10170"/>
                  <a:gd name="T68" fmla="*/ 127 w 3831"/>
                  <a:gd name="T69" fmla="*/ 553 h 10170"/>
                  <a:gd name="T70" fmla="*/ 120 w 3831"/>
                  <a:gd name="T71" fmla="*/ 556 h 10170"/>
                  <a:gd name="T72" fmla="*/ 113 w 3831"/>
                  <a:gd name="T73" fmla="*/ 559 h 10170"/>
                  <a:gd name="T74" fmla="*/ 105 w 3831"/>
                  <a:gd name="T75" fmla="*/ 561 h 10170"/>
                  <a:gd name="T76" fmla="*/ 97 w 3831"/>
                  <a:gd name="T77" fmla="*/ 563 h 10170"/>
                  <a:gd name="T78" fmla="*/ 88 w 3831"/>
                  <a:gd name="T79" fmla="*/ 564 h 10170"/>
                  <a:gd name="T80" fmla="*/ 79 w 3831"/>
                  <a:gd name="T81" fmla="*/ 565 h 10170"/>
                  <a:gd name="T82" fmla="*/ 70 w 3831"/>
                  <a:gd name="T83" fmla="*/ 565 h 10170"/>
                  <a:gd name="T84" fmla="*/ 61 w 3831"/>
                  <a:gd name="T85" fmla="*/ 565 h 10170"/>
                  <a:gd name="T86" fmla="*/ 51 w 3831"/>
                  <a:gd name="T87" fmla="*/ 564 h 10170"/>
                  <a:gd name="T88" fmla="*/ 43 w 3831"/>
                  <a:gd name="T89" fmla="*/ 562 h 10170"/>
                  <a:gd name="T90" fmla="*/ 34 w 3831"/>
                  <a:gd name="T91" fmla="*/ 560 h 10170"/>
                  <a:gd name="T92" fmla="*/ 27 w 3831"/>
                  <a:gd name="T93" fmla="*/ 559 h 10170"/>
                  <a:gd name="T94" fmla="*/ 20 w 3831"/>
                  <a:gd name="T95" fmla="*/ 555 h 10170"/>
                  <a:gd name="T96" fmla="*/ 14 w 3831"/>
                  <a:gd name="T97" fmla="*/ 552 h 10170"/>
                  <a:gd name="T98" fmla="*/ 9 w 3831"/>
                  <a:gd name="T99" fmla="*/ 549 h 10170"/>
                  <a:gd name="T100" fmla="*/ 5 w 3831"/>
                  <a:gd name="T101" fmla="*/ 545 h 10170"/>
                  <a:gd name="T102" fmla="*/ 2 w 3831"/>
                  <a:gd name="T103" fmla="*/ 541 h 10170"/>
                  <a:gd name="T104" fmla="*/ 0 w 3831"/>
                  <a:gd name="T105" fmla="*/ 539 h 10170"/>
                  <a:gd name="T106" fmla="*/ 0 w 3831"/>
                  <a:gd name="T107" fmla="*/ 333 h 101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31"/>
                  <a:gd name="T163" fmla="*/ 0 h 10170"/>
                  <a:gd name="T164" fmla="*/ 3831 w 3831"/>
                  <a:gd name="T165" fmla="*/ 10170 h 1017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31" h="10170">
                    <a:moveTo>
                      <a:pt x="0" y="6000"/>
                    </a:moveTo>
                    <a:lnTo>
                      <a:pt x="1309" y="0"/>
                    </a:lnTo>
                    <a:lnTo>
                      <a:pt x="1490" y="0"/>
                    </a:lnTo>
                    <a:lnTo>
                      <a:pt x="1481" y="3143"/>
                    </a:lnTo>
                    <a:lnTo>
                      <a:pt x="1481" y="3215"/>
                    </a:lnTo>
                    <a:lnTo>
                      <a:pt x="1513" y="3282"/>
                    </a:lnTo>
                    <a:lnTo>
                      <a:pt x="1562" y="3353"/>
                    </a:lnTo>
                    <a:lnTo>
                      <a:pt x="1636" y="3411"/>
                    </a:lnTo>
                    <a:lnTo>
                      <a:pt x="1731" y="3461"/>
                    </a:lnTo>
                    <a:lnTo>
                      <a:pt x="1821" y="3515"/>
                    </a:lnTo>
                    <a:lnTo>
                      <a:pt x="1946" y="3552"/>
                    </a:lnTo>
                    <a:lnTo>
                      <a:pt x="2082" y="3594"/>
                    </a:lnTo>
                    <a:lnTo>
                      <a:pt x="2223" y="3618"/>
                    </a:lnTo>
                    <a:lnTo>
                      <a:pt x="2368" y="3634"/>
                    </a:lnTo>
                    <a:lnTo>
                      <a:pt x="2519" y="3641"/>
                    </a:lnTo>
                    <a:lnTo>
                      <a:pt x="2681" y="3641"/>
                    </a:lnTo>
                    <a:lnTo>
                      <a:pt x="2819" y="3625"/>
                    </a:lnTo>
                    <a:lnTo>
                      <a:pt x="2964" y="3603"/>
                    </a:lnTo>
                    <a:lnTo>
                      <a:pt x="3107" y="3575"/>
                    </a:lnTo>
                    <a:lnTo>
                      <a:pt x="3225" y="3540"/>
                    </a:lnTo>
                    <a:lnTo>
                      <a:pt x="3340" y="3488"/>
                    </a:lnTo>
                    <a:lnTo>
                      <a:pt x="3447" y="3434"/>
                    </a:lnTo>
                    <a:lnTo>
                      <a:pt x="3521" y="3377"/>
                    </a:lnTo>
                    <a:lnTo>
                      <a:pt x="3579" y="3312"/>
                    </a:lnTo>
                    <a:lnTo>
                      <a:pt x="3618" y="3246"/>
                    </a:lnTo>
                    <a:lnTo>
                      <a:pt x="3633" y="3174"/>
                    </a:lnTo>
                    <a:lnTo>
                      <a:pt x="3643" y="3143"/>
                    </a:lnTo>
                    <a:lnTo>
                      <a:pt x="3643" y="0"/>
                    </a:lnTo>
                    <a:lnTo>
                      <a:pt x="3831" y="0"/>
                    </a:lnTo>
                    <a:lnTo>
                      <a:pt x="3831" y="3793"/>
                    </a:lnTo>
                    <a:lnTo>
                      <a:pt x="2556" y="9655"/>
                    </a:lnTo>
                    <a:lnTo>
                      <a:pt x="2499" y="9746"/>
                    </a:lnTo>
                    <a:lnTo>
                      <a:pt x="2445" y="9821"/>
                    </a:lnTo>
                    <a:lnTo>
                      <a:pt x="2368" y="9891"/>
                    </a:lnTo>
                    <a:lnTo>
                      <a:pt x="2280" y="9952"/>
                    </a:lnTo>
                    <a:lnTo>
                      <a:pt x="2159" y="10006"/>
                    </a:lnTo>
                    <a:lnTo>
                      <a:pt x="2034" y="10058"/>
                    </a:lnTo>
                    <a:lnTo>
                      <a:pt x="1896" y="10098"/>
                    </a:lnTo>
                    <a:lnTo>
                      <a:pt x="1744" y="10129"/>
                    </a:lnTo>
                    <a:lnTo>
                      <a:pt x="1590" y="10156"/>
                    </a:lnTo>
                    <a:lnTo>
                      <a:pt x="1424" y="10166"/>
                    </a:lnTo>
                    <a:lnTo>
                      <a:pt x="1259" y="10170"/>
                    </a:lnTo>
                    <a:lnTo>
                      <a:pt x="1091" y="10166"/>
                    </a:lnTo>
                    <a:lnTo>
                      <a:pt x="925" y="10147"/>
                    </a:lnTo>
                    <a:lnTo>
                      <a:pt x="769" y="10123"/>
                    </a:lnTo>
                    <a:lnTo>
                      <a:pt x="618" y="10088"/>
                    </a:lnTo>
                    <a:lnTo>
                      <a:pt x="483" y="10054"/>
                    </a:lnTo>
                    <a:lnTo>
                      <a:pt x="358" y="9997"/>
                    </a:lnTo>
                    <a:lnTo>
                      <a:pt x="250" y="9943"/>
                    </a:lnTo>
                    <a:lnTo>
                      <a:pt x="159" y="9875"/>
                    </a:lnTo>
                    <a:lnTo>
                      <a:pt x="84" y="9811"/>
                    </a:lnTo>
                    <a:lnTo>
                      <a:pt x="38" y="9737"/>
                    </a:lnTo>
                    <a:lnTo>
                      <a:pt x="4" y="9703"/>
                    </a:lnTo>
                    <a:lnTo>
                      <a:pt x="0" y="6000"/>
                    </a:lnTo>
                    <a:close/>
                  </a:path>
                </a:pathLst>
              </a:custGeom>
              <a:solidFill>
                <a:srgbClr val="70230C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  <p:sp>
            <p:nvSpPr>
              <p:cNvPr id="5186" name="Freeform 115"/>
              <p:cNvSpPr>
                <a:spLocks noChangeArrowheads="1"/>
              </p:cNvSpPr>
              <p:nvPr/>
            </p:nvSpPr>
            <p:spPr bwMode="auto">
              <a:xfrm>
                <a:off x="213" y="0"/>
                <a:ext cx="425" cy="647"/>
              </a:xfrm>
              <a:custGeom>
                <a:avLst/>
                <a:gdLst>
                  <a:gd name="T0" fmla="*/ 414 w 7652"/>
                  <a:gd name="T1" fmla="*/ 261 h 11636"/>
                  <a:gd name="T2" fmla="*/ 405 w 7652"/>
                  <a:gd name="T3" fmla="*/ 272 h 11636"/>
                  <a:gd name="T4" fmla="*/ 386 w 7652"/>
                  <a:gd name="T5" fmla="*/ 279 h 11636"/>
                  <a:gd name="T6" fmla="*/ 362 w 7652"/>
                  <a:gd name="T7" fmla="*/ 284 h 11636"/>
                  <a:gd name="T8" fmla="*/ 336 w 7652"/>
                  <a:gd name="T9" fmla="*/ 282 h 11636"/>
                  <a:gd name="T10" fmla="*/ 314 w 7652"/>
                  <a:gd name="T11" fmla="*/ 276 h 11636"/>
                  <a:gd name="T12" fmla="*/ 299 w 7652"/>
                  <a:gd name="T13" fmla="*/ 267 h 11636"/>
                  <a:gd name="T14" fmla="*/ 294 w 7652"/>
                  <a:gd name="T15" fmla="*/ 256 h 11636"/>
                  <a:gd name="T16" fmla="*/ 283 w 7652"/>
                  <a:gd name="T17" fmla="*/ 80 h 11636"/>
                  <a:gd name="T18" fmla="*/ 273 w 7652"/>
                  <a:gd name="T19" fmla="*/ 211 h 11636"/>
                  <a:gd name="T20" fmla="*/ 272 w 7652"/>
                  <a:gd name="T21" fmla="*/ 221 h 11636"/>
                  <a:gd name="T22" fmla="*/ 262 w 7652"/>
                  <a:gd name="T23" fmla="*/ 232 h 11636"/>
                  <a:gd name="T24" fmla="*/ 243 w 7652"/>
                  <a:gd name="T25" fmla="*/ 240 h 11636"/>
                  <a:gd name="T26" fmla="*/ 218 w 7652"/>
                  <a:gd name="T27" fmla="*/ 243 h 11636"/>
                  <a:gd name="T28" fmla="*/ 193 w 7652"/>
                  <a:gd name="T29" fmla="*/ 242 h 11636"/>
                  <a:gd name="T30" fmla="*/ 170 w 7652"/>
                  <a:gd name="T31" fmla="*/ 236 h 11636"/>
                  <a:gd name="T32" fmla="*/ 156 w 7652"/>
                  <a:gd name="T33" fmla="*/ 227 h 11636"/>
                  <a:gd name="T34" fmla="*/ 151 w 7652"/>
                  <a:gd name="T35" fmla="*/ 216 h 11636"/>
                  <a:gd name="T36" fmla="*/ 142 w 7652"/>
                  <a:gd name="T37" fmla="*/ 42 h 11636"/>
                  <a:gd name="T38" fmla="*/ 131 w 7652"/>
                  <a:gd name="T39" fmla="*/ 169 h 11636"/>
                  <a:gd name="T40" fmla="*/ 130 w 7652"/>
                  <a:gd name="T41" fmla="*/ 182 h 11636"/>
                  <a:gd name="T42" fmla="*/ 120 w 7652"/>
                  <a:gd name="T43" fmla="*/ 192 h 11636"/>
                  <a:gd name="T44" fmla="*/ 101 w 7652"/>
                  <a:gd name="T45" fmla="*/ 200 h 11636"/>
                  <a:gd name="T46" fmla="*/ 77 w 7652"/>
                  <a:gd name="T47" fmla="*/ 203 h 11636"/>
                  <a:gd name="T48" fmla="*/ 51 w 7652"/>
                  <a:gd name="T49" fmla="*/ 202 h 11636"/>
                  <a:gd name="T50" fmla="*/ 29 w 7652"/>
                  <a:gd name="T51" fmla="*/ 196 h 11636"/>
                  <a:gd name="T52" fmla="*/ 14 w 7652"/>
                  <a:gd name="T53" fmla="*/ 186 h 11636"/>
                  <a:gd name="T54" fmla="*/ 10 w 7652"/>
                  <a:gd name="T55" fmla="*/ 176 h 11636"/>
                  <a:gd name="T56" fmla="*/ 0 w 7652"/>
                  <a:gd name="T57" fmla="*/ 615 h 11636"/>
                  <a:gd name="T58" fmla="*/ 4 w 7652"/>
                  <a:gd name="T59" fmla="*/ 627 h 11636"/>
                  <a:gd name="T60" fmla="*/ 20 w 7652"/>
                  <a:gd name="T61" fmla="*/ 637 h 11636"/>
                  <a:gd name="T62" fmla="*/ 43 w 7652"/>
                  <a:gd name="T63" fmla="*/ 644 h 11636"/>
                  <a:gd name="T64" fmla="*/ 70 w 7652"/>
                  <a:gd name="T65" fmla="*/ 647 h 11636"/>
                  <a:gd name="T66" fmla="*/ 97 w 7652"/>
                  <a:gd name="T67" fmla="*/ 645 h 11636"/>
                  <a:gd name="T68" fmla="*/ 120 w 7652"/>
                  <a:gd name="T69" fmla="*/ 638 h 11636"/>
                  <a:gd name="T70" fmla="*/ 136 w 7652"/>
                  <a:gd name="T71" fmla="*/ 627 h 11636"/>
                  <a:gd name="T72" fmla="*/ 146 w 7652"/>
                  <a:gd name="T73" fmla="*/ 627 h 11636"/>
                  <a:gd name="T74" fmla="*/ 161 w 7652"/>
                  <a:gd name="T75" fmla="*/ 637 h 11636"/>
                  <a:gd name="T76" fmla="*/ 184 w 7652"/>
                  <a:gd name="T77" fmla="*/ 644 h 11636"/>
                  <a:gd name="T78" fmla="*/ 211 w 7652"/>
                  <a:gd name="T79" fmla="*/ 647 h 11636"/>
                  <a:gd name="T80" fmla="*/ 238 w 7652"/>
                  <a:gd name="T81" fmla="*/ 645 h 11636"/>
                  <a:gd name="T82" fmla="*/ 261 w 7652"/>
                  <a:gd name="T83" fmla="*/ 638 h 11636"/>
                  <a:gd name="T84" fmla="*/ 277 w 7652"/>
                  <a:gd name="T85" fmla="*/ 627 h 11636"/>
                  <a:gd name="T86" fmla="*/ 287 w 7652"/>
                  <a:gd name="T87" fmla="*/ 627 h 11636"/>
                  <a:gd name="T88" fmla="*/ 302 w 7652"/>
                  <a:gd name="T89" fmla="*/ 637 h 11636"/>
                  <a:gd name="T90" fmla="*/ 325 w 7652"/>
                  <a:gd name="T91" fmla="*/ 644 h 11636"/>
                  <a:gd name="T92" fmla="*/ 353 w 7652"/>
                  <a:gd name="T93" fmla="*/ 647 h 11636"/>
                  <a:gd name="T94" fmla="*/ 380 w 7652"/>
                  <a:gd name="T95" fmla="*/ 645 h 11636"/>
                  <a:gd name="T96" fmla="*/ 403 w 7652"/>
                  <a:gd name="T97" fmla="*/ 638 h 11636"/>
                  <a:gd name="T98" fmla="*/ 418 w 7652"/>
                  <a:gd name="T99" fmla="*/ 627 h 11636"/>
                  <a:gd name="T100" fmla="*/ 424 w 7652"/>
                  <a:gd name="T101" fmla="*/ 615 h 11636"/>
                  <a:gd name="T102" fmla="*/ 425 w 7652"/>
                  <a:gd name="T103" fmla="*/ 80 h 11636"/>
                  <a:gd name="T104" fmla="*/ 415 w 7652"/>
                  <a:gd name="T105" fmla="*/ 256 h 116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652"/>
                  <a:gd name="T160" fmla="*/ 0 h 11636"/>
                  <a:gd name="T161" fmla="*/ 7652 w 7652"/>
                  <a:gd name="T162" fmla="*/ 11636 h 116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652" h="11636">
                    <a:moveTo>
                      <a:pt x="7473" y="4604"/>
                    </a:moveTo>
                    <a:lnTo>
                      <a:pt x="7473" y="4617"/>
                    </a:lnTo>
                    <a:lnTo>
                      <a:pt x="7457" y="4692"/>
                    </a:lnTo>
                    <a:lnTo>
                      <a:pt x="7415" y="4758"/>
                    </a:lnTo>
                    <a:lnTo>
                      <a:pt x="7351" y="4823"/>
                    </a:lnTo>
                    <a:lnTo>
                      <a:pt x="7285" y="4884"/>
                    </a:lnTo>
                    <a:lnTo>
                      <a:pt x="7185" y="4944"/>
                    </a:lnTo>
                    <a:lnTo>
                      <a:pt x="7072" y="4995"/>
                    </a:lnTo>
                    <a:lnTo>
                      <a:pt x="6943" y="5026"/>
                    </a:lnTo>
                    <a:lnTo>
                      <a:pt x="6812" y="5067"/>
                    </a:lnTo>
                    <a:lnTo>
                      <a:pt x="6670" y="5087"/>
                    </a:lnTo>
                    <a:lnTo>
                      <a:pt x="6516" y="5101"/>
                    </a:lnTo>
                    <a:lnTo>
                      <a:pt x="6356" y="5101"/>
                    </a:lnTo>
                    <a:lnTo>
                      <a:pt x="6201" y="5098"/>
                    </a:lnTo>
                    <a:lnTo>
                      <a:pt x="6052" y="5080"/>
                    </a:lnTo>
                    <a:lnTo>
                      <a:pt x="5905" y="5053"/>
                    </a:lnTo>
                    <a:lnTo>
                      <a:pt x="5776" y="5021"/>
                    </a:lnTo>
                    <a:lnTo>
                      <a:pt x="5655" y="4971"/>
                    </a:lnTo>
                    <a:lnTo>
                      <a:pt x="5548" y="4932"/>
                    </a:lnTo>
                    <a:lnTo>
                      <a:pt x="5453" y="4864"/>
                    </a:lnTo>
                    <a:lnTo>
                      <a:pt x="5388" y="4806"/>
                    </a:lnTo>
                    <a:lnTo>
                      <a:pt x="5335" y="4742"/>
                    </a:lnTo>
                    <a:lnTo>
                      <a:pt x="5304" y="4670"/>
                    </a:lnTo>
                    <a:lnTo>
                      <a:pt x="5295" y="4604"/>
                    </a:lnTo>
                    <a:lnTo>
                      <a:pt x="5277" y="4447"/>
                    </a:lnTo>
                    <a:lnTo>
                      <a:pt x="5277" y="1446"/>
                    </a:lnTo>
                    <a:lnTo>
                      <a:pt x="5099" y="1446"/>
                    </a:lnTo>
                    <a:lnTo>
                      <a:pt x="5099" y="749"/>
                    </a:lnTo>
                    <a:lnTo>
                      <a:pt x="4913" y="749"/>
                    </a:lnTo>
                    <a:lnTo>
                      <a:pt x="4913" y="3792"/>
                    </a:lnTo>
                    <a:lnTo>
                      <a:pt x="4911" y="3882"/>
                    </a:lnTo>
                    <a:lnTo>
                      <a:pt x="4911" y="3912"/>
                    </a:lnTo>
                    <a:lnTo>
                      <a:pt x="4889" y="3980"/>
                    </a:lnTo>
                    <a:lnTo>
                      <a:pt x="4854" y="4045"/>
                    </a:lnTo>
                    <a:lnTo>
                      <a:pt x="4796" y="4109"/>
                    </a:lnTo>
                    <a:lnTo>
                      <a:pt x="4719" y="4172"/>
                    </a:lnTo>
                    <a:lnTo>
                      <a:pt x="4612" y="4221"/>
                    </a:lnTo>
                    <a:lnTo>
                      <a:pt x="4505" y="4268"/>
                    </a:lnTo>
                    <a:lnTo>
                      <a:pt x="4371" y="4309"/>
                    </a:lnTo>
                    <a:lnTo>
                      <a:pt x="4236" y="4332"/>
                    </a:lnTo>
                    <a:lnTo>
                      <a:pt x="4083" y="4359"/>
                    </a:lnTo>
                    <a:lnTo>
                      <a:pt x="3925" y="4370"/>
                    </a:lnTo>
                    <a:lnTo>
                      <a:pt x="3780" y="4370"/>
                    </a:lnTo>
                    <a:lnTo>
                      <a:pt x="3621" y="4367"/>
                    </a:lnTo>
                    <a:lnTo>
                      <a:pt x="3471" y="4352"/>
                    </a:lnTo>
                    <a:lnTo>
                      <a:pt x="3333" y="4318"/>
                    </a:lnTo>
                    <a:lnTo>
                      <a:pt x="3190" y="4291"/>
                    </a:lnTo>
                    <a:lnTo>
                      <a:pt x="3065" y="4252"/>
                    </a:lnTo>
                    <a:lnTo>
                      <a:pt x="2965" y="4195"/>
                    </a:lnTo>
                    <a:lnTo>
                      <a:pt x="2880" y="4142"/>
                    </a:lnTo>
                    <a:lnTo>
                      <a:pt x="2803" y="4082"/>
                    </a:lnTo>
                    <a:lnTo>
                      <a:pt x="2750" y="4018"/>
                    </a:lnTo>
                    <a:lnTo>
                      <a:pt x="2722" y="3946"/>
                    </a:lnTo>
                    <a:lnTo>
                      <a:pt x="2715" y="3882"/>
                    </a:lnTo>
                    <a:lnTo>
                      <a:pt x="2732" y="3792"/>
                    </a:lnTo>
                    <a:lnTo>
                      <a:pt x="2732" y="749"/>
                    </a:lnTo>
                    <a:lnTo>
                      <a:pt x="2553" y="749"/>
                    </a:lnTo>
                    <a:lnTo>
                      <a:pt x="2553" y="0"/>
                    </a:lnTo>
                    <a:lnTo>
                      <a:pt x="2363" y="0"/>
                    </a:lnTo>
                    <a:lnTo>
                      <a:pt x="2363" y="3043"/>
                    </a:lnTo>
                    <a:lnTo>
                      <a:pt x="2367" y="3161"/>
                    </a:lnTo>
                    <a:lnTo>
                      <a:pt x="2363" y="3192"/>
                    </a:lnTo>
                    <a:lnTo>
                      <a:pt x="2344" y="3265"/>
                    </a:lnTo>
                    <a:lnTo>
                      <a:pt x="2310" y="3330"/>
                    </a:lnTo>
                    <a:lnTo>
                      <a:pt x="2251" y="3392"/>
                    </a:lnTo>
                    <a:lnTo>
                      <a:pt x="2169" y="3453"/>
                    </a:lnTo>
                    <a:lnTo>
                      <a:pt x="2067" y="3506"/>
                    </a:lnTo>
                    <a:lnTo>
                      <a:pt x="1956" y="3544"/>
                    </a:lnTo>
                    <a:lnTo>
                      <a:pt x="1825" y="3591"/>
                    </a:lnTo>
                    <a:lnTo>
                      <a:pt x="1690" y="3621"/>
                    </a:lnTo>
                    <a:lnTo>
                      <a:pt x="1537" y="3639"/>
                    </a:lnTo>
                    <a:lnTo>
                      <a:pt x="1390" y="3651"/>
                    </a:lnTo>
                    <a:lnTo>
                      <a:pt x="1230" y="3655"/>
                    </a:lnTo>
                    <a:lnTo>
                      <a:pt x="1076" y="3651"/>
                    </a:lnTo>
                    <a:lnTo>
                      <a:pt x="927" y="3635"/>
                    </a:lnTo>
                    <a:lnTo>
                      <a:pt x="784" y="3612"/>
                    </a:lnTo>
                    <a:lnTo>
                      <a:pt x="650" y="3571"/>
                    </a:lnTo>
                    <a:lnTo>
                      <a:pt x="526" y="3530"/>
                    </a:lnTo>
                    <a:lnTo>
                      <a:pt x="415" y="3483"/>
                    </a:lnTo>
                    <a:lnTo>
                      <a:pt x="328" y="3429"/>
                    </a:lnTo>
                    <a:lnTo>
                      <a:pt x="251" y="3353"/>
                    </a:lnTo>
                    <a:lnTo>
                      <a:pt x="205" y="3299"/>
                    </a:lnTo>
                    <a:lnTo>
                      <a:pt x="174" y="3233"/>
                    </a:lnTo>
                    <a:lnTo>
                      <a:pt x="173" y="3161"/>
                    </a:lnTo>
                    <a:lnTo>
                      <a:pt x="173" y="27"/>
                    </a:lnTo>
                    <a:lnTo>
                      <a:pt x="0" y="27"/>
                    </a:lnTo>
                    <a:lnTo>
                      <a:pt x="0" y="11053"/>
                    </a:lnTo>
                    <a:lnTo>
                      <a:pt x="0" y="11125"/>
                    </a:lnTo>
                    <a:lnTo>
                      <a:pt x="35" y="11199"/>
                    </a:lnTo>
                    <a:lnTo>
                      <a:pt x="81" y="11271"/>
                    </a:lnTo>
                    <a:lnTo>
                      <a:pt x="151" y="11341"/>
                    </a:lnTo>
                    <a:lnTo>
                      <a:pt x="243" y="11402"/>
                    </a:lnTo>
                    <a:lnTo>
                      <a:pt x="354" y="11459"/>
                    </a:lnTo>
                    <a:lnTo>
                      <a:pt x="480" y="11513"/>
                    </a:lnTo>
                    <a:lnTo>
                      <a:pt x="614" y="11559"/>
                    </a:lnTo>
                    <a:lnTo>
                      <a:pt x="766" y="11585"/>
                    </a:lnTo>
                    <a:lnTo>
                      <a:pt x="923" y="11612"/>
                    </a:lnTo>
                    <a:lnTo>
                      <a:pt x="1086" y="11632"/>
                    </a:lnTo>
                    <a:lnTo>
                      <a:pt x="1258" y="11636"/>
                    </a:lnTo>
                    <a:lnTo>
                      <a:pt x="1421" y="11632"/>
                    </a:lnTo>
                    <a:lnTo>
                      <a:pt x="1582" y="11616"/>
                    </a:lnTo>
                    <a:lnTo>
                      <a:pt x="1748" y="11593"/>
                    </a:lnTo>
                    <a:lnTo>
                      <a:pt x="1893" y="11562"/>
                    </a:lnTo>
                    <a:lnTo>
                      <a:pt x="2036" y="11524"/>
                    </a:lnTo>
                    <a:lnTo>
                      <a:pt x="2162" y="11473"/>
                    </a:lnTo>
                    <a:lnTo>
                      <a:pt x="2277" y="11423"/>
                    </a:lnTo>
                    <a:lnTo>
                      <a:pt x="2367" y="11348"/>
                    </a:lnTo>
                    <a:lnTo>
                      <a:pt x="2442" y="11283"/>
                    </a:lnTo>
                    <a:lnTo>
                      <a:pt x="2492" y="11210"/>
                    </a:lnTo>
                    <a:lnTo>
                      <a:pt x="2577" y="11199"/>
                    </a:lnTo>
                    <a:lnTo>
                      <a:pt x="2630" y="11271"/>
                    </a:lnTo>
                    <a:lnTo>
                      <a:pt x="2700" y="11341"/>
                    </a:lnTo>
                    <a:lnTo>
                      <a:pt x="2793" y="11402"/>
                    </a:lnTo>
                    <a:lnTo>
                      <a:pt x="2900" y="11459"/>
                    </a:lnTo>
                    <a:lnTo>
                      <a:pt x="3026" y="11513"/>
                    </a:lnTo>
                    <a:lnTo>
                      <a:pt x="3167" y="11559"/>
                    </a:lnTo>
                    <a:lnTo>
                      <a:pt x="3311" y="11585"/>
                    </a:lnTo>
                    <a:lnTo>
                      <a:pt x="3471" y="11612"/>
                    </a:lnTo>
                    <a:lnTo>
                      <a:pt x="3629" y="11632"/>
                    </a:lnTo>
                    <a:lnTo>
                      <a:pt x="3794" y="11636"/>
                    </a:lnTo>
                    <a:lnTo>
                      <a:pt x="3966" y="11632"/>
                    </a:lnTo>
                    <a:lnTo>
                      <a:pt x="4128" y="11616"/>
                    </a:lnTo>
                    <a:lnTo>
                      <a:pt x="4290" y="11593"/>
                    </a:lnTo>
                    <a:lnTo>
                      <a:pt x="4439" y="11562"/>
                    </a:lnTo>
                    <a:lnTo>
                      <a:pt x="4580" y="11524"/>
                    </a:lnTo>
                    <a:lnTo>
                      <a:pt x="4700" y="11473"/>
                    </a:lnTo>
                    <a:lnTo>
                      <a:pt x="4819" y="11423"/>
                    </a:lnTo>
                    <a:lnTo>
                      <a:pt x="4911" y="11348"/>
                    </a:lnTo>
                    <a:lnTo>
                      <a:pt x="4991" y="11283"/>
                    </a:lnTo>
                    <a:lnTo>
                      <a:pt x="5042" y="11210"/>
                    </a:lnTo>
                    <a:lnTo>
                      <a:pt x="5122" y="11199"/>
                    </a:lnTo>
                    <a:lnTo>
                      <a:pt x="5176" y="11271"/>
                    </a:lnTo>
                    <a:lnTo>
                      <a:pt x="5238" y="11341"/>
                    </a:lnTo>
                    <a:lnTo>
                      <a:pt x="5335" y="11402"/>
                    </a:lnTo>
                    <a:lnTo>
                      <a:pt x="5446" y="11459"/>
                    </a:lnTo>
                    <a:lnTo>
                      <a:pt x="5575" y="11513"/>
                    </a:lnTo>
                    <a:lnTo>
                      <a:pt x="5714" y="11559"/>
                    </a:lnTo>
                    <a:lnTo>
                      <a:pt x="5854" y="11585"/>
                    </a:lnTo>
                    <a:lnTo>
                      <a:pt x="6013" y="11612"/>
                    </a:lnTo>
                    <a:lnTo>
                      <a:pt x="6171" y="11632"/>
                    </a:lnTo>
                    <a:lnTo>
                      <a:pt x="6347" y="11636"/>
                    </a:lnTo>
                    <a:lnTo>
                      <a:pt x="6516" y="11632"/>
                    </a:lnTo>
                    <a:lnTo>
                      <a:pt x="6680" y="11616"/>
                    </a:lnTo>
                    <a:lnTo>
                      <a:pt x="6839" y="11593"/>
                    </a:lnTo>
                    <a:lnTo>
                      <a:pt x="6993" y="11562"/>
                    </a:lnTo>
                    <a:lnTo>
                      <a:pt x="7128" y="11524"/>
                    </a:lnTo>
                    <a:lnTo>
                      <a:pt x="7250" y="11473"/>
                    </a:lnTo>
                    <a:lnTo>
                      <a:pt x="7365" y="11423"/>
                    </a:lnTo>
                    <a:lnTo>
                      <a:pt x="7457" y="11348"/>
                    </a:lnTo>
                    <a:lnTo>
                      <a:pt x="7530" y="11283"/>
                    </a:lnTo>
                    <a:lnTo>
                      <a:pt x="7587" y="11210"/>
                    </a:lnTo>
                    <a:lnTo>
                      <a:pt x="7621" y="11138"/>
                    </a:lnTo>
                    <a:lnTo>
                      <a:pt x="7634" y="11067"/>
                    </a:lnTo>
                    <a:lnTo>
                      <a:pt x="7634" y="11053"/>
                    </a:lnTo>
                    <a:lnTo>
                      <a:pt x="7652" y="10915"/>
                    </a:lnTo>
                    <a:lnTo>
                      <a:pt x="7652" y="1446"/>
                    </a:lnTo>
                    <a:lnTo>
                      <a:pt x="7473" y="1446"/>
                    </a:lnTo>
                    <a:lnTo>
                      <a:pt x="7473" y="4447"/>
                    </a:lnTo>
                    <a:lnTo>
                      <a:pt x="7473" y="4604"/>
                    </a:lnTo>
                    <a:close/>
                  </a:path>
                </a:pathLst>
              </a:custGeom>
              <a:solidFill>
                <a:srgbClr val="70230C"/>
              </a:solidFill>
              <a:ln w="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 rot="1408920">
              <a:off x="1344" y="1407"/>
              <a:ext cx="500" cy="288"/>
              <a:chOff x="0" y="0"/>
              <a:chExt cx="2192" cy="2082"/>
            </a:xfrm>
          </p:grpSpPr>
          <p:grpSp>
            <p:nvGrpSpPr>
              <p:cNvPr id="8" name="Group 117"/>
              <p:cNvGrpSpPr>
                <a:grpSpLocks/>
              </p:cNvGrpSpPr>
              <p:nvPr/>
            </p:nvGrpSpPr>
            <p:grpSpPr bwMode="auto">
              <a:xfrm>
                <a:off x="0" y="0"/>
                <a:ext cx="2192" cy="2082"/>
                <a:chOff x="0" y="0"/>
                <a:chExt cx="2192" cy="2082"/>
              </a:xfrm>
            </p:grpSpPr>
            <p:grpSp>
              <p:nvGrpSpPr>
                <p:cNvPr id="9" name="Group 11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192" cy="2082"/>
                  <a:chOff x="0" y="0"/>
                  <a:chExt cx="2192" cy="2082"/>
                </a:xfrm>
              </p:grpSpPr>
              <p:grpSp>
                <p:nvGrpSpPr>
                  <p:cNvPr id="10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192" cy="2082"/>
                    <a:chOff x="0" y="0"/>
                    <a:chExt cx="2192" cy="2082"/>
                  </a:xfrm>
                </p:grpSpPr>
                <p:sp>
                  <p:nvSpPr>
                    <p:cNvPr id="5163" name="Freeform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54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100 h 2857"/>
                        <a:gd name="T10" fmla="*/ 1297 w 4384"/>
                        <a:gd name="T11" fmla="*/ 993 h 2857"/>
                        <a:gd name="T12" fmla="*/ 1393 w 4384"/>
                        <a:gd name="T13" fmla="*/ 916 h 2857"/>
                        <a:gd name="T14" fmla="*/ 1527 w 4384"/>
                        <a:gd name="T15" fmla="*/ 820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3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70 h 2857"/>
                        <a:gd name="T32" fmla="*/ 1229 w 4384"/>
                        <a:gd name="T33" fmla="*/ 146 h 2857"/>
                        <a:gd name="T34" fmla="*/ 1138 w 4384"/>
                        <a:gd name="T35" fmla="*/ 209 h 2857"/>
                        <a:gd name="T36" fmla="*/ 1043 w 4384"/>
                        <a:gd name="T37" fmla="*/ 286 h 2857"/>
                        <a:gd name="T38" fmla="*/ 940 w 4384"/>
                        <a:gd name="T39" fmla="*/ 367 h 2857"/>
                        <a:gd name="T40" fmla="*/ 840 w 4384"/>
                        <a:gd name="T41" fmla="*/ 454 h 2857"/>
                        <a:gd name="T42" fmla="*/ 681 w 4384"/>
                        <a:gd name="T43" fmla="*/ 551 h 2857"/>
                        <a:gd name="T44" fmla="*/ 542 w 4384"/>
                        <a:gd name="T45" fmla="*/ 637 h 2857"/>
                        <a:gd name="T46" fmla="*/ 411 w 4384"/>
                        <a:gd name="T47" fmla="*/ 714 h 2857"/>
                        <a:gd name="T48" fmla="*/ 267 w 4384"/>
                        <a:gd name="T49" fmla="*/ 816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200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5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8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2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4" name="Freeform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616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0 h 2857"/>
                        <a:gd name="T6" fmla="*/ 1052 w 4384"/>
                        <a:gd name="T7" fmla="*/ 1199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5 h 2857"/>
                        <a:gd name="T14" fmla="*/ 1527 w 4384"/>
                        <a:gd name="T15" fmla="*/ 820 h 2857"/>
                        <a:gd name="T16" fmla="*/ 1667 w 4384"/>
                        <a:gd name="T17" fmla="*/ 718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5 h 2857"/>
                        <a:gd name="T34" fmla="*/ 1138 w 4384"/>
                        <a:gd name="T35" fmla="*/ 208 h 2857"/>
                        <a:gd name="T36" fmla="*/ 1043 w 4384"/>
                        <a:gd name="T37" fmla="*/ 285 h 2857"/>
                        <a:gd name="T38" fmla="*/ 940 w 4384"/>
                        <a:gd name="T39" fmla="*/ 368 h 2857"/>
                        <a:gd name="T40" fmla="*/ 840 w 4384"/>
                        <a:gd name="T41" fmla="*/ 454 h 2857"/>
                        <a:gd name="T42" fmla="*/ 681 w 4384"/>
                        <a:gd name="T43" fmla="*/ 550 h 2857"/>
                        <a:gd name="T44" fmla="*/ 542 w 4384"/>
                        <a:gd name="T45" fmla="*/ 636 h 2857"/>
                        <a:gd name="T46" fmla="*/ 411 w 4384"/>
                        <a:gd name="T47" fmla="*/ 713 h 2857"/>
                        <a:gd name="T48" fmla="*/ 267 w 4384"/>
                        <a:gd name="T49" fmla="*/ 815 h 2857"/>
                        <a:gd name="T50" fmla="*/ 137 w 4384"/>
                        <a:gd name="T51" fmla="*/ 910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3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4"/>
                          </a:lnTo>
                          <a:lnTo>
                            <a:pt x="3776" y="1120"/>
                          </a:lnTo>
                          <a:lnTo>
                            <a:pt x="3980" y="985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0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5" name="Freeform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77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098 h 2857"/>
                        <a:gd name="T10" fmla="*/ 1297 w 4384"/>
                        <a:gd name="T11" fmla="*/ 993 h 2857"/>
                        <a:gd name="T12" fmla="*/ 1393 w 4384"/>
                        <a:gd name="T13" fmla="*/ 916 h 2857"/>
                        <a:gd name="T14" fmla="*/ 1527 w 4384"/>
                        <a:gd name="T15" fmla="*/ 819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59 h 2857"/>
                        <a:gd name="T22" fmla="*/ 1990 w 4384"/>
                        <a:gd name="T23" fmla="*/ 493 h 2857"/>
                        <a:gd name="T24" fmla="*/ 2091 w 4384"/>
                        <a:gd name="T25" fmla="*/ 425 h 2857"/>
                        <a:gd name="T26" fmla="*/ 2192 w 4384"/>
                        <a:gd name="T27" fmla="*/ 361 h 2857"/>
                        <a:gd name="T28" fmla="*/ 1469 w 4384"/>
                        <a:gd name="T29" fmla="*/ 0 h 2857"/>
                        <a:gd name="T30" fmla="*/ 1350 w 4384"/>
                        <a:gd name="T31" fmla="*/ 68 h 2857"/>
                        <a:gd name="T32" fmla="*/ 1229 w 4384"/>
                        <a:gd name="T33" fmla="*/ 146 h 2857"/>
                        <a:gd name="T34" fmla="*/ 1138 w 4384"/>
                        <a:gd name="T35" fmla="*/ 209 h 2857"/>
                        <a:gd name="T36" fmla="*/ 1043 w 4384"/>
                        <a:gd name="T37" fmla="*/ 285 h 2857"/>
                        <a:gd name="T38" fmla="*/ 940 w 4384"/>
                        <a:gd name="T39" fmla="*/ 367 h 2857"/>
                        <a:gd name="T40" fmla="*/ 840 w 4384"/>
                        <a:gd name="T41" fmla="*/ 454 h 2857"/>
                        <a:gd name="T42" fmla="*/ 681 w 4384"/>
                        <a:gd name="T43" fmla="*/ 550 h 2857"/>
                        <a:gd name="T44" fmla="*/ 542 w 4384"/>
                        <a:gd name="T45" fmla="*/ 636 h 2857"/>
                        <a:gd name="T46" fmla="*/ 411 w 4384"/>
                        <a:gd name="T47" fmla="*/ 714 h 2857"/>
                        <a:gd name="T48" fmla="*/ 267 w 4384"/>
                        <a:gd name="T49" fmla="*/ 814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0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0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8"/>
                          </a:lnTo>
                          <a:lnTo>
                            <a:pt x="2085" y="571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1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29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6" name="Freeform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39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5 h 2857"/>
                        <a:gd name="T2" fmla="*/ 804 w 4384"/>
                        <a:gd name="T3" fmla="*/ 1429 h 2857"/>
                        <a:gd name="T4" fmla="*/ 931 w 4384"/>
                        <a:gd name="T5" fmla="*/ 1310 h 2857"/>
                        <a:gd name="T6" fmla="*/ 1052 w 4384"/>
                        <a:gd name="T7" fmla="*/ 1200 h 2857"/>
                        <a:gd name="T8" fmla="*/ 1167 w 4384"/>
                        <a:gd name="T9" fmla="*/ 1099 h 2857"/>
                        <a:gd name="T10" fmla="*/ 1297 w 4384"/>
                        <a:gd name="T11" fmla="*/ 992 h 2857"/>
                        <a:gd name="T12" fmla="*/ 1393 w 4384"/>
                        <a:gd name="T13" fmla="*/ 916 h 2857"/>
                        <a:gd name="T14" fmla="*/ 1527 w 4384"/>
                        <a:gd name="T15" fmla="*/ 819 h 2857"/>
                        <a:gd name="T16" fmla="*/ 1667 w 4384"/>
                        <a:gd name="T17" fmla="*/ 718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6 h 2857"/>
                        <a:gd name="T34" fmla="*/ 1138 w 4384"/>
                        <a:gd name="T35" fmla="*/ 208 h 2857"/>
                        <a:gd name="T36" fmla="*/ 1043 w 4384"/>
                        <a:gd name="T37" fmla="*/ 285 h 2857"/>
                        <a:gd name="T38" fmla="*/ 940 w 4384"/>
                        <a:gd name="T39" fmla="*/ 367 h 2857"/>
                        <a:gd name="T40" fmla="*/ 840 w 4384"/>
                        <a:gd name="T41" fmla="*/ 453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3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5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7" name="Freeform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00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099 h 2857"/>
                        <a:gd name="T10" fmla="*/ 1297 w 4384"/>
                        <a:gd name="T11" fmla="*/ 994 h 2857"/>
                        <a:gd name="T12" fmla="*/ 1393 w 4384"/>
                        <a:gd name="T13" fmla="*/ 916 h 2857"/>
                        <a:gd name="T14" fmla="*/ 1527 w 4384"/>
                        <a:gd name="T15" fmla="*/ 820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6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6 h 2857"/>
                        <a:gd name="T34" fmla="*/ 1138 w 4384"/>
                        <a:gd name="T35" fmla="*/ 209 h 2857"/>
                        <a:gd name="T36" fmla="*/ 1043 w 4384"/>
                        <a:gd name="T37" fmla="*/ 286 h 2857"/>
                        <a:gd name="T38" fmla="*/ 940 w 4384"/>
                        <a:gd name="T39" fmla="*/ 368 h 2857"/>
                        <a:gd name="T40" fmla="*/ 840 w 4384"/>
                        <a:gd name="T41" fmla="*/ 455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2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8" name="Freeform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61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7 h 2857"/>
                        <a:gd name="T14" fmla="*/ 1527 w 4384"/>
                        <a:gd name="T15" fmla="*/ 820 h 2857"/>
                        <a:gd name="T16" fmla="*/ 1667 w 4384"/>
                        <a:gd name="T17" fmla="*/ 719 h 2857"/>
                        <a:gd name="T18" fmla="*/ 1782 w 4384"/>
                        <a:gd name="T19" fmla="*/ 633 h 2857"/>
                        <a:gd name="T20" fmla="*/ 1888 w 4384"/>
                        <a:gd name="T21" fmla="*/ 560 h 2857"/>
                        <a:gd name="T22" fmla="*/ 1990 w 4384"/>
                        <a:gd name="T23" fmla="*/ 493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70 h 2857"/>
                        <a:gd name="T32" fmla="*/ 1229 w 4384"/>
                        <a:gd name="T33" fmla="*/ 146 h 2857"/>
                        <a:gd name="T34" fmla="*/ 1138 w 4384"/>
                        <a:gd name="T35" fmla="*/ 209 h 2857"/>
                        <a:gd name="T36" fmla="*/ 1043 w 4384"/>
                        <a:gd name="T37" fmla="*/ 286 h 2857"/>
                        <a:gd name="T38" fmla="*/ 940 w 4384"/>
                        <a:gd name="T39" fmla="*/ 368 h 2857"/>
                        <a:gd name="T40" fmla="*/ 840 w 4384"/>
                        <a:gd name="T41" fmla="*/ 454 h 2857"/>
                        <a:gd name="T42" fmla="*/ 681 w 4384"/>
                        <a:gd name="T43" fmla="*/ 551 h 2857"/>
                        <a:gd name="T44" fmla="*/ 542 w 4384"/>
                        <a:gd name="T45" fmla="*/ 638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2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0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0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9"/>
                          </a:lnTo>
                          <a:lnTo>
                            <a:pt x="2459" y="292"/>
                          </a:lnTo>
                          <a:lnTo>
                            <a:pt x="2276" y="418"/>
                          </a:lnTo>
                          <a:lnTo>
                            <a:pt x="2085" y="571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1"/>
                          </a:lnTo>
                          <a:lnTo>
                            <a:pt x="1084" y="1275"/>
                          </a:lnTo>
                          <a:lnTo>
                            <a:pt x="823" y="1428"/>
                          </a:lnTo>
                          <a:lnTo>
                            <a:pt x="534" y="1629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9" name="Freeform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23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5 h 2857"/>
                        <a:gd name="T2" fmla="*/ 804 w 4384"/>
                        <a:gd name="T3" fmla="*/ 1429 h 2857"/>
                        <a:gd name="T4" fmla="*/ 931 w 4384"/>
                        <a:gd name="T5" fmla="*/ 1310 h 2857"/>
                        <a:gd name="T6" fmla="*/ 1052 w 4384"/>
                        <a:gd name="T7" fmla="*/ 1200 h 2857"/>
                        <a:gd name="T8" fmla="*/ 1167 w 4384"/>
                        <a:gd name="T9" fmla="*/ 1099 h 2857"/>
                        <a:gd name="T10" fmla="*/ 1297 w 4384"/>
                        <a:gd name="T11" fmla="*/ 992 h 2857"/>
                        <a:gd name="T12" fmla="*/ 1393 w 4384"/>
                        <a:gd name="T13" fmla="*/ 916 h 2857"/>
                        <a:gd name="T14" fmla="*/ 1527 w 4384"/>
                        <a:gd name="T15" fmla="*/ 819 h 2857"/>
                        <a:gd name="T16" fmla="*/ 1667 w 4384"/>
                        <a:gd name="T17" fmla="*/ 718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6 h 2857"/>
                        <a:gd name="T34" fmla="*/ 1138 w 4384"/>
                        <a:gd name="T35" fmla="*/ 208 h 2857"/>
                        <a:gd name="T36" fmla="*/ 1043 w 4384"/>
                        <a:gd name="T37" fmla="*/ 285 h 2857"/>
                        <a:gd name="T38" fmla="*/ 940 w 4384"/>
                        <a:gd name="T39" fmla="*/ 367 h 2857"/>
                        <a:gd name="T40" fmla="*/ 840 w 4384"/>
                        <a:gd name="T41" fmla="*/ 453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3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5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0" name="Freeform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85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1 h 2857"/>
                        <a:gd name="T6" fmla="*/ 1052 w 4384"/>
                        <a:gd name="T7" fmla="*/ 1199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5 h 2857"/>
                        <a:gd name="T14" fmla="*/ 1527 w 4384"/>
                        <a:gd name="T15" fmla="*/ 820 h 2857"/>
                        <a:gd name="T16" fmla="*/ 1667 w 4384"/>
                        <a:gd name="T17" fmla="*/ 718 h 2857"/>
                        <a:gd name="T18" fmla="*/ 1782 w 4384"/>
                        <a:gd name="T19" fmla="*/ 631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5 h 2857"/>
                        <a:gd name="T26" fmla="*/ 2192 w 4384"/>
                        <a:gd name="T27" fmla="*/ 361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6 h 2857"/>
                        <a:gd name="T34" fmla="*/ 1138 w 4384"/>
                        <a:gd name="T35" fmla="*/ 208 h 2857"/>
                        <a:gd name="T36" fmla="*/ 1043 w 4384"/>
                        <a:gd name="T37" fmla="*/ 286 h 2857"/>
                        <a:gd name="T38" fmla="*/ 940 w 4384"/>
                        <a:gd name="T39" fmla="*/ 367 h 2857"/>
                        <a:gd name="T40" fmla="*/ 840 w 4384"/>
                        <a:gd name="T41" fmla="*/ 454 h 2857"/>
                        <a:gd name="T42" fmla="*/ 681 w 4384"/>
                        <a:gd name="T43" fmla="*/ 550 h 2857"/>
                        <a:gd name="T44" fmla="*/ 542 w 4384"/>
                        <a:gd name="T45" fmla="*/ 636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3"/>
                          </a:lnTo>
                          <a:lnTo>
                            <a:pt x="2276" y="417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1" name="Freeform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46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8"/>
                        <a:gd name="T2" fmla="*/ 804 w 4384"/>
                        <a:gd name="T3" fmla="*/ 1428 h 2858"/>
                        <a:gd name="T4" fmla="*/ 931 w 4384"/>
                        <a:gd name="T5" fmla="*/ 1310 h 2858"/>
                        <a:gd name="T6" fmla="*/ 1052 w 4384"/>
                        <a:gd name="T7" fmla="*/ 1200 h 2858"/>
                        <a:gd name="T8" fmla="*/ 1167 w 4384"/>
                        <a:gd name="T9" fmla="*/ 1098 h 2858"/>
                        <a:gd name="T10" fmla="*/ 1297 w 4384"/>
                        <a:gd name="T11" fmla="*/ 993 h 2858"/>
                        <a:gd name="T12" fmla="*/ 1393 w 4384"/>
                        <a:gd name="T13" fmla="*/ 916 h 2858"/>
                        <a:gd name="T14" fmla="*/ 1527 w 4384"/>
                        <a:gd name="T15" fmla="*/ 819 h 2858"/>
                        <a:gd name="T16" fmla="*/ 1667 w 4384"/>
                        <a:gd name="T17" fmla="*/ 719 h 2858"/>
                        <a:gd name="T18" fmla="*/ 1782 w 4384"/>
                        <a:gd name="T19" fmla="*/ 633 h 2858"/>
                        <a:gd name="T20" fmla="*/ 1888 w 4384"/>
                        <a:gd name="T21" fmla="*/ 560 h 2858"/>
                        <a:gd name="T22" fmla="*/ 1990 w 4384"/>
                        <a:gd name="T23" fmla="*/ 493 h 2858"/>
                        <a:gd name="T24" fmla="*/ 2091 w 4384"/>
                        <a:gd name="T25" fmla="*/ 425 h 2858"/>
                        <a:gd name="T26" fmla="*/ 2192 w 4384"/>
                        <a:gd name="T27" fmla="*/ 362 h 2858"/>
                        <a:gd name="T28" fmla="*/ 1469 w 4384"/>
                        <a:gd name="T29" fmla="*/ 0 h 2858"/>
                        <a:gd name="T30" fmla="*/ 1350 w 4384"/>
                        <a:gd name="T31" fmla="*/ 70 h 2858"/>
                        <a:gd name="T32" fmla="*/ 1229 w 4384"/>
                        <a:gd name="T33" fmla="*/ 146 h 2858"/>
                        <a:gd name="T34" fmla="*/ 1138 w 4384"/>
                        <a:gd name="T35" fmla="*/ 209 h 2858"/>
                        <a:gd name="T36" fmla="*/ 1043 w 4384"/>
                        <a:gd name="T37" fmla="*/ 286 h 2858"/>
                        <a:gd name="T38" fmla="*/ 940 w 4384"/>
                        <a:gd name="T39" fmla="*/ 368 h 2858"/>
                        <a:gd name="T40" fmla="*/ 840 w 4384"/>
                        <a:gd name="T41" fmla="*/ 454 h 2858"/>
                        <a:gd name="T42" fmla="*/ 681 w 4384"/>
                        <a:gd name="T43" fmla="*/ 551 h 2858"/>
                        <a:gd name="T44" fmla="*/ 542 w 4384"/>
                        <a:gd name="T45" fmla="*/ 638 h 2858"/>
                        <a:gd name="T46" fmla="*/ 411 w 4384"/>
                        <a:gd name="T47" fmla="*/ 714 h 2858"/>
                        <a:gd name="T48" fmla="*/ 267 w 4384"/>
                        <a:gd name="T49" fmla="*/ 814 h 2858"/>
                        <a:gd name="T50" fmla="*/ 137 w 4384"/>
                        <a:gd name="T51" fmla="*/ 911 h 2858"/>
                        <a:gd name="T52" fmla="*/ 0 w 4384"/>
                        <a:gd name="T53" fmla="*/ 1026 h 2858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8"/>
                        <a:gd name="T83" fmla="*/ 4384 w 4384"/>
                        <a:gd name="T84" fmla="*/ 2858 h 2858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8">
                          <a:moveTo>
                            <a:pt x="0" y="2053"/>
                          </a:moveTo>
                          <a:lnTo>
                            <a:pt x="1608" y="2858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6"/>
                          </a:lnTo>
                          <a:lnTo>
                            <a:pt x="3776" y="1120"/>
                          </a:lnTo>
                          <a:lnTo>
                            <a:pt x="3980" y="987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6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2" name="Freeform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08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5 h 2857"/>
                        <a:gd name="T2" fmla="*/ 804 w 4384"/>
                        <a:gd name="T3" fmla="*/ 1428 h 2857"/>
                        <a:gd name="T4" fmla="*/ 931 w 4384"/>
                        <a:gd name="T5" fmla="*/ 1310 h 2857"/>
                        <a:gd name="T6" fmla="*/ 1052 w 4384"/>
                        <a:gd name="T7" fmla="*/ 1199 h 2857"/>
                        <a:gd name="T8" fmla="*/ 1167 w 4384"/>
                        <a:gd name="T9" fmla="*/ 1098 h 2857"/>
                        <a:gd name="T10" fmla="*/ 1297 w 4384"/>
                        <a:gd name="T11" fmla="*/ 992 h 2857"/>
                        <a:gd name="T12" fmla="*/ 1393 w 4384"/>
                        <a:gd name="T13" fmla="*/ 915 h 2857"/>
                        <a:gd name="T14" fmla="*/ 1527 w 4384"/>
                        <a:gd name="T15" fmla="*/ 819 h 2857"/>
                        <a:gd name="T16" fmla="*/ 1667 w 4384"/>
                        <a:gd name="T17" fmla="*/ 718 h 2857"/>
                        <a:gd name="T18" fmla="*/ 1782 w 4384"/>
                        <a:gd name="T19" fmla="*/ 631 h 2857"/>
                        <a:gd name="T20" fmla="*/ 1888 w 4384"/>
                        <a:gd name="T21" fmla="*/ 559 h 2857"/>
                        <a:gd name="T22" fmla="*/ 1990 w 4384"/>
                        <a:gd name="T23" fmla="*/ 492 h 2857"/>
                        <a:gd name="T24" fmla="*/ 2091 w 4384"/>
                        <a:gd name="T25" fmla="*/ 424 h 2857"/>
                        <a:gd name="T26" fmla="*/ 2192 w 4384"/>
                        <a:gd name="T27" fmla="*/ 361 h 2857"/>
                        <a:gd name="T28" fmla="*/ 1469 w 4384"/>
                        <a:gd name="T29" fmla="*/ 0 h 2857"/>
                        <a:gd name="T30" fmla="*/ 1350 w 4384"/>
                        <a:gd name="T31" fmla="*/ 68 h 2857"/>
                        <a:gd name="T32" fmla="*/ 1229 w 4384"/>
                        <a:gd name="T33" fmla="*/ 145 h 2857"/>
                        <a:gd name="T34" fmla="*/ 1138 w 4384"/>
                        <a:gd name="T35" fmla="*/ 208 h 2857"/>
                        <a:gd name="T36" fmla="*/ 1043 w 4384"/>
                        <a:gd name="T37" fmla="*/ 285 h 2857"/>
                        <a:gd name="T38" fmla="*/ 940 w 4384"/>
                        <a:gd name="T39" fmla="*/ 366 h 2857"/>
                        <a:gd name="T40" fmla="*/ 840 w 4384"/>
                        <a:gd name="T41" fmla="*/ 453 h 2857"/>
                        <a:gd name="T42" fmla="*/ 681 w 4384"/>
                        <a:gd name="T43" fmla="*/ 549 h 2857"/>
                        <a:gd name="T44" fmla="*/ 542 w 4384"/>
                        <a:gd name="T45" fmla="*/ 636 h 2857"/>
                        <a:gd name="T46" fmla="*/ 411 w 4384"/>
                        <a:gd name="T47" fmla="*/ 713 h 2857"/>
                        <a:gd name="T48" fmla="*/ 267 w 4384"/>
                        <a:gd name="T49" fmla="*/ 814 h 2857"/>
                        <a:gd name="T50" fmla="*/ 137 w 4384"/>
                        <a:gd name="T51" fmla="*/ 910 h 2857"/>
                        <a:gd name="T52" fmla="*/ 0 w 4384"/>
                        <a:gd name="T53" fmla="*/ 1025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9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19"/>
                          </a:lnTo>
                          <a:lnTo>
                            <a:pt x="3980" y="984"/>
                          </a:lnTo>
                          <a:lnTo>
                            <a:pt x="4181" y="848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099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29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3" name="Freeform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69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1 h 2857"/>
                        <a:gd name="T6" fmla="*/ 1052 w 4384"/>
                        <a:gd name="T7" fmla="*/ 1201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6 h 2857"/>
                        <a:gd name="T14" fmla="*/ 1527 w 4384"/>
                        <a:gd name="T15" fmla="*/ 820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6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7 h 2857"/>
                        <a:gd name="T34" fmla="*/ 1138 w 4384"/>
                        <a:gd name="T35" fmla="*/ 208 h 2857"/>
                        <a:gd name="T36" fmla="*/ 1043 w 4384"/>
                        <a:gd name="T37" fmla="*/ 286 h 2857"/>
                        <a:gd name="T38" fmla="*/ 940 w 4384"/>
                        <a:gd name="T39" fmla="*/ 368 h 2857"/>
                        <a:gd name="T40" fmla="*/ 840 w 4384"/>
                        <a:gd name="T41" fmla="*/ 455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5 h 2857"/>
                        <a:gd name="T48" fmla="*/ 267 w 4384"/>
                        <a:gd name="T49" fmla="*/ 815 h 2857"/>
                        <a:gd name="T50" fmla="*/ 137 w 4384"/>
                        <a:gd name="T51" fmla="*/ 912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6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4" name="Freeform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30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1 h 2857"/>
                        <a:gd name="T6" fmla="*/ 1052 w 4384"/>
                        <a:gd name="T7" fmla="*/ 1201 h 2857"/>
                        <a:gd name="T8" fmla="*/ 1167 w 4384"/>
                        <a:gd name="T9" fmla="*/ 1099 h 2857"/>
                        <a:gd name="T10" fmla="*/ 1297 w 4384"/>
                        <a:gd name="T11" fmla="*/ 994 h 2857"/>
                        <a:gd name="T12" fmla="*/ 1393 w 4384"/>
                        <a:gd name="T13" fmla="*/ 917 h 2857"/>
                        <a:gd name="T14" fmla="*/ 1527 w 4384"/>
                        <a:gd name="T15" fmla="*/ 820 h 2857"/>
                        <a:gd name="T16" fmla="*/ 1667 w 4384"/>
                        <a:gd name="T17" fmla="*/ 720 h 2857"/>
                        <a:gd name="T18" fmla="*/ 1782 w 4384"/>
                        <a:gd name="T19" fmla="*/ 633 h 2857"/>
                        <a:gd name="T20" fmla="*/ 1888 w 4384"/>
                        <a:gd name="T21" fmla="*/ 560 h 2857"/>
                        <a:gd name="T22" fmla="*/ 1990 w 4384"/>
                        <a:gd name="T23" fmla="*/ 494 h 2857"/>
                        <a:gd name="T24" fmla="*/ 2091 w 4384"/>
                        <a:gd name="T25" fmla="*/ 426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70 h 2857"/>
                        <a:gd name="T32" fmla="*/ 1229 w 4384"/>
                        <a:gd name="T33" fmla="*/ 147 h 2857"/>
                        <a:gd name="T34" fmla="*/ 1138 w 4384"/>
                        <a:gd name="T35" fmla="*/ 210 h 2857"/>
                        <a:gd name="T36" fmla="*/ 1043 w 4384"/>
                        <a:gd name="T37" fmla="*/ 286 h 2857"/>
                        <a:gd name="T38" fmla="*/ 940 w 4384"/>
                        <a:gd name="T39" fmla="*/ 368 h 2857"/>
                        <a:gd name="T40" fmla="*/ 840 w 4384"/>
                        <a:gd name="T41" fmla="*/ 455 h 2857"/>
                        <a:gd name="T42" fmla="*/ 681 w 4384"/>
                        <a:gd name="T43" fmla="*/ 551 h 2857"/>
                        <a:gd name="T44" fmla="*/ 542 w 4384"/>
                        <a:gd name="T45" fmla="*/ 638 h 2857"/>
                        <a:gd name="T46" fmla="*/ 411 w 4384"/>
                        <a:gd name="T47" fmla="*/ 715 h 2857"/>
                        <a:gd name="T48" fmla="*/ 267 w 4384"/>
                        <a:gd name="T49" fmla="*/ 815 h 2857"/>
                        <a:gd name="T50" fmla="*/ 137 w 4384"/>
                        <a:gd name="T51" fmla="*/ 912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7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5" name="Freeform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92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0 h 2857"/>
                        <a:gd name="T6" fmla="*/ 1052 w 4384"/>
                        <a:gd name="T7" fmla="*/ 1199 h 2857"/>
                        <a:gd name="T8" fmla="*/ 1167 w 4384"/>
                        <a:gd name="T9" fmla="*/ 1099 h 2857"/>
                        <a:gd name="T10" fmla="*/ 1297 w 4384"/>
                        <a:gd name="T11" fmla="*/ 992 h 2857"/>
                        <a:gd name="T12" fmla="*/ 1393 w 4384"/>
                        <a:gd name="T13" fmla="*/ 916 h 2857"/>
                        <a:gd name="T14" fmla="*/ 1527 w 4384"/>
                        <a:gd name="T15" fmla="*/ 820 h 2857"/>
                        <a:gd name="T16" fmla="*/ 1667 w 4384"/>
                        <a:gd name="T17" fmla="*/ 718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4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5 h 2857"/>
                        <a:gd name="T34" fmla="*/ 1138 w 4384"/>
                        <a:gd name="T35" fmla="*/ 208 h 2857"/>
                        <a:gd name="T36" fmla="*/ 1043 w 4384"/>
                        <a:gd name="T37" fmla="*/ 285 h 2857"/>
                        <a:gd name="T38" fmla="*/ 940 w 4384"/>
                        <a:gd name="T39" fmla="*/ 367 h 2857"/>
                        <a:gd name="T40" fmla="*/ 840 w 4384"/>
                        <a:gd name="T41" fmla="*/ 453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3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8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9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19"/>
                          </a:lnTo>
                          <a:lnTo>
                            <a:pt x="3980" y="984"/>
                          </a:lnTo>
                          <a:lnTo>
                            <a:pt x="4181" y="848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0"/>
                          </a:lnTo>
                          <a:lnTo>
                            <a:pt x="2276" y="416"/>
                          </a:lnTo>
                          <a:lnTo>
                            <a:pt x="2085" y="569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099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29"/>
                          </a:lnTo>
                          <a:lnTo>
                            <a:pt x="275" y="1821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6" name="Freeform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53"/>
                      <a:ext cx="2192" cy="1429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9 h 2857"/>
                        <a:gd name="T4" fmla="*/ 931 w 4384"/>
                        <a:gd name="T5" fmla="*/ 1311 h 2857"/>
                        <a:gd name="T6" fmla="*/ 1052 w 4384"/>
                        <a:gd name="T7" fmla="*/ 1201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7 h 2857"/>
                        <a:gd name="T14" fmla="*/ 1527 w 4384"/>
                        <a:gd name="T15" fmla="*/ 820 h 2857"/>
                        <a:gd name="T16" fmla="*/ 1667 w 4384"/>
                        <a:gd name="T17" fmla="*/ 718 h 2857"/>
                        <a:gd name="T18" fmla="*/ 1782 w 4384"/>
                        <a:gd name="T19" fmla="*/ 633 h 2857"/>
                        <a:gd name="T20" fmla="*/ 1888 w 4384"/>
                        <a:gd name="T21" fmla="*/ 560 h 2857"/>
                        <a:gd name="T22" fmla="*/ 1990 w 4384"/>
                        <a:gd name="T23" fmla="*/ 492 h 2857"/>
                        <a:gd name="T24" fmla="*/ 2091 w 4384"/>
                        <a:gd name="T25" fmla="*/ 426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69 h 2857"/>
                        <a:gd name="T32" fmla="*/ 1229 w 4384"/>
                        <a:gd name="T33" fmla="*/ 147 h 2857"/>
                        <a:gd name="T34" fmla="*/ 1138 w 4384"/>
                        <a:gd name="T35" fmla="*/ 208 h 2857"/>
                        <a:gd name="T36" fmla="*/ 1043 w 4384"/>
                        <a:gd name="T37" fmla="*/ 286 h 2857"/>
                        <a:gd name="T38" fmla="*/ 940 w 4384"/>
                        <a:gd name="T39" fmla="*/ 368 h 2857"/>
                        <a:gd name="T40" fmla="*/ 840 w 4384"/>
                        <a:gd name="T41" fmla="*/ 454 h 2857"/>
                        <a:gd name="T42" fmla="*/ 681 w 4384"/>
                        <a:gd name="T43" fmla="*/ 550 h 2857"/>
                        <a:gd name="T44" fmla="*/ 542 w 4384"/>
                        <a:gd name="T45" fmla="*/ 637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2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6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7" name="Freeform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15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099 h 2857"/>
                        <a:gd name="T10" fmla="*/ 1297 w 4384"/>
                        <a:gd name="T11" fmla="*/ 993 h 2857"/>
                        <a:gd name="T12" fmla="*/ 1393 w 4384"/>
                        <a:gd name="T13" fmla="*/ 916 h 2857"/>
                        <a:gd name="T14" fmla="*/ 1527 w 4384"/>
                        <a:gd name="T15" fmla="*/ 820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60 h 2857"/>
                        <a:gd name="T22" fmla="*/ 1990 w 4384"/>
                        <a:gd name="T23" fmla="*/ 493 h 2857"/>
                        <a:gd name="T24" fmla="*/ 2091 w 4384"/>
                        <a:gd name="T25" fmla="*/ 425 h 2857"/>
                        <a:gd name="T26" fmla="*/ 2192 w 4384"/>
                        <a:gd name="T27" fmla="*/ 362 h 2857"/>
                        <a:gd name="T28" fmla="*/ 1469 w 4384"/>
                        <a:gd name="T29" fmla="*/ 0 h 2857"/>
                        <a:gd name="T30" fmla="*/ 1350 w 4384"/>
                        <a:gd name="T31" fmla="*/ 70 h 2857"/>
                        <a:gd name="T32" fmla="*/ 1229 w 4384"/>
                        <a:gd name="T33" fmla="*/ 146 h 2857"/>
                        <a:gd name="T34" fmla="*/ 1138 w 4384"/>
                        <a:gd name="T35" fmla="*/ 209 h 2857"/>
                        <a:gd name="T36" fmla="*/ 1043 w 4384"/>
                        <a:gd name="T37" fmla="*/ 286 h 2857"/>
                        <a:gd name="T38" fmla="*/ 940 w 4384"/>
                        <a:gd name="T39" fmla="*/ 367 h 2857"/>
                        <a:gd name="T40" fmla="*/ 840 w 4384"/>
                        <a:gd name="T41" fmla="*/ 454 h 2857"/>
                        <a:gd name="T42" fmla="*/ 681 w 4384"/>
                        <a:gd name="T43" fmla="*/ 551 h 2857"/>
                        <a:gd name="T44" fmla="*/ 542 w 4384"/>
                        <a:gd name="T45" fmla="*/ 637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5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8" name="Freeform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7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8"/>
                        <a:gd name="T2" fmla="*/ 804 w 4384"/>
                        <a:gd name="T3" fmla="*/ 1428 h 2858"/>
                        <a:gd name="T4" fmla="*/ 931 w 4384"/>
                        <a:gd name="T5" fmla="*/ 1309 h 2858"/>
                        <a:gd name="T6" fmla="*/ 1052 w 4384"/>
                        <a:gd name="T7" fmla="*/ 1199 h 2858"/>
                        <a:gd name="T8" fmla="*/ 1167 w 4384"/>
                        <a:gd name="T9" fmla="*/ 1098 h 2858"/>
                        <a:gd name="T10" fmla="*/ 1297 w 4384"/>
                        <a:gd name="T11" fmla="*/ 993 h 2858"/>
                        <a:gd name="T12" fmla="*/ 1393 w 4384"/>
                        <a:gd name="T13" fmla="*/ 915 h 2858"/>
                        <a:gd name="T14" fmla="*/ 1527 w 4384"/>
                        <a:gd name="T15" fmla="*/ 819 h 2858"/>
                        <a:gd name="T16" fmla="*/ 1667 w 4384"/>
                        <a:gd name="T17" fmla="*/ 718 h 2858"/>
                        <a:gd name="T18" fmla="*/ 1782 w 4384"/>
                        <a:gd name="T19" fmla="*/ 632 h 2858"/>
                        <a:gd name="T20" fmla="*/ 1888 w 4384"/>
                        <a:gd name="T21" fmla="*/ 560 h 2858"/>
                        <a:gd name="T22" fmla="*/ 1990 w 4384"/>
                        <a:gd name="T23" fmla="*/ 492 h 2858"/>
                        <a:gd name="T24" fmla="*/ 2091 w 4384"/>
                        <a:gd name="T25" fmla="*/ 425 h 2858"/>
                        <a:gd name="T26" fmla="*/ 2192 w 4384"/>
                        <a:gd name="T27" fmla="*/ 362 h 2858"/>
                        <a:gd name="T28" fmla="*/ 1469 w 4384"/>
                        <a:gd name="T29" fmla="*/ 0 h 2858"/>
                        <a:gd name="T30" fmla="*/ 1350 w 4384"/>
                        <a:gd name="T31" fmla="*/ 69 h 2858"/>
                        <a:gd name="T32" fmla="*/ 1229 w 4384"/>
                        <a:gd name="T33" fmla="*/ 145 h 2858"/>
                        <a:gd name="T34" fmla="*/ 1138 w 4384"/>
                        <a:gd name="T35" fmla="*/ 208 h 2858"/>
                        <a:gd name="T36" fmla="*/ 1043 w 4384"/>
                        <a:gd name="T37" fmla="*/ 285 h 2858"/>
                        <a:gd name="T38" fmla="*/ 940 w 4384"/>
                        <a:gd name="T39" fmla="*/ 368 h 2858"/>
                        <a:gd name="T40" fmla="*/ 840 w 4384"/>
                        <a:gd name="T41" fmla="*/ 454 h 2858"/>
                        <a:gd name="T42" fmla="*/ 681 w 4384"/>
                        <a:gd name="T43" fmla="*/ 550 h 2858"/>
                        <a:gd name="T44" fmla="*/ 542 w 4384"/>
                        <a:gd name="T45" fmla="*/ 637 h 2858"/>
                        <a:gd name="T46" fmla="*/ 411 w 4384"/>
                        <a:gd name="T47" fmla="*/ 713 h 2858"/>
                        <a:gd name="T48" fmla="*/ 267 w 4384"/>
                        <a:gd name="T49" fmla="*/ 814 h 2858"/>
                        <a:gd name="T50" fmla="*/ 137 w 4384"/>
                        <a:gd name="T51" fmla="*/ 910 h 2858"/>
                        <a:gd name="T52" fmla="*/ 0 w 4384"/>
                        <a:gd name="T53" fmla="*/ 1026 h 2858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8"/>
                        <a:gd name="T83" fmla="*/ 4384 w 4384"/>
                        <a:gd name="T84" fmla="*/ 2858 h 2858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8">
                          <a:moveTo>
                            <a:pt x="0" y="2053"/>
                          </a:moveTo>
                          <a:lnTo>
                            <a:pt x="1608" y="2858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4"/>
                          </a:lnTo>
                          <a:lnTo>
                            <a:pt x="3776" y="1120"/>
                          </a:lnTo>
                          <a:lnTo>
                            <a:pt x="3980" y="985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0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4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2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79" name="Freeform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8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6 h 2857"/>
                        <a:gd name="T2" fmla="*/ 804 w 4384"/>
                        <a:gd name="T3" fmla="*/ 1428 h 2857"/>
                        <a:gd name="T4" fmla="*/ 931 w 4384"/>
                        <a:gd name="T5" fmla="*/ 1311 h 2857"/>
                        <a:gd name="T6" fmla="*/ 1052 w 4384"/>
                        <a:gd name="T7" fmla="*/ 1200 h 2857"/>
                        <a:gd name="T8" fmla="*/ 1167 w 4384"/>
                        <a:gd name="T9" fmla="*/ 1098 h 2857"/>
                        <a:gd name="T10" fmla="*/ 1297 w 4384"/>
                        <a:gd name="T11" fmla="*/ 993 h 2857"/>
                        <a:gd name="T12" fmla="*/ 1393 w 4384"/>
                        <a:gd name="T13" fmla="*/ 916 h 2857"/>
                        <a:gd name="T14" fmla="*/ 1527 w 4384"/>
                        <a:gd name="T15" fmla="*/ 819 h 2857"/>
                        <a:gd name="T16" fmla="*/ 1667 w 4384"/>
                        <a:gd name="T17" fmla="*/ 719 h 2857"/>
                        <a:gd name="T18" fmla="*/ 1782 w 4384"/>
                        <a:gd name="T19" fmla="*/ 632 h 2857"/>
                        <a:gd name="T20" fmla="*/ 1888 w 4384"/>
                        <a:gd name="T21" fmla="*/ 559 h 2857"/>
                        <a:gd name="T22" fmla="*/ 1990 w 4384"/>
                        <a:gd name="T23" fmla="*/ 493 h 2857"/>
                        <a:gd name="T24" fmla="*/ 2091 w 4384"/>
                        <a:gd name="T25" fmla="*/ 425 h 2857"/>
                        <a:gd name="T26" fmla="*/ 2192 w 4384"/>
                        <a:gd name="T27" fmla="*/ 361 h 2857"/>
                        <a:gd name="T28" fmla="*/ 1469 w 4384"/>
                        <a:gd name="T29" fmla="*/ 0 h 2857"/>
                        <a:gd name="T30" fmla="*/ 1350 w 4384"/>
                        <a:gd name="T31" fmla="*/ 68 h 2857"/>
                        <a:gd name="T32" fmla="*/ 1229 w 4384"/>
                        <a:gd name="T33" fmla="*/ 146 h 2857"/>
                        <a:gd name="T34" fmla="*/ 1138 w 4384"/>
                        <a:gd name="T35" fmla="*/ 208 h 2857"/>
                        <a:gd name="T36" fmla="*/ 1043 w 4384"/>
                        <a:gd name="T37" fmla="*/ 286 h 2857"/>
                        <a:gd name="T38" fmla="*/ 940 w 4384"/>
                        <a:gd name="T39" fmla="*/ 367 h 2857"/>
                        <a:gd name="T40" fmla="*/ 840 w 4384"/>
                        <a:gd name="T41" fmla="*/ 454 h 2857"/>
                        <a:gd name="T42" fmla="*/ 681 w 4384"/>
                        <a:gd name="T43" fmla="*/ 550 h 2857"/>
                        <a:gd name="T44" fmla="*/ 542 w 4384"/>
                        <a:gd name="T45" fmla="*/ 636 h 2857"/>
                        <a:gd name="T46" fmla="*/ 411 w 4384"/>
                        <a:gd name="T47" fmla="*/ 714 h 2857"/>
                        <a:gd name="T48" fmla="*/ 267 w 4384"/>
                        <a:gd name="T49" fmla="*/ 815 h 2857"/>
                        <a:gd name="T50" fmla="*/ 137 w 4384"/>
                        <a:gd name="T51" fmla="*/ 911 h 2857"/>
                        <a:gd name="T52" fmla="*/ 0 w 4384"/>
                        <a:gd name="T53" fmla="*/ 1026 h 285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7"/>
                        <a:gd name="T83" fmla="*/ 4384 w 4384"/>
                        <a:gd name="T84" fmla="*/ 2857 h 285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80" name="Freeform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192" cy="1428"/>
                    </a:xfrm>
                    <a:custGeom>
                      <a:avLst/>
                      <a:gdLst>
                        <a:gd name="T0" fmla="*/ 0 w 4384"/>
                        <a:gd name="T1" fmla="*/ 1025 h 2855"/>
                        <a:gd name="T2" fmla="*/ 804 w 4384"/>
                        <a:gd name="T3" fmla="*/ 1428 h 2855"/>
                        <a:gd name="T4" fmla="*/ 931 w 4384"/>
                        <a:gd name="T5" fmla="*/ 1310 h 2855"/>
                        <a:gd name="T6" fmla="*/ 1052 w 4384"/>
                        <a:gd name="T7" fmla="*/ 1200 h 2855"/>
                        <a:gd name="T8" fmla="*/ 1167 w 4384"/>
                        <a:gd name="T9" fmla="*/ 1099 h 2855"/>
                        <a:gd name="T10" fmla="*/ 1297 w 4384"/>
                        <a:gd name="T11" fmla="*/ 992 h 2855"/>
                        <a:gd name="T12" fmla="*/ 1393 w 4384"/>
                        <a:gd name="T13" fmla="*/ 916 h 2855"/>
                        <a:gd name="T14" fmla="*/ 1527 w 4384"/>
                        <a:gd name="T15" fmla="*/ 819 h 2855"/>
                        <a:gd name="T16" fmla="*/ 1667 w 4384"/>
                        <a:gd name="T17" fmla="*/ 719 h 2855"/>
                        <a:gd name="T18" fmla="*/ 1782 w 4384"/>
                        <a:gd name="T19" fmla="*/ 632 h 2855"/>
                        <a:gd name="T20" fmla="*/ 1888 w 4384"/>
                        <a:gd name="T21" fmla="*/ 559 h 2855"/>
                        <a:gd name="T22" fmla="*/ 1990 w 4384"/>
                        <a:gd name="T23" fmla="*/ 492 h 2855"/>
                        <a:gd name="T24" fmla="*/ 2091 w 4384"/>
                        <a:gd name="T25" fmla="*/ 425 h 2855"/>
                        <a:gd name="T26" fmla="*/ 2192 w 4384"/>
                        <a:gd name="T27" fmla="*/ 362 h 2855"/>
                        <a:gd name="T28" fmla="*/ 1469 w 4384"/>
                        <a:gd name="T29" fmla="*/ 0 h 2855"/>
                        <a:gd name="T30" fmla="*/ 1350 w 4384"/>
                        <a:gd name="T31" fmla="*/ 69 h 2855"/>
                        <a:gd name="T32" fmla="*/ 1229 w 4384"/>
                        <a:gd name="T33" fmla="*/ 146 h 2855"/>
                        <a:gd name="T34" fmla="*/ 1138 w 4384"/>
                        <a:gd name="T35" fmla="*/ 208 h 2855"/>
                        <a:gd name="T36" fmla="*/ 1043 w 4384"/>
                        <a:gd name="T37" fmla="*/ 285 h 2855"/>
                        <a:gd name="T38" fmla="*/ 940 w 4384"/>
                        <a:gd name="T39" fmla="*/ 367 h 2855"/>
                        <a:gd name="T40" fmla="*/ 840 w 4384"/>
                        <a:gd name="T41" fmla="*/ 454 h 2855"/>
                        <a:gd name="T42" fmla="*/ 681 w 4384"/>
                        <a:gd name="T43" fmla="*/ 550 h 2855"/>
                        <a:gd name="T44" fmla="*/ 542 w 4384"/>
                        <a:gd name="T45" fmla="*/ 630 h 2855"/>
                        <a:gd name="T46" fmla="*/ 411 w 4384"/>
                        <a:gd name="T47" fmla="*/ 714 h 2855"/>
                        <a:gd name="T48" fmla="*/ 267 w 4384"/>
                        <a:gd name="T49" fmla="*/ 815 h 2855"/>
                        <a:gd name="T50" fmla="*/ 137 w 4384"/>
                        <a:gd name="T51" fmla="*/ 911 h 2855"/>
                        <a:gd name="T52" fmla="*/ 0 w 4384"/>
                        <a:gd name="T53" fmla="*/ 1025 h 285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384"/>
                        <a:gd name="T82" fmla="*/ 0 h 2855"/>
                        <a:gd name="T83" fmla="*/ 4384 w 4384"/>
                        <a:gd name="T84" fmla="*/ 2855 h 285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384" h="2855">
                          <a:moveTo>
                            <a:pt x="0" y="2050"/>
                          </a:moveTo>
                          <a:lnTo>
                            <a:pt x="1608" y="2855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18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7"/>
                          </a:lnTo>
                          <a:lnTo>
                            <a:pt x="1363" y="1100"/>
                          </a:lnTo>
                          <a:lnTo>
                            <a:pt x="1084" y="1259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  <p:grpSp>
                <p:nvGrpSpPr>
                  <p:cNvPr id="11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92" y="119"/>
                    <a:ext cx="1807" cy="1177"/>
                    <a:chOff x="0" y="0"/>
                    <a:chExt cx="1807" cy="1177"/>
                  </a:xfrm>
                </p:grpSpPr>
                <p:sp>
                  <p:nvSpPr>
                    <p:cNvPr id="5161" name="Freeform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807" cy="1177"/>
                    </a:xfrm>
                    <a:custGeom>
                      <a:avLst/>
                      <a:gdLst>
                        <a:gd name="T0" fmla="*/ 0 w 3615"/>
                        <a:gd name="T1" fmla="*/ 845 h 2355"/>
                        <a:gd name="T2" fmla="*/ 662 w 3615"/>
                        <a:gd name="T3" fmla="*/ 1177 h 2355"/>
                        <a:gd name="T4" fmla="*/ 768 w 3615"/>
                        <a:gd name="T5" fmla="*/ 1080 h 2355"/>
                        <a:gd name="T6" fmla="*/ 866 w 3615"/>
                        <a:gd name="T7" fmla="*/ 988 h 2355"/>
                        <a:gd name="T8" fmla="*/ 961 w 3615"/>
                        <a:gd name="T9" fmla="*/ 905 h 2355"/>
                        <a:gd name="T10" fmla="*/ 1069 w 3615"/>
                        <a:gd name="T11" fmla="*/ 819 h 2355"/>
                        <a:gd name="T12" fmla="*/ 1147 w 3615"/>
                        <a:gd name="T13" fmla="*/ 754 h 2355"/>
                        <a:gd name="T14" fmla="*/ 1259 w 3615"/>
                        <a:gd name="T15" fmla="*/ 675 h 2355"/>
                        <a:gd name="T16" fmla="*/ 1374 w 3615"/>
                        <a:gd name="T17" fmla="*/ 593 h 2355"/>
                        <a:gd name="T18" fmla="*/ 1469 w 3615"/>
                        <a:gd name="T19" fmla="*/ 520 h 2355"/>
                        <a:gd name="T20" fmla="*/ 1556 w 3615"/>
                        <a:gd name="T21" fmla="*/ 461 h 2355"/>
                        <a:gd name="T22" fmla="*/ 1640 w 3615"/>
                        <a:gd name="T23" fmla="*/ 405 h 2355"/>
                        <a:gd name="T24" fmla="*/ 1723 w 3615"/>
                        <a:gd name="T25" fmla="*/ 350 h 2355"/>
                        <a:gd name="T26" fmla="*/ 1807 w 3615"/>
                        <a:gd name="T27" fmla="*/ 297 h 2355"/>
                        <a:gd name="T28" fmla="*/ 1210 w 3615"/>
                        <a:gd name="T29" fmla="*/ 0 h 2355"/>
                        <a:gd name="T30" fmla="*/ 1113 w 3615"/>
                        <a:gd name="T31" fmla="*/ 56 h 2355"/>
                        <a:gd name="T32" fmla="*/ 1013 w 3615"/>
                        <a:gd name="T33" fmla="*/ 119 h 2355"/>
                        <a:gd name="T34" fmla="*/ 937 w 3615"/>
                        <a:gd name="T35" fmla="*/ 171 h 2355"/>
                        <a:gd name="T36" fmla="*/ 859 w 3615"/>
                        <a:gd name="T37" fmla="*/ 235 h 2355"/>
                        <a:gd name="T38" fmla="*/ 775 w 3615"/>
                        <a:gd name="T39" fmla="*/ 302 h 2355"/>
                        <a:gd name="T40" fmla="*/ 692 w 3615"/>
                        <a:gd name="T41" fmla="*/ 373 h 2355"/>
                        <a:gd name="T42" fmla="*/ 561 w 3615"/>
                        <a:gd name="T43" fmla="*/ 453 h 2355"/>
                        <a:gd name="T44" fmla="*/ 459 w 3615"/>
                        <a:gd name="T45" fmla="*/ 511 h 2355"/>
                        <a:gd name="T46" fmla="*/ 338 w 3615"/>
                        <a:gd name="T47" fmla="*/ 589 h 2355"/>
                        <a:gd name="T48" fmla="*/ 220 w 3615"/>
                        <a:gd name="T49" fmla="*/ 671 h 2355"/>
                        <a:gd name="T50" fmla="*/ 112 w 3615"/>
                        <a:gd name="T51" fmla="*/ 750 h 2355"/>
                        <a:gd name="T52" fmla="*/ 0 w 3615"/>
                        <a:gd name="T53" fmla="*/ 845 h 2355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615"/>
                        <a:gd name="T82" fmla="*/ 0 h 2355"/>
                        <a:gd name="T83" fmla="*/ 3615 w 3615"/>
                        <a:gd name="T84" fmla="*/ 2355 h 2355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615" h="2355">
                          <a:moveTo>
                            <a:pt x="0" y="1690"/>
                          </a:moveTo>
                          <a:lnTo>
                            <a:pt x="1325" y="2355"/>
                          </a:lnTo>
                          <a:lnTo>
                            <a:pt x="1536" y="2160"/>
                          </a:lnTo>
                          <a:lnTo>
                            <a:pt x="1733" y="1977"/>
                          </a:lnTo>
                          <a:lnTo>
                            <a:pt x="1923" y="1811"/>
                          </a:lnTo>
                          <a:lnTo>
                            <a:pt x="2138" y="1638"/>
                          </a:lnTo>
                          <a:lnTo>
                            <a:pt x="2295" y="1508"/>
                          </a:lnTo>
                          <a:lnTo>
                            <a:pt x="2519" y="1351"/>
                          </a:lnTo>
                          <a:lnTo>
                            <a:pt x="2748" y="1186"/>
                          </a:lnTo>
                          <a:lnTo>
                            <a:pt x="2939" y="1040"/>
                          </a:lnTo>
                          <a:lnTo>
                            <a:pt x="3112" y="923"/>
                          </a:lnTo>
                          <a:lnTo>
                            <a:pt x="3280" y="811"/>
                          </a:lnTo>
                          <a:lnTo>
                            <a:pt x="3447" y="701"/>
                          </a:lnTo>
                          <a:lnTo>
                            <a:pt x="3615" y="594"/>
                          </a:lnTo>
                          <a:lnTo>
                            <a:pt x="2421" y="0"/>
                          </a:lnTo>
                          <a:lnTo>
                            <a:pt x="2226" y="112"/>
                          </a:lnTo>
                          <a:lnTo>
                            <a:pt x="2026" y="239"/>
                          </a:lnTo>
                          <a:lnTo>
                            <a:pt x="1875" y="343"/>
                          </a:lnTo>
                          <a:lnTo>
                            <a:pt x="1718" y="470"/>
                          </a:lnTo>
                          <a:lnTo>
                            <a:pt x="1550" y="604"/>
                          </a:lnTo>
                          <a:lnTo>
                            <a:pt x="1385" y="747"/>
                          </a:lnTo>
                          <a:lnTo>
                            <a:pt x="1122" y="907"/>
                          </a:lnTo>
                          <a:lnTo>
                            <a:pt x="918" y="1022"/>
                          </a:lnTo>
                          <a:lnTo>
                            <a:pt x="677" y="1178"/>
                          </a:lnTo>
                          <a:lnTo>
                            <a:pt x="440" y="1343"/>
                          </a:lnTo>
                          <a:lnTo>
                            <a:pt x="225" y="1500"/>
                          </a:lnTo>
                          <a:lnTo>
                            <a:pt x="0" y="169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62" name="Freeform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" y="32"/>
                      <a:ext cx="1697" cy="1111"/>
                    </a:xfrm>
                    <a:custGeom>
                      <a:avLst/>
                      <a:gdLst>
                        <a:gd name="T0" fmla="*/ 0 w 3394"/>
                        <a:gd name="T1" fmla="*/ 806 h 2221"/>
                        <a:gd name="T2" fmla="*/ 603 w 3394"/>
                        <a:gd name="T3" fmla="*/ 1111 h 2221"/>
                        <a:gd name="T4" fmla="*/ 704 w 3394"/>
                        <a:gd name="T5" fmla="*/ 1011 h 2221"/>
                        <a:gd name="T6" fmla="*/ 812 w 3394"/>
                        <a:gd name="T7" fmla="*/ 916 h 2221"/>
                        <a:gd name="T8" fmla="*/ 898 w 3394"/>
                        <a:gd name="T9" fmla="*/ 840 h 2221"/>
                        <a:gd name="T10" fmla="*/ 994 w 3394"/>
                        <a:gd name="T11" fmla="*/ 762 h 2221"/>
                        <a:gd name="T12" fmla="*/ 1066 w 3394"/>
                        <a:gd name="T13" fmla="*/ 705 h 2221"/>
                        <a:gd name="T14" fmla="*/ 1166 w 3394"/>
                        <a:gd name="T15" fmla="*/ 634 h 2221"/>
                        <a:gd name="T16" fmla="*/ 1269 w 3394"/>
                        <a:gd name="T17" fmla="*/ 559 h 2221"/>
                        <a:gd name="T18" fmla="*/ 1356 w 3394"/>
                        <a:gd name="T19" fmla="*/ 494 h 2221"/>
                        <a:gd name="T20" fmla="*/ 1434 w 3394"/>
                        <a:gd name="T21" fmla="*/ 441 h 2221"/>
                        <a:gd name="T22" fmla="*/ 1509 w 3394"/>
                        <a:gd name="T23" fmla="*/ 391 h 2221"/>
                        <a:gd name="T24" fmla="*/ 1598 w 3394"/>
                        <a:gd name="T25" fmla="*/ 334 h 2221"/>
                        <a:gd name="T26" fmla="*/ 1697 w 3394"/>
                        <a:gd name="T27" fmla="*/ 268 h 2221"/>
                        <a:gd name="T28" fmla="*/ 1154 w 3394"/>
                        <a:gd name="T29" fmla="*/ 0 h 2221"/>
                        <a:gd name="T30" fmla="*/ 1060 w 3394"/>
                        <a:gd name="T31" fmla="*/ 57 h 2221"/>
                        <a:gd name="T32" fmla="*/ 963 w 3394"/>
                        <a:gd name="T33" fmla="*/ 115 h 2221"/>
                        <a:gd name="T34" fmla="*/ 876 w 3394"/>
                        <a:gd name="T35" fmla="*/ 180 h 2221"/>
                        <a:gd name="T36" fmla="*/ 805 w 3394"/>
                        <a:gd name="T37" fmla="*/ 236 h 2221"/>
                        <a:gd name="T38" fmla="*/ 730 w 3394"/>
                        <a:gd name="T39" fmla="*/ 297 h 2221"/>
                        <a:gd name="T40" fmla="*/ 656 w 3394"/>
                        <a:gd name="T41" fmla="*/ 362 h 2221"/>
                        <a:gd name="T42" fmla="*/ 537 w 3394"/>
                        <a:gd name="T43" fmla="*/ 433 h 2221"/>
                        <a:gd name="T44" fmla="*/ 445 w 3394"/>
                        <a:gd name="T45" fmla="*/ 486 h 2221"/>
                        <a:gd name="T46" fmla="*/ 337 w 3394"/>
                        <a:gd name="T47" fmla="*/ 555 h 2221"/>
                        <a:gd name="T48" fmla="*/ 236 w 3394"/>
                        <a:gd name="T49" fmla="*/ 631 h 2221"/>
                        <a:gd name="T50" fmla="*/ 133 w 3394"/>
                        <a:gd name="T51" fmla="*/ 707 h 2221"/>
                        <a:gd name="T52" fmla="*/ 0 w 3394"/>
                        <a:gd name="T53" fmla="*/ 806 h 2221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394"/>
                        <a:gd name="T82" fmla="*/ 0 h 2221"/>
                        <a:gd name="T83" fmla="*/ 3394 w 3394"/>
                        <a:gd name="T84" fmla="*/ 2221 h 2221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394" h="2221">
                          <a:moveTo>
                            <a:pt x="0" y="1612"/>
                          </a:moveTo>
                          <a:lnTo>
                            <a:pt x="1206" y="2221"/>
                          </a:lnTo>
                          <a:lnTo>
                            <a:pt x="1407" y="2022"/>
                          </a:lnTo>
                          <a:lnTo>
                            <a:pt x="1624" y="1831"/>
                          </a:lnTo>
                          <a:lnTo>
                            <a:pt x="1796" y="1679"/>
                          </a:lnTo>
                          <a:lnTo>
                            <a:pt x="1989" y="1524"/>
                          </a:lnTo>
                          <a:lnTo>
                            <a:pt x="2131" y="1409"/>
                          </a:lnTo>
                          <a:lnTo>
                            <a:pt x="2332" y="1267"/>
                          </a:lnTo>
                          <a:lnTo>
                            <a:pt x="2537" y="1118"/>
                          </a:lnTo>
                          <a:lnTo>
                            <a:pt x="2711" y="988"/>
                          </a:lnTo>
                          <a:lnTo>
                            <a:pt x="2868" y="881"/>
                          </a:lnTo>
                          <a:lnTo>
                            <a:pt x="3017" y="781"/>
                          </a:lnTo>
                          <a:lnTo>
                            <a:pt x="3195" y="667"/>
                          </a:lnTo>
                          <a:lnTo>
                            <a:pt x="3394" y="536"/>
                          </a:lnTo>
                          <a:lnTo>
                            <a:pt x="2308" y="0"/>
                          </a:lnTo>
                          <a:lnTo>
                            <a:pt x="2119" y="113"/>
                          </a:lnTo>
                          <a:lnTo>
                            <a:pt x="1927" y="229"/>
                          </a:lnTo>
                          <a:lnTo>
                            <a:pt x="1752" y="359"/>
                          </a:lnTo>
                          <a:lnTo>
                            <a:pt x="1610" y="472"/>
                          </a:lnTo>
                          <a:lnTo>
                            <a:pt x="1459" y="594"/>
                          </a:lnTo>
                          <a:lnTo>
                            <a:pt x="1312" y="723"/>
                          </a:lnTo>
                          <a:lnTo>
                            <a:pt x="1074" y="865"/>
                          </a:lnTo>
                          <a:lnTo>
                            <a:pt x="891" y="972"/>
                          </a:lnTo>
                          <a:lnTo>
                            <a:pt x="674" y="1110"/>
                          </a:lnTo>
                          <a:lnTo>
                            <a:pt x="473" y="1261"/>
                          </a:lnTo>
                          <a:lnTo>
                            <a:pt x="265" y="1414"/>
                          </a:lnTo>
                          <a:lnTo>
                            <a:pt x="0" y="161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" name="Group 141"/>
                <p:cNvGrpSpPr>
                  <a:grpSpLocks/>
                </p:cNvGrpSpPr>
                <p:nvPr/>
              </p:nvGrpSpPr>
              <p:grpSpPr bwMode="auto">
                <a:xfrm>
                  <a:off x="325" y="189"/>
                  <a:ext cx="1553" cy="1019"/>
                  <a:chOff x="0" y="0"/>
                  <a:chExt cx="1553" cy="1019"/>
                </a:xfrm>
              </p:grpSpPr>
              <p:grpSp>
                <p:nvGrpSpPr>
                  <p:cNvPr id="1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0" y="661"/>
                    <a:ext cx="166" cy="121"/>
                    <a:chOff x="0" y="0"/>
                    <a:chExt cx="166" cy="121"/>
                  </a:xfrm>
                </p:grpSpPr>
                <p:sp>
                  <p:nvSpPr>
                    <p:cNvPr id="5157" name="Line 1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0"/>
                      <a:ext cx="133" cy="10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8" name="Line 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" y="17"/>
                      <a:ext cx="133" cy="1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481" y="892"/>
                    <a:ext cx="157" cy="127"/>
                    <a:chOff x="0" y="0"/>
                    <a:chExt cx="157" cy="127"/>
                  </a:xfrm>
                </p:grpSpPr>
                <p:sp>
                  <p:nvSpPr>
                    <p:cNvPr id="5155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0"/>
                      <a:ext cx="116" cy="1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6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" y="19"/>
                      <a:ext cx="117" cy="1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397" y="211"/>
                    <a:ext cx="156" cy="97"/>
                    <a:chOff x="0" y="0"/>
                    <a:chExt cx="156" cy="97"/>
                  </a:xfrm>
                </p:grpSpPr>
                <p:sp>
                  <p:nvSpPr>
                    <p:cNvPr id="5153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" y="19"/>
                      <a:ext cx="116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4" name="Line 1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116" cy="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969" y="0"/>
                    <a:ext cx="147" cy="89"/>
                    <a:chOff x="0" y="0"/>
                    <a:chExt cx="147" cy="89"/>
                  </a:xfrm>
                </p:grpSpPr>
                <p:sp>
                  <p:nvSpPr>
                    <p:cNvPr id="5151" name="Line 1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0"/>
                      <a:ext cx="115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2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" y="18"/>
                      <a:ext cx="116" cy="7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644" y="277"/>
                    <a:ext cx="414" cy="343"/>
                    <a:chOff x="0" y="0"/>
                    <a:chExt cx="414" cy="343"/>
                  </a:xfrm>
                </p:grpSpPr>
                <p:sp>
                  <p:nvSpPr>
                    <p:cNvPr id="5149" name="Arc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75"/>
                      <a:ext cx="381" cy="268"/>
                    </a:xfrm>
                    <a:custGeom>
                      <a:avLst/>
                      <a:gdLst>
                        <a:gd name="T0" fmla="*/ 381 w 39903"/>
                        <a:gd name="T1" fmla="*/ 187 h 33614"/>
                        <a:gd name="T2" fmla="*/ 35 w 39903"/>
                        <a:gd name="T3" fmla="*/ 0 h 33614"/>
                        <a:gd name="T4" fmla="*/ 206 w 39903"/>
                        <a:gd name="T5" fmla="*/ 96 h 33614"/>
                        <a:gd name="T6" fmla="*/ 0 60000 65536"/>
                        <a:gd name="T7" fmla="*/ 0 60000 65536"/>
                        <a:gd name="T8" fmla="*/ 0 60000 65536"/>
                        <a:gd name="T9" fmla="*/ 0 w 39903"/>
                        <a:gd name="T10" fmla="*/ 0 h 33614"/>
                        <a:gd name="T11" fmla="*/ 39903 w 39903"/>
                        <a:gd name="T12" fmla="*/ 33614 h 3361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9903" h="33614">
                          <a:moveTo>
                            <a:pt x="39902" y="23483"/>
                          </a:moveTo>
                          <a:cubicBezTo>
                            <a:pt x="35953" y="29786"/>
                            <a:pt x="29038" y="33613"/>
                            <a:pt x="21600" y="33614"/>
                          </a:cubicBezTo>
                          <a:cubicBezTo>
                            <a:pt x="9670" y="33614"/>
                            <a:pt x="0" y="23943"/>
                            <a:pt x="0" y="12014"/>
                          </a:cubicBezTo>
                          <a:cubicBezTo>
                            <a:pt x="-1" y="7736"/>
                            <a:pt x="1270" y="3555"/>
                            <a:pt x="3649" y="0"/>
                          </a:cubicBezTo>
                        </a:path>
                        <a:path w="39903" h="33614">
                          <a:moveTo>
                            <a:pt x="39902" y="23483"/>
                          </a:moveTo>
                          <a:cubicBezTo>
                            <a:pt x="35953" y="29786"/>
                            <a:pt x="29038" y="33613"/>
                            <a:pt x="21600" y="33614"/>
                          </a:cubicBezTo>
                          <a:cubicBezTo>
                            <a:pt x="9670" y="33614"/>
                            <a:pt x="0" y="23943"/>
                            <a:pt x="0" y="12014"/>
                          </a:cubicBezTo>
                          <a:cubicBezTo>
                            <a:pt x="-1" y="7736"/>
                            <a:pt x="1270" y="3555"/>
                            <a:pt x="3649" y="0"/>
                          </a:cubicBezTo>
                          <a:lnTo>
                            <a:pt x="21600" y="1201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  <p:sp>
                  <p:nvSpPr>
                    <p:cNvPr id="5150" name="Arc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" y="0"/>
                      <a:ext cx="380" cy="264"/>
                    </a:xfrm>
                    <a:custGeom>
                      <a:avLst/>
                      <a:gdLst>
                        <a:gd name="T0" fmla="*/ 0 w 39815"/>
                        <a:gd name="T1" fmla="*/ 79 h 33535"/>
                        <a:gd name="T2" fmla="*/ 346 w 39815"/>
                        <a:gd name="T3" fmla="*/ 264 h 33535"/>
                        <a:gd name="T4" fmla="*/ 174 w 39815"/>
                        <a:gd name="T5" fmla="*/ 170 h 33535"/>
                        <a:gd name="T6" fmla="*/ 0 60000 65536"/>
                        <a:gd name="T7" fmla="*/ 0 60000 65536"/>
                        <a:gd name="T8" fmla="*/ 0 60000 65536"/>
                        <a:gd name="T9" fmla="*/ 0 w 39815"/>
                        <a:gd name="T10" fmla="*/ 0 h 33535"/>
                        <a:gd name="T11" fmla="*/ 39815 w 39815"/>
                        <a:gd name="T12" fmla="*/ 33535 h 3353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9815" h="33535">
                          <a:moveTo>
                            <a:pt x="0" y="9990"/>
                          </a:moveTo>
                          <a:cubicBezTo>
                            <a:pt x="3966" y="3767"/>
                            <a:pt x="10835" y="-1"/>
                            <a:pt x="18215" y="0"/>
                          </a:cubicBezTo>
                          <a:cubicBezTo>
                            <a:pt x="30144" y="0"/>
                            <a:pt x="39815" y="9670"/>
                            <a:pt x="39815" y="21600"/>
                          </a:cubicBezTo>
                          <a:cubicBezTo>
                            <a:pt x="39815" y="25845"/>
                            <a:pt x="38563" y="29996"/>
                            <a:pt x="36218" y="33535"/>
                          </a:cubicBezTo>
                        </a:path>
                        <a:path w="39815" h="33535">
                          <a:moveTo>
                            <a:pt x="0" y="9990"/>
                          </a:moveTo>
                          <a:cubicBezTo>
                            <a:pt x="3966" y="3767"/>
                            <a:pt x="10835" y="-1"/>
                            <a:pt x="18215" y="0"/>
                          </a:cubicBezTo>
                          <a:cubicBezTo>
                            <a:pt x="30144" y="0"/>
                            <a:pt x="39815" y="9670"/>
                            <a:pt x="39815" y="21600"/>
                          </a:cubicBezTo>
                          <a:cubicBezTo>
                            <a:pt x="39815" y="25845"/>
                            <a:pt x="38563" y="29996"/>
                            <a:pt x="36218" y="33535"/>
                          </a:cubicBezTo>
                          <a:lnTo>
                            <a:pt x="18215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bevel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sym typeface="Arial Narrow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141" name="Freeform 157"/>
              <p:cNvSpPr>
                <a:spLocks noChangeArrowheads="1"/>
              </p:cNvSpPr>
              <p:nvPr/>
            </p:nvSpPr>
            <p:spPr bwMode="auto">
              <a:xfrm>
                <a:off x="833" y="449"/>
                <a:ext cx="698" cy="1035"/>
              </a:xfrm>
              <a:custGeom>
                <a:avLst/>
                <a:gdLst>
                  <a:gd name="T0" fmla="*/ 0 w 1397"/>
                  <a:gd name="T1" fmla="*/ 0 h 2070"/>
                  <a:gd name="T2" fmla="*/ 698 w 1397"/>
                  <a:gd name="T3" fmla="*/ 361 h 2070"/>
                  <a:gd name="T4" fmla="*/ 697 w 1397"/>
                  <a:gd name="T5" fmla="*/ 1035 h 2070"/>
                  <a:gd name="T6" fmla="*/ 0 60000 65536"/>
                  <a:gd name="T7" fmla="*/ 0 60000 65536"/>
                  <a:gd name="T8" fmla="*/ 0 60000 65536"/>
                  <a:gd name="T9" fmla="*/ 0 w 1397"/>
                  <a:gd name="T10" fmla="*/ 0 h 2070"/>
                  <a:gd name="T11" fmla="*/ 1397 w 1397"/>
                  <a:gd name="T12" fmla="*/ 2070 h 20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97" h="2070">
                    <a:moveTo>
                      <a:pt x="0" y="0"/>
                    </a:moveTo>
                    <a:lnTo>
                      <a:pt x="1397" y="723"/>
                    </a:lnTo>
                    <a:lnTo>
                      <a:pt x="1395" y="20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</p:grpSp>
      <p:sp>
        <p:nvSpPr>
          <p:cNvPr id="26783" name="Rectangle 158"/>
          <p:cNvSpPr>
            <a:spLocks noChangeArrowheads="1"/>
          </p:cNvSpPr>
          <p:nvPr/>
        </p:nvSpPr>
        <p:spPr bwMode="auto">
          <a:xfrm>
            <a:off x="5486400" y="49530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User’s (pengguna jasa)- masyarakat luas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Nasabah</a:t>
            </a:r>
            <a:r>
              <a:rPr lang="en-US" sz="1600" b="1" i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/  klien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b="1" i="1">
              <a:solidFill>
                <a:srgbClr val="000000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6784" name="Rectangle 159"/>
          <p:cNvSpPr>
            <a:spLocks noChangeArrowheads="1"/>
          </p:cNvSpPr>
          <p:nvPr/>
        </p:nvSpPr>
        <p:spPr bwMode="auto">
          <a:xfrm>
            <a:off x="838200" y="48768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Sistem Manajemen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Staf  Pendukung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Keuangan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Fasilitas Fisik (gedung, laboratorium, dsb) </a:t>
            </a:r>
            <a:endParaRPr lang="en-US" altLang="en-US" sz="1600" b="1">
              <a:solidFill>
                <a:srgbClr val="000000"/>
              </a:solidFill>
              <a:latin typeface="Arial Narrow" pitchFamily="34" charset="0"/>
              <a:sym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000000"/>
                </a:solidFill>
                <a:latin typeface="Arial Narrow" pitchFamily="34" charset="0"/>
                <a:sym typeface="Arial Narrow" pitchFamily="34" charset="0"/>
              </a:rPr>
              <a:t>Data dan Informasi</a:t>
            </a:r>
          </a:p>
        </p:txBody>
      </p:sp>
      <p:grpSp>
        <p:nvGrpSpPr>
          <p:cNvPr id="18" name="Group 160"/>
          <p:cNvGrpSpPr>
            <a:grpSpLocks/>
          </p:cNvGrpSpPr>
          <p:nvPr/>
        </p:nvGrpSpPr>
        <p:grpSpPr bwMode="auto">
          <a:xfrm>
            <a:off x="685800" y="1600200"/>
            <a:ext cx="7924800" cy="5029200"/>
            <a:chOff x="0" y="0"/>
            <a:chExt cx="4992" cy="3168"/>
          </a:xfrm>
        </p:grpSpPr>
        <p:sp>
          <p:nvSpPr>
            <p:cNvPr id="5135" name="Line 161"/>
            <p:cNvSpPr>
              <a:spLocks noChangeShapeType="1"/>
            </p:cNvSpPr>
            <p:nvPr/>
          </p:nvSpPr>
          <p:spPr bwMode="auto">
            <a:xfrm>
              <a:off x="2784" y="0"/>
              <a:ext cx="1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2"/>
            <p:cNvSpPr>
              <a:spLocks noChangeShapeType="1"/>
            </p:cNvSpPr>
            <p:nvPr/>
          </p:nvSpPr>
          <p:spPr bwMode="auto">
            <a:xfrm>
              <a:off x="0" y="2016"/>
              <a:ext cx="49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utoUpdateAnimBg="0"/>
      <p:bldP spid="26783" grpId="0" bldLvl="0" autoUpdateAnimBg="0"/>
      <p:bldP spid="26784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138C124-A4A2-48B6-8E3D-52EA7186C97B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1019175" y="381000"/>
            <a:ext cx="7515225" cy="56959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bevel/>
            <a:headEnd/>
            <a:tailEnd/>
          </a:ln>
        </p:spPr>
        <p:txBody>
          <a:bodyPr wrap="none" anchor="ctr"/>
          <a:lstStyle/>
          <a:p>
            <a:pPr algn="ctr"/>
            <a:endParaRPr lang="en-US" sz="500">
              <a:solidFill>
                <a:srgbClr val="333333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81000" y="381000"/>
            <a:ext cx="4319588" cy="8382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solidFill>
                  <a:schemeClr val="bg1"/>
                </a:solidFill>
                <a:ea typeface="SimSun" pitchFamily="2" charset="-122"/>
              </a:rPr>
              <a:t>UJI STATISTIK</a:t>
            </a:r>
          </a:p>
        </p:txBody>
      </p:sp>
      <p:pic>
        <p:nvPicPr>
          <p:cNvPr id="27653" name="Picture 4" descr="swot_weakness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9400"/>
            <a:ext cx="1098550" cy="885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4" name="Picture 6" descr="swot_strength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403350"/>
            <a:ext cx="1295400" cy="89217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5" name="Picture 7" descr="swot_opp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1411288" cy="10048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8" name="Text Box 8"/>
          <p:cNvSpPr>
            <a:spLocks noChangeArrowheads="1"/>
          </p:cNvSpPr>
          <p:nvPr/>
        </p:nvSpPr>
        <p:spPr bwMode="auto">
          <a:xfrm>
            <a:off x="3756025" y="200342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27657" name="Text Box 9"/>
          <p:cNvSpPr>
            <a:spLocks noChangeArrowheads="1"/>
          </p:cNvSpPr>
          <p:nvPr/>
        </p:nvSpPr>
        <p:spPr bwMode="auto">
          <a:xfrm>
            <a:off x="3048000" y="1066800"/>
            <a:ext cx="464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sym typeface="Arial Narrow" pitchFamily="34" charset="0"/>
              </a:rPr>
              <a:t>U</a:t>
            </a:r>
            <a:r>
              <a:rPr lang="en-US" sz="3200" b="1" dirty="0">
                <a:solidFill>
                  <a:srgbClr val="0070C0"/>
                </a:solidFill>
                <a:sym typeface="Arial Narrow" pitchFamily="34" charset="0"/>
              </a:rPr>
              <a:t>JI </a:t>
            </a:r>
            <a:r>
              <a:rPr lang="en-US" sz="3200" b="1" dirty="0" err="1">
                <a:solidFill>
                  <a:srgbClr val="0070C0"/>
                </a:solidFill>
                <a:sym typeface="Arial Narrow" pitchFamily="34" charset="0"/>
              </a:rPr>
              <a:t>Hubungan</a:t>
            </a:r>
            <a:endParaRPr lang="en-US" sz="2400" b="1" i="1" dirty="0">
              <a:solidFill>
                <a:srgbClr val="0070C0"/>
              </a:solidFill>
              <a:sym typeface="Arial Narrow" pitchFamily="34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sym typeface="Arial Narrow" pitchFamily="34" charset="0"/>
              </a:rPr>
              <a:t>Untuk</a:t>
            </a:r>
            <a:r>
              <a:rPr lang="en-US" sz="2400" b="1" dirty="0">
                <a:solidFill>
                  <a:srgbClr val="0070C0"/>
                </a:solidFill>
                <a:sym typeface="Arial Narrow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Arial Narrow" pitchFamily="34" charset="0"/>
              </a:rPr>
              <a:t>menguji</a:t>
            </a:r>
            <a:r>
              <a:rPr lang="en-US" sz="2400" b="1" dirty="0">
                <a:solidFill>
                  <a:srgbClr val="0070C0"/>
                </a:solidFill>
                <a:sym typeface="Arial Narrow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Arial Narrow" pitchFamily="34" charset="0"/>
              </a:rPr>
              <a:t>hubungan</a:t>
            </a:r>
            <a:r>
              <a:rPr lang="en-US" sz="2400" b="1" dirty="0">
                <a:solidFill>
                  <a:srgbClr val="0070C0"/>
                </a:solidFill>
                <a:sym typeface="Arial Narrow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Arial Narrow" pitchFamily="34" charset="0"/>
              </a:rPr>
              <a:t>antar</a:t>
            </a:r>
            <a:r>
              <a:rPr lang="en-US" sz="2400" b="1" dirty="0">
                <a:solidFill>
                  <a:srgbClr val="0070C0"/>
                </a:solidFill>
                <a:sym typeface="Arial Narrow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sym typeface="Arial Narrow" pitchFamily="34" charset="0"/>
              </a:rPr>
              <a:t>variabel</a:t>
            </a:r>
            <a:endParaRPr lang="en-US" sz="2400" b="1" dirty="0">
              <a:solidFill>
                <a:srgbClr val="0070C0"/>
              </a:solidFill>
              <a:sym typeface="Arial Narrow" pitchFamily="34" charset="0"/>
            </a:endParaRPr>
          </a:p>
        </p:txBody>
      </p:sp>
      <p:sp>
        <p:nvSpPr>
          <p:cNvPr id="27658" name="Text Box 10"/>
          <p:cNvSpPr>
            <a:spLocks noChangeArrowheads="1"/>
          </p:cNvSpPr>
          <p:nvPr/>
        </p:nvSpPr>
        <p:spPr bwMode="auto">
          <a:xfrm>
            <a:off x="3048000" y="4343400"/>
            <a:ext cx="5638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325" indent="60325" hangingPunct="1">
              <a:lnSpc>
                <a:spcPct val="98000"/>
              </a:lnSpc>
              <a:spcBef>
                <a:spcPts val="638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b="1" u="sng" dirty="0" err="1">
                <a:solidFill>
                  <a:srgbClr val="FF0000"/>
                </a:solidFill>
                <a:sym typeface="Arial Narrow" pitchFamily="34" charset="0"/>
              </a:rPr>
              <a:t>Uji</a:t>
            </a:r>
            <a:r>
              <a:rPr lang="en-US" sz="4000" b="1" u="sng" dirty="0">
                <a:solidFill>
                  <a:srgbClr val="FF0000"/>
                </a:solidFill>
                <a:sym typeface="Arial Narrow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sym typeface="Arial Narrow" pitchFamily="34" charset="0"/>
              </a:rPr>
              <a:t>Prediksi</a:t>
            </a:r>
            <a:r>
              <a:rPr lang="en-US" sz="32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endParaRPr lang="en-US" altLang="en-US" sz="3200" b="1" dirty="0">
              <a:solidFill>
                <a:srgbClr val="002060"/>
              </a:solidFill>
              <a:sym typeface="Arial Narrow" pitchFamily="34" charset="0"/>
            </a:endParaRPr>
          </a:p>
          <a:p>
            <a:pPr marL="60325" indent="60325" hangingPunct="1">
              <a:lnSpc>
                <a:spcPct val="98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Analisis</a:t>
            </a:r>
            <a:r>
              <a:rPr lang="en-US" altLang="en-US" sz="20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regresi</a:t>
            </a:r>
            <a:r>
              <a:rPr lang="en-US" altLang="en-US" sz="20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sederhana</a:t>
            </a:r>
            <a:endParaRPr lang="en-US" altLang="en-US" sz="2000" b="1" dirty="0">
              <a:solidFill>
                <a:srgbClr val="002060"/>
              </a:solidFill>
              <a:sym typeface="Arial Narrow" pitchFamily="34" charset="0"/>
            </a:endParaRPr>
          </a:p>
          <a:p>
            <a:pPr marL="60325" indent="60325" hangingPunct="1">
              <a:lnSpc>
                <a:spcPct val="97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Hubungan</a:t>
            </a:r>
            <a:r>
              <a:rPr lang="en-US" altLang="en-US" sz="20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korelasi</a:t>
            </a:r>
            <a:r>
              <a:rPr lang="en-US" altLang="en-US" sz="20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dengan</a:t>
            </a:r>
            <a:r>
              <a:rPr lang="en-US" altLang="en-US" sz="2000" b="1" dirty="0">
                <a:solidFill>
                  <a:srgbClr val="002060"/>
                </a:solidFill>
                <a:sym typeface="Arial Narrow" pitchFamily="34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sym typeface="Arial Narrow" pitchFamily="34" charset="0"/>
              </a:rPr>
              <a:t>regresi</a:t>
            </a:r>
            <a:endParaRPr lang="en-US" altLang="en-US" sz="2000" b="1" dirty="0">
              <a:solidFill>
                <a:srgbClr val="002060"/>
              </a:solidFill>
              <a:sym typeface="Arial Narrow" pitchFamily="34" charset="0"/>
            </a:endParaRPr>
          </a:p>
          <a:p>
            <a:pPr marL="60325" indent="603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3200" b="1" i="1" dirty="0">
              <a:solidFill>
                <a:srgbClr val="002060"/>
              </a:solidFill>
              <a:sym typeface="Arial Narrow" pitchFamily="34" charset="0"/>
            </a:endParaRPr>
          </a:p>
        </p:txBody>
      </p:sp>
      <p:sp>
        <p:nvSpPr>
          <p:cNvPr id="27659" name="Text Box 11"/>
          <p:cNvSpPr>
            <a:spLocks noChangeArrowheads="1"/>
          </p:cNvSpPr>
          <p:nvPr/>
        </p:nvSpPr>
        <p:spPr bwMode="auto">
          <a:xfrm>
            <a:off x="2819400" y="2743200"/>
            <a:ext cx="5562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sym typeface="Arial Narrow" pitchFamily="34" charset="0"/>
              </a:rPr>
              <a:t>Uji</a:t>
            </a:r>
            <a:r>
              <a:rPr lang="en-US" sz="4000" b="1" dirty="0">
                <a:solidFill>
                  <a:srgbClr val="FF0000"/>
                </a:solidFill>
                <a:sym typeface="Arial Narrow" pitchFamily="34" charset="0"/>
              </a:rPr>
              <a:t> </a:t>
            </a:r>
            <a:r>
              <a:rPr lang="en-US" sz="3600" dirty="0">
                <a:sym typeface="Arial Narrow" pitchFamily="34" charset="0"/>
              </a:rPr>
              <a:t>Beda </a:t>
            </a:r>
            <a:r>
              <a:rPr lang="en-US" altLang="en-US" sz="2400" b="1" dirty="0" err="1">
                <a:sym typeface="Arial Narrow" pitchFamily="34" charset="0"/>
              </a:rPr>
              <a:t>Untuk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menguji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apakah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terdapat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perbedaan</a:t>
            </a:r>
            <a:r>
              <a:rPr lang="en-US" altLang="en-US" sz="2400" b="1" dirty="0">
                <a:sym typeface="Arial Narrow" pitchFamily="34" charset="0"/>
              </a:rPr>
              <a:t> yang </a:t>
            </a:r>
            <a:r>
              <a:rPr lang="en-US" altLang="en-US" sz="2400" b="1" dirty="0" err="1">
                <a:sym typeface="Arial Narrow" pitchFamily="34" charset="0"/>
              </a:rPr>
              <a:t>signifikan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diantara</a:t>
            </a:r>
            <a:r>
              <a:rPr lang="en-US" altLang="en-US" sz="2400" b="1" dirty="0">
                <a:sym typeface="Arial Narrow" pitchFamily="34" charset="0"/>
              </a:rPr>
              <a:t> </a:t>
            </a:r>
            <a:r>
              <a:rPr lang="en-US" altLang="en-US" sz="2400" b="1" dirty="0" err="1">
                <a:sym typeface="Arial Narrow" pitchFamily="34" charset="0"/>
              </a:rPr>
              <a:t>kelompok-kelompok</a:t>
            </a:r>
            <a:r>
              <a:rPr lang="en-US" altLang="en-US" sz="2400" b="1" dirty="0">
                <a:sym typeface="Arial Narrow" pitchFamily="34" charset="0"/>
              </a:rPr>
              <a:t> yang </a:t>
            </a:r>
            <a:r>
              <a:rPr lang="en-US" altLang="en-US" sz="2400" b="1" dirty="0" err="1">
                <a:sym typeface="Arial Narrow" pitchFamily="34" charset="0"/>
              </a:rPr>
              <a:t>diuji</a:t>
            </a:r>
            <a:endParaRPr lang="en-US" altLang="en-US" sz="2400" b="1" dirty="0">
              <a:sym typeface="Arial Narrow" pitchFamily="34" charset="0"/>
            </a:endParaRPr>
          </a:p>
          <a:p>
            <a:endParaRPr lang="en-US" altLang="en-US" sz="3600" i="1" dirty="0"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 autoUpdateAnimBg="0"/>
      <p:bldP spid="27652" grpId="0" bldLvl="0" autoUpdateAnimBg="0"/>
      <p:bldP spid="27657" grpId="0" bldLvl="0" autoUpdateAnimBg="0"/>
      <p:bldP spid="27658" grpId="0" bldLvl="0" autoUpdateAnimBg="0"/>
      <p:bldP spid="27659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613B941-3B41-44C1-9CFC-88CB0345E39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0" y="1143000"/>
            <a:ext cx="3727450" cy="2362200"/>
          </a:xfrm>
          <a:prstGeom prst="rect">
            <a:avLst/>
          </a:prstGeom>
          <a:solidFill>
            <a:srgbClr val="FFCC00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KORELASI</a:t>
            </a:r>
          </a:p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TATA JENJANG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73113" y="1143000"/>
            <a:ext cx="3798887" cy="2362200"/>
          </a:xfrm>
          <a:prstGeom prst="rect">
            <a:avLst/>
          </a:prstGeom>
          <a:solidFill>
            <a:srgbClr val="6868C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sym typeface="Arial Narrow" pitchFamily="34" charset="0"/>
              </a:rPr>
              <a:t>KORELASI </a:t>
            </a:r>
          </a:p>
          <a:p>
            <a:pPr algn="ctr"/>
            <a:r>
              <a:rPr lang="en-US" altLang="zh-CN" sz="2800" b="1">
                <a:solidFill>
                  <a:schemeClr val="bg1"/>
                </a:solidFill>
                <a:sym typeface="Arial Narrow" pitchFamily="34" charset="0"/>
              </a:rPr>
              <a:t>PRODUCT MOMENT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773113" y="3505200"/>
            <a:ext cx="3798887" cy="2438400"/>
          </a:xfrm>
          <a:prstGeom prst="rect">
            <a:avLst/>
          </a:prstGeom>
          <a:solidFill>
            <a:srgbClr val="CC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KORELASI </a:t>
            </a:r>
          </a:p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PARSIAL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572000" y="3505200"/>
            <a:ext cx="3733800" cy="2438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KORELASI</a:t>
            </a:r>
          </a:p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GANDA</a:t>
            </a:r>
          </a:p>
        </p:txBody>
      </p:sp>
      <p:sp>
        <p:nvSpPr>
          <p:cNvPr id="28679" name="Text Box 6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sym typeface="Arial Narrow" pitchFamily="34" charset="0"/>
              </a:rPr>
              <a:t>MACAM ALAT UJI HUBUNGAN</a:t>
            </a:r>
            <a:endParaRPr lang="en-US" altLang="en-US" sz="3200" b="1" i="1" dirty="0">
              <a:solidFill>
                <a:srgbClr val="002060"/>
              </a:solidFill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nimBg="1" autoUpdateAnimBg="0"/>
      <p:bldP spid="28676" grpId="0" bldLvl="0" animBg="1" autoUpdateAnimBg="0"/>
      <p:bldP spid="28677" grpId="0" bldLvl="0" animBg="1" autoUpdateAnimBg="0"/>
      <p:bldP spid="28678" grpId="0" bldLvl="0" animBg="1" autoUpdateAnimBg="0"/>
      <p:bldP spid="28679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CC4F5A7-4C1F-4FB3-8FE8-53073E419B87}" type="slidenum">
              <a:rPr lang="en-US"/>
              <a:pPr/>
              <a:t>24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572000" y="1143000"/>
            <a:ext cx="3727450" cy="2362200"/>
          </a:xfrm>
          <a:prstGeom prst="rect">
            <a:avLst/>
          </a:prstGeom>
          <a:solidFill>
            <a:srgbClr val="FFCC00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00"/>
                </a:solidFill>
                <a:sym typeface="Arial Narrow" pitchFamily="34" charset="0"/>
              </a:rPr>
              <a:t>ANALISIS VARIANS </a:t>
            </a:r>
            <a:endParaRPr lang="en-US" sz="2400" b="1">
              <a:solidFill>
                <a:srgbClr val="000000"/>
              </a:solidFill>
              <a:sym typeface="Arial Narrow" pitchFamily="34" charset="0"/>
            </a:endParaRPr>
          </a:p>
          <a:p>
            <a:pPr algn="ctr"/>
            <a:r>
              <a:rPr lang="en-US" altLang="en-US" sz="2400" b="1">
                <a:solidFill>
                  <a:srgbClr val="000000"/>
                </a:solidFill>
                <a:sym typeface="Arial Narrow" pitchFamily="34" charset="0"/>
              </a:rPr>
              <a:t>(ANOVA</a:t>
            </a:r>
            <a:r>
              <a:rPr lang="en-US" altLang="en-US" sz="2800" b="1">
                <a:solidFill>
                  <a:srgbClr val="000000"/>
                </a:solidFill>
                <a:sym typeface="Arial Narrow" pitchFamily="34" charset="0"/>
              </a:rPr>
              <a:t>)</a:t>
            </a:r>
            <a:r>
              <a:rPr lang="ar-SA" altLang="en-US" sz="28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‏</a:t>
            </a:r>
            <a:endParaRPr lang="en-US" altLang="en-US" sz="2800" b="1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773113" y="1143000"/>
            <a:ext cx="3798887" cy="2362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sym typeface="Arial Narrow" pitchFamily="34" charset="0"/>
              </a:rPr>
              <a:t>T-test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667000" y="3505200"/>
            <a:ext cx="3798888" cy="2438400"/>
          </a:xfrm>
          <a:prstGeom prst="rect">
            <a:avLst/>
          </a:prstGeom>
          <a:solidFill>
            <a:srgbClr val="CCFF99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CHI KUADRAT</a:t>
            </a:r>
          </a:p>
          <a:p>
            <a:pPr algn="ctr"/>
            <a:r>
              <a:rPr lang="en-US" altLang="zh-CN" sz="2800" b="1">
                <a:solidFill>
                  <a:srgbClr val="400000"/>
                </a:solidFill>
                <a:sym typeface="Arial Narrow" pitchFamily="34" charset="0"/>
              </a:rPr>
              <a:t>(CHI SQUARE)</a:t>
            </a:r>
          </a:p>
        </p:txBody>
      </p:sp>
      <p:sp>
        <p:nvSpPr>
          <p:cNvPr id="29702" name="Text Box 6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sym typeface="Arial Narrow" pitchFamily="34" charset="0"/>
              </a:rPr>
              <a:t>MACAM ALAT UJI BEDA</a:t>
            </a:r>
            <a:endParaRPr lang="en-US" altLang="en-US" sz="3200" b="1" i="1" dirty="0">
              <a:solidFill>
                <a:srgbClr val="002060"/>
              </a:solidFill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 autoUpdateAnimBg="0"/>
      <p:bldP spid="29700" grpId="0" bldLvl="0" animBg="1" autoUpdateAnimBg="0"/>
      <p:bldP spid="29701" grpId="0" bldLvl="0" animBg="1" autoUpdateAnimBg="0"/>
      <p:bldP spid="2970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858A430-6FC4-4DB5-BB3E-7EB0CCDB3A92}" type="slidenum">
              <a:rPr lang="en-US"/>
              <a:pPr/>
              <a:t>25</a:t>
            </a:fld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648200" y="2971800"/>
            <a:ext cx="3727450" cy="2362200"/>
          </a:xfrm>
          <a:prstGeom prst="rect">
            <a:avLst/>
          </a:prstGeom>
          <a:solidFill>
            <a:srgbClr val="00B0F0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00"/>
                </a:solidFill>
                <a:sym typeface="Arial" pitchFamily="34" charset="0"/>
              </a:rPr>
              <a:t>HUBUNGAN </a:t>
            </a:r>
            <a:endParaRPr lang="en-US" altLang="en-US" sz="2800" b="1">
              <a:solidFill>
                <a:srgbClr val="000000"/>
              </a:solidFill>
              <a:sym typeface="Arial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sym typeface="Arial" pitchFamily="34" charset="0"/>
              </a:rPr>
              <a:t>ANTARA KORELASI</a:t>
            </a:r>
            <a:endParaRPr lang="en-US" altLang="en-US" sz="2800" b="1">
              <a:solidFill>
                <a:srgbClr val="000000"/>
              </a:solidFill>
              <a:sym typeface="Arial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sym typeface="Arial" pitchFamily="34" charset="0"/>
              </a:rPr>
              <a:t>DAN</a:t>
            </a:r>
            <a:endParaRPr lang="en-US" altLang="en-US" sz="2800" b="1">
              <a:solidFill>
                <a:srgbClr val="000000"/>
              </a:solidFill>
              <a:sym typeface="Arial" pitchFamily="34" charset="0"/>
            </a:endParaRPr>
          </a:p>
          <a:p>
            <a:pPr algn="ctr"/>
            <a:r>
              <a:rPr lang="en-US" sz="2800" b="1">
                <a:solidFill>
                  <a:srgbClr val="000000"/>
                </a:solidFill>
                <a:sym typeface="Arial" pitchFamily="34" charset="0"/>
              </a:rPr>
              <a:t>REGRESI </a:t>
            </a:r>
            <a:r>
              <a:rPr lang="ar-SA" altLang="en-US" sz="28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‏</a:t>
            </a:r>
            <a:endParaRPr lang="en-US" altLang="en-US" sz="2800" b="1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38200" y="1981200"/>
            <a:ext cx="3798888" cy="2362200"/>
          </a:xfrm>
          <a:prstGeom prst="rect">
            <a:avLst/>
          </a:prstGeom>
          <a:solidFill>
            <a:srgbClr val="7373D1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sym typeface="Arial Narrow" pitchFamily="34" charset="0"/>
              </a:rPr>
              <a:t>ANALISIS REGRESI</a:t>
            </a:r>
          </a:p>
          <a:p>
            <a:pPr algn="ctr"/>
            <a:r>
              <a:rPr lang="en-US" altLang="zh-CN" sz="2800" b="1">
                <a:solidFill>
                  <a:schemeClr val="bg1"/>
                </a:solidFill>
                <a:sym typeface="Arial Narrow" pitchFamily="34" charset="0"/>
              </a:rPr>
              <a:t>SEDERHANA</a:t>
            </a:r>
          </a:p>
        </p:txBody>
      </p:sp>
      <p:sp>
        <p:nvSpPr>
          <p:cNvPr id="30725" name="Text Box 6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sym typeface="Arial Narrow" pitchFamily="34" charset="0"/>
              </a:rPr>
              <a:t>MACAM ALAT UJI PREDIKSI</a:t>
            </a:r>
            <a:endParaRPr lang="en-US" altLang="en-US" sz="3200" b="1" i="1" dirty="0">
              <a:solidFill>
                <a:schemeClr val="tx2"/>
              </a:solidFill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 animBg="1" autoUpdateAnimBg="0"/>
      <p:bldP spid="30724" grpId="0" bldLvl="0" animBg="1" autoUpdateAnimBg="0"/>
      <p:bldP spid="30725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9E7D40A7-04D2-467F-B0C6-A26C3D342C94}" type="slidenum">
              <a:rPr lang="en-US"/>
              <a:pPr/>
              <a:t>26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371600" y="533400"/>
            <a:ext cx="5257800" cy="1219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31748" name="Title 1"/>
          <p:cNvSpPr>
            <a:spLocks noChangeArrowheads="1"/>
          </p:cNvSpPr>
          <p:nvPr/>
        </p:nvSpPr>
        <p:spPr bwMode="auto">
          <a:xfrm>
            <a:off x="1524000" y="609600"/>
            <a:ext cx="6096000" cy="958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600" b="1" i="1" dirty="0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SELAMAT BELAJAR</a:t>
            </a:r>
          </a:p>
        </p:txBody>
      </p:sp>
      <p:pic>
        <p:nvPicPr>
          <p:cNvPr id="31749" name="Content Placeholder 4" descr="Pengu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03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124200" y="4724400"/>
            <a:ext cx="3200400" cy="685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sym typeface="Arial Narrow" pitchFamily="34" charset="0"/>
              </a:rPr>
              <a:t>TERIMA KASIH</a:t>
            </a:r>
            <a:endParaRPr lang="en-US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 autoUpdateAnimBg="0"/>
      <p:bldP spid="31748" grpId="0" bldLvl="0" animBg="1" autoUpdateAnimBg="0"/>
      <p:bldP spid="31750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9734BF-1C53-4C84-B291-763610680348}" type="slidenum">
              <a:rPr lang="en-US" altLang="en-US"/>
              <a:pPr/>
              <a:t>3</a:t>
            </a:fld>
            <a:endParaRPr lang="en-US" sz="1800"/>
          </a:p>
        </p:txBody>
      </p:sp>
      <p:sp>
        <p:nvSpPr>
          <p:cNvPr id="21507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C4E265B-92B6-4743-84DD-A61C0CD7D697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228600"/>
            <a:ext cx="3690938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MACAM DAN TUGAS</a:t>
            </a:r>
            <a:br>
              <a:rPr lang="en-US" altLang="zh-CN" smtClean="0">
                <a:solidFill>
                  <a:schemeClr val="tx1"/>
                </a:solidFill>
                <a:ea typeface="SimSun" pitchFamily="2" charset="-122"/>
              </a:rPr>
            </a:br>
            <a:r>
              <a:rPr lang="en-US" altLang="zh-CN" smtClean="0">
                <a:solidFill>
                  <a:schemeClr val="tx1"/>
                </a:solidFill>
                <a:ea typeface="SimSun" pitchFamily="2" charset="-122"/>
              </a:rPr>
              <a:t>STATISTIK</a:t>
            </a:r>
            <a:endParaRPr lang="en-US" altLang="zh-CN" sz="4400" smtClean="0">
              <a:ea typeface="SimSun" pitchFamily="2" charset="-122"/>
            </a:endParaRPr>
          </a:p>
        </p:txBody>
      </p:sp>
      <p:sp>
        <p:nvSpPr>
          <p:cNvPr id="5124" name="Content Placeholder 121"/>
          <p:cNvSpPr>
            <a:spLocks noGrp="1" noChangeArrowheads="1"/>
          </p:cNvSpPr>
          <p:nvPr>
            <p:ph idx="4294967295"/>
          </p:nvPr>
        </p:nvSpPr>
        <p:spPr bwMode="auto">
          <a:xfrm>
            <a:off x="762000" y="1600200"/>
            <a:ext cx="7924800" cy="4267200"/>
          </a:xfrm>
          <a:prstGeom prst="rect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341313" indent="-341313" eaLnBrk="1" hangingPunct="1">
              <a:lnSpc>
                <a:spcPct val="98000"/>
              </a:lnSpc>
              <a:spcBef>
                <a:spcPts val="638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SimSun" pitchFamily="2" charset="-122"/>
              </a:rPr>
              <a:t>Statistik deskriptif adalah statistik yang tugasnya mengumpulkan,menyajikan,mengolah dan menganalisis data</a:t>
            </a:r>
          </a:p>
          <a:p>
            <a:pPr marL="341313" indent="-341313" algn="ctr" eaLnBrk="1" hangingPunct="1">
              <a:lnSpc>
                <a:spcPct val="97000"/>
              </a:lnSpc>
              <a:spcBef>
                <a:spcPts val="638"/>
              </a:spcBef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SimSun" pitchFamily="2" charset="-122"/>
              </a:rPr>
              <a:t>Statistik Inferensial/induktif adalah statistik yang tugasnya mengambil kesimpulan dan membuat keputusan yang beralasan termasuk didalamnya adalah kegiatan menaksir, meramalkan, menguji hipotesis antara beberapa variabel</a:t>
            </a:r>
          </a:p>
          <a:p>
            <a:pPr marL="341313" indent="-34131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zh-CN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 autoUpdateAnimBg="0"/>
      <p:bldP spid="5124" grpId="0" build="p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/>
            </a:r>
            <a:b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</a:br>
            <a: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  <a:t>Statistika Deskriptif</a:t>
            </a:r>
            <a:br>
              <a:rPr lang="en-US" altLang="zh-CN" smtClean="0">
                <a:solidFill>
                  <a:srgbClr val="C00000"/>
                </a:solidFill>
                <a:ea typeface="SimSun" pitchFamily="2" charset="-122"/>
              </a:rPr>
            </a:br>
            <a:endParaRPr lang="en-US" altLang="zh-CN" smtClean="0">
              <a:solidFill>
                <a:srgbClr val="C00000"/>
              </a:solidFill>
              <a:ea typeface="SimSun" pitchFamily="2" charset="-122"/>
            </a:endParaRPr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adalah cabang statistik yang menjabarkan karakteristik suatu gugus data secara kuantitatif</a:t>
            </a:r>
            <a:endParaRPr lang="en-US" sz="2800" smtClean="0"/>
          </a:p>
          <a:p>
            <a:pPr eaLnBrk="1" hangingPunct="1"/>
            <a:r>
              <a:rPr lang="en-US" altLang="en-US" sz="2800" smtClean="0"/>
              <a:t>bertujuan meringkas suatu gugus data, berbeda dengan statistika inferensia yang menggunakan gugus data untuk mengestimasi populasi</a:t>
            </a:r>
            <a:endParaRPr lang="en-US" sz="2800" smtClean="0"/>
          </a:p>
          <a:p>
            <a:pPr eaLnBrk="1" hangingPunct="1"/>
            <a:r>
              <a:rPr lang="en-US" altLang="en-US" sz="2800" smtClean="0"/>
              <a:t>secara umum tidak megandung unsur dengan basis teori probabilitas</a:t>
            </a:r>
            <a:endParaRPr lang="en-US" sz="2800" smtClean="0"/>
          </a:p>
          <a:p>
            <a:pPr eaLnBrk="1" hangingPunct="1"/>
            <a:r>
              <a:rPr lang="en-US" altLang="en-US" sz="2800" smtClean="0"/>
              <a:t>berperan juga dalam statistika in</a:t>
            </a:r>
            <a:r>
              <a:rPr lang="en-US" sz="2800" smtClean="0"/>
              <a:t>f</a:t>
            </a:r>
            <a:r>
              <a:rPr lang="en-US" altLang="en-US" sz="2800" smtClean="0"/>
              <a:t>erensia, biasanya peneliti sebelum menguji dengan statistik inferensia terlebih dahulu mennyajikan deskripsi</a:t>
            </a:r>
            <a:endParaRPr lang="en-US" sz="2800" smtClean="0"/>
          </a:p>
          <a:p>
            <a:pPr eaLnBrk="1" hangingPunct="1"/>
            <a:r>
              <a:rPr lang="en-US" altLang="en-US" sz="2400" smtClean="0"/>
              <a:t> </a:t>
            </a:r>
            <a:endParaRPr lang="en-US" sz="24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22532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04EC55B-A262-4D42-A382-E493E06228E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6629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Penggunaan Statistika Deskriptif</a:t>
            </a:r>
            <a:br>
              <a:rPr lang="en-US" altLang="zh-CN" smtClean="0">
                <a:ea typeface="SimSun" pitchFamily="2" charset="-122"/>
              </a:rPr>
            </a:br>
            <a:endParaRPr lang="en-US" altLang="zh-CN" smtClean="0">
              <a:ea typeface="SimSun" pitchFamily="2" charset="-122"/>
            </a:endParaRPr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381000" y="10668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smtClean="0">
                <a:solidFill>
                  <a:srgbClr val="00B050"/>
                </a:solidFill>
              </a:rPr>
              <a:t>Penyajian dan analisis data</a:t>
            </a:r>
            <a:endParaRPr lang="en-US" sz="2000" b="1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000" b="1" smtClean="0">
                <a:solidFill>
                  <a:srgbClr val="7030A0"/>
                </a:solidFill>
              </a:rPr>
              <a:t>Sari Numerik Dan Distribusi	</a:t>
            </a:r>
            <a:endParaRPr lang="en-US" sz="2000" b="1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000" smtClean="0"/>
              <a:t>sari numerik (ringkasan data): menyatakan nilai-nilai penting dalam statistik, meliputi ukuran pemusatan dan dispersi</a:t>
            </a:r>
            <a:endParaRPr lang="en-US" sz="2000" smtClean="0"/>
          </a:p>
          <a:p>
            <a:pPr eaLnBrk="1" hangingPunct="1"/>
            <a:r>
              <a:rPr lang="en-US" altLang="en-US" sz="2000" smtClean="0"/>
              <a:t>distribusi adalah pola atau model dari penyebaran data</a:t>
            </a:r>
            <a:endParaRPr lang="en-US" sz="2000" smtClean="0"/>
          </a:p>
          <a:p>
            <a:pPr eaLnBrk="1" hangingPunct="1"/>
            <a:r>
              <a:rPr lang="en-US" altLang="en-US" sz="2000" smtClean="0"/>
              <a:t>sari numerik: </a:t>
            </a:r>
            <a:endParaRPr lang="en-US" sz="2000" smtClean="0"/>
          </a:p>
          <a:p>
            <a:pPr eaLnBrk="1" hangingPunct="1"/>
            <a:r>
              <a:rPr lang="en-US" altLang="en-US" sz="2000" b="1" smtClean="0">
                <a:solidFill>
                  <a:srgbClr val="7030A0"/>
                </a:solidFill>
              </a:rPr>
              <a:t>Ukuran Pemusatan </a:t>
            </a:r>
            <a:endParaRPr lang="en-US" sz="2000" b="1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000" smtClean="0"/>
              <a:t>meyatakan pusat dari penyebaran data, dalam hal ini yaitu mean, median, dan modus</a:t>
            </a:r>
            <a:endParaRPr lang="en-US" sz="2000" smtClean="0"/>
          </a:p>
          <a:p>
            <a:pPr eaLnBrk="1" hangingPunct="1"/>
            <a:r>
              <a:rPr lang="en-US" altLang="en-US" sz="2000" b="1" smtClean="0">
                <a:solidFill>
                  <a:srgbClr val="7030A0"/>
                </a:solidFill>
              </a:rPr>
              <a:t>Ukuran Penyebaran (Dispersi)</a:t>
            </a:r>
            <a:endParaRPr lang="en-US" sz="2000" b="1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000" smtClean="0"/>
              <a:t>adalah ukuran yang dipakai untuk mengukur tingkat penyebaran data, semakin besar ukuran penyebaran data semakin beragam data tersebut, sebaliknya semakin kecil ukuran penyebaran, maka semakin seragam ata tersebut.</a:t>
            </a:r>
            <a:endParaRPr lang="en-US" sz="2000" smtClean="0"/>
          </a:p>
          <a:p>
            <a:pPr eaLnBrk="1" hangingPunct="1"/>
            <a:endParaRPr lang="en-US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E195B10-464C-4D6F-B51F-3FEA8282B19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454D497-A903-4991-81D5-2CB950F46DAB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2286000" y="838200"/>
            <a:ext cx="5105400" cy="1600200"/>
          </a:xfrm>
          <a:prstGeom prst="rightArrow">
            <a:avLst>
              <a:gd name="adj1" fmla="val 50000"/>
              <a:gd name="adj2" fmla="val 79762"/>
            </a:avLst>
          </a:prstGeom>
          <a:solidFill>
            <a:srgbClr val="EAEAEA"/>
          </a:solidFill>
          <a:ln w="28575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914400"/>
            <a:ext cx="1319213" cy="1957388"/>
            <a:chOff x="0" y="0"/>
            <a:chExt cx="831" cy="1233"/>
          </a:xfrm>
        </p:grpSpPr>
        <p:graphicFrame>
          <p:nvGraphicFramePr>
            <p:cNvPr id="1036" name="Object 4"/>
            <p:cNvGraphicFramePr>
              <a:graphicFrameLocks noChangeAspect="1"/>
            </p:cNvGraphicFramePr>
            <p:nvPr/>
          </p:nvGraphicFramePr>
          <p:xfrm>
            <a:off x="192" y="0"/>
            <a:ext cx="297" cy="720"/>
          </p:xfrm>
          <a:graphic>
            <a:graphicData uri="http://schemas.openxmlformats.org/presentationml/2006/ole">
              <p:oleObj spid="_x0000_s1036" r:id="rId3" imgW="14564042" imgH="33090167" progId="">
                <p:embed/>
              </p:oleObj>
            </a:graphicData>
          </a:graphic>
        </p:graphicFrame>
        <p:sp>
          <p:nvSpPr>
            <p:cNvPr id="1090" name="Text Box 5"/>
            <p:cNvSpPr>
              <a:spLocks noChangeArrowheads="1"/>
            </p:cNvSpPr>
            <p:nvPr/>
          </p:nvSpPr>
          <p:spPr bwMode="auto">
            <a:xfrm>
              <a:off x="0" y="768"/>
              <a:ext cx="83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Bagaimana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memecahkan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masalah?</a:t>
              </a:r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86000" y="838200"/>
            <a:ext cx="1198563" cy="1793875"/>
            <a:chOff x="0" y="0"/>
            <a:chExt cx="755" cy="1130"/>
          </a:xfrm>
        </p:grpSpPr>
        <p:graphicFrame>
          <p:nvGraphicFramePr>
            <p:cNvPr id="1035" name="Object 7"/>
            <p:cNvGraphicFramePr>
              <a:graphicFrameLocks noChangeAspect="1"/>
            </p:cNvGraphicFramePr>
            <p:nvPr/>
          </p:nvGraphicFramePr>
          <p:xfrm>
            <a:off x="0" y="0"/>
            <a:ext cx="665" cy="816"/>
          </p:xfrm>
          <a:graphic>
            <a:graphicData uri="http://schemas.openxmlformats.org/presentationml/2006/ole">
              <p:oleObj spid="_x0000_s1035" r:id="rId4" imgW="18983642" imgH="33299717" progId="">
                <p:embed/>
              </p:oleObj>
            </a:graphicData>
          </a:graphic>
        </p:graphicFrame>
        <p:sp>
          <p:nvSpPr>
            <p:cNvPr id="1089" name="Text Box 8"/>
            <p:cNvSpPr>
              <a:spLocks noChangeArrowheads="1"/>
            </p:cNvSpPr>
            <p:nvPr/>
          </p:nvSpPr>
          <p:spPr bwMode="auto">
            <a:xfrm>
              <a:off x="32" y="800"/>
              <a:ext cx="7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FF3300"/>
                  </a:solidFill>
                  <a:sym typeface="Arial Narrow" pitchFamily="34" charset="0"/>
                </a:rPr>
                <a:t>Buat</a:t>
              </a:r>
            </a:p>
            <a:p>
              <a:pPr algn="ctr"/>
              <a:r>
                <a:rPr lang="en-US" sz="1400" b="1">
                  <a:solidFill>
                    <a:srgbClr val="FF3300"/>
                  </a:solidFill>
                  <a:sym typeface="Arial Narrow" pitchFamily="34" charset="0"/>
                </a:rPr>
                <a:t>Hypothesis</a:t>
              </a:r>
              <a:endParaRPr lang="en-US" b="1">
                <a:solidFill>
                  <a:srgbClr val="FF33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06800" y="774700"/>
            <a:ext cx="919163" cy="2046288"/>
            <a:chOff x="0" y="0"/>
            <a:chExt cx="579" cy="1289"/>
          </a:xfrm>
        </p:grpSpPr>
        <p:graphicFrame>
          <p:nvGraphicFramePr>
            <p:cNvPr id="1034" name="Object 11"/>
            <p:cNvGraphicFramePr>
              <a:graphicFrameLocks noChangeAspect="1"/>
            </p:cNvGraphicFramePr>
            <p:nvPr/>
          </p:nvGraphicFramePr>
          <p:xfrm>
            <a:off x="104" y="0"/>
            <a:ext cx="269" cy="816"/>
          </p:xfrm>
          <a:graphic>
            <a:graphicData uri="http://schemas.openxmlformats.org/presentationml/2006/ole">
              <p:oleObj spid="_x0000_s1034" r:id="rId5" imgW="11639867" imgH="33090167" progId="">
                <p:embed/>
              </p:oleObj>
            </a:graphicData>
          </a:graphic>
        </p:graphicFrame>
        <p:sp>
          <p:nvSpPr>
            <p:cNvPr id="1088" name="Text Box 11"/>
            <p:cNvSpPr>
              <a:spLocks noChangeArrowheads="1"/>
            </p:cNvSpPr>
            <p:nvPr/>
          </p:nvSpPr>
          <p:spPr bwMode="auto">
            <a:xfrm>
              <a:off x="0" y="824"/>
              <a:ext cx="57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Cari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Alat Uji </a:t>
              </a:r>
              <a:endParaRPr lang="en-US" altLang="en-US" sz="1400" b="1">
                <a:solidFill>
                  <a:srgbClr val="000000"/>
                </a:solidFill>
                <a:sym typeface="Arial Narrow" pitchFamily="34" charset="0"/>
              </a:endParaRP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yg tepat </a:t>
              </a:r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943600" y="990600"/>
            <a:ext cx="963613" cy="1590675"/>
            <a:chOff x="0" y="0"/>
            <a:chExt cx="607" cy="1002"/>
          </a:xfrm>
        </p:grpSpPr>
        <p:graphicFrame>
          <p:nvGraphicFramePr>
            <p:cNvPr id="1033" name="Object 13"/>
            <p:cNvGraphicFramePr>
              <a:graphicFrameLocks noChangeAspect="1"/>
            </p:cNvGraphicFramePr>
            <p:nvPr/>
          </p:nvGraphicFramePr>
          <p:xfrm>
            <a:off x="144" y="0"/>
            <a:ext cx="463" cy="576"/>
          </p:xfrm>
          <a:graphic>
            <a:graphicData uri="http://schemas.openxmlformats.org/presentationml/2006/ole">
              <p:oleObj spid="_x0000_s1033" r:id="rId6" imgW="18383567" imgH="33090167" progId="">
                <p:embed/>
              </p:oleObj>
            </a:graphicData>
          </a:graphic>
        </p:graphicFrame>
        <p:sp>
          <p:nvSpPr>
            <p:cNvPr id="1087" name="Text Box 14"/>
            <p:cNvSpPr>
              <a:spLocks noChangeArrowheads="1"/>
            </p:cNvSpPr>
            <p:nvPr/>
          </p:nvSpPr>
          <p:spPr bwMode="auto">
            <a:xfrm>
              <a:off x="0" y="672"/>
              <a:ext cx="60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Temukan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Solusi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543800" y="800100"/>
            <a:ext cx="1233488" cy="1892300"/>
            <a:chOff x="0" y="0"/>
            <a:chExt cx="777" cy="1192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768" cy="672"/>
              <a:chOff x="0" y="0"/>
              <a:chExt cx="768" cy="672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5" y="330"/>
                <a:ext cx="763" cy="152"/>
                <a:chOff x="0" y="0"/>
                <a:chExt cx="763" cy="152"/>
              </a:xfrm>
            </p:grpSpPr>
            <p:sp>
              <p:nvSpPr>
                <p:cNvPr id="1084" name="Freeform 18"/>
                <p:cNvSpPr>
                  <a:spLocks noChangeArrowheads="1"/>
                </p:cNvSpPr>
                <p:nvPr/>
              </p:nvSpPr>
              <p:spPr bwMode="auto">
                <a:xfrm>
                  <a:off x="14" y="3"/>
                  <a:ext cx="740" cy="146"/>
                </a:xfrm>
                <a:custGeom>
                  <a:avLst/>
                  <a:gdLst>
                    <a:gd name="T0" fmla="*/ 487 w 2961"/>
                    <a:gd name="T1" fmla="*/ 39 h 436"/>
                    <a:gd name="T2" fmla="*/ 530 w 2961"/>
                    <a:gd name="T3" fmla="*/ 57 h 436"/>
                    <a:gd name="T4" fmla="*/ 584 w 2961"/>
                    <a:gd name="T5" fmla="*/ 55 h 436"/>
                    <a:gd name="T6" fmla="*/ 625 w 2961"/>
                    <a:gd name="T7" fmla="*/ 44 h 436"/>
                    <a:gd name="T8" fmla="*/ 669 w 2961"/>
                    <a:gd name="T9" fmla="*/ 28 h 436"/>
                    <a:gd name="T10" fmla="*/ 702 w 2961"/>
                    <a:gd name="T11" fmla="*/ 29 h 436"/>
                    <a:gd name="T12" fmla="*/ 740 w 2961"/>
                    <a:gd name="T13" fmla="*/ 50 h 436"/>
                    <a:gd name="T14" fmla="*/ 716 w 2961"/>
                    <a:gd name="T15" fmla="*/ 53 h 436"/>
                    <a:gd name="T16" fmla="*/ 671 w 2961"/>
                    <a:gd name="T17" fmla="*/ 55 h 436"/>
                    <a:gd name="T18" fmla="*/ 617 w 2961"/>
                    <a:gd name="T19" fmla="*/ 75 h 436"/>
                    <a:gd name="T20" fmla="*/ 576 w 2961"/>
                    <a:gd name="T21" fmla="*/ 91 h 436"/>
                    <a:gd name="T22" fmla="*/ 519 w 2961"/>
                    <a:gd name="T23" fmla="*/ 94 h 436"/>
                    <a:gd name="T24" fmla="*/ 474 w 2961"/>
                    <a:gd name="T25" fmla="*/ 88 h 436"/>
                    <a:gd name="T26" fmla="*/ 434 w 2961"/>
                    <a:gd name="T27" fmla="*/ 70 h 436"/>
                    <a:gd name="T28" fmla="*/ 391 w 2961"/>
                    <a:gd name="T29" fmla="*/ 56 h 436"/>
                    <a:gd name="T30" fmla="*/ 341 w 2961"/>
                    <a:gd name="T31" fmla="*/ 51 h 436"/>
                    <a:gd name="T32" fmla="*/ 296 w 2961"/>
                    <a:gd name="T33" fmla="*/ 51 h 436"/>
                    <a:gd name="T34" fmla="*/ 252 w 2961"/>
                    <a:gd name="T35" fmla="*/ 63 h 436"/>
                    <a:gd name="T36" fmla="*/ 211 w 2961"/>
                    <a:gd name="T37" fmla="*/ 81 h 436"/>
                    <a:gd name="T38" fmla="*/ 157 w 2961"/>
                    <a:gd name="T39" fmla="*/ 105 h 436"/>
                    <a:gd name="T40" fmla="*/ 118 w 2961"/>
                    <a:gd name="T41" fmla="*/ 133 h 436"/>
                    <a:gd name="T42" fmla="*/ 103 w 2961"/>
                    <a:gd name="T43" fmla="*/ 141 h 436"/>
                    <a:gd name="T44" fmla="*/ 87 w 2961"/>
                    <a:gd name="T45" fmla="*/ 145 h 436"/>
                    <a:gd name="T46" fmla="*/ 47 w 2961"/>
                    <a:gd name="T47" fmla="*/ 145 h 436"/>
                    <a:gd name="T48" fmla="*/ 18 w 2961"/>
                    <a:gd name="T49" fmla="*/ 139 h 436"/>
                    <a:gd name="T50" fmla="*/ 5 w 2961"/>
                    <a:gd name="T51" fmla="*/ 131 h 436"/>
                    <a:gd name="T52" fmla="*/ 17 w 2961"/>
                    <a:gd name="T53" fmla="*/ 125 h 436"/>
                    <a:gd name="T54" fmla="*/ 59 w 2961"/>
                    <a:gd name="T55" fmla="*/ 114 h 436"/>
                    <a:gd name="T56" fmla="*/ 95 w 2961"/>
                    <a:gd name="T57" fmla="*/ 98 h 436"/>
                    <a:gd name="T58" fmla="*/ 143 w 2961"/>
                    <a:gd name="T59" fmla="*/ 69 h 436"/>
                    <a:gd name="T60" fmla="*/ 180 w 2961"/>
                    <a:gd name="T61" fmla="*/ 48 h 436"/>
                    <a:gd name="T62" fmla="*/ 231 w 2961"/>
                    <a:gd name="T63" fmla="*/ 27 h 436"/>
                    <a:gd name="T64" fmla="*/ 271 w 2961"/>
                    <a:gd name="T65" fmla="*/ 12 h 436"/>
                    <a:gd name="T66" fmla="*/ 318 w 2961"/>
                    <a:gd name="T67" fmla="*/ 4 h 436"/>
                    <a:gd name="T68" fmla="*/ 360 w 2961"/>
                    <a:gd name="T69" fmla="*/ 0 h 436"/>
                    <a:gd name="T70" fmla="*/ 401 w 2961"/>
                    <a:gd name="T71" fmla="*/ 3 h 436"/>
                    <a:gd name="T72" fmla="*/ 437 w 2961"/>
                    <a:gd name="T73" fmla="*/ 11 h 4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1"/>
                    <a:gd name="T112" fmla="*/ 0 h 436"/>
                    <a:gd name="T113" fmla="*/ 2961 w 2961"/>
                    <a:gd name="T114" fmla="*/ 436 h 4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1" h="436">
                      <a:moveTo>
                        <a:pt x="1809" y="54"/>
                      </a:moveTo>
                      <a:lnTo>
                        <a:pt x="1947" y="116"/>
                      </a:lnTo>
                      <a:lnTo>
                        <a:pt x="2048" y="157"/>
                      </a:lnTo>
                      <a:lnTo>
                        <a:pt x="2119" y="171"/>
                      </a:lnTo>
                      <a:lnTo>
                        <a:pt x="2223" y="174"/>
                      </a:lnTo>
                      <a:lnTo>
                        <a:pt x="2335" y="164"/>
                      </a:lnTo>
                      <a:lnTo>
                        <a:pt x="2420" y="146"/>
                      </a:lnTo>
                      <a:lnTo>
                        <a:pt x="2499" y="131"/>
                      </a:lnTo>
                      <a:lnTo>
                        <a:pt x="2590" y="107"/>
                      </a:lnTo>
                      <a:lnTo>
                        <a:pt x="2675" y="84"/>
                      </a:lnTo>
                      <a:lnTo>
                        <a:pt x="2740" y="80"/>
                      </a:lnTo>
                      <a:lnTo>
                        <a:pt x="2809" y="86"/>
                      </a:lnTo>
                      <a:lnTo>
                        <a:pt x="2885" y="113"/>
                      </a:lnTo>
                      <a:lnTo>
                        <a:pt x="2961" y="149"/>
                      </a:lnTo>
                      <a:lnTo>
                        <a:pt x="2939" y="161"/>
                      </a:lnTo>
                      <a:lnTo>
                        <a:pt x="2863" y="157"/>
                      </a:lnTo>
                      <a:lnTo>
                        <a:pt x="2757" y="153"/>
                      </a:lnTo>
                      <a:lnTo>
                        <a:pt x="2686" y="163"/>
                      </a:lnTo>
                      <a:lnTo>
                        <a:pt x="2584" y="189"/>
                      </a:lnTo>
                      <a:lnTo>
                        <a:pt x="2469" y="223"/>
                      </a:lnTo>
                      <a:lnTo>
                        <a:pt x="2385" y="250"/>
                      </a:lnTo>
                      <a:lnTo>
                        <a:pt x="2304" y="273"/>
                      </a:lnTo>
                      <a:lnTo>
                        <a:pt x="2211" y="277"/>
                      </a:lnTo>
                      <a:lnTo>
                        <a:pt x="2076" y="280"/>
                      </a:lnTo>
                      <a:lnTo>
                        <a:pt x="1980" y="274"/>
                      </a:lnTo>
                      <a:lnTo>
                        <a:pt x="1896" y="263"/>
                      </a:lnTo>
                      <a:lnTo>
                        <a:pt x="1813" y="240"/>
                      </a:lnTo>
                      <a:lnTo>
                        <a:pt x="1736" y="209"/>
                      </a:lnTo>
                      <a:lnTo>
                        <a:pt x="1655" y="186"/>
                      </a:lnTo>
                      <a:lnTo>
                        <a:pt x="1563" y="167"/>
                      </a:lnTo>
                      <a:lnTo>
                        <a:pt x="1475" y="156"/>
                      </a:lnTo>
                      <a:lnTo>
                        <a:pt x="1366" y="151"/>
                      </a:lnTo>
                      <a:lnTo>
                        <a:pt x="1264" y="153"/>
                      </a:lnTo>
                      <a:lnTo>
                        <a:pt x="1186" y="153"/>
                      </a:lnTo>
                      <a:lnTo>
                        <a:pt x="1099" y="167"/>
                      </a:lnTo>
                      <a:lnTo>
                        <a:pt x="1008" y="189"/>
                      </a:lnTo>
                      <a:lnTo>
                        <a:pt x="913" y="216"/>
                      </a:lnTo>
                      <a:lnTo>
                        <a:pt x="843" y="243"/>
                      </a:lnTo>
                      <a:lnTo>
                        <a:pt x="728" y="276"/>
                      </a:lnTo>
                      <a:lnTo>
                        <a:pt x="627" y="313"/>
                      </a:lnTo>
                      <a:lnTo>
                        <a:pt x="539" y="359"/>
                      </a:lnTo>
                      <a:lnTo>
                        <a:pt x="472" y="397"/>
                      </a:lnTo>
                      <a:lnTo>
                        <a:pt x="418" y="420"/>
                      </a:lnTo>
                      <a:lnTo>
                        <a:pt x="412" y="422"/>
                      </a:lnTo>
                      <a:lnTo>
                        <a:pt x="354" y="432"/>
                      </a:lnTo>
                      <a:lnTo>
                        <a:pt x="348" y="434"/>
                      </a:lnTo>
                      <a:lnTo>
                        <a:pt x="270" y="436"/>
                      </a:lnTo>
                      <a:lnTo>
                        <a:pt x="190" y="434"/>
                      </a:lnTo>
                      <a:lnTo>
                        <a:pt x="123" y="427"/>
                      </a:lnTo>
                      <a:lnTo>
                        <a:pt x="74" y="416"/>
                      </a:lnTo>
                      <a:lnTo>
                        <a:pt x="27" y="392"/>
                      </a:lnTo>
                      <a:lnTo>
                        <a:pt x="22" y="392"/>
                      </a:lnTo>
                      <a:lnTo>
                        <a:pt x="0" y="374"/>
                      </a:lnTo>
                      <a:lnTo>
                        <a:pt x="69" y="374"/>
                      </a:lnTo>
                      <a:lnTo>
                        <a:pt x="156" y="360"/>
                      </a:lnTo>
                      <a:lnTo>
                        <a:pt x="237" y="340"/>
                      </a:lnTo>
                      <a:lnTo>
                        <a:pt x="301" y="320"/>
                      </a:lnTo>
                      <a:lnTo>
                        <a:pt x="379" y="294"/>
                      </a:lnTo>
                      <a:lnTo>
                        <a:pt x="469" y="256"/>
                      </a:lnTo>
                      <a:lnTo>
                        <a:pt x="571" y="206"/>
                      </a:lnTo>
                      <a:lnTo>
                        <a:pt x="645" y="173"/>
                      </a:lnTo>
                      <a:lnTo>
                        <a:pt x="722" y="143"/>
                      </a:lnTo>
                      <a:lnTo>
                        <a:pt x="816" y="113"/>
                      </a:lnTo>
                      <a:lnTo>
                        <a:pt x="925" y="80"/>
                      </a:lnTo>
                      <a:lnTo>
                        <a:pt x="1015" y="54"/>
                      </a:lnTo>
                      <a:lnTo>
                        <a:pt x="1083" y="37"/>
                      </a:lnTo>
                      <a:lnTo>
                        <a:pt x="1171" y="21"/>
                      </a:lnTo>
                      <a:lnTo>
                        <a:pt x="1274" y="11"/>
                      </a:lnTo>
                      <a:lnTo>
                        <a:pt x="1345" y="1"/>
                      </a:lnTo>
                      <a:lnTo>
                        <a:pt x="1442" y="0"/>
                      </a:lnTo>
                      <a:lnTo>
                        <a:pt x="1537" y="1"/>
                      </a:lnTo>
                      <a:lnTo>
                        <a:pt x="1604" y="10"/>
                      </a:lnTo>
                      <a:lnTo>
                        <a:pt x="1684" y="20"/>
                      </a:lnTo>
                      <a:lnTo>
                        <a:pt x="1749" y="34"/>
                      </a:lnTo>
                      <a:lnTo>
                        <a:pt x="1809" y="54"/>
                      </a:lnTo>
                      <a:close/>
                    </a:path>
                  </a:pathLst>
                </a:custGeom>
                <a:solidFill>
                  <a:srgbClr val="FF0033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5" name="Freeform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3" cy="135"/>
                </a:xfrm>
                <a:custGeom>
                  <a:avLst/>
                  <a:gdLst>
                    <a:gd name="T0" fmla="*/ 713 w 3050"/>
                    <a:gd name="T1" fmla="*/ 35 h 406"/>
                    <a:gd name="T2" fmla="*/ 678 w 3050"/>
                    <a:gd name="T3" fmla="*/ 37 h 406"/>
                    <a:gd name="T4" fmla="*/ 640 w 3050"/>
                    <a:gd name="T5" fmla="*/ 50 h 406"/>
                    <a:gd name="T6" fmla="*/ 609 w 3050"/>
                    <a:gd name="T7" fmla="*/ 59 h 406"/>
                    <a:gd name="T8" fmla="*/ 578 w 3050"/>
                    <a:gd name="T9" fmla="*/ 66 h 406"/>
                    <a:gd name="T10" fmla="*/ 551 w 3050"/>
                    <a:gd name="T11" fmla="*/ 66 h 406"/>
                    <a:gd name="T12" fmla="*/ 524 w 3050"/>
                    <a:gd name="T13" fmla="*/ 61 h 406"/>
                    <a:gd name="T14" fmla="*/ 496 w 3050"/>
                    <a:gd name="T15" fmla="*/ 43 h 406"/>
                    <a:gd name="T16" fmla="*/ 466 w 3050"/>
                    <a:gd name="T17" fmla="*/ 27 h 406"/>
                    <a:gd name="T18" fmla="*/ 426 w 3050"/>
                    <a:gd name="T19" fmla="*/ 12 h 406"/>
                    <a:gd name="T20" fmla="*/ 384 w 3050"/>
                    <a:gd name="T21" fmla="*/ 7 h 406"/>
                    <a:gd name="T22" fmla="*/ 339 w 3050"/>
                    <a:gd name="T23" fmla="*/ 9 h 406"/>
                    <a:gd name="T24" fmla="*/ 296 w 3050"/>
                    <a:gd name="T25" fmla="*/ 18 h 406"/>
                    <a:gd name="T26" fmla="*/ 236 w 3050"/>
                    <a:gd name="T27" fmla="*/ 38 h 406"/>
                    <a:gd name="T28" fmla="*/ 177 w 3050"/>
                    <a:gd name="T29" fmla="*/ 64 h 406"/>
                    <a:gd name="T30" fmla="*/ 154 w 3050"/>
                    <a:gd name="T31" fmla="*/ 77 h 406"/>
                    <a:gd name="T32" fmla="*/ 121 w 3050"/>
                    <a:gd name="T33" fmla="*/ 99 h 406"/>
                    <a:gd name="T34" fmla="*/ 89 w 3050"/>
                    <a:gd name="T35" fmla="*/ 116 h 406"/>
                    <a:gd name="T36" fmla="*/ 70 w 3050"/>
                    <a:gd name="T37" fmla="*/ 123 h 406"/>
                    <a:gd name="T38" fmla="*/ 54 w 3050"/>
                    <a:gd name="T39" fmla="*/ 129 h 406"/>
                    <a:gd name="T40" fmla="*/ 23 w 3050"/>
                    <a:gd name="T41" fmla="*/ 134 h 406"/>
                    <a:gd name="T42" fmla="*/ 16 w 3050"/>
                    <a:gd name="T43" fmla="*/ 134 h 406"/>
                    <a:gd name="T44" fmla="*/ 0 w 3050"/>
                    <a:gd name="T45" fmla="*/ 125 h 406"/>
                    <a:gd name="T46" fmla="*/ 6 w 3050"/>
                    <a:gd name="T47" fmla="*/ 122 h 406"/>
                    <a:gd name="T48" fmla="*/ 35 w 3050"/>
                    <a:gd name="T49" fmla="*/ 123 h 406"/>
                    <a:gd name="T50" fmla="*/ 63 w 3050"/>
                    <a:gd name="T51" fmla="*/ 115 h 406"/>
                    <a:gd name="T52" fmla="*/ 97 w 3050"/>
                    <a:gd name="T53" fmla="*/ 102 h 406"/>
                    <a:gd name="T54" fmla="*/ 133 w 3050"/>
                    <a:gd name="T55" fmla="*/ 81 h 406"/>
                    <a:gd name="T56" fmla="*/ 170 w 3050"/>
                    <a:gd name="T57" fmla="*/ 58 h 406"/>
                    <a:gd name="T58" fmla="*/ 205 w 3050"/>
                    <a:gd name="T59" fmla="*/ 41 h 406"/>
                    <a:gd name="T60" fmla="*/ 242 w 3050"/>
                    <a:gd name="T61" fmla="*/ 27 h 406"/>
                    <a:gd name="T62" fmla="*/ 283 w 3050"/>
                    <a:gd name="T63" fmla="*/ 12 h 406"/>
                    <a:gd name="T64" fmla="*/ 319 w 3050"/>
                    <a:gd name="T65" fmla="*/ 4 h 406"/>
                    <a:gd name="T66" fmla="*/ 363 w 3050"/>
                    <a:gd name="T67" fmla="*/ 0 h 406"/>
                    <a:gd name="T68" fmla="*/ 414 w 3050"/>
                    <a:gd name="T69" fmla="*/ 1 h 406"/>
                    <a:gd name="T70" fmla="*/ 444 w 3050"/>
                    <a:gd name="T71" fmla="*/ 9 h 406"/>
                    <a:gd name="T72" fmla="*/ 474 w 3050"/>
                    <a:gd name="T73" fmla="*/ 21 h 406"/>
                    <a:gd name="T74" fmla="*/ 501 w 3050"/>
                    <a:gd name="T75" fmla="*/ 37 h 406"/>
                    <a:gd name="T76" fmla="*/ 527 w 3050"/>
                    <a:gd name="T77" fmla="*/ 51 h 406"/>
                    <a:gd name="T78" fmla="*/ 548 w 3050"/>
                    <a:gd name="T79" fmla="*/ 58 h 406"/>
                    <a:gd name="T80" fmla="*/ 581 w 3050"/>
                    <a:gd name="T81" fmla="*/ 56 h 406"/>
                    <a:gd name="T82" fmla="*/ 609 w 3050"/>
                    <a:gd name="T83" fmla="*/ 50 h 406"/>
                    <a:gd name="T84" fmla="*/ 648 w 3050"/>
                    <a:gd name="T85" fmla="*/ 39 h 406"/>
                    <a:gd name="T86" fmla="*/ 684 w 3050"/>
                    <a:gd name="T87" fmla="*/ 27 h 406"/>
                    <a:gd name="T88" fmla="*/ 709 w 3050"/>
                    <a:gd name="T89" fmla="*/ 25 h 406"/>
                    <a:gd name="T90" fmla="*/ 731 w 3050"/>
                    <a:gd name="T91" fmla="*/ 33 h 406"/>
                    <a:gd name="T92" fmla="*/ 758 w 3050"/>
                    <a:gd name="T93" fmla="*/ 50 h 406"/>
                    <a:gd name="T94" fmla="*/ 762 w 3050"/>
                    <a:gd name="T95" fmla="*/ 54 h 406"/>
                    <a:gd name="T96" fmla="*/ 749 w 3050"/>
                    <a:gd name="T97" fmla="*/ 54 h 406"/>
                    <a:gd name="T98" fmla="*/ 732 w 3050"/>
                    <a:gd name="T99" fmla="*/ 44 h 40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50"/>
                    <a:gd name="T151" fmla="*/ 0 h 406"/>
                    <a:gd name="T152" fmla="*/ 3050 w 3050"/>
                    <a:gd name="T153" fmla="*/ 406 h 40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50" h="406">
                      <a:moveTo>
                        <a:pt x="2925" y="131"/>
                      </a:moveTo>
                      <a:lnTo>
                        <a:pt x="2850" y="106"/>
                      </a:lnTo>
                      <a:lnTo>
                        <a:pt x="2780" y="103"/>
                      </a:lnTo>
                      <a:lnTo>
                        <a:pt x="2710" y="111"/>
                      </a:lnTo>
                      <a:lnTo>
                        <a:pt x="2648" y="130"/>
                      </a:lnTo>
                      <a:lnTo>
                        <a:pt x="2558" y="151"/>
                      </a:lnTo>
                      <a:lnTo>
                        <a:pt x="2497" y="166"/>
                      </a:lnTo>
                      <a:lnTo>
                        <a:pt x="2433" y="177"/>
                      </a:lnTo>
                      <a:lnTo>
                        <a:pt x="2366" y="193"/>
                      </a:lnTo>
                      <a:lnTo>
                        <a:pt x="2311" y="197"/>
                      </a:lnTo>
                      <a:lnTo>
                        <a:pt x="2261" y="199"/>
                      </a:lnTo>
                      <a:lnTo>
                        <a:pt x="2201" y="199"/>
                      </a:lnTo>
                      <a:lnTo>
                        <a:pt x="2140" y="194"/>
                      </a:lnTo>
                      <a:lnTo>
                        <a:pt x="2095" y="184"/>
                      </a:lnTo>
                      <a:lnTo>
                        <a:pt x="2042" y="161"/>
                      </a:lnTo>
                      <a:lnTo>
                        <a:pt x="1981" y="130"/>
                      </a:lnTo>
                      <a:lnTo>
                        <a:pt x="1918" y="101"/>
                      </a:lnTo>
                      <a:lnTo>
                        <a:pt x="1863" y="80"/>
                      </a:lnTo>
                      <a:lnTo>
                        <a:pt x="1793" y="54"/>
                      </a:lnTo>
                      <a:lnTo>
                        <a:pt x="1704" y="36"/>
                      </a:lnTo>
                      <a:lnTo>
                        <a:pt x="1633" y="27"/>
                      </a:lnTo>
                      <a:lnTo>
                        <a:pt x="1536" y="21"/>
                      </a:lnTo>
                      <a:lnTo>
                        <a:pt x="1449" y="21"/>
                      </a:lnTo>
                      <a:lnTo>
                        <a:pt x="1355" y="27"/>
                      </a:lnTo>
                      <a:lnTo>
                        <a:pt x="1268" y="37"/>
                      </a:lnTo>
                      <a:lnTo>
                        <a:pt x="1184" y="54"/>
                      </a:lnTo>
                      <a:lnTo>
                        <a:pt x="1070" y="77"/>
                      </a:lnTo>
                      <a:lnTo>
                        <a:pt x="944" y="113"/>
                      </a:lnTo>
                      <a:lnTo>
                        <a:pt x="827" y="147"/>
                      </a:lnTo>
                      <a:lnTo>
                        <a:pt x="708" y="191"/>
                      </a:lnTo>
                      <a:lnTo>
                        <a:pt x="618" y="230"/>
                      </a:lnTo>
                      <a:lnTo>
                        <a:pt x="614" y="233"/>
                      </a:lnTo>
                      <a:lnTo>
                        <a:pt x="539" y="269"/>
                      </a:lnTo>
                      <a:lnTo>
                        <a:pt x="482" y="297"/>
                      </a:lnTo>
                      <a:lnTo>
                        <a:pt x="419" y="326"/>
                      </a:lnTo>
                      <a:lnTo>
                        <a:pt x="354" y="350"/>
                      </a:lnTo>
                      <a:lnTo>
                        <a:pt x="283" y="367"/>
                      </a:lnTo>
                      <a:lnTo>
                        <a:pt x="278" y="370"/>
                      </a:lnTo>
                      <a:lnTo>
                        <a:pt x="220" y="387"/>
                      </a:lnTo>
                      <a:lnTo>
                        <a:pt x="216" y="389"/>
                      </a:lnTo>
                      <a:lnTo>
                        <a:pt x="155" y="397"/>
                      </a:lnTo>
                      <a:lnTo>
                        <a:pt x="91" y="404"/>
                      </a:lnTo>
                      <a:lnTo>
                        <a:pt x="86" y="406"/>
                      </a:lnTo>
                      <a:lnTo>
                        <a:pt x="62" y="404"/>
                      </a:lnTo>
                      <a:lnTo>
                        <a:pt x="28" y="390"/>
                      </a:lnTo>
                      <a:lnTo>
                        <a:pt x="0" y="376"/>
                      </a:lnTo>
                      <a:lnTo>
                        <a:pt x="7" y="367"/>
                      </a:lnTo>
                      <a:lnTo>
                        <a:pt x="24" y="366"/>
                      </a:lnTo>
                      <a:lnTo>
                        <a:pt x="74" y="369"/>
                      </a:lnTo>
                      <a:lnTo>
                        <a:pt x="138" y="369"/>
                      </a:lnTo>
                      <a:lnTo>
                        <a:pt x="189" y="363"/>
                      </a:lnTo>
                      <a:lnTo>
                        <a:pt x="250" y="347"/>
                      </a:lnTo>
                      <a:lnTo>
                        <a:pt x="332" y="327"/>
                      </a:lnTo>
                      <a:lnTo>
                        <a:pt x="388" y="307"/>
                      </a:lnTo>
                      <a:lnTo>
                        <a:pt x="456" y="276"/>
                      </a:lnTo>
                      <a:lnTo>
                        <a:pt x="530" y="243"/>
                      </a:lnTo>
                      <a:lnTo>
                        <a:pt x="595" y="211"/>
                      </a:lnTo>
                      <a:lnTo>
                        <a:pt x="678" y="174"/>
                      </a:lnTo>
                      <a:lnTo>
                        <a:pt x="752" y="147"/>
                      </a:lnTo>
                      <a:lnTo>
                        <a:pt x="820" y="124"/>
                      </a:lnTo>
                      <a:lnTo>
                        <a:pt x="897" y="101"/>
                      </a:lnTo>
                      <a:lnTo>
                        <a:pt x="967" y="80"/>
                      </a:lnTo>
                      <a:lnTo>
                        <a:pt x="1056" y="54"/>
                      </a:lnTo>
                      <a:lnTo>
                        <a:pt x="1133" y="37"/>
                      </a:lnTo>
                      <a:lnTo>
                        <a:pt x="1193" y="26"/>
                      </a:lnTo>
                      <a:lnTo>
                        <a:pt x="1275" y="13"/>
                      </a:lnTo>
                      <a:lnTo>
                        <a:pt x="1372" y="3"/>
                      </a:lnTo>
                      <a:lnTo>
                        <a:pt x="1452" y="0"/>
                      </a:lnTo>
                      <a:lnTo>
                        <a:pt x="1549" y="0"/>
                      </a:lnTo>
                      <a:lnTo>
                        <a:pt x="1655" y="4"/>
                      </a:lnTo>
                      <a:lnTo>
                        <a:pt x="1715" y="14"/>
                      </a:lnTo>
                      <a:lnTo>
                        <a:pt x="1775" y="26"/>
                      </a:lnTo>
                      <a:lnTo>
                        <a:pt x="1836" y="46"/>
                      </a:lnTo>
                      <a:lnTo>
                        <a:pt x="1893" y="64"/>
                      </a:lnTo>
                      <a:lnTo>
                        <a:pt x="1951" y="86"/>
                      </a:lnTo>
                      <a:lnTo>
                        <a:pt x="2002" y="111"/>
                      </a:lnTo>
                      <a:lnTo>
                        <a:pt x="2058" y="136"/>
                      </a:lnTo>
                      <a:lnTo>
                        <a:pt x="2106" y="154"/>
                      </a:lnTo>
                      <a:lnTo>
                        <a:pt x="2146" y="166"/>
                      </a:lnTo>
                      <a:lnTo>
                        <a:pt x="2189" y="173"/>
                      </a:lnTo>
                      <a:lnTo>
                        <a:pt x="2260" y="171"/>
                      </a:lnTo>
                      <a:lnTo>
                        <a:pt x="2324" y="169"/>
                      </a:lnTo>
                      <a:lnTo>
                        <a:pt x="2385" y="161"/>
                      </a:lnTo>
                      <a:lnTo>
                        <a:pt x="2435" y="149"/>
                      </a:lnTo>
                      <a:lnTo>
                        <a:pt x="2523" y="134"/>
                      </a:lnTo>
                      <a:lnTo>
                        <a:pt x="2592" y="116"/>
                      </a:lnTo>
                      <a:lnTo>
                        <a:pt x="2675" y="96"/>
                      </a:lnTo>
                      <a:lnTo>
                        <a:pt x="2733" y="80"/>
                      </a:lnTo>
                      <a:lnTo>
                        <a:pt x="2786" y="76"/>
                      </a:lnTo>
                      <a:lnTo>
                        <a:pt x="2833" y="76"/>
                      </a:lnTo>
                      <a:lnTo>
                        <a:pt x="2858" y="81"/>
                      </a:lnTo>
                      <a:lnTo>
                        <a:pt x="2922" y="100"/>
                      </a:lnTo>
                      <a:lnTo>
                        <a:pt x="2988" y="127"/>
                      </a:lnTo>
                      <a:lnTo>
                        <a:pt x="3032" y="149"/>
                      </a:lnTo>
                      <a:lnTo>
                        <a:pt x="3050" y="157"/>
                      </a:lnTo>
                      <a:lnTo>
                        <a:pt x="3045" y="163"/>
                      </a:lnTo>
                      <a:lnTo>
                        <a:pt x="3029" y="167"/>
                      </a:lnTo>
                      <a:lnTo>
                        <a:pt x="2995" y="163"/>
                      </a:lnTo>
                      <a:lnTo>
                        <a:pt x="2951" y="144"/>
                      </a:lnTo>
                      <a:lnTo>
                        <a:pt x="2925" y="13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6" name="Freeform 20"/>
                <p:cNvSpPr>
                  <a:spLocks noChangeArrowheads="1"/>
                </p:cNvSpPr>
                <p:nvPr/>
              </p:nvSpPr>
              <p:spPr bwMode="auto">
                <a:xfrm>
                  <a:off x="5" y="49"/>
                  <a:ext cx="757" cy="103"/>
                </a:xfrm>
                <a:custGeom>
                  <a:avLst/>
                  <a:gdLst>
                    <a:gd name="T0" fmla="*/ 735 w 3026"/>
                    <a:gd name="T1" fmla="*/ 5 h 311"/>
                    <a:gd name="T2" fmla="*/ 705 w 3026"/>
                    <a:gd name="T3" fmla="*/ 0 h 311"/>
                    <a:gd name="T4" fmla="*/ 675 w 3026"/>
                    <a:gd name="T5" fmla="*/ 6 h 311"/>
                    <a:gd name="T6" fmla="*/ 636 w 3026"/>
                    <a:gd name="T7" fmla="*/ 21 h 311"/>
                    <a:gd name="T8" fmla="*/ 603 w 3026"/>
                    <a:gd name="T9" fmla="*/ 33 h 311"/>
                    <a:gd name="T10" fmla="*/ 589 w 3026"/>
                    <a:gd name="T11" fmla="*/ 37 h 311"/>
                    <a:gd name="T12" fmla="*/ 556 w 3026"/>
                    <a:gd name="T13" fmla="*/ 41 h 311"/>
                    <a:gd name="T14" fmla="*/ 536 w 3026"/>
                    <a:gd name="T15" fmla="*/ 42 h 311"/>
                    <a:gd name="T16" fmla="*/ 489 w 3026"/>
                    <a:gd name="T17" fmla="*/ 39 h 311"/>
                    <a:gd name="T18" fmla="*/ 464 w 3026"/>
                    <a:gd name="T19" fmla="*/ 30 h 311"/>
                    <a:gd name="T20" fmla="*/ 433 w 3026"/>
                    <a:gd name="T21" fmla="*/ 15 h 311"/>
                    <a:gd name="T22" fmla="*/ 405 w 3026"/>
                    <a:gd name="T23" fmla="*/ 7 h 311"/>
                    <a:gd name="T24" fmla="*/ 359 w 3026"/>
                    <a:gd name="T25" fmla="*/ 1 h 311"/>
                    <a:gd name="T26" fmla="*/ 312 w 3026"/>
                    <a:gd name="T27" fmla="*/ 0 h 311"/>
                    <a:gd name="T28" fmla="*/ 279 w 3026"/>
                    <a:gd name="T29" fmla="*/ 7 h 311"/>
                    <a:gd name="T30" fmla="*/ 244 w 3026"/>
                    <a:gd name="T31" fmla="*/ 19 h 311"/>
                    <a:gd name="T32" fmla="*/ 206 w 3026"/>
                    <a:gd name="T33" fmla="*/ 36 h 311"/>
                    <a:gd name="T34" fmla="*/ 167 w 3026"/>
                    <a:gd name="T35" fmla="*/ 53 h 311"/>
                    <a:gd name="T36" fmla="*/ 138 w 3026"/>
                    <a:gd name="T37" fmla="*/ 73 h 311"/>
                    <a:gd name="T38" fmla="*/ 114 w 3026"/>
                    <a:gd name="T39" fmla="*/ 88 h 311"/>
                    <a:gd name="T40" fmla="*/ 88 w 3026"/>
                    <a:gd name="T41" fmla="*/ 95 h 311"/>
                    <a:gd name="T42" fmla="*/ 71 w 3026"/>
                    <a:gd name="T43" fmla="*/ 95 h 311"/>
                    <a:gd name="T44" fmla="*/ 37 w 3026"/>
                    <a:gd name="T45" fmla="*/ 91 h 311"/>
                    <a:gd name="T46" fmla="*/ 20 w 3026"/>
                    <a:gd name="T47" fmla="*/ 81 h 311"/>
                    <a:gd name="T48" fmla="*/ 2 w 3026"/>
                    <a:gd name="T49" fmla="*/ 81 h 311"/>
                    <a:gd name="T50" fmla="*/ 21 w 3026"/>
                    <a:gd name="T51" fmla="*/ 95 h 311"/>
                    <a:gd name="T52" fmla="*/ 44 w 3026"/>
                    <a:gd name="T53" fmla="*/ 101 h 311"/>
                    <a:gd name="T54" fmla="*/ 76 w 3026"/>
                    <a:gd name="T55" fmla="*/ 103 h 311"/>
                    <a:gd name="T56" fmla="*/ 104 w 3026"/>
                    <a:gd name="T57" fmla="*/ 101 h 311"/>
                    <a:gd name="T58" fmla="*/ 134 w 3026"/>
                    <a:gd name="T59" fmla="*/ 88 h 311"/>
                    <a:gd name="T60" fmla="*/ 161 w 3026"/>
                    <a:gd name="T61" fmla="*/ 69 h 311"/>
                    <a:gd name="T62" fmla="*/ 194 w 3026"/>
                    <a:gd name="T63" fmla="*/ 50 h 311"/>
                    <a:gd name="T64" fmla="*/ 229 w 3026"/>
                    <a:gd name="T65" fmla="*/ 35 h 311"/>
                    <a:gd name="T66" fmla="*/ 269 w 3026"/>
                    <a:gd name="T67" fmla="*/ 20 h 311"/>
                    <a:gd name="T68" fmla="*/ 298 w 3026"/>
                    <a:gd name="T69" fmla="*/ 12 h 311"/>
                    <a:gd name="T70" fmla="*/ 329 w 3026"/>
                    <a:gd name="T71" fmla="*/ 9 h 311"/>
                    <a:gd name="T72" fmla="*/ 377 w 3026"/>
                    <a:gd name="T73" fmla="*/ 12 h 311"/>
                    <a:gd name="T74" fmla="*/ 419 w 3026"/>
                    <a:gd name="T75" fmla="*/ 20 h 311"/>
                    <a:gd name="T76" fmla="*/ 450 w 3026"/>
                    <a:gd name="T77" fmla="*/ 32 h 311"/>
                    <a:gd name="T78" fmla="*/ 478 w 3026"/>
                    <a:gd name="T79" fmla="*/ 45 h 311"/>
                    <a:gd name="T80" fmla="*/ 510 w 3026"/>
                    <a:gd name="T81" fmla="*/ 51 h 311"/>
                    <a:gd name="T82" fmla="*/ 541 w 3026"/>
                    <a:gd name="T83" fmla="*/ 52 h 311"/>
                    <a:gd name="T84" fmla="*/ 576 w 3026"/>
                    <a:gd name="T85" fmla="*/ 50 h 311"/>
                    <a:gd name="T86" fmla="*/ 608 w 3026"/>
                    <a:gd name="T87" fmla="*/ 42 h 311"/>
                    <a:gd name="T88" fmla="*/ 633 w 3026"/>
                    <a:gd name="T89" fmla="*/ 31 h 311"/>
                    <a:gd name="T90" fmla="*/ 665 w 3026"/>
                    <a:gd name="T91" fmla="*/ 18 h 311"/>
                    <a:gd name="T92" fmla="*/ 692 w 3026"/>
                    <a:gd name="T93" fmla="*/ 10 h 311"/>
                    <a:gd name="T94" fmla="*/ 712 w 3026"/>
                    <a:gd name="T95" fmla="*/ 9 h 311"/>
                    <a:gd name="T96" fmla="*/ 737 w 3026"/>
                    <a:gd name="T97" fmla="*/ 13 h 311"/>
                    <a:gd name="T98" fmla="*/ 752 w 3026"/>
                    <a:gd name="T99" fmla="*/ 10 h 311"/>
                    <a:gd name="T100" fmla="*/ 757 w 3026"/>
                    <a:gd name="T101" fmla="*/ 4 h 311"/>
                    <a:gd name="T102" fmla="*/ 746 w 3026"/>
                    <a:gd name="T103" fmla="*/ 5 h 31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026"/>
                    <a:gd name="T157" fmla="*/ 0 h 311"/>
                    <a:gd name="T158" fmla="*/ 3026 w 3026"/>
                    <a:gd name="T159" fmla="*/ 311 h 31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026" h="311">
                      <a:moveTo>
                        <a:pt x="2982" y="15"/>
                      </a:moveTo>
                      <a:lnTo>
                        <a:pt x="2938" y="15"/>
                      </a:lnTo>
                      <a:lnTo>
                        <a:pt x="2883" y="8"/>
                      </a:lnTo>
                      <a:lnTo>
                        <a:pt x="2820" y="0"/>
                      </a:lnTo>
                      <a:lnTo>
                        <a:pt x="2765" y="3"/>
                      </a:lnTo>
                      <a:lnTo>
                        <a:pt x="2698" y="17"/>
                      </a:lnTo>
                      <a:lnTo>
                        <a:pt x="2614" y="41"/>
                      </a:lnTo>
                      <a:lnTo>
                        <a:pt x="2543" y="63"/>
                      </a:lnTo>
                      <a:lnTo>
                        <a:pt x="2475" y="83"/>
                      </a:lnTo>
                      <a:lnTo>
                        <a:pt x="2412" y="101"/>
                      </a:lnTo>
                      <a:lnTo>
                        <a:pt x="2358" y="113"/>
                      </a:lnTo>
                      <a:lnTo>
                        <a:pt x="2354" y="113"/>
                      </a:lnTo>
                      <a:lnTo>
                        <a:pt x="2291" y="123"/>
                      </a:lnTo>
                      <a:lnTo>
                        <a:pt x="2222" y="124"/>
                      </a:lnTo>
                      <a:lnTo>
                        <a:pt x="2148" y="128"/>
                      </a:lnTo>
                      <a:lnTo>
                        <a:pt x="2143" y="128"/>
                      </a:lnTo>
                      <a:lnTo>
                        <a:pt x="2047" y="127"/>
                      </a:lnTo>
                      <a:lnTo>
                        <a:pt x="1956" y="117"/>
                      </a:lnTo>
                      <a:lnTo>
                        <a:pt x="1914" y="110"/>
                      </a:lnTo>
                      <a:lnTo>
                        <a:pt x="1856" y="91"/>
                      </a:lnTo>
                      <a:lnTo>
                        <a:pt x="1796" y="67"/>
                      </a:lnTo>
                      <a:lnTo>
                        <a:pt x="1732" y="45"/>
                      </a:lnTo>
                      <a:lnTo>
                        <a:pt x="1674" y="30"/>
                      </a:lnTo>
                      <a:lnTo>
                        <a:pt x="1617" y="20"/>
                      </a:lnTo>
                      <a:lnTo>
                        <a:pt x="1529" y="8"/>
                      </a:lnTo>
                      <a:lnTo>
                        <a:pt x="1434" y="3"/>
                      </a:lnTo>
                      <a:lnTo>
                        <a:pt x="1341" y="0"/>
                      </a:lnTo>
                      <a:lnTo>
                        <a:pt x="1246" y="0"/>
                      </a:lnTo>
                      <a:lnTo>
                        <a:pt x="1189" y="7"/>
                      </a:lnTo>
                      <a:lnTo>
                        <a:pt x="1116" y="20"/>
                      </a:lnTo>
                      <a:lnTo>
                        <a:pt x="1052" y="37"/>
                      </a:lnTo>
                      <a:lnTo>
                        <a:pt x="975" y="58"/>
                      </a:lnTo>
                      <a:lnTo>
                        <a:pt x="899" y="83"/>
                      </a:lnTo>
                      <a:lnTo>
                        <a:pt x="823" y="108"/>
                      </a:lnTo>
                      <a:lnTo>
                        <a:pt x="738" y="133"/>
                      </a:lnTo>
                      <a:lnTo>
                        <a:pt x="668" y="161"/>
                      </a:lnTo>
                      <a:lnTo>
                        <a:pt x="611" y="190"/>
                      </a:lnTo>
                      <a:lnTo>
                        <a:pt x="550" y="221"/>
                      </a:lnTo>
                      <a:lnTo>
                        <a:pt x="498" y="251"/>
                      </a:lnTo>
                      <a:lnTo>
                        <a:pt x="456" y="266"/>
                      </a:lnTo>
                      <a:lnTo>
                        <a:pt x="398" y="280"/>
                      </a:lnTo>
                      <a:lnTo>
                        <a:pt x="350" y="286"/>
                      </a:lnTo>
                      <a:lnTo>
                        <a:pt x="343" y="284"/>
                      </a:lnTo>
                      <a:lnTo>
                        <a:pt x="284" y="288"/>
                      </a:lnTo>
                      <a:lnTo>
                        <a:pt x="215" y="283"/>
                      </a:lnTo>
                      <a:lnTo>
                        <a:pt x="148" y="274"/>
                      </a:lnTo>
                      <a:lnTo>
                        <a:pt x="107" y="263"/>
                      </a:lnTo>
                      <a:lnTo>
                        <a:pt x="80" y="244"/>
                      </a:lnTo>
                      <a:lnTo>
                        <a:pt x="0" y="233"/>
                      </a:lnTo>
                      <a:lnTo>
                        <a:pt x="6" y="244"/>
                      </a:lnTo>
                      <a:lnTo>
                        <a:pt x="43" y="268"/>
                      </a:lnTo>
                      <a:lnTo>
                        <a:pt x="82" y="288"/>
                      </a:lnTo>
                      <a:lnTo>
                        <a:pt x="125" y="298"/>
                      </a:lnTo>
                      <a:lnTo>
                        <a:pt x="176" y="306"/>
                      </a:lnTo>
                      <a:lnTo>
                        <a:pt x="235" y="310"/>
                      </a:lnTo>
                      <a:lnTo>
                        <a:pt x="303" y="311"/>
                      </a:lnTo>
                      <a:lnTo>
                        <a:pt x="348" y="310"/>
                      </a:lnTo>
                      <a:lnTo>
                        <a:pt x="417" y="304"/>
                      </a:lnTo>
                      <a:lnTo>
                        <a:pt x="475" y="293"/>
                      </a:lnTo>
                      <a:lnTo>
                        <a:pt x="535" y="266"/>
                      </a:lnTo>
                      <a:lnTo>
                        <a:pt x="579" y="238"/>
                      </a:lnTo>
                      <a:lnTo>
                        <a:pt x="643" y="207"/>
                      </a:lnTo>
                      <a:lnTo>
                        <a:pt x="714" y="173"/>
                      </a:lnTo>
                      <a:lnTo>
                        <a:pt x="775" y="151"/>
                      </a:lnTo>
                      <a:lnTo>
                        <a:pt x="839" y="133"/>
                      </a:lnTo>
                      <a:lnTo>
                        <a:pt x="914" y="107"/>
                      </a:lnTo>
                      <a:lnTo>
                        <a:pt x="998" y="80"/>
                      </a:lnTo>
                      <a:lnTo>
                        <a:pt x="1074" y="60"/>
                      </a:lnTo>
                      <a:lnTo>
                        <a:pt x="1139" y="45"/>
                      </a:lnTo>
                      <a:lnTo>
                        <a:pt x="1190" y="37"/>
                      </a:lnTo>
                      <a:lnTo>
                        <a:pt x="1246" y="30"/>
                      </a:lnTo>
                      <a:lnTo>
                        <a:pt x="1315" y="27"/>
                      </a:lnTo>
                      <a:lnTo>
                        <a:pt x="1415" y="30"/>
                      </a:lnTo>
                      <a:lnTo>
                        <a:pt x="1506" y="37"/>
                      </a:lnTo>
                      <a:lnTo>
                        <a:pt x="1597" y="45"/>
                      </a:lnTo>
                      <a:lnTo>
                        <a:pt x="1673" y="60"/>
                      </a:lnTo>
                      <a:lnTo>
                        <a:pt x="1738" y="77"/>
                      </a:lnTo>
                      <a:lnTo>
                        <a:pt x="1799" y="98"/>
                      </a:lnTo>
                      <a:lnTo>
                        <a:pt x="1856" y="120"/>
                      </a:lnTo>
                      <a:lnTo>
                        <a:pt x="1912" y="137"/>
                      </a:lnTo>
                      <a:lnTo>
                        <a:pt x="1973" y="144"/>
                      </a:lnTo>
                      <a:lnTo>
                        <a:pt x="2040" y="154"/>
                      </a:lnTo>
                      <a:lnTo>
                        <a:pt x="2099" y="158"/>
                      </a:lnTo>
                      <a:lnTo>
                        <a:pt x="2163" y="158"/>
                      </a:lnTo>
                      <a:lnTo>
                        <a:pt x="2239" y="154"/>
                      </a:lnTo>
                      <a:lnTo>
                        <a:pt x="2304" y="150"/>
                      </a:lnTo>
                      <a:lnTo>
                        <a:pt x="2372" y="143"/>
                      </a:lnTo>
                      <a:lnTo>
                        <a:pt x="2432" y="128"/>
                      </a:lnTo>
                      <a:lnTo>
                        <a:pt x="2490" y="108"/>
                      </a:lnTo>
                      <a:lnTo>
                        <a:pt x="2530" y="93"/>
                      </a:lnTo>
                      <a:lnTo>
                        <a:pt x="2596" y="71"/>
                      </a:lnTo>
                      <a:lnTo>
                        <a:pt x="2660" y="55"/>
                      </a:lnTo>
                      <a:lnTo>
                        <a:pt x="2719" y="38"/>
                      </a:lnTo>
                      <a:lnTo>
                        <a:pt x="2768" y="30"/>
                      </a:lnTo>
                      <a:lnTo>
                        <a:pt x="2805" y="27"/>
                      </a:lnTo>
                      <a:lnTo>
                        <a:pt x="2847" y="28"/>
                      </a:lnTo>
                      <a:lnTo>
                        <a:pt x="2900" y="33"/>
                      </a:lnTo>
                      <a:lnTo>
                        <a:pt x="2945" y="38"/>
                      </a:lnTo>
                      <a:lnTo>
                        <a:pt x="2984" y="40"/>
                      </a:lnTo>
                      <a:lnTo>
                        <a:pt x="3005" y="31"/>
                      </a:lnTo>
                      <a:lnTo>
                        <a:pt x="3024" y="23"/>
                      </a:lnTo>
                      <a:lnTo>
                        <a:pt x="3026" y="13"/>
                      </a:lnTo>
                      <a:lnTo>
                        <a:pt x="3014" y="10"/>
                      </a:lnTo>
                      <a:lnTo>
                        <a:pt x="2982" y="15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117" y="0"/>
                <a:ext cx="392" cy="672"/>
                <a:chOff x="0" y="0"/>
                <a:chExt cx="392" cy="672"/>
              </a:xfrm>
            </p:grpSpPr>
            <p:sp>
              <p:nvSpPr>
                <p:cNvPr id="1078" name="Freeform 22"/>
                <p:cNvSpPr>
                  <a:spLocks noChangeArrowheads="1"/>
                </p:cNvSpPr>
                <p:nvPr/>
              </p:nvSpPr>
              <p:spPr bwMode="auto">
                <a:xfrm>
                  <a:off x="163" y="65"/>
                  <a:ext cx="95" cy="117"/>
                </a:xfrm>
                <a:custGeom>
                  <a:avLst/>
                  <a:gdLst>
                    <a:gd name="T0" fmla="*/ 74 w 380"/>
                    <a:gd name="T1" fmla="*/ 61 h 350"/>
                    <a:gd name="T2" fmla="*/ 69 w 380"/>
                    <a:gd name="T3" fmla="*/ 41 h 350"/>
                    <a:gd name="T4" fmla="*/ 65 w 380"/>
                    <a:gd name="T5" fmla="*/ 30 h 350"/>
                    <a:gd name="T6" fmla="*/ 60 w 380"/>
                    <a:gd name="T7" fmla="*/ 21 h 350"/>
                    <a:gd name="T8" fmla="*/ 54 w 380"/>
                    <a:gd name="T9" fmla="*/ 12 h 350"/>
                    <a:gd name="T10" fmla="*/ 48 w 380"/>
                    <a:gd name="T11" fmla="*/ 6 h 350"/>
                    <a:gd name="T12" fmla="*/ 42 w 380"/>
                    <a:gd name="T13" fmla="*/ 2 h 350"/>
                    <a:gd name="T14" fmla="*/ 35 w 380"/>
                    <a:gd name="T15" fmla="*/ 0 h 350"/>
                    <a:gd name="T16" fmla="*/ 27 w 380"/>
                    <a:gd name="T17" fmla="*/ 0 h 350"/>
                    <a:gd name="T18" fmla="*/ 19 w 380"/>
                    <a:gd name="T19" fmla="*/ 3 h 350"/>
                    <a:gd name="T20" fmla="*/ 12 w 380"/>
                    <a:gd name="T21" fmla="*/ 8 h 350"/>
                    <a:gd name="T22" fmla="*/ 7 w 380"/>
                    <a:gd name="T23" fmla="*/ 16 h 350"/>
                    <a:gd name="T24" fmla="*/ 3 w 380"/>
                    <a:gd name="T25" fmla="*/ 26 h 350"/>
                    <a:gd name="T26" fmla="*/ 0 w 380"/>
                    <a:gd name="T27" fmla="*/ 38 h 350"/>
                    <a:gd name="T28" fmla="*/ 0 w 380"/>
                    <a:gd name="T29" fmla="*/ 50 h 350"/>
                    <a:gd name="T30" fmla="*/ 2 w 380"/>
                    <a:gd name="T31" fmla="*/ 61 h 350"/>
                    <a:gd name="T32" fmla="*/ 6 w 380"/>
                    <a:gd name="T33" fmla="*/ 77 h 350"/>
                    <a:gd name="T34" fmla="*/ 12 w 380"/>
                    <a:gd name="T35" fmla="*/ 89 h 350"/>
                    <a:gd name="T36" fmla="*/ 19 w 380"/>
                    <a:gd name="T37" fmla="*/ 99 h 350"/>
                    <a:gd name="T38" fmla="*/ 28 w 380"/>
                    <a:gd name="T39" fmla="*/ 108 h 350"/>
                    <a:gd name="T40" fmla="*/ 36 w 380"/>
                    <a:gd name="T41" fmla="*/ 113 h 350"/>
                    <a:gd name="T42" fmla="*/ 44 w 380"/>
                    <a:gd name="T43" fmla="*/ 116 h 350"/>
                    <a:gd name="T44" fmla="*/ 52 w 380"/>
                    <a:gd name="T45" fmla="*/ 117 h 350"/>
                    <a:gd name="T46" fmla="*/ 58 w 380"/>
                    <a:gd name="T47" fmla="*/ 115 h 350"/>
                    <a:gd name="T48" fmla="*/ 63 w 380"/>
                    <a:gd name="T49" fmla="*/ 111 h 350"/>
                    <a:gd name="T50" fmla="*/ 68 w 380"/>
                    <a:gd name="T51" fmla="*/ 106 h 350"/>
                    <a:gd name="T52" fmla="*/ 70 w 380"/>
                    <a:gd name="T53" fmla="*/ 99 h 350"/>
                    <a:gd name="T54" fmla="*/ 71 w 380"/>
                    <a:gd name="T55" fmla="*/ 91 h 350"/>
                    <a:gd name="T56" fmla="*/ 71 w 380"/>
                    <a:gd name="T57" fmla="*/ 80 h 350"/>
                    <a:gd name="T58" fmla="*/ 82 w 380"/>
                    <a:gd name="T59" fmla="*/ 87 h 350"/>
                    <a:gd name="T60" fmla="*/ 91 w 380"/>
                    <a:gd name="T61" fmla="*/ 89 h 350"/>
                    <a:gd name="T62" fmla="*/ 95 w 380"/>
                    <a:gd name="T63" fmla="*/ 86 h 350"/>
                    <a:gd name="T64" fmla="*/ 95 w 380"/>
                    <a:gd name="T65" fmla="*/ 80 h 350"/>
                    <a:gd name="T66" fmla="*/ 93 w 380"/>
                    <a:gd name="T67" fmla="*/ 74 h 350"/>
                    <a:gd name="T68" fmla="*/ 87 w 380"/>
                    <a:gd name="T69" fmla="*/ 69 h 350"/>
                    <a:gd name="T70" fmla="*/ 80 w 380"/>
                    <a:gd name="T71" fmla="*/ 67 h 350"/>
                    <a:gd name="T72" fmla="*/ 74 w 380"/>
                    <a:gd name="T73" fmla="*/ 64 h 350"/>
                    <a:gd name="T74" fmla="*/ 74 w 380"/>
                    <a:gd name="T75" fmla="*/ 61 h 3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0"/>
                    <a:gd name="T115" fmla="*/ 0 h 350"/>
                    <a:gd name="T116" fmla="*/ 380 w 380"/>
                    <a:gd name="T117" fmla="*/ 350 h 3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0" h="350">
                      <a:moveTo>
                        <a:pt x="295" y="183"/>
                      </a:moveTo>
                      <a:lnTo>
                        <a:pt x="276" y="122"/>
                      </a:lnTo>
                      <a:lnTo>
                        <a:pt x="258" y="90"/>
                      </a:lnTo>
                      <a:lnTo>
                        <a:pt x="239" y="64"/>
                      </a:lnTo>
                      <a:lnTo>
                        <a:pt x="216" y="37"/>
                      </a:lnTo>
                      <a:lnTo>
                        <a:pt x="191" y="19"/>
                      </a:lnTo>
                      <a:lnTo>
                        <a:pt x="167" y="6"/>
                      </a:lnTo>
                      <a:lnTo>
                        <a:pt x="140" y="0"/>
                      </a:lnTo>
                      <a:lnTo>
                        <a:pt x="108" y="0"/>
                      </a:lnTo>
                      <a:lnTo>
                        <a:pt x="74" y="9"/>
                      </a:lnTo>
                      <a:lnTo>
                        <a:pt x="49" y="24"/>
                      </a:lnTo>
                      <a:lnTo>
                        <a:pt x="27" y="49"/>
                      </a:lnTo>
                      <a:lnTo>
                        <a:pt x="10" y="79"/>
                      </a:lnTo>
                      <a:lnTo>
                        <a:pt x="0" y="114"/>
                      </a:lnTo>
                      <a:lnTo>
                        <a:pt x="0" y="149"/>
                      </a:lnTo>
                      <a:lnTo>
                        <a:pt x="7" y="183"/>
                      </a:lnTo>
                      <a:lnTo>
                        <a:pt x="24" y="230"/>
                      </a:lnTo>
                      <a:lnTo>
                        <a:pt x="49" y="267"/>
                      </a:lnTo>
                      <a:lnTo>
                        <a:pt x="76" y="296"/>
                      </a:lnTo>
                      <a:lnTo>
                        <a:pt x="113" y="322"/>
                      </a:lnTo>
                      <a:lnTo>
                        <a:pt x="144" y="339"/>
                      </a:lnTo>
                      <a:lnTo>
                        <a:pt x="177" y="347"/>
                      </a:lnTo>
                      <a:lnTo>
                        <a:pt x="208" y="350"/>
                      </a:lnTo>
                      <a:lnTo>
                        <a:pt x="231" y="345"/>
                      </a:lnTo>
                      <a:lnTo>
                        <a:pt x="253" y="332"/>
                      </a:lnTo>
                      <a:lnTo>
                        <a:pt x="270" y="317"/>
                      </a:lnTo>
                      <a:lnTo>
                        <a:pt x="279" y="297"/>
                      </a:lnTo>
                      <a:lnTo>
                        <a:pt x="282" y="272"/>
                      </a:lnTo>
                      <a:lnTo>
                        <a:pt x="285" y="239"/>
                      </a:lnTo>
                      <a:lnTo>
                        <a:pt x="326" y="259"/>
                      </a:lnTo>
                      <a:lnTo>
                        <a:pt x="363" y="266"/>
                      </a:lnTo>
                      <a:lnTo>
                        <a:pt x="380" y="257"/>
                      </a:lnTo>
                      <a:lnTo>
                        <a:pt x="378" y="239"/>
                      </a:lnTo>
                      <a:lnTo>
                        <a:pt x="370" y="220"/>
                      </a:lnTo>
                      <a:lnTo>
                        <a:pt x="348" y="207"/>
                      </a:lnTo>
                      <a:lnTo>
                        <a:pt x="319" y="200"/>
                      </a:lnTo>
                      <a:lnTo>
                        <a:pt x="297" y="190"/>
                      </a:lnTo>
                      <a:lnTo>
                        <a:pt x="295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79" name="Freeform 23"/>
                <p:cNvSpPr>
                  <a:spLocks noChangeArrowheads="1"/>
                </p:cNvSpPr>
                <p:nvPr/>
              </p:nvSpPr>
              <p:spPr bwMode="auto">
                <a:xfrm>
                  <a:off x="200" y="215"/>
                  <a:ext cx="104" cy="254"/>
                </a:xfrm>
                <a:custGeom>
                  <a:avLst/>
                  <a:gdLst>
                    <a:gd name="T0" fmla="*/ 4 w 415"/>
                    <a:gd name="T1" fmla="*/ 18 h 760"/>
                    <a:gd name="T2" fmla="*/ 8 w 415"/>
                    <a:gd name="T3" fmla="*/ 10 h 760"/>
                    <a:gd name="T4" fmla="*/ 14 w 415"/>
                    <a:gd name="T5" fmla="*/ 4 h 760"/>
                    <a:gd name="T6" fmla="*/ 21 w 415"/>
                    <a:gd name="T7" fmla="*/ 0 h 760"/>
                    <a:gd name="T8" fmla="*/ 30 w 415"/>
                    <a:gd name="T9" fmla="*/ 0 h 760"/>
                    <a:gd name="T10" fmla="*/ 39 w 415"/>
                    <a:gd name="T11" fmla="*/ 0 h 760"/>
                    <a:gd name="T12" fmla="*/ 48 w 415"/>
                    <a:gd name="T13" fmla="*/ 3 h 760"/>
                    <a:gd name="T14" fmla="*/ 57 w 415"/>
                    <a:gd name="T15" fmla="*/ 9 h 760"/>
                    <a:gd name="T16" fmla="*/ 64 w 415"/>
                    <a:gd name="T17" fmla="*/ 18 h 760"/>
                    <a:gd name="T18" fmla="*/ 72 w 415"/>
                    <a:gd name="T19" fmla="*/ 30 h 760"/>
                    <a:gd name="T20" fmla="*/ 79 w 415"/>
                    <a:gd name="T21" fmla="*/ 45 h 760"/>
                    <a:gd name="T22" fmla="*/ 85 w 415"/>
                    <a:gd name="T23" fmla="*/ 59 h 760"/>
                    <a:gd name="T24" fmla="*/ 90 w 415"/>
                    <a:gd name="T25" fmla="*/ 75 h 760"/>
                    <a:gd name="T26" fmla="*/ 94 w 415"/>
                    <a:gd name="T27" fmla="*/ 92 h 760"/>
                    <a:gd name="T28" fmla="*/ 96 w 415"/>
                    <a:gd name="T29" fmla="*/ 106 h 760"/>
                    <a:gd name="T30" fmla="*/ 100 w 415"/>
                    <a:gd name="T31" fmla="*/ 123 h 760"/>
                    <a:gd name="T32" fmla="*/ 102 w 415"/>
                    <a:gd name="T33" fmla="*/ 139 h 760"/>
                    <a:gd name="T34" fmla="*/ 103 w 415"/>
                    <a:gd name="T35" fmla="*/ 156 h 760"/>
                    <a:gd name="T36" fmla="*/ 104 w 415"/>
                    <a:gd name="T37" fmla="*/ 172 h 760"/>
                    <a:gd name="T38" fmla="*/ 104 w 415"/>
                    <a:gd name="T39" fmla="*/ 187 h 760"/>
                    <a:gd name="T40" fmla="*/ 102 w 415"/>
                    <a:gd name="T41" fmla="*/ 202 h 760"/>
                    <a:gd name="T42" fmla="*/ 100 w 415"/>
                    <a:gd name="T43" fmla="*/ 215 h 760"/>
                    <a:gd name="T44" fmla="*/ 96 w 415"/>
                    <a:gd name="T45" fmla="*/ 227 h 760"/>
                    <a:gd name="T46" fmla="*/ 92 w 415"/>
                    <a:gd name="T47" fmla="*/ 235 h 760"/>
                    <a:gd name="T48" fmla="*/ 86 w 415"/>
                    <a:gd name="T49" fmla="*/ 242 h 760"/>
                    <a:gd name="T50" fmla="*/ 80 w 415"/>
                    <a:gd name="T51" fmla="*/ 247 h 760"/>
                    <a:gd name="T52" fmla="*/ 72 w 415"/>
                    <a:gd name="T53" fmla="*/ 251 h 760"/>
                    <a:gd name="T54" fmla="*/ 63 w 415"/>
                    <a:gd name="T55" fmla="*/ 254 h 760"/>
                    <a:gd name="T56" fmla="*/ 55 w 415"/>
                    <a:gd name="T57" fmla="*/ 254 h 760"/>
                    <a:gd name="T58" fmla="*/ 47 w 415"/>
                    <a:gd name="T59" fmla="*/ 253 h 760"/>
                    <a:gd name="T60" fmla="*/ 40 w 415"/>
                    <a:gd name="T61" fmla="*/ 250 h 760"/>
                    <a:gd name="T62" fmla="*/ 35 w 415"/>
                    <a:gd name="T63" fmla="*/ 247 h 760"/>
                    <a:gd name="T64" fmla="*/ 30 w 415"/>
                    <a:gd name="T65" fmla="*/ 241 h 760"/>
                    <a:gd name="T66" fmla="*/ 28 w 415"/>
                    <a:gd name="T67" fmla="*/ 234 h 760"/>
                    <a:gd name="T68" fmla="*/ 26 w 415"/>
                    <a:gd name="T69" fmla="*/ 224 h 760"/>
                    <a:gd name="T70" fmla="*/ 25 w 415"/>
                    <a:gd name="T71" fmla="*/ 215 h 760"/>
                    <a:gd name="T72" fmla="*/ 25 w 415"/>
                    <a:gd name="T73" fmla="*/ 202 h 760"/>
                    <a:gd name="T74" fmla="*/ 27 w 415"/>
                    <a:gd name="T75" fmla="*/ 191 h 760"/>
                    <a:gd name="T76" fmla="*/ 30 w 415"/>
                    <a:gd name="T77" fmla="*/ 181 h 760"/>
                    <a:gd name="T78" fmla="*/ 32 w 415"/>
                    <a:gd name="T79" fmla="*/ 171 h 760"/>
                    <a:gd name="T80" fmla="*/ 33 w 415"/>
                    <a:gd name="T81" fmla="*/ 160 h 760"/>
                    <a:gd name="T82" fmla="*/ 34 w 415"/>
                    <a:gd name="T83" fmla="*/ 147 h 760"/>
                    <a:gd name="T84" fmla="*/ 32 w 415"/>
                    <a:gd name="T85" fmla="*/ 133 h 760"/>
                    <a:gd name="T86" fmla="*/ 26 w 415"/>
                    <a:gd name="T87" fmla="*/ 119 h 760"/>
                    <a:gd name="T88" fmla="*/ 20 w 415"/>
                    <a:gd name="T89" fmla="*/ 105 h 760"/>
                    <a:gd name="T90" fmla="*/ 11 w 415"/>
                    <a:gd name="T91" fmla="*/ 94 h 760"/>
                    <a:gd name="T92" fmla="*/ 6 w 415"/>
                    <a:gd name="T93" fmla="*/ 84 h 760"/>
                    <a:gd name="T94" fmla="*/ 3 w 415"/>
                    <a:gd name="T95" fmla="*/ 71 h 760"/>
                    <a:gd name="T96" fmla="*/ 0 w 415"/>
                    <a:gd name="T97" fmla="*/ 56 h 760"/>
                    <a:gd name="T98" fmla="*/ 0 w 415"/>
                    <a:gd name="T99" fmla="*/ 43 h 760"/>
                    <a:gd name="T100" fmla="*/ 0 w 415"/>
                    <a:gd name="T101" fmla="*/ 30 h 760"/>
                    <a:gd name="T102" fmla="*/ 4 w 415"/>
                    <a:gd name="T103" fmla="*/ 18 h 7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15"/>
                    <a:gd name="T157" fmla="*/ 0 h 760"/>
                    <a:gd name="T158" fmla="*/ 415 w 415"/>
                    <a:gd name="T159" fmla="*/ 760 h 7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15" h="760">
                      <a:moveTo>
                        <a:pt x="15" y="55"/>
                      </a:moveTo>
                      <a:lnTo>
                        <a:pt x="32" y="30"/>
                      </a:lnTo>
                      <a:lnTo>
                        <a:pt x="54" y="12"/>
                      </a:lnTo>
                      <a:lnTo>
                        <a:pt x="82" y="0"/>
                      </a:lnTo>
                      <a:lnTo>
                        <a:pt x="119" y="0"/>
                      </a:lnTo>
                      <a:lnTo>
                        <a:pt x="155" y="0"/>
                      </a:lnTo>
                      <a:lnTo>
                        <a:pt x="191" y="9"/>
                      </a:lnTo>
                      <a:lnTo>
                        <a:pt x="226" y="26"/>
                      </a:lnTo>
                      <a:lnTo>
                        <a:pt x="256" y="53"/>
                      </a:lnTo>
                      <a:lnTo>
                        <a:pt x="289" y="90"/>
                      </a:lnTo>
                      <a:lnTo>
                        <a:pt x="317" y="135"/>
                      </a:lnTo>
                      <a:lnTo>
                        <a:pt x="340" y="178"/>
                      </a:lnTo>
                      <a:lnTo>
                        <a:pt x="361" y="225"/>
                      </a:lnTo>
                      <a:lnTo>
                        <a:pt x="374" y="274"/>
                      </a:lnTo>
                      <a:lnTo>
                        <a:pt x="384" y="318"/>
                      </a:lnTo>
                      <a:lnTo>
                        <a:pt x="398" y="368"/>
                      </a:lnTo>
                      <a:lnTo>
                        <a:pt x="408" y="417"/>
                      </a:lnTo>
                      <a:lnTo>
                        <a:pt x="413" y="467"/>
                      </a:lnTo>
                      <a:lnTo>
                        <a:pt x="415" y="515"/>
                      </a:lnTo>
                      <a:lnTo>
                        <a:pt x="415" y="560"/>
                      </a:lnTo>
                      <a:lnTo>
                        <a:pt x="408" y="604"/>
                      </a:lnTo>
                      <a:lnTo>
                        <a:pt x="400" y="644"/>
                      </a:lnTo>
                      <a:lnTo>
                        <a:pt x="384" y="678"/>
                      </a:lnTo>
                      <a:lnTo>
                        <a:pt x="366" y="703"/>
                      </a:lnTo>
                      <a:lnTo>
                        <a:pt x="344" y="723"/>
                      </a:lnTo>
                      <a:lnTo>
                        <a:pt x="319" y="740"/>
                      </a:lnTo>
                      <a:lnTo>
                        <a:pt x="287" y="751"/>
                      </a:lnTo>
                      <a:lnTo>
                        <a:pt x="253" y="760"/>
                      </a:lnTo>
                      <a:lnTo>
                        <a:pt x="219" y="760"/>
                      </a:lnTo>
                      <a:lnTo>
                        <a:pt x="187" y="756"/>
                      </a:lnTo>
                      <a:lnTo>
                        <a:pt x="158" y="748"/>
                      </a:lnTo>
                      <a:lnTo>
                        <a:pt x="138" y="738"/>
                      </a:lnTo>
                      <a:lnTo>
                        <a:pt x="121" y="721"/>
                      </a:lnTo>
                      <a:lnTo>
                        <a:pt x="112" y="700"/>
                      </a:lnTo>
                      <a:lnTo>
                        <a:pt x="102" y="670"/>
                      </a:lnTo>
                      <a:lnTo>
                        <a:pt x="99" y="644"/>
                      </a:lnTo>
                      <a:lnTo>
                        <a:pt x="101" y="603"/>
                      </a:lnTo>
                      <a:lnTo>
                        <a:pt x="106" y="571"/>
                      </a:lnTo>
                      <a:lnTo>
                        <a:pt x="118" y="541"/>
                      </a:lnTo>
                      <a:lnTo>
                        <a:pt x="129" y="511"/>
                      </a:lnTo>
                      <a:lnTo>
                        <a:pt x="133" y="478"/>
                      </a:lnTo>
                      <a:lnTo>
                        <a:pt x="135" y="440"/>
                      </a:lnTo>
                      <a:lnTo>
                        <a:pt x="126" y="397"/>
                      </a:lnTo>
                      <a:lnTo>
                        <a:pt x="105" y="355"/>
                      </a:lnTo>
                      <a:lnTo>
                        <a:pt x="78" y="315"/>
                      </a:lnTo>
                      <a:lnTo>
                        <a:pt x="44" y="280"/>
                      </a:lnTo>
                      <a:lnTo>
                        <a:pt x="25" y="250"/>
                      </a:lnTo>
                      <a:lnTo>
                        <a:pt x="10" y="212"/>
                      </a:lnTo>
                      <a:lnTo>
                        <a:pt x="1" y="169"/>
                      </a:lnTo>
                      <a:lnTo>
                        <a:pt x="0" y="128"/>
                      </a:lnTo>
                      <a:lnTo>
                        <a:pt x="1" y="89"/>
                      </a:lnTo>
                      <a:lnTo>
                        <a:pt x="1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0" name="Freeform 24"/>
                <p:cNvSpPr>
                  <a:spLocks noChangeArrowheads="1"/>
                </p:cNvSpPr>
                <p:nvPr/>
              </p:nvSpPr>
              <p:spPr bwMode="auto">
                <a:xfrm>
                  <a:off x="229" y="0"/>
                  <a:ext cx="163" cy="233"/>
                </a:xfrm>
                <a:custGeom>
                  <a:avLst/>
                  <a:gdLst>
                    <a:gd name="T0" fmla="*/ 19 w 653"/>
                    <a:gd name="T1" fmla="*/ 201 h 699"/>
                    <a:gd name="T2" fmla="*/ 60 w 653"/>
                    <a:gd name="T3" fmla="*/ 177 h 699"/>
                    <a:gd name="T4" fmla="*/ 88 w 653"/>
                    <a:gd name="T5" fmla="*/ 167 h 699"/>
                    <a:gd name="T6" fmla="*/ 92 w 653"/>
                    <a:gd name="T7" fmla="*/ 141 h 699"/>
                    <a:gd name="T8" fmla="*/ 98 w 653"/>
                    <a:gd name="T9" fmla="*/ 99 h 699"/>
                    <a:gd name="T10" fmla="*/ 117 w 653"/>
                    <a:gd name="T11" fmla="*/ 62 h 699"/>
                    <a:gd name="T12" fmla="*/ 121 w 653"/>
                    <a:gd name="T13" fmla="*/ 37 h 699"/>
                    <a:gd name="T14" fmla="*/ 121 w 653"/>
                    <a:gd name="T15" fmla="*/ 32 h 699"/>
                    <a:gd name="T16" fmla="*/ 119 w 653"/>
                    <a:gd name="T17" fmla="*/ 27 h 699"/>
                    <a:gd name="T18" fmla="*/ 116 w 653"/>
                    <a:gd name="T19" fmla="*/ 23 h 699"/>
                    <a:gd name="T20" fmla="*/ 112 w 653"/>
                    <a:gd name="T21" fmla="*/ 21 h 699"/>
                    <a:gd name="T22" fmla="*/ 109 w 653"/>
                    <a:gd name="T23" fmla="*/ 17 h 699"/>
                    <a:gd name="T24" fmla="*/ 106 w 653"/>
                    <a:gd name="T25" fmla="*/ 13 h 699"/>
                    <a:gd name="T26" fmla="*/ 106 w 653"/>
                    <a:gd name="T27" fmla="*/ 8 h 699"/>
                    <a:gd name="T28" fmla="*/ 108 w 653"/>
                    <a:gd name="T29" fmla="*/ 3 h 699"/>
                    <a:gd name="T30" fmla="*/ 112 w 653"/>
                    <a:gd name="T31" fmla="*/ 0 h 699"/>
                    <a:gd name="T32" fmla="*/ 116 w 653"/>
                    <a:gd name="T33" fmla="*/ 1 h 699"/>
                    <a:gd name="T34" fmla="*/ 119 w 653"/>
                    <a:gd name="T35" fmla="*/ 3 h 699"/>
                    <a:gd name="T36" fmla="*/ 122 w 653"/>
                    <a:gd name="T37" fmla="*/ 8 h 699"/>
                    <a:gd name="T38" fmla="*/ 124 w 653"/>
                    <a:gd name="T39" fmla="*/ 13 h 699"/>
                    <a:gd name="T40" fmla="*/ 125 w 653"/>
                    <a:gd name="T41" fmla="*/ 18 h 699"/>
                    <a:gd name="T42" fmla="*/ 127 w 653"/>
                    <a:gd name="T43" fmla="*/ 22 h 699"/>
                    <a:gd name="T44" fmla="*/ 131 w 653"/>
                    <a:gd name="T45" fmla="*/ 25 h 699"/>
                    <a:gd name="T46" fmla="*/ 134 w 653"/>
                    <a:gd name="T47" fmla="*/ 21 h 699"/>
                    <a:gd name="T48" fmla="*/ 135 w 653"/>
                    <a:gd name="T49" fmla="*/ 16 h 699"/>
                    <a:gd name="T50" fmla="*/ 137 w 653"/>
                    <a:gd name="T51" fmla="*/ 11 h 699"/>
                    <a:gd name="T52" fmla="*/ 140 w 653"/>
                    <a:gd name="T53" fmla="*/ 6 h 699"/>
                    <a:gd name="T54" fmla="*/ 144 w 653"/>
                    <a:gd name="T55" fmla="*/ 5 h 699"/>
                    <a:gd name="T56" fmla="*/ 148 w 653"/>
                    <a:gd name="T57" fmla="*/ 6 h 699"/>
                    <a:gd name="T58" fmla="*/ 151 w 653"/>
                    <a:gd name="T59" fmla="*/ 10 h 699"/>
                    <a:gd name="T60" fmla="*/ 151 w 653"/>
                    <a:gd name="T61" fmla="*/ 14 h 699"/>
                    <a:gd name="T62" fmla="*/ 149 w 653"/>
                    <a:gd name="T63" fmla="*/ 19 h 699"/>
                    <a:gd name="T64" fmla="*/ 146 w 653"/>
                    <a:gd name="T65" fmla="*/ 23 h 699"/>
                    <a:gd name="T66" fmla="*/ 142 w 653"/>
                    <a:gd name="T67" fmla="*/ 28 h 699"/>
                    <a:gd name="T68" fmla="*/ 140 w 653"/>
                    <a:gd name="T69" fmla="*/ 33 h 699"/>
                    <a:gd name="T70" fmla="*/ 141 w 653"/>
                    <a:gd name="T71" fmla="*/ 37 h 699"/>
                    <a:gd name="T72" fmla="*/ 145 w 653"/>
                    <a:gd name="T73" fmla="*/ 37 h 699"/>
                    <a:gd name="T74" fmla="*/ 150 w 653"/>
                    <a:gd name="T75" fmla="*/ 35 h 699"/>
                    <a:gd name="T76" fmla="*/ 154 w 653"/>
                    <a:gd name="T77" fmla="*/ 34 h 699"/>
                    <a:gd name="T78" fmla="*/ 158 w 653"/>
                    <a:gd name="T79" fmla="*/ 34 h 699"/>
                    <a:gd name="T80" fmla="*/ 162 w 653"/>
                    <a:gd name="T81" fmla="*/ 38 h 699"/>
                    <a:gd name="T82" fmla="*/ 163 w 653"/>
                    <a:gd name="T83" fmla="*/ 43 h 699"/>
                    <a:gd name="T84" fmla="*/ 160 w 653"/>
                    <a:gd name="T85" fmla="*/ 48 h 699"/>
                    <a:gd name="T86" fmla="*/ 156 w 653"/>
                    <a:gd name="T87" fmla="*/ 51 h 699"/>
                    <a:gd name="T88" fmla="*/ 152 w 653"/>
                    <a:gd name="T89" fmla="*/ 52 h 699"/>
                    <a:gd name="T90" fmla="*/ 147 w 653"/>
                    <a:gd name="T91" fmla="*/ 52 h 699"/>
                    <a:gd name="T92" fmla="*/ 144 w 653"/>
                    <a:gd name="T93" fmla="*/ 52 h 699"/>
                    <a:gd name="T94" fmla="*/ 140 w 653"/>
                    <a:gd name="T95" fmla="*/ 51 h 699"/>
                    <a:gd name="T96" fmla="*/ 136 w 653"/>
                    <a:gd name="T97" fmla="*/ 54 h 699"/>
                    <a:gd name="T98" fmla="*/ 127 w 653"/>
                    <a:gd name="T99" fmla="*/ 61 h 699"/>
                    <a:gd name="T100" fmla="*/ 110 w 653"/>
                    <a:gd name="T101" fmla="*/ 106 h 699"/>
                    <a:gd name="T102" fmla="*/ 107 w 653"/>
                    <a:gd name="T103" fmla="*/ 164 h 699"/>
                    <a:gd name="T104" fmla="*/ 101 w 653"/>
                    <a:gd name="T105" fmla="*/ 183 h 699"/>
                    <a:gd name="T106" fmla="*/ 73 w 653"/>
                    <a:gd name="T107" fmla="*/ 200 h 699"/>
                    <a:gd name="T108" fmla="*/ 42 w 653"/>
                    <a:gd name="T109" fmla="*/ 217 h 699"/>
                    <a:gd name="T110" fmla="*/ 15 w 653"/>
                    <a:gd name="T111" fmla="*/ 233 h 699"/>
                    <a:gd name="T112" fmla="*/ 0 w 653"/>
                    <a:gd name="T113" fmla="*/ 227 h 6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53"/>
                    <a:gd name="T172" fmla="*/ 0 h 699"/>
                    <a:gd name="T173" fmla="*/ 653 w 653"/>
                    <a:gd name="T174" fmla="*/ 699 h 6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53" h="699">
                      <a:moveTo>
                        <a:pt x="3" y="666"/>
                      </a:moveTo>
                      <a:lnTo>
                        <a:pt x="40" y="631"/>
                      </a:lnTo>
                      <a:lnTo>
                        <a:pt x="77" y="602"/>
                      </a:lnTo>
                      <a:lnTo>
                        <a:pt x="134" y="569"/>
                      </a:lnTo>
                      <a:lnTo>
                        <a:pt x="192" y="548"/>
                      </a:lnTo>
                      <a:lnTo>
                        <a:pt x="241" y="531"/>
                      </a:lnTo>
                      <a:lnTo>
                        <a:pt x="300" y="516"/>
                      </a:lnTo>
                      <a:lnTo>
                        <a:pt x="333" y="508"/>
                      </a:lnTo>
                      <a:lnTo>
                        <a:pt x="352" y="502"/>
                      </a:lnTo>
                      <a:lnTo>
                        <a:pt x="360" y="489"/>
                      </a:lnTo>
                      <a:lnTo>
                        <a:pt x="364" y="469"/>
                      </a:lnTo>
                      <a:lnTo>
                        <a:pt x="367" y="422"/>
                      </a:lnTo>
                      <a:lnTo>
                        <a:pt x="373" y="378"/>
                      </a:lnTo>
                      <a:lnTo>
                        <a:pt x="384" y="333"/>
                      </a:lnTo>
                      <a:lnTo>
                        <a:pt x="394" y="296"/>
                      </a:lnTo>
                      <a:lnTo>
                        <a:pt x="418" y="253"/>
                      </a:lnTo>
                      <a:lnTo>
                        <a:pt x="438" y="223"/>
                      </a:lnTo>
                      <a:lnTo>
                        <a:pt x="467" y="185"/>
                      </a:lnTo>
                      <a:lnTo>
                        <a:pt x="484" y="155"/>
                      </a:lnTo>
                      <a:lnTo>
                        <a:pt x="485" y="132"/>
                      </a:lnTo>
                      <a:lnTo>
                        <a:pt x="484" y="110"/>
                      </a:lnTo>
                      <a:lnTo>
                        <a:pt x="485" y="105"/>
                      </a:lnTo>
                      <a:lnTo>
                        <a:pt x="485" y="100"/>
                      </a:lnTo>
                      <a:lnTo>
                        <a:pt x="484" y="95"/>
                      </a:lnTo>
                      <a:lnTo>
                        <a:pt x="482" y="90"/>
                      </a:lnTo>
                      <a:lnTo>
                        <a:pt x="478" y="85"/>
                      </a:lnTo>
                      <a:lnTo>
                        <a:pt x="478" y="80"/>
                      </a:lnTo>
                      <a:lnTo>
                        <a:pt x="474" y="77"/>
                      </a:lnTo>
                      <a:lnTo>
                        <a:pt x="468" y="73"/>
                      </a:lnTo>
                      <a:lnTo>
                        <a:pt x="465" y="69"/>
                      </a:lnTo>
                      <a:lnTo>
                        <a:pt x="460" y="67"/>
                      </a:lnTo>
                      <a:lnTo>
                        <a:pt x="455" y="65"/>
                      </a:lnTo>
                      <a:lnTo>
                        <a:pt x="450" y="62"/>
                      </a:lnTo>
                      <a:lnTo>
                        <a:pt x="444" y="60"/>
                      </a:lnTo>
                      <a:lnTo>
                        <a:pt x="440" y="57"/>
                      </a:lnTo>
                      <a:lnTo>
                        <a:pt x="437" y="52"/>
                      </a:lnTo>
                      <a:lnTo>
                        <a:pt x="431" y="49"/>
                      </a:lnTo>
                      <a:lnTo>
                        <a:pt x="424" y="43"/>
                      </a:lnTo>
                      <a:lnTo>
                        <a:pt x="424" y="39"/>
                      </a:lnTo>
                      <a:lnTo>
                        <a:pt x="424" y="33"/>
                      </a:lnTo>
                      <a:lnTo>
                        <a:pt x="424" y="29"/>
                      </a:lnTo>
                      <a:lnTo>
                        <a:pt x="424" y="23"/>
                      </a:lnTo>
                      <a:lnTo>
                        <a:pt x="424" y="19"/>
                      </a:lnTo>
                      <a:lnTo>
                        <a:pt x="428" y="13"/>
                      </a:lnTo>
                      <a:lnTo>
                        <a:pt x="431" y="9"/>
                      </a:lnTo>
                      <a:lnTo>
                        <a:pt x="438" y="6"/>
                      </a:lnTo>
                      <a:lnTo>
                        <a:pt x="443" y="2"/>
                      </a:lnTo>
                      <a:lnTo>
                        <a:pt x="448" y="0"/>
                      </a:lnTo>
                      <a:lnTo>
                        <a:pt x="453" y="0"/>
                      </a:lnTo>
                      <a:lnTo>
                        <a:pt x="458" y="0"/>
                      </a:lnTo>
                      <a:lnTo>
                        <a:pt x="464" y="2"/>
                      </a:lnTo>
                      <a:lnTo>
                        <a:pt x="468" y="3"/>
                      </a:lnTo>
                      <a:lnTo>
                        <a:pt x="474" y="7"/>
                      </a:lnTo>
                      <a:lnTo>
                        <a:pt x="478" y="10"/>
                      </a:lnTo>
                      <a:lnTo>
                        <a:pt x="482" y="16"/>
                      </a:lnTo>
                      <a:lnTo>
                        <a:pt x="487" y="19"/>
                      </a:lnTo>
                      <a:lnTo>
                        <a:pt x="488" y="23"/>
                      </a:lnTo>
                      <a:lnTo>
                        <a:pt x="492" y="29"/>
                      </a:lnTo>
                      <a:lnTo>
                        <a:pt x="494" y="33"/>
                      </a:lnTo>
                      <a:lnTo>
                        <a:pt x="495" y="39"/>
                      </a:lnTo>
                      <a:lnTo>
                        <a:pt x="498" y="43"/>
                      </a:lnTo>
                      <a:lnTo>
                        <a:pt x="501" y="49"/>
                      </a:lnTo>
                      <a:lnTo>
                        <a:pt x="502" y="53"/>
                      </a:lnTo>
                      <a:lnTo>
                        <a:pt x="502" y="59"/>
                      </a:lnTo>
                      <a:lnTo>
                        <a:pt x="504" y="63"/>
                      </a:lnTo>
                      <a:lnTo>
                        <a:pt x="508" y="67"/>
                      </a:lnTo>
                      <a:lnTo>
                        <a:pt x="514" y="70"/>
                      </a:lnTo>
                      <a:lnTo>
                        <a:pt x="519" y="73"/>
                      </a:lnTo>
                      <a:lnTo>
                        <a:pt x="524" y="75"/>
                      </a:lnTo>
                      <a:lnTo>
                        <a:pt x="529" y="72"/>
                      </a:lnTo>
                      <a:lnTo>
                        <a:pt x="534" y="70"/>
                      </a:lnTo>
                      <a:lnTo>
                        <a:pt x="538" y="63"/>
                      </a:lnTo>
                      <a:lnTo>
                        <a:pt x="541" y="59"/>
                      </a:lnTo>
                      <a:lnTo>
                        <a:pt x="542" y="53"/>
                      </a:lnTo>
                      <a:lnTo>
                        <a:pt x="542" y="49"/>
                      </a:lnTo>
                      <a:lnTo>
                        <a:pt x="544" y="43"/>
                      </a:lnTo>
                      <a:lnTo>
                        <a:pt x="546" y="39"/>
                      </a:lnTo>
                      <a:lnTo>
                        <a:pt x="548" y="33"/>
                      </a:lnTo>
                      <a:lnTo>
                        <a:pt x="551" y="29"/>
                      </a:lnTo>
                      <a:lnTo>
                        <a:pt x="556" y="23"/>
                      </a:lnTo>
                      <a:lnTo>
                        <a:pt x="561" y="19"/>
                      </a:lnTo>
                      <a:lnTo>
                        <a:pt x="566" y="17"/>
                      </a:lnTo>
                      <a:lnTo>
                        <a:pt x="571" y="16"/>
                      </a:lnTo>
                      <a:lnTo>
                        <a:pt x="578" y="16"/>
                      </a:lnTo>
                      <a:lnTo>
                        <a:pt x="583" y="16"/>
                      </a:lnTo>
                      <a:lnTo>
                        <a:pt x="588" y="16"/>
                      </a:lnTo>
                      <a:lnTo>
                        <a:pt x="593" y="17"/>
                      </a:lnTo>
                      <a:lnTo>
                        <a:pt x="598" y="19"/>
                      </a:lnTo>
                      <a:lnTo>
                        <a:pt x="603" y="23"/>
                      </a:lnTo>
                      <a:lnTo>
                        <a:pt x="605" y="29"/>
                      </a:lnTo>
                      <a:lnTo>
                        <a:pt x="605" y="33"/>
                      </a:lnTo>
                      <a:lnTo>
                        <a:pt x="606" y="39"/>
                      </a:lnTo>
                      <a:lnTo>
                        <a:pt x="606" y="43"/>
                      </a:lnTo>
                      <a:lnTo>
                        <a:pt x="605" y="49"/>
                      </a:lnTo>
                      <a:lnTo>
                        <a:pt x="602" y="53"/>
                      </a:lnTo>
                      <a:lnTo>
                        <a:pt x="596" y="57"/>
                      </a:lnTo>
                      <a:lnTo>
                        <a:pt x="592" y="62"/>
                      </a:lnTo>
                      <a:lnTo>
                        <a:pt x="586" y="65"/>
                      </a:lnTo>
                      <a:lnTo>
                        <a:pt x="583" y="70"/>
                      </a:lnTo>
                      <a:lnTo>
                        <a:pt x="578" y="75"/>
                      </a:lnTo>
                      <a:lnTo>
                        <a:pt x="573" y="80"/>
                      </a:lnTo>
                      <a:lnTo>
                        <a:pt x="568" y="83"/>
                      </a:lnTo>
                      <a:lnTo>
                        <a:pt x="566" y="89"/>
                      </a:lnTo>
                      <a:lnTo>
                        <a:pt x="562" y="93"/>
                      </a:lnTo>
                      <a:lnTo>
                        <a:pt x="559" y="99"/>
                      </a:lnTo>
                      <a:lnTo>
                        <a:pt x="559" y="103"/>
                      </a:lnTo>
                      <a:lnTo>
                        <a:pt x="559" y="109"/>
                      </a:lnTo>
                      <a:lnTo>
                        <a:pt x="565" y="110"/>
                      </a:lnTo>
                      <a:lnTo>
                        <a:pt x="569" y="112"/>
                      </a:lnTo>
                      <a:lnTo>
                        <a:pt x="576" y="110"/>
                      </a:lnTo>
                      <a:lnTo>
                        <a:pt x="582" y="110"/>
                      </a:lnTo>
                      <a:lnTo>
                        <a:pt x="586" y="109"/>
                      </a:lnTo>
                      <a:lnTo>
                        <a:pt x="593" y="107"/>
                      </a:lnTo>
                      <a:lnTo>
                        <a:pt x="599" y="105"/>
                      </a:lnTo>
                      <a:lnTo>
                        <a:pt x="605" y="103"/>
                      </a:lnTo>
                      <a:lnTo>
                        <a:pt x="610" y="102"/>
                      </a:lnTo>
                      <a:lnTo>
                        <a:pt x="616" y="102"/>
                      </a:lnTo>
                      <a:lnTo>
                        <a:pt x="622" y="102"/>
                      </a:lnTo>
                      <a:lnTo>
                        <a:pt x="626" y="102"/>
                      </a:lnTo>
                      <a:lnTo>
                        <a:pt x="633" y="103"/>
                      </a:lnTo>
                      <a:lnTo>
                        <a:pt x="642" y="105"/>
                      </a:lnTo>
                      <a:lnTo>
                        <a:pt x="646" y="110"/>
                      </a:lnTo>
                      <a:lnTo>
                        <a:pt x="650" y="113"/>
                      </a:lnTo>
                      <a:lnTo>
                        <a:pt x="652" y="119"/>
                      </a:lnTo>
                      <a:lnTo>
                        <a:pt x="653" y="125"/>
                      </a:lnTo>
                      <a:lnTo>
                        <a:pt x="652" y="130"/>
                      </a:lnTo>
                      <a:lnTo>
                        <a:pt x="650" y="135"/>
                      </a:lnTo>
                      <a:lnTo>
                        <a:pt x="646" y="140"/>
                      </a:lnTo>
                      <a:lnTo>
                        <a:pt x="642" y="145"/>
                      </a:lnTo>
                      <a:lnTo>
                        <a:pt x="637" y="145"/>
                      </a:lnTo>
                      <a:lnTo>
                        <a:pt x="630" y="150"/>
                      </a:lnTo>
                      <a:lnTo>
                        <a:pt x="625" y="152"/>
                      </a:lnTo>
                      <a:lnTo>
                        <a:pt x="620" y="153"/>
                      </a:lnTo>
                      <a:lnTo>
                        <a:pt x="615" y="155"/>
                      </a:lnTo>
                      <a:lnTo>
                        <a:pt x="610" y="155"/>
                      </a:lnTo>
                      <a:lnTo>
                        <a:pt x="603" y="155"/>
                      </a:lnTo>
                      <a:lnTo>
                        <a:pt x="596" y="156"/>
                      </a:lnTo>
                      <a:lnTo>
                        <a:pt x="589" y="156"/>
                      </a:lnTo>
                      <a:lnTo>
                        <a:pt x="585" y="156"/>
                      </a:lnTo>
                      <a:lnTo>
                        <a:pt x="579" y="156"/>
                      </a:lnTo>
                      <a:lnTo>
                        <a:pt x="575" y="155"/>
                      </a:lnTo>
                      <a:lnTo>
                        <a:pt x="569" y="155"/>
                      </a:lnTo>
                      <a:lnTo>
                        <a:pt x="565" y="155"/>
                      </a:lnTo>
                      <a:lnTo>
                        <a:pt x="559" y="153"/>
                      </a:lnTo>
                      <a:lnTo>
                        <a:pt x="555" y="156"/>
                      </a:lnTo>
                      <a:lnTo>
                        <a:pt x="549" y="159"/>
                      </a:lnTo>
                      <a:lnTo>
                        <a:pt x="544" y="162"/>
                      </a:lnTo>
                      <a:lnTo>
                        <a:pt x="539" y="165"/>
                      </a:lnTo>
                      <a:lnTo>
                        <a:pt x="535" y="170"/>
                      </a:lnTo>
                      <a:lnTo>
                        <a:pt x="508" y="183"/>
                      </a:lnTo>
                      <a:lnTo>
                        <a:pt x="482" y="220"/>
                      </a:lnTo>
                      <a:lnTo>
                        <a:pt x="460" y="259"/>
                      </a:lnTo>
                      <a:lnTo>
                        <a:pt x="440" y="318"/>
                      </a:lnTo>
                      <a:lnTo>
                        <a:pt x="433" y="373"/>
                      </a:lnTo>
                      <a:lnTo>
                        <a:pt x="430" y="448"/>
                      </a:lnTo>
                      <a:lnTo>
                        <a:pt x="428" y="493"/>
                      </a:lnTo>
                      <a:lnTo>
                        <a:pt x="424" y="516"/>
                      </a:lnTo>
                      <a:lnTo>
                        <a:pt x="414" y="536"/>
                      </a:lnTo>
                      <a:lnTo>
                        <a:pt x="403" y="549"/>
                      </a:lnTo>
                      <a:lnTo>
                        <a:pt x="380" y="565"/>
                      </a:lnTo>
                      <a:lnTo>
                        <a:pt x="339" y="585"/>
                      </a:lnTo>
                      <a:lnTo>
                        <a:pt x="293" y="601"/>
                      </a:lnTo>
                      <a:lnTo>
                        <a:pt x="252" y="618"/>
                      </a:lnTo>
                      <a:lnTo>
                        <a:pt x="218" y="631"/>
                      </a:lnTo>
                      <a:lnTo>
                        <a:pt x="170" y="651"/>
                      </a:lnTo>
                      <a:lnTo>
                        <a:pt x="131" y="668"/>
                      </a:lnTo>
                      <a:lnTo>
                        <a:pt x="97" y="688"/>
                      </a:lnTo>
                      <a:lnTo>
                        <a:pt x="60" y="699"/>
                      </a:lnTo>
                      <a:lnTo>
                        <a:pt x="31" y="698"/>
                      </a:lnTo>
                      <a:lnTo>
                        <a:pt x="11" y="691"/>
                      </a:lnTo>
                      <a:lnTo>
                        <a:pt x="0" y="682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1" name="Freeform 25"/>
                <p:cNvSpPr>
                  <a:spLocks noChangeArrowheads="1"/>
                </p:cNvSpPr>
                <p:nvPr/>
              </p:nvSpPr>
              <p:spPr bwMode="auto">
                <a:xfrm>
                  <a:off x="0" y="136"/>
                  <a:ext cx="222" cy="129"/>
                </a:xfrm>
                <a:custGeom>
                  <a:avLst/>
                  <a:gdLst>
                    <a:gd name="T0" fmla="*/ 215 w 891"/>
                    <a:gd name="T1" fmla="*/ 86 h 387"/>
                    <a:gd name="T2" fmla="*/ 213 w 891"/>
                    <a:gd name="T3" fmla="*/ 113 h 387"/>
                    <a:gd name="T4" fmla="*/ 162 w 891"/>
                    <a:gd name="T5" fmla="*/ 122 h 387"/>
                    <a:gd name="T6" fmla="*/ 126 w 891"/>
                    <a:gd name="T7" fmla="*/ 129 h 387"/>
                    <a:gd name="T8" fmla="*/ 106 w 891"/>
                    <a:gd name="T9" fmla="*/ 96 h 387"/>
                    <a:gd name="T10" fmla="*/ 72 w 891"/>
                    <a:gd name="T11" fmla="*/ 67 h 387"/>
                    <a:gd name="T12" fmla="*/ 48 w 891"/>
                    <a:gd name="T13" fmla="*/ 62 h 387"/>
                    <a:gd name="T14" fmla="*/ 42 w 891"/>
                    <a:gd name="T15" fmla="*/ 64 h 387"/>
                    <a:gd name="T16" fmla="*/ 36 w 891"/>
                    <a:gd name="T17" fmla="*/ 70 h 387"/>
                    <a:gd name="T18" fmla="*/ 32 w 891"/>
                    <a:gd name="T19" fmla="*/ 77 h 387"/>
                    <a:gd name="T20" fmla="*/ 27 w 891"/>
                    <a:gd name="T21" fmla="*/ 83 h 387"/>
                    <a:gd name="T22" fmla="*/ 20 w 891"/>
                    <a:gd name="T23" fmla="*/ 85 h 387"/>
                    <a:gd name="T24" fmla="*/ 15 w 891"/>
                    <a:gd name="T25" fmla="*/ 82 h 387"/>
                    <a:gd name="T26" fmla="*/ 12 w 891"/>
                    <a:gd name="T27" fmla="*/ 76 h 387"/>
                    <a:gd name="T28" fmla="*/ 15 w 891"/>
                    <a:gd name="T29" fmla="*/ 70 h 387"/>
                    <a:gd name="T30" fmla="*/ 22 w 891"/>
                    <a:gd name="T31" fmla="*/ 66 h 387"/>
                    <a:gd name="T32" fmla="*/ 27 w 891"/>
                    <a:gd name="T33" fmla="*/ 62 h 387"/>
                    <a:gd name="T34" fmla="*/ 32 w 891"/>
                    <a:gd name="T35" fmla="*/ 59 h 387"/>
                    <a:gd name="T36" fmla="*/ 31 w 891"/>
                    <a:gd name="T37" fmla="*/ 53 h 387"/>
                    <a:gd name="T38" fmla="*/ 26 w 891"/>
                    <a:gd name="T39" fmla="*/ 52 h 387"/>
                    <a:gd name="T40" fmla="*/ 20 w 891"/>
                    <a:gd name="T41" fmla="*/ 52 h 387"/>
                    <a:gd name="T42" fmla="*/ 15 w 891"/>
                    <a:gd name="T43" fmla="*/ 52 h 387"/>
                    <a:gd name="T44" fmla="*/ 9 w 891"/>
                    <a:gd name="T45" fmla="*/ 52 h 387"/>
                    <a:gd name="T46" fmla="*/ 3 w 891"/>
                    <a:gd name="T47" fmla="*/ 50 h 387"/>
                    <a:gd name="T48" fmla="*/ 0 w 891"/>
                    <a:gd name="T49" fmla="*/ 44 h 387"/>
                    <a:gd name="T50" fmla="*/ 1 w 891"/>
                    <a:gd name="T51" fmla="*/ 37 h 387"/>
                    <a:gd name="T52" fmla="*/ 8 w 891"/>
                    <a:gd name="T53" fmla="*/ 33 h 387"/>
                    <a:gd name="T54" fmla="*/ 14 w 891"/>
                    <a:gd name="T55" fmla="*/ 32 h 387"/>
                    <a:gd name="T56" fmla="*/ 20 w 891"/>
                    <a:gd name="T57" fmla="*/ 32 h 387"/>
                    <a:gd name="T58" fmla="*/ 25 w 891"/>
                    <a:gd name="T59" fmla="*/ 34 h 387"/>
                    <a:gd name="T60" fmla="*/ 31 w 891"/>
                    <a:gd name="T61" fmla="*/ 38 h 387"/>
                    <a:gd name="T62" fmla="*/ 36 w 891"/>
                    <a:gd name="T63" fmla="*/ 41 h 387"/>
                    <a:gd name="T64" fmla="*/ 41 w 891"/>
                    <a:gd name="T65" fmla="*/ 41 h 387"/>
                    <a:gd name="T66" fmla="*/ 44 w 891"/>
                    <a:gd name="T67" fmla="*/ 35 h 387"/>
                    <a:gd name="T68" fmla="*/ 43 w 891"/>
                    <a:gd name="T69" fmla="*/ 28 h 387"/>
                    <a:gd name="T70" fmla="*/ 41 w 891"/>
                    <a:gd name="T71" fmla="*/ 20 h 387"/>
                    <a:gd name="T72" fmla="*/ 41 w 891"/>
                    <a:gd name="T73" fmla="*/ 13 h 387"/>
                    <a:gd name="T74" fmla="*/ 44 w 891"/>
                    <a:gd name="T75" fmla="*/ 5 h 387"/>
                    <a:gd name="T76" fmla="*/ 48 w 891"/>
                    <a:gd name="T77" fmla="*/ 1 h 387"/>
                    <a:gd name="T78" fmla="*/ 53 w 891"/>
                    <a:gd name="T79" fmla="*/ 0 h 387"/>
                    <a:gd name="T80" fmla="*/ 58 w 891"/>
                    <a:gd name="T81" fmla="*/ 3 h 387"/>
                    <a:gd name="T82" fmla="*/ 60 w 891"/>
                    <a:gd name="T83" fmla="*/ 11 h 387"/>
                    <a:gd name="T84" fmla="*/ 60 w 891"/>
                    <a:gd name="T85" fmla="*/ 18 h 387"/>
                    <a:gd name="T86" fmla="*/ 59 w 891"/>
                    <a:gd name="T87" fmla="*/ 25 h 387"/>
                    <a:gd name="T88" fmla="*/ 57 w 891"/>
                    <a:gd name="T89" fmla="*/ 32 h 387"/>
                    <a:gd name="T90" fmla="*/ 55 w 891"/>
                    <a:gd name="T91" fmla="*/ 39 h 387"/>
                    <a:gd name="T92" fmla="*/ 57 w 891"/>
                    <a:gd name="T93" fmla="*/ 46 h 387"/>
                    <a:gd name="T94" fmla="*/ 90 w 891"/>
                    <a:gd name="T95" fmla="*/ 60 h 387"/>
                    <a:gd name="T96" fmla="*/ 130 w 891"/>
                    <a:gd name="T97" fmla="*/ 99 h 387"/>
                    <a:gd name="T98" fmla="*/ 160 w 891"/>
                    <a:gd name="T99" fmla="*/ 106 h 38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1"/>
                    <a:gd name="T151" fmla="*/ 0 h 387"/>
                    <a:gd name="T152" fmla="*/ 891 w 891"/>
                    <a:gd name="T153" fmla="*/ 387 h 38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1" h="387">
                      <a:moveTo>
                        <a:pt x="719" y="292"/>
                      </a:moveTo>
                      <a:lnTo>
                        <a:pt x="775" y="270"/>
                      </a:lnTo>
                      <a:lnTo>
                        <a:pt x="829" y="259"/>
                      </a:lnTo>
                      <a:lnTo>
                        <a:pt x="864" y="257"/>
                      </a:lnTo>
                      <a:lnTo>
                        <a:pt x="881" y="269"/>
                      </a:lnTo>
                      <a:lnTo>
                        <a:pt x="891" y="292"/>
                      </a:lnTo>
                      <a:lnTo>
                        <a:pt x="884" y="317"/>
                      </a:lnTo>
                      <a:lnTo>
                        <a:pt x="854" y="339"/>
                      </a:lnTo>
                      <a:lnTo>
                        <a:pt x="817" y="349"/>
                      </a:lnTo>
                      <a:lnTo>
                        <a:pt x="772" y="355"/>
                      </a:lnTo>
                      <a:lnTo>
                        <a:pt x="716" y="359"/>
                      </a:lnTo>
                      <a:lnTo>
                        <a:pt x="650" y="367"/>
                      </a:lnTo>
                      <a:lnTo>
                        <a:pt x="594" y="373"/>
                      </a:lnTo>
                      <a:lnTo>
                        <a:pt x="544" y="383"/>
                      </a:lnTo>
                      <a:lnTo>
                        <a:pt x="510" y="385"/>
                      </a:lnTo>
                      <a:lnTo>
                        <a:pt x="506" y="387"/>
                      </a:lnTo>
                      <a:lnTo>
                        <a:pt x="483" y="377"/>
                      </a:lnTo>
                      <a:lnTo>
                        <a:pt x="470" y="357"/>
                      </a:lnTo>
                      <a:lnTo>
                        <a:pt x="453" y="330"/>
                      </a:lnTo>
                      <a:lnTo>
                        <a:pt x="426" y="289"/>
                      </a:lnTo>
                      <a:lnTo>
                        <a:pt x="396" y="262"/>
                      </a:lnTo>
                      <a:lnTo>
                        <a:pt x="364" y="236"/>
                      </a:lnTo>
                      <a:lnTo>
                        <a:pt x="321" y="216"/>
                      </a:lnTo>
                      <a:lnTo>
                        <a:pt x="288" y="202"/>
                      </a:lnTo>
                      <a:lnTo>
                        <a:pt x="283" y="202"/>
                      </a:lnTo>
                      <a:lnTo>
                        <a:pt x="230" y="187"/>
                      </a:lnTo>
                      <a:lnTo>
                        <a:pt x="197" y="183"/>
                      </a:lnTo>
                      <a:lnTo>
                        <a:pt x="192" y="187"/>
                      </a:lnTo>
                      <a:lnTo>
                        <a:pt x="187" y="187"/>
                      </a:lnTo>
                      <a:lnTo>
                        <a:pt x="180" y="187"/>
                      </a:lnTo>
                      <a:lnTo>
                        <a:pt x="173" y="189"/>
                      </a:lnTo>
                      <a:lnTo>
                        <a:pt x="169" y="193"/>
                      </a:lnTo>
                      <a:lnTo>
                        <a:pt x="163" y="197"/>
                      </a:lnTo>
                      <a:lnTo>
                        <a:pt x="159" y="202"/>
                      </a:lnTo>
                      <a:lnTo>
                        <a:pt x="152" y="209"/>
                      </a:lnTo>
                      <a:lnTo>
                        <a:pt x="146" y="210"/>
                      </a:lnTo>
                      <a:lnTo>
                        <a:pt x="143" y="216"/>
                      </a:lnTo>
                      <a:lnTo>
                        <a:pt x="139" y="220"/>
                      </a:lnTo>
                      <a:lnTo>
                        <a:pt x="133" y="223"/>
                      </a:lnTo>
                      <a:lnTo>
                        <a:pt x="128" y="230"/>
                      </a:lnTo>
                      <a:lnTo>
                        <a:pt x="123" y="236"/>
                      </a:lnTo>
                      <a:lnTo>
                        <a:pt x="118" y="240"/>
                      </a:lnTo>
                      <a:lnTo>
                        <a:pt x="115" y="246"/>
                      </a:lnTo>
                      <a:lnTo>
                        <a:pt x="108" y="249"/>
                      </a:lnTo>
                      <a:lnTo>
                        <a:pt x="101" y="252"/>
                      </a:lnTo>
                      <a:lnTo>
                        <a:pt x="96" y="253"/>
                      </a:lnTo>
                      <a:lnTo>
                        <a:pt x="89" y="253"/>
                      </a:lnTo>
                      <a:lnTo>
                        <a:pt x="82" y="256"/>
                      </a:lnTo>
                      <a:lnTo>
                        <a:pt x="78" y="256"/>
                      </a:lnTo>
                      <a:lnTo>
                        <a:pt x="71" y="253"/>
                      </a:lnTo>
                      <a:lnTo>
                        <a:pt x="62" y="252"/>
                      </a:lnTo>
                      <a:lnTo>
                        <a:pt x="59" y="247"/>
                      </a:lnTo>
                      <a:lnTo>
                        <a:pt x="52" y="242"/>
                      </a:lnTo>
                      <a:lnTo>
                        <a:pt x="48" y="237"/>
                      </a:lnTo>
                      <a:lnTo>
                        <a:pt x="47" y="232"/>
                      </a:lnTo>
                      <a:lnTo>
                        <a:pt x="47" y="227"/>
                      </a:lnTo>
                      <a:lnTo>
                        <a:pt x="48" y="222"/>
                      </a:lnTo>
                      <a:lnTo>
                        <a:pt x="52" y="217"/>
                      </a:lnTo>
                      <a:lnTo>
                        <a:pt x="57" y="216"/>
                      </a:lnTo>
                      <a:lnTo>
                        <a:pt x="62" y="209"/>
                      </a:lnTo>
                      <a:lnTo>
                        <a:pt x="71" y="203"/>
                      </a:lnTo>
                      <a:lnTo>
                        <a:pt x="75" y="203"/>
                      </a:lnTo>
                      <a:lnTo>
                        <a:pt x="81" y="202"/>
                      </a:lnTo>
                      <a:lnTo>
                        <a:pt x="88" y="199"/>
                      </a:lnTo>
                      <a:lnTo>
                        <a:pt x="92" y="196"/>
                      </a:lnTo>
                      <a:lnTo>
                        <a:pt x="98" y="193"/>
                      </a:lnTo>
                      <a:lnTo>
                        <a:pt x="102" y="190"/>
                      </a:lnTo>
                      <a:lnTo>
                        <a:pt x="109" y="187"/>
                      </a:lnTo>
                      <a:lnTo>
                        <a:pt x="115" y="186"/>
                      </a:lnTo>
                      <a:lnTo>
                        <a:pt x="119" y="182"/>
                      </a:lnTo>
                      <a:lnTo>
                        <a:pt x="125" y="179"/>
                      </a:lnTo>
                      <a:lnTo>
                        <a:pt x="129" y="177"/>
                      </a:lnTo>
                      <a:lnTo>
                        <a:pt x="133" y="172"/>
                      </a:lnTo>
                      <a:lnTo>
                        <a:pt x="133" y="167"/>
                      </a:lnTo>
                      <a:lnTo>
                        <a:pt x="129" y="162"/>
                      </a:lnTo>
                      <a:lnTo>
                        <a:pt x="125" y="159"/>
                      </a:lnTo>
                      <a:lnTo>
                        <a:pt x="119" y="157"/>
                      </a:lnTo>
                      <a:lnTo>
                        <a:pt x="115" y="156"/>
                      </a:lnTo>
                      <a:lnTo>
                        <a:pt x="109" y="156"/>
                      </a:lnTo>
                      <a:lnTo>
                        <a:pt x="105" y="156"/>
                      </a:lnTo>
                      <a:lnTo>
                        <a:pt x="99" y="156"/>
                      </a:lnTo>
                      <a:lnTo>
                        <a:pt x="94" y="156"/>
                      </a:lnTo>
                      <a:lnTo>
                        <a:pt x="89" y="156"/>
                      </a:lnTo>
                      <a:lnTo>
                        <a:pt x="82" y="156"/>
                      </a:lnTo>
                      <a:lnTo>
                        <a:pt x="78" y="156"/>
                      </a:lnTo>
                      <a:lnTo>
                        <a:pt x="72" y="156"/>
                      </a:lnTo>
                      <a:lnTo>
                        <a:pt x="68" y="156"/>
                      </a:lnTo>
                      <a:lnTo>
                        <a:pt x="62" y="156"/>
                      </a:lnTo>
                      <a:lnTo>
                        <a:pt x="55" y="156"/>
                      </a:lnTo>
                      <a:lnTo>
                        <a:pt x="48" y="156"/>
                      </a:lnTo>
                      <a:lnTo>
                        <a:pt x="42" y="156"/>
                      </a:lnTo>
                      <a:lnTo>
                        <a:pt x="37" y="156"/>
                      </a:lnTo>
                      <a:lnTo>
                        <a:pt x="32" y="156"/>
                      </a:lnTo>
                      <a:lnTo>
                        <a:pt x="27" y="156"/>
                      </a:lnTo>
                      <a:lnTo>
                        <a:pt x="18" y="152"/>
                      </a:lnTo>
                      <a:lnTo>
                        <a:pt x="14" y="150"/>
                      </a:lnTo>
                      <a:lnTo>
                        <a:pt x="8" y="149"/>
                      </a:lnTo>
                      <a:lnTo>
                        <a:pt x="7" y="144"/>
                      </a:lnTo>
                      <a:lnTo>
                        <a:pt x="1" y="137"/>
                      </a:lnTo>
                      <a:lnTo>
                        <a:pt x="0" y="132"/>
                      </a:lnTo>
                      <a:lnTo>
                        <a:pt x="0" y="127"/>
                      </a:lnTo>
                      <a:lnTo>
                        <a:pt x="1" y="120"/>
                      </a:lnTo>
                      <a:lnTo>
                        <a:pt x="4" y="116"/>
                      </a:lnTo>
                      <a:lnTo>
                        <a:pt x="5" y="110"/>
                      </a:lnTo>
                      <a:lnTo>
                        <a:pt x="10" y="107"/>
                      </a:lnTo>
                      <a:lnTo>
                        <a:pt x="15" y="104"/>
                      </a:lnTo>
                      <a:lnTo>
                        <a:pt x="21" y="102"/>
                      </a:lnTo>
                      <a:lnTo>
                        <a:pt x="32" y="99"/>
                      </a:lnTo>
                      <a:lnTo>
                        <a:pt x="38" y="99"/>
                      </a:lnTo>
                      <a:lnTo>
                        <a:pt x="44" y="97"/>
                      </a:lnTo>
                      <a:lnTo>
                        <a:pt x="48" y="96"/>
                      </a:lnTo>
                      <a:lnTo>
                        <a:pt x="55" y="96"/>
                      </a:lnTo>
                      <a:lnTo>
                        <a:pt x="62" y="96"/>
                      </a:lnTo>
                      <a:lnTo>
                        <a:pt x="69" y="96"/>
                      </a:lnTo>
                      <a:lnTo>
                        <a:pt x="75" y="96"/>
                      </a:lnTo>
                      <a:lnTo>
                        <a:pt x="81" y="96"/>
                      </a:lnTo>
                      <a:lnTo>
                        <a:pt x="85" y="96"/>
                      </a:lnTo>
                      <a:lnTo>
                        <a:pt x="92" y="99"/>
                      </a:lnTo>
                      <a:lnTo>
                        <a:pt x="98" y="100"/>
                      </a:lnTo>
                      <a:lnTo>
                        <a:pt x="102" y="102"/>
                      </a:lnTo>
                      <a:lnTo>
                        <a:pt x="109" y="106"/>
                      </a:lnTo>
                      <a:lnTo>
                        <a:pt x="115" y="107"/>
                      </a:lnTo>
                      <a:lnTo>
                        <a:pt x="119" y="110"/>
                      </a:lnTo>
                      <a:lnTo>
                        <a:pt x="125" y="114"/>
                      </a:lnTo>
                      <a:lnTo>
                        <a:pt x="129" y="116"/>
                      </a:lnTo>
                      <a:lnTo>
                        <a:pt x="135" y="119"/>
                      </a:lnTo>
                      <a:lnTo>
                        <a:pt x="139" y="120"/>
                      </a:lnTo>
                      <a:lnTo>
                        <a:pt x="146" y="122"/>
                      </a:lnTo>
                      <a:lnTo>
                        <a:pt x="152" y="126"/>
                      </a:lnTo>
                      <a:lnTo>
                        <a:pt x="156" y="126"/>
                      </a:lnTo>
                      <a:lnTo>
                        <a:pt x="162" y="126"/>
                      </a:lnTo>
                      <a:lnTo>
                        <a:pt x="166" y="122"/>
                      </a:lnTo>
                      <a:lnTo>
                        <a:pt x="172" y="119"/>
                      </a:lnTo>
                      <a:lnTo>
                        <a:pt x="175" y="114"/>
                      </a:lnTo>
                      <a:lnTo>
                        <a:pt x="176" y="109"/>
                      </a:lnTo>
                      <a:lnTo>
                        <a:pt x="176" y="104"/>
                      </a:lnTo>
                      <a:lnTo>
                        <a:pt x="176" y="99"/>
                      </a:lnTo>
                      <a:lnTo>
                        <a:pt x="176" y="93"/>
                      </a:lnTo>
                      <a:lnTo>
                        <a:pt x="176" y="87"/>
                      </a:lnTo>
                      <a:lnTo>
                        <a:pt x="173" y="83"/>
                      </a:lnTo>
                      <a:lnTo>
                        <a:pt x="170" y="76"/>
                      </a:lnTo>
                      <a:lnTo>
                        <a:pt x="170" y="70"/>
                      </a:lnTo>
                      <a:lnTo>
                        <a:pt x="169" y="66"/>
                      </a:lnTo>
                      <a:lnTo>
                        <a:pt x="166" y="60"/>
                      </a:lnTo>
                      <a:lnTo>
                        <a:pt x="165" y="56"/>
                      </a:lnTo>
                      <a:lnTo>
                        <a:pt x="165" y="49"/>
                      </a:lnTo>
                      <a:lnTo>
                        <a:pt x="165" y="44"/>
                      </a:lnTo>
                      <a:lnTo>
                        <a:pt x="165" y="39"/>
                      </a:lnTo>
                      <a:lnTo>
                        <a:pt x="166" y="34"/>
                      </a:lnTo>
                      <a:lnTo>
                        <a:pt x="169" y="27"/>
                      </a:lnTo>
                      <a:lnTo>
                        <a:pt x="170" y="20"/>
                      </a:lnTo>
                      <a:lnTo>
                        <a:pt x="175" y="16"/>
                      </a:lnTo>
                      <a:lnTo>
                        <a:pt x="180" y="14"/>
                      </a:lnTo>
                      <a:lnTo>
                        <a:pt x="183" y="9"/>
                      </a:lnTo>
                      <a:lnTo>
                        <a:pt x="189" y="6"/>
                      </a:lnTo>
                      <a:lnTo>
                        <a:pt x="193" y="3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9" y="0"/>
                      </a:lnTo>
                      <a:lnTo>
                        <a:pt x="214" y="0"/>
                      </a:lnTo>
                      <a:lnTo>
                        <a:pt x="219" y="4"/>
                      </a:lnTo>
                      <a:lnTo>
                        <a:pt x="224" y="6"/>
                      </a:lnTo>
                      <a:lnTo>
                        <a:pt x="229" y="9"/>
                      </a:lnTo>
                      <a:lnTo>
                        <a:pt x="234" y="10"/>
                      </a:lnTo>
                      <a:lnTo>
                        <a:pt x="234" y="16"/>
                      </a:lnTo>
                      <a:lnTo>
                        <a:pt x="237" y="20"/>
                      </a:lnTo>
                      <a:lnTo>
                        <a:pt x="239" y="27"/>
                      </a:lnTo>
                      <a:lnTo>
                        <a:pt x="241" y="33"/>
                      </a:lnTo>
                      <a:lnTo>
                        <a:pt x="241" y="39"/>
                      </a:lnTo>
                      <a:lnTo>
                        <a:pt x="241" y="44"/>
                      </a:lnTo>
                      <a:lnTo>
                        <a:pt x="241" y="49"/>
                      </a:lnTo>
                      <a:lnTo>
                        <a:pt x="241" y="54"/>
                      </a:lnTo>
                      <a:lnTo>
                        <a:pt x="241" y="59"/>
                      </a:lnTo>
                      <a:lnTo>
                        <a:pt x="241" y="64"/>
                      </a:lnTo>
                      <a:lnTo>
                        <a:pt x="239" y="70"/>
                      </a:lnTo>
                      <a:lnTo>
                        <a:pt x="237" y="76"/>
                      </a:lnTo>
                      <a:lnTo>
                        <a:pt x="236" y="80"/>
                      </a:lnTo>
                      <a:lnTo>
                        <a:pt x="233" y="86"/>
                      </a:lnTo>
                      <a:lnTo>
                        <a:pt x="230" y="90"/>
                      </a:lnTo>
                      <a:lnTo>
                        <a:pt x="227" y="96"/>
                      </a:lnTo>
                      <a:lnTo>
                        <a:pt x="224" y="102"/>
                      </a:lnTo>
                      <a:lnTo>
                        <a:pt x="220" y="107"/>
                      </a:lnTo>
                      <a:lnTo>
                        <a:pt x="220" y="112"/>
                      </a:lnTo>
                      <a:lnTo>
                        <a:pt x="220" y="117"/>
                      </a:lnTo>
                      <a:lnTo>
                        <a:pt x="220" y="122"/>
                      </a:lnTo>
                      <a:lnTo>
                        <a:pt x="220" y="127"/>
                      </a:lnTo>
                      <a:lnTo>
                        <a:pt x="226" y="132"/>
                      </a:lnTo>
                      <a:lnTo>
                        <a:pt x="230" y="137"/>
                      </a:lnTo>
                      <a:lnTo>
                        <a:pt x="236" y="140"/>
                      </a:lnTo>
                      <a:lnTo>
                        <a:pt x="264" y="152"/>
                      </a:lnTo>
                      <a:lnTo>
                        <a:pt x="318" y="164"/>
                      </a:lnTo>
                      <a:lnTo>
                        <a:pt x="361" y="180"/>
                      </a:lnTo>
                      <a:lnTo>
                        <a:pt x="402" y="203"/>
                      </a:lnTo>
                      <a:lnTo>
                        <a:pt x="443" y="233"/>
                      </a:lnTo>
                      <a:lnTo>
                        <a:pt x="482" y="263"/>
                      </a:lnTo>
                      <a:lnTo>
                        <a:pt x="520" y="296"/>
                      </a:lnTo>
                      <a:lnTo>
                        <a:pt x="547" y="312"/>
                      </a:lnTo>
                      <a:lnTo>
                        <a:pt x="570" y="322"/>
                      </a:lnTo>
                      <a:lnTo>
                        <a:pt x="593" y="323"/>
                      </a:lnTo>
                      <a:lnTo>
                        <a:pt x="641" y="319"/>
                      </a:lnTo>
                      <a:lnTo>
                        <a:pt x="682" y="309"/>
                      </a:lnTo>
                      <a:lnTo>
                        <a:pt x="719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2" name="Freeform 26"/>
                <p:cNvSpPr>
                  <a:spLocks noChangeArrowheads="1"/>
                </p:cNvSpPr>
                <p:nvPr/>
              </p:nvSpPr>
              <p:spPr bwMode="auto">
                <a:xfrm>
                  <a:off x="139" y="430"/>
                  <a:ext cx="124" cy="162"/>
                </a:xfrm>
                <a:custGeom>
                  <a:avLst/>
                  <a:gdLst>
                    <a:gd name="T0" fmla="*/ 93 w 497"/>
                    <a:gd name="T1" fmla="*/ 25 h 485"/>
                    <a:gd name="T2" fmla="*/ 97 w 497"/>
                    <a:gd name="T3" fmla="*/ 5 h 485"/>
                    <a:gd name="T4" fmla="*/ 111 w 497"/>
                    <a:gd name="T5" fmla="*/ 0 h 485"/>
                    <a:gd name="T6" fmla="*/ 121 w 497"/>
                    <a:gd name="T7" fmla="*/ 6 h 485"/>
                    <a:gd name="T8" fmla="*/ 124 w 497"/>
                    <a:gd name="T9" fmla="*/ 32 h 485"/>
                    <a:gd name="T10" fmla="*/ 121 w 497"/>
                    <a:gd name="T11" fmla="*/ 73 h 485"/>
                    <a:gd name="T12" fmla="*/ 116 w 497"/>
                    <a:gd name="T13" fmla="*/ 112 h 485"/>
                    <a:gd name="T14" fmla="*/ 110 w 497"/>
                    <a:gd name="T15" fmla="*/ 140 h 485"/>
                    <a:gd name="T16" fmla="*/ 98 w 497"/>
                    <a:gd name="T17" fmla="*/ 158 h 485"/>
                    <a:gd name="T18" fmla="*/ 86 w 497"/>
                    <a:gd name="T19" fmla="*/ 162 h 485"/>
                    <a:gd name="T20" fmla="*/ 71 w 497"/>
                    <a:gd name="T21" fmla="*/ 156 h 485"/>
                    <a:gd name="T22" fmla="*/ 58 w 497"/>
                    <a:gd name="T23" fmla="*/ 135 h 485"/>
                    <a:gd name="T24" fmla="*/ 47 w 497"/>
                    <a:gd name="T25" fmla="*/ 110 h 485"/>
                    <a:gd name="T26" fmla="*/ 37 w 497"/>
                    <a:gd name="T27" fmla="*/ 81 h 485"/>
                    <a:gd name="T28" fmla="*/ 25 w 497"/>
                    <a:gd name="T29" fmla="*/ 62 h 485"/>
                    <a:gd name="T30" fmla="*/ 18 w 497"/>
                    <a:gd name="T31" fmla="*/ 60 h 485"/>
                    <a:gd name="T32" fmla="*/ 22 w 497"/>
                    <a:gd name="T33" fmla="*/ 92 h 485"/>
                    <a:gd name="T34" fmla="*/ 27 w 497"/>
                    <a:gd name="T35" fmla="*/ 104 h 485"/>
                    <a:gd name="T36" fmla="*/ 17 w 497"/>
                    <a:gd name="T37" fmla="*/ 115 h 485"/>
                    <a:gd name="T38" fmla="*/ 2 w 497"/>
                    <a:gd name="T39" fmla="*/ 113 h 485"/>
                    <a:gd name="T40" fmla="*/ 0 w 497"/>
                    <a:gd name="T41" fmla="*/ 90 h 485"/>
                    <a:gd name="T42" fmla="*/ 4 w 497"/>
                    <a:gd name="T43" fmla="*/ 56 h 485"/>
                    <a:gd name="T44" fmla="*/ 3 w 497"/>
                    <a:gd name="T45" fmla="*/ 26 h 485"/>
                    <a:gd name="T46" fmla="*/ 14 w 497"/>
                    <a:gd name="T47" fmla="*/ 16 h 485"/>
                    <a:gd name="T48" fmla="*/ 22 w 497"/>
                    <a:gd name="T49" fmla="*/ 23 h 485"/>
                    <a:gd name="T50" fmla="*/ 30 w 497"/>
                    <a:gd name="T51" fmla="*/ 42 h 485"/>
                    <a:gd name="T52" fmla="*/ 44 w 497"/>
                    <a:gd name="T53" fmla="*/ 61 h 485"/>
                    <a:gd name="T54" fmla="*/ 56 w 497"/>
                    <a:gd name="T55" fmla="*/ 83 h 485"/>
                    <a:gd name="T56" fmla="*/ 70 w 497"/>
                    <a:gd name="T57" fmla="*/ 108 h 485"/>
                    <a:gd name="T58" fmla="*/ 81 w 497"/>
                    <a:gd name="T59" fmla="*/ 126 h 485"/>
                    <a:gd name="T60" fmla="*/ 89 w 497"/>
                    <a:gd name="T61" fmla="*/ 129 h 485"/>
                    <a:gd name="T62" fmla="*/ 95 w 497"/>
                    <a:gd name="T63" fmla="*/ 115 h 485"/>
                    <a:gd name="T64" fmla="*/ 95 w 497"/>
                    <a:gd name="T65" fmla="*/ 85 h 485"/>
                    <a:gd name="T66" fmla="*/ 95 w 497"/>
                    <a:gd name="T67" fmla="*/ 62 h 4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7"/>
                    <a:gd name="T103" fmla="*/ 0 h 485"/>
                    <a:gd name="T104" fmla="*/ 497 w 497"/>
                    <a:gd name="T105" fmla="*/ 485 h 4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7" h="485">
                      <a:moveTo>
                        <a:pt x="381" y="186"/>
                      </a:moveTo>
                      <a:lnTo>
                        <a:pt x="374" y="74"/>
                      </a:lnTo>
                      <a:lnTo>
                        <a:pt x="377" y="39"/>
                      </a:lnTo>
                      <a:lnTo>
                        <a:pt x="388" y="16"/>
                      </a:lnTo>
                      <a:lnTo>
                        <a:pt x="411" y="3"/>
                      </a:lnTo>
                      <a:lnTo>
                        <a:pt x="444" y="0"/>
                      </a:lnTo>
                      <a:lnTo>
                        <a:pt x="470" y="6"/>
                      </a:lnTo>
                      <a:lnTo>
                        <a:pt x="484" y="19"/>
                      </a:lnTo>
                      <a:lnTo>
                        <a:pt x="497" y="50"/>
                      </a:lnTo>
                      <a:lnTo>
                        <a:pt x="497" y="96"/>
                      </a:lnTo>
                      <a:lnTo>
                        <a:pt x="491" y="153"/>
                      </a:lnTo>
                      <a:lnTo>
                        <a:pt x="484" y="219"/>
                      </a:lnTo>
                      <a:lnTo>
                        <a:pt x="473" y="277"/>
                      </a:lnTo>
                      <a:lnTo>
                        <a:pt x="464" y="335"/>
                      </a:lnTo>
                      <a:lnTo>
                        <a:pt x="454" y="380"/>
                      </a:lnTo>
                      <a:lnTo>
                        <a:pt x="439" y="419"/>
                      </a:lnTo>
                      <a:lnTo>
                        <a:pt x="418" y="446"/>
                      </a:lnTo>
                      <a:lnTo>
                        <a:pt x="393" y="472"/>
                      </a:lnTo>
                      <a:lnTo>
                        <a:pt x="371" y="480"/>
                      </a:lnTo>
                      <a:lnTo>
                        <a:pt x="344" y="485"/>
                      </a:lnTo>
                      <a:lnTo>
                        <a:pt x="314" y="482"/>
                      </a:lnTo>
                      <a:lnTo>
                        <a:pt x="283" y="466"/>
                      </a:lnTo>
                      <a:lnTo>
                        <a:pt x="256" y="439"/>
                      </a:lnTo>
                      <a:lnTo>
                        <a:pt x="232" y="403"/>
                      </a:lnTo>
                      <a:lnTo>
                        <a:pt x="209" y="370"/>
                      </a:lnTo>
                      <a:lnTo>
                        <a:pt x="189" y="329"/>
                      </a:lnTo>
                      <a:lnTo>
                        <a:pt x="169" y="277"/>
                      </a:lnTo>
                      <a:lnTo>
                        <a:pt x="149" y="243"/>
                      </a:lnTo>
                      <a:lnTo>
                        <a:pt x="131" y="213"/>
                      </a:lnTo>
                      <a:lnTo>
                        <a:pt x="101" y="186"/>
                      </a:lnTo>
                      <a:lnTo>
                        <a:pt x="81" y="173"/>
                      </a:lnTo>
                      <a:lnTo>
                        <a:pt x="73" y="179"/>
                      </a:lnTo>
                      <a:lnTo>
                        <a:pt x="78" y="233"/>
                      </a:lnTo>
                      <a:lnTo>
                        <a:pt x="90" y="276"/>
                      </a:lnTo>
                      <a:lnTo>
                        <a:pt x="107" y="296"/>
                      </a:lnTo>
                      <a:lnTo>
                        <a:pt x="110" y="310"/>
                      </a:lnTo>
                      <a:lnTo>
                        <a:pt x="104" y="327"/>
                      </a:lnTo>
                      <a:lnTo>
                        <a:pt x="68" y="343"/>
                      </a:lnTo>
                      <a:lnTo>
                        <a:pt x="40" y="345"/>
                      </a:lnTo>
                      <a:lnTo>
                        <a:pt x="10" y="339"/>
                      </a:lnTo>
                      <a:lnTo>
                        <a:pt x="0" y="315"/>
                      </a:lnTo>
                      <a:lnTo>
                        <a:pt x="2" y="270"/>
                      </a:lnTo>
                      <a:lnTo>
                        <a:pt x="14" y="212"/>
                      </a:lnTo>
                      <a:lnTo>
                        <a:pt x="17" y="167"/>
                      </a:lnTo>
                      <a:lnTo>
                        <a:pt x="16" y="122"/>
                      </a:lnTo>
                      <a:lnTo>
                        <a:pt x="14" y="77"/>
                      </a:lnTo>
                      <a:lnTo>
                        <a:pt x="29" y="54"/>
                      </a:lnTo>
                      <a:lnTo>
                        <a:pt x="56" y="47"/>
                      </a:lnTo>
                      <a:lnTo>
                        <a:pt x="78" y="54"/>
                      </a:lnTo>
                      <a:lnTo>
                        <a:pt x="90" y="70"/>
                      </a:lnTo>
                      <a:lnTo>
                        <a:pt x="107" y="104"/>
                      </a:lnTo>
                      <a:lnTo>
                        <a:pt x="122" y="126"/>
                      </a:lnTo>
                      <a:lnTo>
                        <a:pt x="147" y="157"/>
                      </a:lnTo>
                      <a:lnTo>
                        <a:pt x="175" y="183"/>
                      </a:lnTo>
                      <a:lnTo>
                        <a:pt x="199" y="213"/>
                      </a:lnTo>
                      <a:lnTo>
                        <a:pt x="223" y="247"/>
                      </a:lnTo>
                      <a:lnTo>
                        <a:pt x="252" y="289"/>
                      </a:lnTo>
                      <a:lnTo>
                        <a:pt x="279" y="322"/>
                      </a:lnTo>
                      <a:lnTo>
                        <a:pt x="304" y="355"/>
                      </a:lnTo>
                      <a:lnTo>
                        <a:pt x="326" y="377"/>
                      </a:lnTo>
                      <a:lnTo>
                        <a:pt x="346" y="386"/>
                      </a:lnTo>
                      <a:lnTo>
                        <a:pt x="357" y="386"/>
                      </a:lnTo>
                      <a:lnTo>
                        <a:pt x="373" y="375"/>
                      </a:lnTo>
                      <a:lnTo>
                        <a:pt x="381" y="345"/>
                      </a:lnTo>
                      <a:lnTo>
                        <a:pt x="383" y="297"/>
                      </a:lnTo>
                      <a:lnTo>
                        <a:pt x="381" y="253"/>
                      </a:lnTo>
                      <a:lnTo>
                        <a:pt x="381" y="212"/>
                      </a:lnTo>
                      <a:lnTo>
                        <a:pt x="381" y="1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83" name="Freeform 27"/>
                <p:cNvSpPr>
                  <a:spLocks noChangeArrowheads="1"/>
                </p:cNvSpPr>
                <p:nvPr/>
              </p:nvSpPr>
              <p:spPr bwMode="auto">
                <a:xfrm>
                  <a:off x="249" y="429"/>
                  <a:ext cx="107" cy="243"/>
                </a:xfrm>
                <a:custGeom>
                  <a:avLst/>
                  <a:gdLst>
                    <a:gd name="T0" fmla="*/ 24 w 424"/>
                    <a:gd name="T1" fmla="*/ 2 h 728"/>
                    <a:gd name="T2" fmla="*/ 37 w 424"/>
                    <a:gd name="T3" fmla="*/ 4 h 728"/>
                    <a:gd name="T4" fmla="*/ 59 w 424"/>
                    <a:gd name="T5" fmla="*/ 10 h 728"/>
                    <a:gd name="T6" fmla="*/ 76 w 424"/>
                    <a:gd name="T7" fmla="*/ 16 h 728"/>
                    <a:gd name="T8" fmla="*/ 90 w 424"/>
                    <a:gd name="T9" fmla="*/ 22 h 728"/>
                    <a:gd name="T10" fmla="*/ 101 w 424"/>
                    <a:gd name="T11" fmla="*/ 31 h 728"/>
                    <a:gd name="T12" fmla="*/ 104 w 424"/>
                    <a:gd name="T13" fmla="*/ 37 h 728"/>
                    <a:gd name="T14" fmla="*/ 106 w 424"/>
                    <a:gd name="T15" fmla="*/ 43 h 728"/>
                    <a:gd name="T16" fmla="*/ 107 w 424"/>
                    <a:gd name="T17" fmla="*/ 51 h 728"/>
                    <a:gd name="T18" fmla="*/ 105 w 424"/>
                    <a:gd name="T19" fmla="*/ 60 h 728"/>
                    <a:gd name="T20" fmla="*/ 101 w 424"/>
                    <a:gd name="T21" fmla="*/ 69 h 728"/>
                    <a:gd name="T22" fmla="*/ 95 w 424"/>
                    <a:gd name="T23" fmla="*/ 80 h 728"/>
                    <a:gd name="T24" fmla="*/ 87 w 424"/>
                    <a:gd name="T25" fmla="*/ 95 h 728"/>
                    <a:gd name="T26" fmla="*/ 78 w 424"/>
                    <a:gd name="T27" fmla="*/ 109 h 728"/>
                    <a:gd name="T28" fmla="*/ 74 w 424"/>
                    <a:gd name="T29" fmla="*/ 122 h 728"/>
                    <a:gd name="T30" fmla="*/ 69 w 424"/>
                    <a:gd name="T31" fmla="*/ 138 h 728"/>
                    <a:gd name="T32" fmla="*/ 65 w 424"/>
                    <a:gd name="T33" fmla="*/ 153 h 728"/>
                    <a:gd name="T34" fmla="*/ 64 w 424"/>
                    <a:gd name="T35" fmla="*/ 168 h 728"/>
                    <a:gd name="T36" fmla="*/ 64 w 424"/>
                    <a:gd name="T37" fmla="*/ 180 h 728"/>
                    <a:gd name="T38" fmla="*/ 65 w 424"/>
                    <a:gd name="T39" fmla="*/ 186 h 728"/>
                    <a:gd name="T40" fmla="*/ 72 w 424"/>
                    <a:gd name="T41" fmla="*/ 192 h 728"/>
                    <a:gd name="T42" fmla="*/ 82 w 424"/>
                    <a:gd name="T43" fmla="*/ 197 h 728"/>
                    <a:gd name="T44" fmla="*/ 91 w 424"/>
                    <a:gd name="T45" fmla="*/ 205 h 728"/>
                    <a:gd name="T46" fmla="*/ 98 w 424"/>
                    <a:gd name="T47" fmla="*/ 215 h 728"/>
                    <a:gd name="T48" fmla="*/ 100 w 424"/>
                    <a:gd name="T49" fmla="*/ 224 h 728"/>
                    <a:gd name="T50" fmla="*/ 99 w 424"/>
                    <a:gd name="T51" fmla="*/ 230 h 728"/>
                    <a:gd name="T52" fmla="*/ 95 w 424"/>
                    <a:gd name="T53" fmla="*/ 234 h 728"/>
                    <a:gd name="T54" fmla="*/ 85 w 424"/>
                    <a:gd name="T55" fmla="*/ 243 h 728"/>
                    <a:gd name="T56" fmla="*/ 80 w 424"/>
                    <a:gd name="T57" fmla="*/ 242 h 728"/>
                    <a:gd name="T58" fmla="*/ 78 w 424"/>
                    <a:gd name="T59" fmla="*/ 235 h 728"/>
                    <a:gd name="T60" fmla="*/ 77 w 424"/>
                    <a:gd name="T61" fmla="*/ 226 h 728"/>
                    <a:gd name="T62" fmla="*/ 71 w 424"/>
                    <a:gd name="T63" fmla="*/ 215 h 728"/>
                    <a:gd name="T64" fmla="*/ 63 w 424"/>
                    <a:gd name="T65" fmla="*/ 207 h 728"/>
                    <a:gd name="T66" fmla="*/ 56 w 424"/>
                    <a:gd name="T67" fmla="*/ 202 h 728"/>
                    <a:gd name="T68" fmla="*/ 47 w 424"/>
                    <a:gd name="T69" fmla="*/ 201 h 728"/>
                    <a:gd name="T70" fmla="*/ 42 w 424"/>
                    <a:gd name="T71" fmla="*/ 195 h 728"/>
                    <a:gd name="T72" fmla="*/ 40 w 424"/>
                    <a:gd name="T73" fmla="*/ 189 h 728"/>
                    <a:gd name="T74" fmla="*/ 41 w 424"/>
                    <a:gd name="T75" fmla="*/ 180 h 728"/>
                    <a:gd name="T76" fmla="*/ 45 w 424"/>
                    <a:gd name="T77" fmla="*/ 172 h 728"/>
                    <a:gd name="T78" fmla="*/ 49 w 424"/>
                    <a:gd name="T79" fmla="*/ 163 h 728"/>
                    <a:gd name="T80" fmla="*/ 53 w 424"/>
                    <a:gd name="T81" fmla="*/ 151 h 728"/>
                    <a:gd name="T82" fmla="*/ 56 w 424"/>
                    <a:gd name="T83" fmla="*/ 134 h 728"/>
                    <a:gd name="T84" fmla="*/ 57 w 424"/>
                    <a:gd name="T85" fmla="*/ 116 h 728"/>
                    <a:gd name="T86" fmla="*/ 60 w 424"/>
                    <a:gd name="T87" fmla="*/ 101 h 728"/>
                    <a:gd name="T88" fmla="*/ 63 w 424"/>
                    <a:gd name="T89" fmla="*/ 86 h 728"/>
                    <a:gd name="T90" fmla="*/ 67 w 424"/>
                    <a:gd name="T91" fmla="*/ 74 h 728"/>
                    <a:gd name="T92" fmla="*/ 73 w 424"/>
                    <a:gd name="T93" fmla="*/ 62 h 728"/>
                    <a:gd name="T94" fmla="*/ 78 w 424"/>
                    <a:gd name="T95" fmla="*/ 53 h 728"/>
                    <a:gd name="T96" fmla="*/ 78 w 424"/>
                    <a:gd name="T97" fmla="*/ 49 h 728"/>
                    <a:gd name="T98" fmla="*/ 73 w 424"/>
                    <a:gd name="T99" fmla="*/ 44 h 728"/>
                    <a:gd name="T100" fmla="*/ 56 w 424"/>
                    <a:gd name="T101" fmla="*/ 44 h 728"/>
                    <a:gd name="T102" fmla="*/ 39 w 424"/>
                    <a:gd name="T103" fmla="*/ 40 h 728"/>
                    <a:gd name="T104" fmla="*/ 25 w 424"/>
                    <a:gd name="T105" fmla="*/ 37 h 728"/>
                    <a:gd name="T106" fmla="*/ 14 w 424"/>
                    <a:gd name="T107" fmla="*/ 33 h 728"/>
                    <a:gd name="T108" fmla="*/ 5 w 424"/>
                    <a:gd name="T109" fmla="*/ 28 h 728"/>
                    <a:gd name="T110" fmla="*/ 0 w 424"/>
                    <a:gd name="T111" fmla="*/ 20 h 728"/>
                    <a:gd name="T112" fmla="*/ 0 w 424"/>
                    <a:gd name="T113" fmla="*/ 10 h 728"/>
                    <a:gd name="T114" fmla="*/ 4 w 424"/>
                    <a:gd name="T115" fmla="*/ 1 h 728"/>
                    <a:gd name="T116" fmla="*/ 11 w 424"/>
                    <a:gd name="T117" fmla="*/ 0 h 728"/>
                    <a:gd name="T118" fmla="*/ 24 w 424"/>
                    <a:gd name="T119" fmla="*/ 2 h 72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4"/>
                    <a:gd name="T181" fmla="*/ 0 h 728"/>
                    <a:gd name="T182" fmla="*/ 424 w 424"/>
                    <a:gd name="T183" fmla="*/ 728 h 72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4" h="728">
                      <a:moveTo>
                        <a:pt x="95" y="6"/>
                      </a:moveTo>
                      <a:lnTo>
                        <a:pt x="148" y="13"/>
                      </a:lnTo>
                      <a:lnTo>
                        <a:pt x="233" y="29"/>
                      </a:lnTo>
                      <a:lnTo>
                        <a:pt x="301" y="47"/>
                      </a:lnTo>
                      <a:lnTo>
                        <a:pt x="355" y="67"/>
                      </a:lnTo>
                      <a:lnTo>
                        <a:pt x="399" y="93"/>
                      </a:lnTo>
                      <a:lnTo>
                        <a:pt x="414" y="110"/>
                      </a:lnTo>
                      <a:lnTo>
                        <a:pt x="422" y="129"/>
                      </a:lnTo>
                      <a:lnTo>
                        <a:pt x="424" y="152"/>
                      </a:lnTo>
                      <a:lnTo>
                        <a:pt x="418" y="179"/>
                      </a:lnTo>
                      <a:lnTo>
                        <a:pt x="402" y="206"/>
                      </a:lnTo>
                      <a:lnTo>
                        <a:pt x="377" y="239"/>
                      </a:lnTo>
                      <a:lnTo>
                        <a:pt x="344" y="285"/>
                      </a:lnTo>
                      <a:lnTo>
                        <a:pt x="311" y="326"/>
                      </a:lnTo>
                      <a:lnTo>
                        <a:pt x="294" y="365"/>
                      </a:lnTo>
                      <a:lnTo>
                        <a:pt x="274" y="412"/>
                      </a:lnTo>
                      <a:lnTo>
                        <a:pt x="259" y="459"/>
                      </a:lnTo>
                      <a:lnTo>
                        <a:pt x="254" y="503"/>
                      </a:lnTo>
                      <a:lnTo>
                        <a:pt x="253" y="538"/>
                      </a:lnTo>
                      <a:lnTo>
                        <a:pt x="259" y="556"/>
                      </a:lnTo>
                      <a:lnTo>
                        <a:pt x="284" y="575"/>
                      </a:lnTo>
                      <a:lnTo>
                        <a:pt x="324" y="591"/>
                      </a:lnTo>
                      <a:lnTo>
                        <a:pt x="360" y="613"/>
                      </a:lnTo>
                      <a:lnTo>
                        <a:pt x="387" y="645"/>
                      </a:lnTo>
                      <a:lnTo>
                        <a:pt x="395" y="671"/>
                      </a:lnTo>
                      <a:lnTo>
                        <a:pt x="392" y="688"/>
                      </a:lnTo>
                      <a:lnTo>
                        <a:pt x="377" y="702"/>
                      </a:lnTo>
                      <a:lnTo>
                        <a:pt x="338" y="728"/>
                      </a:lnTo>
                      <a:lnTo>
                        <a:pt x="318" y="725"/>
                      </a:lnTo>
                      <a:lnTo>
                        <a:pt x="308" y="705"/>
                      </a:lnTo>
                      <a:lnTo>
                        <a:pt x="304" y="678"/>
                      </a:lnTo>
                      <a:lnTo>
                        <a:pt x="283" y="645"/>
                      </a:lnTo>
                      <a:lnTo>
                        <a:pt x="250" y="619"/>
                      </a:lnTo>
                      <a:lnTo>
                        <a:pt x="222" y="606"/>
                      </a:lnTo>
                      <a:lnTo>
                        <a:pt x="186" y="601"/>
                      </a:lnTo>
                      <a:lnTo>
                        <a:pt x="166" y="585"/>
                      </a:lnTo>
                      <a:lnTo>
                        <a:pt x="159" y="565"/>
                      </a:lnTo>
                      <a:lnTo>
                        <a:pt x="162" y="539"/>
                      </a:lnTo>
                      <a:lnTo>
                        <a:pt x="180" y="515"/>
                      </a:lnTo>
                      <a:lnTo>
                        <a:pt x="196" y="489"/>
                      </a:lnTo>
                      <a:lnTo>
                        <a:pt x="210" y="452"/>
                      </a:lnTo>
                      <a:lnTo>
                        <a:pt x="220" y="402"/>
                      </a:lnTo>
                      <a:lnTo>
                        <a:pt x="227" y="348"/>
                      </a:lnTo>
                      <a:lnTo>
                        <a:pt x="237" y="302"/>
                      </a:lnTo>
                      <a:lnTo>
                        <a:pt x="250" y="259"/>
                      </a:lnTo>
                      <a:lnTo>
                        <a:pt x="267" y="223"/>
                      </a:lnTo>
                      <a:lnTo>
                        <a:pt x="291" y="185"/>
                      </a:lnTo>
                      <a:lnTo>
                        <a:pt x="308" y="160"/>
                      </a:lnTo>
                      <a:lnTo>
                        <a:pt x="308" y="147"/>
                      </a:lnTo>
                      <a:lnTo>
                        <a:pt x="291" y="133"/>
                      </a:lnTo>
                      <a:lnTo>
                        <a:pt x="220" y="132"/>
                      </a:lnTo>
                      <a:lnTo>
                        <a:pt x="153" y="120"/>
                      </a:lnTo>
                      <a:lnTo>
                        <a:pt x="101" y="110"/>
                      </a:lnTo>
                      <a:lnTo>
                        <a:pt x="55" y="100"/>
                      </a:lnTo>
                      <a:lnTo>
                        <a:pt x="21" y="85"/>
                      </a:lnTo>
                      <a:lnTo>
                        <a:pt x="1" y="60"/>
                      </a:lnTo>
                      <a:lnTo>
                        <a:pt x="0" y="29"/>
                      </a:lnTo>
                      <a:lnTo>
                        <a:pt x="14" y="3"/>
                      </a:lnTo>
                      <a:lnTo>
                        <a:pt x="45" y="0"/>
                      </a:lnTo>
                      <a:lnTo>
                        <a:pt x="9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8"/>
                <a:ext cx="618" cy="243"/>
                <a:chOff x="0" y="0"/>
                <a:chExt cx="618" cy="243"/>
              </a:xfrm>
            </p:grpSpPr>
            <p:sp>
              <p:nvSpPr>
                <p:cNvPr id="1074" name="Freeform 29"/>
                <p:cNvSpPr>
                  <a:spLocks noChangeArrowheads="1"/>
                </p:cNvSpPr>
                <p:nvPr/>
              </p:nvSpPr>
              <p:spPr bwMode="auto">
                <a:xfrm>
                  <a:off x="0" y="87"/>
                  <a:ext cx="82" cy="20"/>
                </a:xfrm>
                <a:custGeom>
                  <a:avLst/>
                  <a:gdLst>
                    <a:gd name="T0" fmla="*/ 82 w 328"/>
                    <a:gd name="T1" fmla="*/ 8 h 62"/>
                    <a:gd name="T2" fmla="*/ 15 w 328"/>
                    <a:gd name="T3" fmla="*/ 0 h 62"/>
                    <a:gd name="T4" fmla="*/ 13 w 328"/>
                    <a:gd name="T5" fmla="*/ 1 h 62"/>
                    <a:gd name="T6" fmla="*/ 12 w 328"/>
                    <a:gd name="T7" fmla="*/ 1 h 62"/>
                    <a:gd name="T8" fmla="*/ 10 w 328"/>
                    <a:gd name="T9" fmla="*/ 1 h 62"/>
                    <a:gd name="T10" fmla="*/ 9 w 328"/>
                    <a:gd name="T11" fmla="*/ 1 h 62"/>
                    <a:gd name="T12" fmla="*/ 7 w 328"/>
                    <a:gd name="T13" fmla="*/ 2 h 62"/>
                    <a:gd name="T14" fmla="*/ 5 w 328"/>
                    <a:gd name="T15" fmla="*/ 4 h 62"/>
                    <a:gd name="T16" fmla="*/ 3 w 328"/>
                    <a:gd name="T17" fmla="*/ 4 h 62"/>
                    <a:gd name="T18" fmla="*/ 3 w 328"/>
                    <a:gd name="T19" fmla="*/ 6 h 62"/>
                    <a:gd name="T20" fmla="*/ 1 w 328"/>
                    <a:gd name="T21" fmla="*/ 8 h 62"/>
                    <a:gd name="T22" fmla="*/ 0 w 328"/>
                    <a:gd name="T23" fmla="*/ 10 h 62"/>
                    <a:gd name="T24" fmla="*/ 0 w 328"/>
                    <a:gd name="T25" fmla="*/ 12 h 62"/>
                    <a:gd name="T26" fmla="*/ 1 w 328"/>
                    <a:gd name="T27" fmla="*/ 14 h 62"/>
                    <a:gd name="T28" fmla="*/ 2 w 328"/>
                    <a:gd name="T29" fmla="*/ 15 h 62"/>
                    <a:gd name="T30" fmla="*/ 4 w 328"/>
                    <a:gd name="T31" fmla="*/ 18 h 62"/>
                    <a:gd name="T32" fmla="*/ 5 w 328"/>
                    <a:gd name="T33" fmla="*/ 18 h 62"/>
                    <a:gd name="T34" fmla="*/ 7 w 328"/>
                    <a:gd name="T35" fmla="*/ 19 h 62"/>
                    <a:gd name="T36" fmla="*/ 10 w 328"/>
                    <a:gd name="T37" fmla="*/ 19 h 62"/>
                    <a:gd name="T38" fmla="*/ 11 w 328"/>
                    <a:gd name="T39" fmla="*/ 20 h 62"/>
                    <a:gd name="T40" fmla="*/ 13 w 328"/>
                    <a:gd name="T41" fmla="*/ 20 h 62"/>
                    <a:gd name="T42" fmla="*/ 80 w 328"/>
                    <a:gd name="T43" fmla="*/ 13 h 62"/>
                    <a:gd name="T44" fmla="*/ 82 w 328"/>
                    <a:gd name="T45" fmla="*/ 8 h 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8"/>
                    <a:gd name="T70" fmla="*/ 0 h 62"/>
                    <a:gd name="T71" fmla="*/ 328 w 328"/>
                    <a:gd name="T72" fmla="*/ 62 h 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8" h="62">
                      <a:moveTo>
                        <a:pt x="328" y="24"/>
                      </a:moveTo>
                      <a:lnTo>
                        <a:pt x="61" y="0"/>
                      </a:lnTo>
                      <a:lnTo>
                        <a:pt x="54" y="2"/>
                      </a:lnTo>
                      <a:lnTo>
                        <a:pt x="47" y="2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6"/>
                      </a:lnTo>
                      <a:lnTo>
                        <a:pt x="20" y="11"/>
                      </a:lnTo>
                      <a:lnTo>
                        <a:pt x="13" y="13"/>
                      </a:lnTo>
                      <a:lnTo>
                        <a:pt x="11" y="19"/>
                      </a:lnTo>
                      <a:lnTo>
                        <a:pt x="4" y="24"/>
                      </a:ln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9" y="48"/>
                      </a:lnTo>
                      <a:lnTo>
                        <a:pt x="16" y="55"/>
                      </a:lnTo>
                      <a:lnTo>
                        <a:pt x="22" y="57"/>
                      </a:lnTo>
                      <a:lnTo>
                        <a:pt x="29" y="59"/>
                      </a:lnTo>
                      <a:lnTo>
                        <a:pt x="38" y="59"/>
                      </a:lnTo>
                      <a:lnTo>
                        <a:pt x="45" y="62"/>
                      </a:lnTo>
                      <a:lnTo>
                        <a:pt x="54" y="62"/>
                      </a:lnTo>
                      <a:lnTo>
                        <a:pt x="321" y="39"/>
                      </a:lnTo>
                      <a:lnTo>
                        <a:pt x="328" y="24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75" name="Freeform 30"/>
                <p:cNvSpPr>
                  <a:spLocks noChangeArrowheads="1"/>
                </p:cNvSpPr>
                <p:nvPr/>
              </p:nvSpPr>
              <p:spPr bwMode="auto">
                <a:xfrm>
                  <a:off x="26" y="197"/>
                  <a:ext cx="77" cy="46"/>
                </a:xfrm>
                <a:custGeom>
                  <a:avLst/>
                  <a:gdLst>
                    <a:gd name="T0" fmla="*/ 77 w 305"/>
                    <a:gd name="T1" fmla="*/ 0 h 136"/>
                    <a:gd name="T2" fmla="*/ 12 w 305"/>
                    <a:gd name="T3" fmla="*/ 23 h 136"/>
                    <a:gd name="T4" fmla="*/ 10 w 305"/>
                    <a:gd name="T5" fmla="*/ 24 h 136"/>
                    <a:gd name="T6" fmla="*/ 8 w 305"/>
                    <a:gd name="T7" fmla="*/ 25 h 136"/>
                    <a:gd name="T8" fmla="*/ 7 w 305"/>
                    <a:gd name="T9" fmla="*/ 27 h 136"/>
                    <a:gd name="T10" fmla="*/ 6 w 305"/>
                    <a:gd name="T11" fmla="*/ 27 h 136"/>
                    <a:gd name="T12" fmla="*/ 4 w 305"/>
                    <a:gd name="T13" fmla="*/ 29 h 136"/>
                    <a:gd name="T14" fmla="*/ 3 w 305"/>
                    <a:gd name="T15" fmla="*/ 31 h 136"/>
                    <a:gd name="T16" fmla="*/ 2 w 305"/>
                    <a:gd name="T17" fmla="*/ 33 h 136"/>
                    <a:gd name="T18" fmla="*/ 2 w 305"/>
                    <a:gd name="T19" fmla="*/ 35 h 136"/>
                    <a:gd name="T20" fmla="*/ 1 w 305"/>
                    <a:gd name="T21" fmla="*/ 37 h 136"/>
                    <a:gd name="T22" fmla="*/ 0 w 305"/>
                    <a:gd name="T23" fmla="*/ 40 h 136"/>
                    <a:gd name="T24" fmla="*/ 1 w 305"/>
                    <a:gd name="T25" fmla="*/ 42 h 136"/>
                    <a:gd name="T26" fmla="*/ 2 w 305"/>
                    <a:gd name="T27" fmla="*/ 44 h 136"/>
                    <a:gd name="T28" fmla="*/ 4 w 305"/>
                    <a:gd name="T29" fmla="*/ 44 h 136"/>
                    <a:gd name="T30" fmla="*/ 6 w 305"/>
                    <a:gd name="T31" fmla="*/ 46 h 136"/>
                    <a:gd name="T32" fmla="*/ 8 w 305"/>
                    <a:gd name="T33" fmla="*/ 46 h 136"/>
                    <a:gd name="T34" fmla="*/ 9 w 305"/>
                    <a:gd name="T35" fmla="*/ 46 h 136"/>
                    <a:gd name="T36" fmla="*/ 12 w 305"/>
                    <a:gd name="T37" fmla="*/ 45 h 136"/>
                    <a:gd name="T38" fmla="*/ 13 w 305"/>
                    <a:gd name="T39" fmla="*/ 45 h 136"/>
                    <a:gd name="T40" fmla="*/ 15 w 305"/>
                    <a:gd name="T41" fmla="*/ 44 h 136"/>
                    <a:gd name="T42" fmla="*/ 77 w 305"/>
                    <a:gd name="T43" fmla="*/ 6 h 136"/>
                    <a:gd name="T44" fmla="*/ 77 w 305"/>
                    <a:gd name="T45" fmla="*/ 0 h 1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6"/>
                    <a:gd name="T71" fmla="*/ 305 w 305"/>
                    <a:gd name="T72" fmla="*/ 136 h 1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6">
                      <a:moveTo>
                        <a:pt x="305" y="0"/>
                      </a:moveTo>
                      <a:lnTo>
                        <a:pt x="46" y="68"/>
                      </a:lnTo>
                      <a:lnTo>
                        <a:pt x="40" y="72"/>
                      </a:lnTo>
                      <a:lnTo>
                        <a:pt x="33" y="75"/>
                      </a:lnTo>
                      <a:lnTo>
                        <a:pt x="28" y="79"/>
                      </a:lnTo>
                      <a:lnTo>
                        <a:pt x="22" y="81"/>
                      </a:lnTo>
                      <a:lnTo>
                        <a:pt x="16" y="86"/>
                      </a:lnTo>
                      <a:lnTo>
                        <a:pt x="12" y="92"/>
                      </a:lnTo>
                      <a:lnTo>
                        <a:pt x="6" y="97"/>
                      </a:lnTo>
                      <a:lnTo>
                        <a:pt x="6" y="104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2" y="125"/>
                      </a:lnTo>
                      <a:lnTo>
                        <a:pt x="6" y="130"/>
                      </a:lnTo>
                      <a:lnTo>
                        <a:pt x="14" y="131"/>
                      </a:lnTo>
                      <a:lnTo>
                        <a:pt x="22" y="136"/>
                      </a:lnTo>
                      <a:lnTo>
                        <a:pt x="30" y="136"/>
                      </a:lnTo>
                      <a:lnTo>
                        <a:pt x="37" y="135"/>
                      </a:lnTo>
                      <a:lnTo>
                        <a:pt x="46" y="132"/>
                      </a:lnTo>
                      <a:lnTo>
                        <a:pt x="52" y="132"/>
                      </a:lnTo>
                      <a:lnTo>
                        <a:pt x="60" y="129"/>
                      </a:lnTo>
                      <a:lnTo>
                        <a:pt x="304" y="18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76" name="Freeform 31"/>
                <p:cNvSpPr>
                  <a:spLocks noChangeArrowheads="1"/>
                </p:cNvSpPr>
                <p:nvPr/>
              </p:nvSpPr>
              <p:spPr bwMode="auto">
                <a:xfrm>
                  <a:off x="536" y="0"/>
                  <a:ext cx="79" cy="41"/>
                </a:xfrm>
                <a:custGeom>
                  <a:avLst/>
                  <a:gdLst>
                    <a:gd name="T0" fmla="*/ 0 w 317"/>
                    <a:gd name="T1" fmla="*/ 37 h 122"/>
                    <a:gd name="T2" fmla="*/ 62 w 317"/>
                    <a:gd name="T3" fmla="*/ 1 h 122"/>
                    <a:gd name="T4" fmla="*/ 63 w 317"/>
                    <a:gd name="T5" fmla="*/ 1 h 122"/>
                    <a:gd name="T6" fmla="*/ 65 w 317"/>
                    <a:gd name="T7" fmla="*/ 1 h 122"/>
                    <a:gd name="T8" fmla="*/ 67 w 317"/>
                    <a:gd name="T9" fmla="*/ 1 h 122"/>
                    <a:gd name="T10" fmla="*/ 68 w 317"/>
                    <a:gd name="T11" fmla="*/ 0 h 122"/>
                    <a:gd name="T12" fmla="*/ 70 w 317"/>
                    <a:gd name="T13" fmla="*/ 0 h 122"/>
                    <a:gd name="T14" fmla="*/ 72 w 317"/>
                    <a:gd name="T15" fmla="*/ 1 h 122"/>
                    <a:gd name="T16" fmla="*/ 74 w 317"/>
                    <a:gd name="T17" fmla="*/ 1 h 122"/>
                    <a:gd name="T18" fmla="*/ 75 w 317"/>
                    <a:gd name="T19" fmla="*/ 3 h 122"/>
                    <a:gd name="T20" fmla="*/ 77 w 317"/>
                    <a:gd name="T21" fmla="*/ 3 h 122"/>
                    <a:gd name="T22" fmla="*/ 79 w 317"/>
                    <a:gd name="T23" fmla="*/ 5 h 122"/>
                    <a:gd name="T24" fmla="*/ 79 w 317"/>
                    <a:gd name="T25" fmla="*/ 7 h 122"/>
                    <a:gd name="T26" fmla="*/ 79 w 317"/>
                    <a:gd name="T27" fmla="*/ 10 h 122"/>
                    <a:gd name="T28" fmla="*/ 78 w 317"/>
                    <a:gd name="T29" fmla="*/ 12 h 122"/>
                    <a:gd name="T30" fmla="*/ 77 w 317"/>
                    <a:gd name="T31" fmla="*/ 14 h 122"/>
                    <a:gd name="T32" fmla="*/ 75 w 317"/>
                    <a:gd name="T33" fmla="*/ 16 h 122"/>
                    <a:gd name="T34" fmla="*/ 74 w 317"/>
                    <a:gd name="T35" fmla="*/ 17 h 122"/>
                    <a:gd name="T36" fmla="*/ 72 w 317"/>
                    <a:gd name="T37" fmla="*/ 18 h 122"/>
                    <a:gd name="T38" fmla="*/ 70 w 317"/>
                    <a:gd name="T39" fmla="*/ 20 h 122"/>
                    <a:gd name="T40" fmla="*/ 68 w 317"/>
                    <a:gd name="T41" fmla="*/ 21 h 122"/>
                    <a:gd name="T42" fmla="*/ 3 w 317"/>
                    <a:gd name="T43" fmla="*/ 41 h 122"/>
                    <a:gd name="T44" fmla="*/ 0 w 317"/>
                    <a:gd name="T45" fmla="*/ 37 h 1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7"/>
                    <a:gd name="T70" fmla="*/ 0 h 122"/>
                    <a:gd name="T71" fmla="*/ 317 w 317"/>
                    <a:gd name="T72" fmla="*/ 122 h 1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7" h="122">
                      <a:moveTo>
                        <a:pt x="0" y="109"/>
                      </a:moveTo>
                      <a:lnTo>
                        <a:pt x="247" y="4"/>
                      </a:lnTo>
                      <a:lnTo>
                        <a:pt x="254" y="4"/>
                      </a:lnTo>
                      <a:lnTo>
                        <a:pt x="261" y="2"/>
                      </a:lnTo>
                      <a:lnTo>
                        <a:pt x="267" y="2"/>
                      </a:lnTo>
                      <a:lnTo>
                        <a:pt x="274" y="0"/>
                      </a:lnTo>
                      <a:lnTo>
                        <a:pt x="281" y="0"/>
                      </a:lnTo>
                      <a:lnTo>
                        <a:pt x="289" y="2"/>
                      </a:lnTo>
                      <a:lnTo>
                        <a:pt x="296" y="2"/>
                      </a:lnTo>
                      <a:lnTo>
                        <a:pt x="300" y="8"/>
                      </a:lnTo>
                      <a:lnTo>
                        <a:pt x="308" y="10"/>
                      </a:lnTo>
                      <a:lnTo>
                        <a:pt x="315" y="15"/>
                      </a:lnTo>
                      <a:lnTo>
                        <a:pt x="317" y="22"/>
                      </a:lnTo>
                      <a:lnTo>
                        <a:pt x="317" y="29"/>
                      </a:lnTo>
                      <a:lnTo>
                        <a:pt x="311" y="35"/>
                      </a:lnTo>
                      <a:lnTo>
                        <a:pt x="307" y="43"/>
                      </a:lnTo>
                      <a:lnTo>
                        <a:pt x="301" y="48"/>
                      </a:lnTo>
                      <a:lnTo>
                        <a:pt x="296" y="52"/>
                      </a:lnTo>
                      <a:lnTo>
                        <a:pt x="288" y="54"/>
                      </a:lnTo>
                      <a:lnTo>
                        <a:pt x="281" y="59"/>
                      </a:lnTo>
                      <a:lnTo>
                        <a:pt x="273" y="61"/>
                      </a:lnTo>
                      <a:lnTo>
                        <a:pt x="11" y="122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  <p:sp>
              <p:nvSpPr>
                <p:cNvPr id="1077" name="Freeform 32"/>
                <p:cNvSpPr>
                  <a:spLocks noChangeArrowheads="1"/>
                </p:cNvSpPr>
                <p:nvPr/>
              </p:nvSpPr>
              <p:spPr bwMode="auto">
                <a:xfrm>
                  <a:off x="541" y="135"/>
                  <a:ext cx="77" cy="45"/>
                </a:xfrm>
                <a:custGeom>
                  <a:avLst/>
                  <a:gdLst>
                    <a:gd name="T0" fmla="*/ 0 w 305"/>
                    <a:gd name="T1" fmla="*/ 0 h 135"/>
                    <a:gd name="T2" fmla="*/ 65 w 305"/>
                    <a:gd name="T3" fmla="*/ 22 h 135"/>
                    <a:gd name="T4" fmla="*/ 67 w 305"/>
                    <a:gd name="T5" fmla="*/ 24 h 135"/>
                    <a:gd name="T6" fmla="*/ 68 w 305"/>
                    <a:gd name="T7" fmla="*/ 25 h 135"/>
                    <a:gd name="T8" fmla="*/ 70 w 305"/>
                    <a:gd name="T9" fmla="*/ 26 h 135"/>
                    <a:gd name="T10" fmla="*/ 71 w 305"/>
                    <a:gd name="T11" fmla="*/ 27 h 135"/>
                    <a:gd name="T12" fmla="*/ 73 w 305"/>
                    <a:gd name="T13" fmla="*/ 28 h 135"/>
                    <a:gd name="T14" fmla="*/ 74 w 305"/>
                    <a:gd name="T15" fmla="*/ 31 h 135"/>
                    <a:gd name="T16" fmla="*/ 75 w 305"/>
                    <a:gd name="T17" fmla="*/ 32 h 135"/>
                    <a:gd name="T18" fmla="*/ 75 w 305"/>
                    <a:gd name="T19" fmla="*/ 34 h 135"/>
                    <a:gd name="T20" fmla="*/ 76 w 305"/>
                    <a:gd name="T21" fmla="*/ 37 h 135"/>
                    <a:gd name="T22" fmla="*/ 77 w 305"/>
                    <a:gd name="T23" fmla="*/ 39 h 135"/>
                    <a:gd name="T24" fmla="*/ 76 w 305"/>
                    <a:gd name="T25" fmla="*/ 41 h 135"/>
                    <a:gd name="T26" fmla="*/ 75 w 305"/>
                    <a:gd name="T27" fmla="*/ 43 h 135"/>
                    <a:gd name="T28" fmla="*/ 73 w 305"/>
                    <a:gd name="T29" fmla="*/ 44 h 135"/>
                    <a:gd name="T30" fmla="*/ 71 w 305"/>
                    <a:gd name="T31" fmla="*/ 45 h 135"/>
                    <a:gd name="T32" fmla="*/ 69 w 305"/>
                    <a:gd name="T33" fmla="*/ 45 h 135"/>
                    <a:gd name="T34" fmla="*/ 68 w 305"/>
                    <a:gd name="T35" fmla="*/ 45 h 135"/>
                    <a:gd name="T36" fmla="*/ 65 w 305"/>
                    <a:gd name="T37" fmla="*/ 44 h 135"/>
                    <a:gd name="T38" fmla="*/ 64 w 305"/>
                    <a:gd name="T39" fmla="*/ 44 h 135"/>
                    <a:gd name="T40" fmla="*/ 62 w 305"/>
                    <a:gd name="T41" fmla="*/ 43 h 135"/>
                    <a:gd name="T42" fmla="*/ 0 w 305"/>
                    <a:gd name="T43" fmla="*/ 6 h 135"/>
                    <a:gd name="T44" fmla="*/ 0 w 305"/>
                    <a:gd name="T45" fmla="*/ 0 h 13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5"/>
                    <a:gd name="T70" fmla="*/ 0 h 135"/>
                    <a:gd name="T71" fmla="*/ 305 w 305"/>
                    <a:gd name="T72" fmla="*/ 135 h 13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5" h="135">
                      <a:moveTo>
                        <a:pt x="0" y="0"/>
                      </a:moveTo>
                      <a:lnTo>
                        <a:pt x="259" y="67"/>
                      </a:lnTo>
                      <a:lnTo>
                        <a:pt x="265" y="72"/>
                      </a:lnTo>
                      <a:lnTo>
                        <a:pt x="271" y="74"/>
                      </a:lnTo>
                      <a:lnTo>
                        <a:pt x="277" y="79"/>
                      </a:lnTo>
                      <a:lnTo>
                        <a:pt x="283" y="81"/>
                      </a:lnTo>
                      <a:lnTo>
                        <a:pt x="288" y="85"/>
                      </a:lnTo>
                      <a:lnTo>
                        <a:pt x="293" y="92"/>
                      </a:lnTo>
                      <a:lnTo>
                        <a:pt x="298" y="96"/>
                      </a:lnTo>
                      <a:lnTo>
                        <a:pt x="298" y="103"/>
                      </a:lnTo>
                      <a:lnTo>
                        <a:pt x="303" y="110"/>
                      </a:lnTo>
                      <a:lnTo>
                        <a:pt x="305" y="117"/>
                      </a:lnTo>
                      <a:lnTo>
                        <a:pt x="303" y="124"/>
                      </a:lnTo>
                      <a:lnTo>
                        <a:pt x="298" y="130"/>
                      </a:lnTo>
                      <a:lnTo>
                        <a:pt x="290" y="131"/>
                      </a:lnTo>
                      <a:lnTo>
                        <a:pt x="283" y="135"/>
                      </a:lnTo>
                      <a:lnTo>
                        <a:pt x="275" y="135"/>
                      </a:lnTo>
                      <a:lnTo>
                        <a:pt x="268" y="134"/>
                      </a:lnTo>
                      <a:lnTo>
                        <a:pt x="259" y="132"/>
                      </a:lnTo>
                      <a:lnTo>
                        <a:pt x="252" y="132"/>
                      </a:lnTo>
                      <a:lnTo>
                        <a:pt x="244" y="128"/>
                      </a:lnTo>
                      <a:lnTo>
                        <a:pt x="1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7"/>
                  <a:srcRect/>
                  <a:tile tx="0" ty="0" sx="100000" sy="100000" flip="none" algn="tl"/>
                </a:blipFill>
                <a:ln w="9525">
                  <a:noFill/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  <a:sym typeface="Arial Narrow" pitchFamily="34" charset="0"/>
                  </a:endParaRPr>
                </a:p>
              </p:txBody>
            </p:sp>
          </p:grpSp>
        </p:grpSp>
        <p:sp>
          <p:nvSpPr>
            <p:cNvPr id="1070" name="Text Box 33"/>
            <p:cNvSpPr>
              <a:spLocks noChangeArrowheads="1"/>
            </p:cNvSpPr>
            <p:nvPr/>
          </p:nvSpPr>
          <p:spPr bwMode="auto">
            <a:xfrm>
              <a:off x="104" y="727"/>
              <a:ext cx="67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Tujuan </a:t>
              </a:r>
              <a:endParaRPr lang="en-US" altLang="en-US" sz="1400" b="1">
                <a:solidFill>
                  <a:srgbClr val="000000"/>
                </a:solidFill>
                <a:sym typeface="Arial Narrow" pitchFamily="34" charset="0"/>
              </a:endParaRP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penelitian 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tercapai</a:t>
              </a:r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648200" y="609600"/>
            <a:ext cx="1158875" cy="2184400"/>
            <a:chOff x="0" y="0"/>
            <a:chExt cx="792" cy="1376"/>
          </a:xfrm>
        </p:grpSpPr>
        <p:graphicFrame>
          <p:nvGraphicFramePr>
            <p:cNvPr id="1032" name="Object 35"/>
            <p:cNvGraphicFramePr>
              <a:graphicFrameLocks noChangeAspect="1"/>
            </p:cNvGraphicFramePr>
            <p:nvPr/>
          </p:nvGraphicFramePr>
          <p:xfrm>
            <a:off x="0" y="0"/>
            <a:ext cx="727" cy="864"/>
          </p:xfrm>
          <a:graphic>
            <a:graphicData uri="http://schemas.openxmlformats.org/presentationml/2006/ole">
              <p:oleObj spid="_x0000_s1032" r:id="rId8" imgW="20059967" imgH="23317517" progId="">
                <p:embed/>
              </p:oleObj>
            </a:graphicData>
          </a:graphic>
        </p:graphicFrame>
        <p:sp>
          <p:nvSpPr>
            <p:cNvPr id="1068" name="Text Box 36"/>
            <p:cNvSpPr>
              <a:spLocks noChangeArrowheads="1"/>
            </p:cNvSpPr>
            <p:nvPr/>
          </p:nvSpPr>
          <p:spPr bwMode="auto">
            <a:xfrm>
              <a:off x="109" y="911"/>
              <a:ext cx="68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Cari</a:t>
              </a: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Teori </a:t>
              </a:r>
              <a:endParaRPr lang="en-US" altLang="en-US" sz="1400" b="1">
                <a:solidFill>
                  <a:srgbClr val="000000"/>
                </a:solidFill>
                <a:sym typeface="Arial Narrow" pitchFamily="34" charset="0"/>
              </a:endParaRP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yg sesuai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71475" y="2881313"/>
            <a:ext cx="8543925" cy="3452812"/>
            <a:chOff x="0" y="0"/>
            <a:chExt cx="4860" cy="2175"/>
          </a:xfrm>
        </p:grpSpPr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0" y="0"/>
              <a:ext cx="4860" cy="657"/>
            </a:xfrm>
            <a:custGeom>
              <a:avLst/>
              <a:gdLst>
                <a:gd name="T0" fmla="*/ 2034 w 4860"/>
                <a:gd name="T1" fmla="*/ 9 h 657"/>
                <a:gd name="T2" fmla="*/ 4860 w 4860"/>
                <a:gd name="T3" fmla="*/ 657 h 657"/>
                <a:gd name="T4" fmla="*/ 0 w 4860"/>
                <a:gd name="T5" fmla="*/ 651 h 657"/>
                <a:gd name="T6" fmla="*/ 1302 w 4860"/>
                <a:gd name="T7" fmla="*/ 0 h 657"/>
                <a:gd name="T8" fmla="*/ 2034 w 4860"/>
                <a:gd name="T9" fmla="*/ 9 h 6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0"/>
                <a:gd name="T16" fmla="*/ 0 h 657"/>
                <a:gd name="T17" fmla="*/ 4860 w 4860"/>
                <a:gd name="T18" fmla="*/ 657 h 6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0" h="657">
                  <a:moveTo>
                    <a:pt x="2034" y="9"/>
                  </a:moveTo>
                  <a:lnTo>
                    <a:pt x="4860" y="657"/>
                  </a:lnTo>
                  <a:lnTo>
                    <a:pt x="0" y="651"/>
                  </a:lnTo>
                  <a:lnTo>
                    <a:pt x="1302" y="0"/>
                  </a:lnTo>
                  <a:lnTo>
                    <a:pt x="2034" y="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1066" name="Rectangle 39"/>
            <p:cNvSpPr>
              <a:spLocks noChangeArrowheads="1"/>
            </p:cNvSpPr>
            <p:nvPr/>
          </p:nvSpPr>
          <p:spPr bwMode="auto">
            <a:xfrm>
              <a:off x="6" y="657"/>
              <a:ext cx="4854" cy="1518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  <p:sp>
          <p:nvSpPr>
            <p:cNvPr id="1067" name="AutoShape 40"/>
            <p:cNvSpPr>
              <a:spLocks noChangeArrowheads="1"/>
            </p:cNvSpPr>
            <p:nvPr/>
          </p:nvSpPr>
          <p:spPr bwMode="auto">
            <a:xfrm>
              <a:off x="1342" y="29"/>
              <a:ext cx="498" cy="342"/>
            </a:xfrm>
            <a:prstGeom prst="downArrow">
              <a:avLst>
                <a:gd name="adj1" fmla="val 55139"/>
                <a:gd name="adj2" fmla="val 5922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sp>
        <p:nvSpPr>
          <p:cNvPr id="1046" name="Rectangle 41"/>
          <p:cNvSpPr>
            <a:spLocks noChangeArrowheads="1"/>
          </p:cNvSpPr>
          <p:nvPr/>
        </p:nvSpPr>
        <p:spPr bwMode="auto">
          <a:xfrm>
            <a:off x="2441575" y="704850"/>
            <a:ext cx="1155700" cy="2181225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sym typeface="Arial Narrow" pitchFamily="34" charset="0"/>
            </a:endParaRPr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17513" y="4110038"/>
            <a:ext cx="1355725" cy="1895475"/>
            <a:chOff x="0" y="0"/>
            <a:chExt cx="854" cy="1194"/>
          </a:xfrm>
        </p:grpSpPr>
        <p:graphicFrame>
          <p:nvGraphicFramePr>
            <p:cNvPr id="1031" name="Object 43"/>
            <p:cNvGraphicFramePr>
              <a:graphicFrameLocks noChangeAspect="1"/>
            </p:cNvGraphicFramePr>
            <p:nvPr/>
          </p:nvGraphicFramePr>
          <p:xfrm>
            <a:off x="20" y="0"/>
            <a:ext cx="816" cy="763"/>
          </p:xfrm>
          <a:graphic>
            <a:graphicData uri="http://schemas.openxmlformats.org/presentationml/2006/ole">
              <p:oleObj spid="_x0000_s1031" r:id="rId9" imgW="34004567" imgH="32290067" progId="">
                <p:embed/>
              </p:oleObj>
            </a:graphicData>
          </a:graphic>
        </p:graphicFrame>
        <p:sp>
          <p:nvSpPr>
            <p:cNvPr id="1064" name="Text Box 44"/>
            <p:cNvSpPr>
              <a:spLocks noChangeArrowheads="1"/>
            </p:cNvSpPr>
            <p:nvPr/>
          </p:nvSpPr>
          <p:spPr bwMode="auto">
            <a:xfrm>
              <a:off x="0" y="868"/>
              <a:ext cx="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Pengumpulan</a:t>
              </a:r>
              <a:endParaRPr lang="en-US" altLang="en-US" sz="1400" b="1">
                <a:solidFill>
                  <a:srgbClr val="000000"/>
                </a:solidFill>
                <a:sym typeface="Arial Narrow" pitchFamily="34" charset="0"/>
              </a:endParaRPr>
            </a:p>
            <a:p>
              <a:pPr algn="ctr"/>
              <a:r>
                <a:rPr lang="en-US" sz="1400" b="1">
                  <a:solidFill>
                    <a:srgbClr val="000000"/>
                  </a:solidFill>
                  <a:sym typeface="Arial Narrow" pitchFamily="34" charset="0"/>
                </a:rPr>
                <a:t>Data</a:t>
              </a:r>
              <a:endParaRPr lang="en-US" sz="1600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1857375" y="4038600"/>
            <a:ext cx="1876425" cy="2046288"/>
            <a:chOff x="0" y="0"/>
            <a:chExt cx="1868" cy="1288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174" y="0"/>
              <a:ext cx="1694" cy="1288"/>
              <a:chOff x="0" y="0"/>
              <a:chExt cx="1694" cy="1288"/>
            </a:xfrm>
          </p:grpSpPr>
          <p:grpSp>
            <p:nvGrpSpPr>
              <p:cNvPr id="16" name="Group 47"/>
              <p:cNvGrpSpPr>
                <a:grpSpLocks noChangeAspect="1"/>
              </p:cNvGrpSpPr>
              <p:nvPr/>
            </p:nvGrpSpPr>
            <p:grpSpPr bwMode="auto">
              <a:xfrm>
                <a:off x="63" y="0"/>
                <a:ext cx="1393" cy="974"/>
                <a:chOff x="0" y="0"/>
                <a:chExt cx="1393" cy="974"/>
              </a:xfrm>
            </p:grpSpPr>
            <p:graphicFrame>
              <p:nvGraphicFramePr>
                <p:cNvPr id="1029" name="Object 48"/>
                <p:cNvGraphicFramePr>
                  <a:graphicFrameLocks noChangeAspect="1"/>
                </p:cNvGraphicFramePr>
                <p:nvPr/>
              </p:nvGraphicFramePr>
              <p:xfrm>
                <a:off x="608" y="0"/>
                <a:ext cx="785" cy="843"/>
              </p:xfrm>
              <a:graphic>
                <a:graphicData uri="http://schemas.openxmlformats.org/presentationml/2006/ole">
                  <p:oleObj spid="_x0000_s1029" r:id="rId10" imgW="31461392" imgH="37052567" progId="">
                    <p:embed/>
                  </p:oleObj>
                </a:graphicData>
              </a:graphic>
            </p:graphicFrame>
            <p:graphicFrame>
              <p:nvGraphicFramePr>
                <p:cNvPr id="1030" name="Object 49"/>
                <p:cNvGraphicFramePr>
                  <a:graphicFrameLocks noChangeAspect="1"/>
                </p:cNvGraphicFramePr>
                <p:nvPr/>
              </p:nvGraphicFramePr>
              <p:xfrm>
                <a:off x="0" y="320"/>
                <a:ext cx="777" cy="654"/>
              </p:xfrm>
              <a:graphic>
                <a:graphicData uri="http://schemas.openxmlformats.org/presentationml/2006/ole">
                  <p:oleObj spid="_x0000_s1030" r:id="rId11" imgW="42005567" imgH="33090167" progId="">
                    <p:embed/>
                  </p:oleObj>
                </a:graphicData>
              </a:graphic>
            </p:graphicFrame>
          </p:grpSp>
          <p:sp>
            <p:nvSpPr>
              <p:cNvPr id="1063" name="Text Box 50"/>
              <p:cNvSpPr>
                <a:spLocks noChangeArrowheads="1"/>
              </p:cNvSpPr>
              <p:nvPr/>
            </p:nvSpPr>
            <p:spPr bwMode="auto">
              <a:xfrm>
                <a:off x="0" y="959"/>
                <a:ext cx="1694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sym typeface="Arial Narrow" pitchFamily="34" charset="0"/>
                  </a:rPr>
                  <a:t>Penyajian &amp; pengolahan Data</a:t>
                </a:r>
                <a:endParaRPr lang="en-US" sz="1400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sp>
          <p:nvSpPr>
            <p:cNvPr id="1061" name="AutoShape 51"/>
            <p:cNvSpPr>
              <a:spLocks noChangeArrowheads="1"/>
            </p:cNvSpPr>
            <p:nvPr/>
          </p:nvSpPr>
          <p:spPr bwMode="auto">
            <a:xfrm>
              <a:off x="0" y="467"/>
              <a:ext cx="180" cy="210"/>
            </a:xfrm>
            <a:prstGeom prst="rightArrow">
              <a:avLst>
                <a:gd name="adj1" fmla="val 55250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3581400" y="4191000"/>
            <a:ext cx="1389063" cy="1724025"/>
            <a:chOff x="0" y="0"/>
            <a:chExt cx="875" cy="1086"/>
          </a:xfrm>
        </p:grpSpPr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249" y="0"/>
              <a:ext cx="626" cy="1086"/>
              <a:chOff x="0" y="0"/>
              <a:chExt cx="626" cy="1086"/>
            </a:xfrm>
          </p:grpSpPr>
          <p:graphicFrame>
            <p:nvGraphicFramePr>
              <p:cNvPr id="1028" name="Object 54"/>
              <p:cNvGraphicFramePr>
                <a:graphicFrameLocks noChangeAspect="1"/>
              </p:cNvGraphicFramePr>
              <p:nvPr/>
            </p:nvGraphicFramePr>
            <p:xfrm>
              <a:off x="0" y="0"/>
              <a:ext cx="626" cy="666"/>
            </p:xfrm>
            <a:graphic>
              <a:graphicData uri="http://schemas.openxmlformats.org/presentationml/2006/ole">
                <p:oleObj spid="_x0000_s1028" r:id="rId12" imgW="21317267" imgH="22231667" progId="">
                  <p:embed/>
                </p:oleObj>
              </a:graphicData>
            </a:graphic>
          </p:graphicFrame>
          <p:sp>
            <p:nvSpPr>
              <p:cNvPr id="1059" name="Text Box 55"/>
              <p:cNvSpPr>
                <a:spLocks noChangeArrowheads="1"/>
              </p:cNvSpPr>
              <p:nvPr/>
            </p:nvSpPr>
            <p:spPr bwMode="auto">
              <a:xfrm>
                <a:off x="41" y="760"/>
                <a:ext cx="54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sym typeface="Arial Narrow" pitchFamily="34" charset="0"/>
                  </a:rPr>
                  <a:t>Analisis</a:t>
                </a:r>
              </a:p>
              <a:p>
                <a:pPr algn="ctr"/>
                <a:r>
                  <a:rPr lang="en-US" sz="1400" b="1">
                    <a:solidFill>
                      <a:srgbClr val="000000"/>
                    </a:solidFill>
                    <a:sym typeface="Arial Narrow" pitchFamily="34" charset="0"/>
                  </a:rPr>
                  <a:t>Data</a:t>
                </a:r>
                <a:endParaRPr lang="en-US" sz="1600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sp>
          <p:nvSpPr>
            <p:cNvPr id="1058" name="AutoShape 56"/>
            <p:cNvSpPr>
              <a:spLocks noChangeArrowheads="1"/>
            </p:cNvSpPr>
            <p:nvPr/>
          </p:nvSpPr>
          <p:spPr bwMode="auto">
            <a:xfrm>
              <a:off x="0" y="309"/>
              <a:ext cx="180" cy="210"/>
            </a:xfrm>
            <a:prstGeom prst="rightArrow">
              <a:avLst>
                <a:gd name="adj1" fmla="val 55250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6934200" y="4343400"/>
            <a:ext cx="1816100" cy="1766888"/>
            <a:chOff x="0" y="0"/>
            <a:chExt cx="1144" cy="1113"/>
          </a:xfrm>
        </p:grpSpPr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282" y="0"/>
              <a:ext cx="862" cy="1113"/>
              <a:chOff x="0" y="0"/>
              <a:chExt cx="862" cy="1113"/>
            </a:xfrm>
          </p:grpSpPr>
          <p:graphicFrame>
            <p:nvGraphicFramePr>
              <p:cNvPr id="1027" name="Object 59"/>
              <p:cNvGraphicFramePr>
                <a:graphicFrameLocks noChangeAspect="1"/>
              </p:cNvGraphicFramePr>
              <p:nvPr/>
            </p:nvGraphicFramePr>
            <p:xfrm>
              <a:off x="0" y="0"/>
              <a:ext cx="790" cy="675"/>
            </p:xfrm>
            <a:graphic>
              <a:graphicData uri="http://schemas.openxmlformats.org/presentationml/2006/ole">
                <p:oleObj spid="_x0000_s1027" r:id="rId13" imgW="38462267" imgH="33204467" progId="">
                  <p:embed/>
                </p:oleObj>
              </a:graphicData>
            </a:graphic>
          </p:graphicFrame>
          <p:sp>
            <p:nvSpPr>
              <p:cNvPr id="1056" name="Text Box 60"/>
              <p:cNvSpPr>
                <a:spLocks noChangeArrowheads="1"/>
              </p:cNvSpPr>
              <p:nvPr/>
            </p:nvSpPr>
            <p:spPr bwMode="auto">
              <a:xfrm>
                <a:off x="83" y="787"/>
                <a:ext cx="77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00"/>
                    </a:solidFill>
                    <a:sym typeface="Arial Narrow" pitchFamily="34" charset="0"/>
                  </a:rPr>
                  <a:t>Penyusunan</a:t>
                </a:r>
                <a:endParaRPr lang="en-US" altLang="en-US" sz="1400" b="1">
                  <a:solidFill>
                    <a:srgbClr val="000000"/>
                  </a:solidFill>
                  <a:sym typeface="Arial Narrow" pitchFamily="34" charset="0"/>
                </a:endParaRPr>
              </a:p>
              <a:p>
                <a:pPr algn="ctr"/>
                <a:r>
                  <a:rPr lang="en-US" sz="1400" b="1">
                    <a:solidFill>
                      <a:srgbClr val="000000"/>
                    </a:solidFill>
                    <a:sym typeface="Arial Narrow" pitchFamily="34" charset="0"/>
                  </a:rPr>
                  <a:t>Laporan</a:t>
                </a:r>
                <a:endParaRPr lang="en-US" sz="1600">
                  <a:solidFill>
                    <a:srgbClr val="000000"/>
                  </a:solidFill>
                  <a:sym typeface="Arial Narrow" pitchFamily="34" charset="0"/>
                </a:endParaRPr>
              </a:p>
            </p:txBody>
          </p:sp>
        </p:grpSp>
        <p:sp>
          <p:nvSpPr>
            <p:cNvPr id="1055" name="AutoShape 61"/>
            <p:cNvSpPr>
              <a:spLocks noChangeArrowheads="1"/>
            </p:cNvSpPr>
            <p:nvPr/>
          </p:nvSpPr>
          <p:spPr bwMode="auto">
            <a:xfrm>
              <a:off x="0" y="270"/>
              <a:ext cx="180" cy="210"/>
            </a:xfrm>
            <a:prstGeom prst="rightArrow">
              <a:avLst>
                <a:gd name="adj1" fmla="val 55250"/>
                <a:gd name="adj2" fmla="val 5166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sym typeface="Arial Narrow" pitchFamily="34" charset="0"/>
              </a:endParaRPr>
            </a:p>
          </p:txBody>
        </p:sp>
      </p:grpSp>
      <p:sp>
        <p:nvSpPr>
          <p:cNvPr id="1051" name="WordArt 62"/>
          <p:cNvSpPr>
            <a:spLocks noChangeArrowheads="1" noChangeShapeType="1" noTextEdit="1"/>
          </p:cNvSpPr>
          <p:nvPr/>
        </p:nvSpPr>
        <p:spPr bwMode="auto">
          <a:xfrm>
            <a:off x="228600" y="44450"/>
            <a:ext cx="5856288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bevel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Tahap-tahap Statistik</a:t>
            </a:r>
          </a:p>
        </p:txBody>
      </p:sp>
      <p:graphicFrame>
        <p:nvGraphicFramePr>
          <p:cNvPr id="8256" name="Object 10"/>
          <p:cNvGraphicFramePr>
            <a:graphicFrameLocks noChangeAspect="1"/>
          </p:cNvGraphicFramePr>
          <p:nvPr/>
        </p:nvGraphicFramePr>
        <p:xfrm>
          <a:off x="5791200" y="4038600"/>
          <a:ext cx="427038" cy="1295400"/>
        </p:xfrm>
        <a:graphic>
          <a:graphicData uri="http://schemas.openxmlformats.org/presentationml/2006/ole">
            <p:oleObj spid="_x0000_s1026" r:id="rId14" imgW="11639867" imgH="33090167" progId="">
              <p:embed/>
            </p:oleObj>
          </a:graphicData>
        </a:graphic>
      </p:graphicFrame>
      <p:sp>
        <p:nvSpPr>
          <p:cNvPr id="8257" name="Text Box 55"/>
          <p:cNvSpPr>
            <a:spLocks noChangeArrowheads="1"/>
          </p:cNvSpPr>
          <p:nvPr/>
        </p:nvSpPr>
        <p:spPr bwMode="auto">
          <a:xfrm>
            <a:off x="5715000" y="5562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sym typeface="Arial Narrow" pitchFamily="34" charset="0"/>
              </a:rPr>
              <a:t>Intepretasi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sym typeface="Arial Narrow" pitchFamily="34" charset="0"/>
              </a:rPr>
              <a:t>Data</a:t>
            </a:r>
            <a:endParaRPr lang="en-US" sz="1600">
              <a:solidFill>
                <a:srgbClr val="000000"/>
              </a:solidFill>
              <a:sym typeface="Arial Narrow" pitchFamily="34" charset="0"/>
            </a:endParaRPr>
          </a:p>
        </p:txBody>
      </p:sp>
      <p:sp>
        <p:nvSpPr>
          <p:cNvPr id="1053" name="Right Arrow 65"/>
          <p:cNvSpPr>
            <a:spLocks noChangeArrowheads="1"/>
          </p:cNvSpPr>
          <p:nvPr/>
        </p:nvSpPr>
        <p:spPr bwMode="auto">
          <a:xfrm>
            <a:off x="5257800" y="48006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>
            <a:solidFill>
              <a:srgbClr val="88A3A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 Narrow" pitchFamily="34" charset="0"/>
              <a:sym typeface="Arial Narrow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25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  <a:t>Pengertian Data </a:t>
            </a:r>
            <a:br>
              <a:rPr lang="en-US" altLang="zh-CN" smtClean="0">
                <a:solidFill>
                  <a:srgbClr val="0070C0"/>
                </a:solidFill>
                <a:ea typeface="SimSun" pitchFamily="2" charset="-122"/>
              </a:rPr>
            </a:br>
            <a:endParaRPr lang="en-US" altLang="zh-CN" smtClean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24579" name="Content Placeholder 3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Data adalah sesuatu y</a:t>
            </a:r>
            <a:r>
              <a:rPr lang="en-US" smtClean="0"/>
              <a:t>a</a:t>
            </a:r>
            <a:r>
              <a:rPr lang="en-US" altLang="en-US" smtClean="0"/>
              <a:t>ng mengandung arti</a:t>
            </a:r>
            <a:endParaRPr lang="en-US" smtClean="0"/>
          </a:p>
          <a:p>
            <a:pPr eaLnBrk="1" hangingPunct="1"/>
            <a:r>
              <a:rPr lang="en-US" altLang="en-US" smtClean="0"/>
              <a:t>Data adalah hasil-hasil penelitian yang darinya ditarik inferensi, biasanya berupa hasil-hasil numerikal seperti seperti skor tes, atau statistik harga tengah (mean), dan persentase</a:t>
            </a:r>
            <a:endParaRPr lang="en-US" smtClean="0"/>
          </a:p>
          <a:p>
            <a:pPr eaLnBrk="1" hangingPunct="1"/>
            <a:r>
              <a:rPr lang="en-US" altLang="en-US" smtClean="0"/>
              <a:t>Data dapat juga berupa bahan verbal pada umumnya seperti artikel koran, majalah, bahan-bahan biografis, dan catatan harian</a:t>
            </a:r>
            <a:endParaRPr 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1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5152034-3944-4C3D-9286-DC9C56BE3A4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Lanjutan data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Hasil-hasil pengamatan yang sistematis, analitis, dipergunakan untuk membuat inferensi dan konklusi</a:t>
            </a:r>
            <a:endParaRPr lang="en-US" smtClean="0"/>
          </a:p>
          <a:p>
            <a:pPr eaLnBrk="1" hangingPunct="1"/>
            <a:r>
              <a:rPr lang="en-US" altLang="en-US" smtClean="0"/>
              <a:t>(Kerlinger, 1990)</a:t>
            </a:r>
            <a:endParaRPr lang="en-US" smtClean="0"/>
          </a:p>
          <a:p>
            <a:pPr eaLnBrk="1" hangingPunct="1"/>
            <a:r>
              <a:rPr lang="en-US" altLang="en-US" smtClean="0"/>
              <a:t>Data dapat dikelompokkan atas data kualitatif dan data kuantitatif, berupa data primer atau data sekunder, dapat berupa data </a:t>
            </a:r>
            <a:r>
              <a:rPr lang="en-US" altLang="en-US" i="1" smtClean="0"/>
              <a:t>cross section</a:t>
            </a:r>
            <a:r>
              <a:rPr lang="en-US" altLang="en-US" smtClean="0"/>
              <a:t> atau time </a:t>
            </a:r>
            <a:r>
              <a:rPr lang="en-US" altLang="en-US" i="1" smtClean="0"/>
              <a:t>series</a:t>
            </a:r>
            <a:r>
              <a:rPr lang="en-US" altLang="en-US" smtClean="0"/>
              <a:t> (</a:t>
            </a:r>
            <a:r>
              <a:rPr lang="en-US" altLang="en-US" i="1" smtClean="0"/>
              <a:t>historical data</a:t>
            </a:r>
            <a:r>
              <a:rPr lang="en-US" altLang="en-US" smtClean="0"/>
              <a:t>)</a:t>
            </a:r>
            <a:endParaRPr lang="en-US" smtClean="0"/>
          </a:p>
          <a:p>
            <a:pPr eaLnBrk="1" hangingPunct="1"/>
            <a:r>
              <a:rPr lang="en-US" altLang="en-US" smtClean="0"/>
              <a:t>(Supranto, 1974)</a:t>
            </a:r>
            <a:endParaRPr 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5604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2BDA4CB-9F0E-49B3-98CD-D69CABE12B9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Masih tentang data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990600"/>
            <a:ext cx="82296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smtClean="0"/>
              <a:t>Data kuantitatif: data diskrit, dan data kontinyu. </a:t>
            </a:r>
            <a:endParaRPr lang="en-US" altLang="en-US" smtClean="0"/>
          </a:p>
          <a:p>
            <a:pPr eaLnBrk="1" hangingPunct="1"/>
            <a:r>
              <a:rPr lang="en-US" smtClean="0"/>
              <a:t>Data diskrit (misalnya nilai: jumlah penduduk, jumlah laki-laki,…), dan data kontinyu (misalnya data pengamatan)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Moleong</a:t>
            </a:r>
            <a:r>
              <a:rPr lang="en-US" smtClean="0"/>
              <a:t> (</a:t>
            </a:r>
            <a:r>
              <a:rPr lang="en-US" altLang="en-US" smtClean="0"/>
              <a:t>2004)</a:t>
            </a:r>
            <a:r>
              <a:rPr lang="en-US" smtClean="0"/>
              <a:t> : d</a:t>
            </a:r>
            <a:r>
              <a:rPr lang="en-US" altLang="en-US" smtClean="0"/>
              <a:t>ata kualitatif dapat berupa tindakan, atau kata-kata, dan dokumen</a:t>
            </a:r>
            <a:endParaRPr 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/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AB980F8-7BD3-41B6-BA69-4C554D8BCD4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864</Words>
  <Application>Microsoft Office PowerPoint</Application>
  <PresentationFormat>On-screen Show (4:3)</PresentationFormat>
  <Paragraphs>342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MACAM DAN TUGAS STATISTIK</vt:lpstr>
      <vt:lpstr> Statistika Deskriptif </vt:lpstr>
      <vt:lpstr> Penggunaan Statistika Deskriptif </vt:lpstr>
      <vt:lpstr>Slide 6</vt:lpstr>
      <vt:lpstr> Pengertian Data  </vt:lpstr>
      <vt:lpstr>Lanjutan data</vt:lpstr>
      <vt:lpstr>Masih tentang data</vt:lpstr>
      <vt:lpstr> Contoh :Data dan sumber data </vt:lpstr>
      <vt:lpstr> Teknik Pengumpulan Data </vt:lpstr>
      <vt:lpstr> Pengukuran perilaku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Contoh  Penelitian dg keyword evaluasi  </vt:lpstr>
      <vt:lpstr>Sumber Data</vt:lpstr>
      <vt:lpstr>UJI STATISTIK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UJM</dc:creator>
  <cp:lastModifiedBy>UJM</cp:lastModifiedBy>
  <cp:revision>1</cp:revision>
  <dcterms:created xsi:type="dcterms:W3CDTF">2018-02-21T03:50:54Z</dcterms:created>
  <dcterms:modified xsi:type="dcterms:W3CDTF">2018-02-21T03:58:04Z</dcterms:modified>
</cp:coreProperties>
</file>