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74" r:id="rId4"/>
    <p:sldId id="258" r:id="rId5"/>
    <p:sldId id="260" r:id="rId6"/>
    <p:sldId id="276" r:id="rId7"/>
    <p:sldId id="278" r:id="rId8"/>
    <p:sldId id="285" r:id="rId9"/>
    <p:sldId id="286" r:id="rId10"/>
    <p:sldId id="287" r:id="rId11"/>
    <p:sldId id="288" r:id="rId12"/>
    <p:sldId id="289" r:id="rId13"/>
    <p:sldId id="290" r:id="rId14"/>
    <p:sldId id="266" r:id="rId15"/>
    <p:sldId id="268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02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131340-2B5B-4561-A50B-B2F99FF19FFC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4B15DF-C9C0-415E-9E72-1B25DD0F2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957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4B15DF-C9C0-415E-9E72-1B25DD0F28B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685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9B456-4395-4518-8C69-FF4807D56E4F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001000" cy="6858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Pemerintah Daerah 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762000"/>
            <a:ext cx="8153400" cy="5410200"/>
          </a:xfrm>
        </p:spPr>
        <p:txBody>
          <a:bodyPr>
            <a:noAutofit/>
          </a:bodyPr>
          <a:lstStyle/>
          <a:p>
            <a:pPr algn="l"/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Pengertian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Daerah</a:t>
            </a: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ketentuan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Pasal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ayat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 UU No 32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Tahun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2004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ttng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Daerah,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urusan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&amp;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DPRD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mnurut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asas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otonomi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&amp;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pembantuan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prinsip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otonomi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seluas-luasnya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prinsip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Negara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Kesatuan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Republik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Indonesia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sebagaimana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dimaksud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dlm UUD Negara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Republik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Indonesia Thn1945.</a:t>
            </a:r>
          </a:p>
          <a:p>
            <a:pPr algn="l"/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Menurut The Liang 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Gie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Daerah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yaitu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satuan-satuan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yang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berwenang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menyelenggarakan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setempat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penduduk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mendiami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wilayah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dimaksud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bersifat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manual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maupun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berbasis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teknologi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informasi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Dukungan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teknologi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informasi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sesuatu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dielakkan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jika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ingin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berjalan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efisien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efektif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E Government &amp; E Budgeting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Penerapan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sistem-sistem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mendorong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terjadinya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3G (Good Government Governance),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akhirnya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menghasilkan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transparan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akuntabel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88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305800" cy="5867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Pilar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Keempat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Investasi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mungkin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mengandalkan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APBD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membangun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?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Karena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dikatakan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sebagian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besar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rata-rata 2/3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APBD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tsbt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utk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membiayai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aparaturnya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sekitar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1/3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dpt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dalokasikan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Dibutuhkan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ratusan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milyar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bahkan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triliunan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rupiah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utk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membangun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infrastruktur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seperti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pembangkit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listrik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jalan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pelabuhan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bandar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udara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telekomunikasi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rumah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sakit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hotel.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Sedangkan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infrastruktur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syarat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agar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sebuah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dpt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berkembang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Contoh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lain dlm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rangka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mengoptimalkan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potensi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SDA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dimiliki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juga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memerlukan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tdk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sedikit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tentu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tdk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mungkin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jika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mengandalkan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APBD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9481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5211763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 smtClean="0">
                <a:latin typeface="Arial" pitchFamily="34" charset="0"/>
                <a:cs typeface="Arial" pitchFamily="34" charset="0"/>
              </a:rPr>
              <a:t>Dengan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keterbatasan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dana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dimiliki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,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melibatkan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pihak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investor (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/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luar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negeri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membangun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daerahnya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Kepala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hrs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dpt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menciptakan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iklim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kondusif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investor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tertarik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menanamkan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investasi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daerahnya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Setidaknya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empat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stakeholder yang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diperhatikan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kepentingannya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saat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kita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bicara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tntang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investasi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yaitu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pihak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 investor, </a:t>
            </a:r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b="1" dirty="0" smtClean="0"/>
              <a:t>. 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5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r>
              <a:rPr lang="en-US" sz="3100" b="1" dirty="0" smtClean="0">
                <a:latin typeface="Arial" pitchFamily="34" charset="0"/>
                <a:cs typeface="Arial" pitchFamily="34" charset="0"/>
              </a:rPr>
              <a:t>Investor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tentunya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berkepentingan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agar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dana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dinvestasikannya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menghasilkan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profit yang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memadai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ingin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mendapatkan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berbagai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kemudahan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adanya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jaminan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keamanan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berinvestasi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Pihak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latin typeface="Arial" pitchFamily="34" charset="0"/>
                <a:cs typeface="Arial" pitchFamily="34" charset="0"/>
              </a:rPr>
              <a:t>P</a:t>
            </a: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emerintah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>
                <a:latin typeface="Arial" pitchFamily="34" charset="0"/>
                <a:cs typeface="Arial" pitchFamily="34" charset="0"/>
              </a:rPr>
              <a:t>D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aerah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ingin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agar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pendapatan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asli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daerahnya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(PAD)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meningkat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berharap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kesejahteraannya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makin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meningkat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lapangan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makin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terbuka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diperhatikan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agar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tetap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terjaga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kelestariannya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Jangan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sampai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karena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terlalu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bersemangat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akhirnya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jangka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panjang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terjadi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pengrusakan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lingkungan.Oleh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karena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itu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dibutuhkan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model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investasi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menyeimbangkan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berbagai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706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IDEALNYA PENGELOLAAN DAERAH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505936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Aspek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administrasi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merujuk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pemerataan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80000"/>
              </a:lnSpc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efisiensi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80000"/>
              </a:lnSpc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80000"/>
              </a:lnSpc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Aspek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politik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merujuk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upaya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80000"/>
              </a:lnSpc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pendemokrasian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Aspek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kemandirian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dimaksudkan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agar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80000"/>
              </a:lnSpc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mampu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mandiri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khususnya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melaksanakan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urusan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rumah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tangganya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dituntut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menciptakan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kondisi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dimana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ikut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berperan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kreatif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inovatif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Perencanaan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Ketertiban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ketentraman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Penyediaan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Penanggulangan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ketenagakerjaan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/>
          </a:bodyPr>
          <a:lstStyle/>
          <a:p>
            <a:pPr marL="514350" indent="-514350">
              <a:buNone/>
            </a:pP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koperasi</a:t>
            </a:r>
            <a:r>
              <a:rPr lang="en-US" dirty="0" smtClean="0"/>
              <a:t>,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menengah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j.   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k.  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pertahanan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l.   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kependudukan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catatan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;</a:t>
            </a:r>
          </a:p>
          <a:p>
            <a:pPr marL="514350" indent="-514350">
              <a:buNone/>
            </a:pPr>
            <a:r>
              <a:rPr lang="en-US" dirty="0" smtClean="0"/>
              <a:t>m. 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pemerintahan;n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n.  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penanaman</a:t>
            </a:r>
            <a:r>
              <a:rPr lang="en-US" dirty="0" smtClean="0"/>
              <a:t> modal</a:t>
            </a:r>
          </a:p>
          <a:p>
            <a:pPr marL="514350" indent="-514350">
              <a:buNone/>
            </a:pPr>
            <a:r>
              <a:rPr lang="en-US" dirty="0" smtClean="0"/>
              <a:t>o.  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;</a:t>
            </a:r>
          </a:p>
          <a:p>
            <a:pPr marL="514350" indent="-514350">
              <a:buNone/>
            </a:pPr>
            <a:r>
              <a:rPr lang="en-US" dirty="0" smtClean="0"/>
              <a:t>p.  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yang </a:t>
            </a:r>
            <a:r>
              <a:rPr lang="en-US" dirty="0" err="1" smtClean="0"/>
              <a:t>diamanatkan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peraturanperundang-undangan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b="1" dirty="0" err="1"/>
              <a:t>Regulasi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birokratnya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  <a:defRPr/>
            </a:pP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b="1" dirty="0"/>
              <a:t>Pembangunan</a:t>
            </a:r>
            <a:r>
              <a:rPr lang="en-US" dirty="0"/>
              <a:t>/</a:t>
            </a:r>
            <a:r>
              <a:rPr lang="en-US" dirty="0" err="1"/>
              <a:t>pemberdayaan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mensejahterakan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  <a:defRPr/>
            </a:pP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pelayanan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publik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(</a:t>
            </a:r>
            <a:r>
              <a:rPr lang="en-US" dirty="0" err="1">
                <a:solidFill>
                  <a:srgbClr val="FF0000"/>
                </a:solidFill>
              </a:rPr>
              <a:t>substansial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administratif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dirty="0"/>
              <a:t>NB :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b="1" dirty="0" err="1"/>
              <a:t>Kebijakan</a:t>
            </a:r>
            <a:endParaRPr lang="en-US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Kebijakan</a:t>
            </a:r>
            <a:r>
              <a:rPr lang="en-US" dirty="0" smtClean="0"/>
              <a:t> Pembangunan 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5400"/>
            <a:ext cx="7620000" cy="4830763"/>
          </a:xfrm>
        </p:spPr>
        <p:txBody>
          <a:bodyPr>
            <a:normAutofit fontScale="85000" lnSpcReduction="20000"/>
          </a:bodyPr>
          <a:lstStyle/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RPJMD &amp;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perencanaan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Pelaksanaan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monev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pemda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Stakeholders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perannya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Setiap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konsep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pembangunan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dirangkum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berdasar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imlementasinya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1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-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Prinsip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strategi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pemda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Tipe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model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berbasis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kepentingan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-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berbagai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permasalahan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-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analisa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strategi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pemda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err="1" smtClean="0"/>
              <a:t>Proses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kebijakan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publik</a:t>
            </a:r>
            <a:r>
              <a:rPr lang="en-US" sz="3600" b="1" dirty="0" smtClean="0"/>
              <a:t> yang </a:t>
            </a:r>
            <a:r>
              <a:rPr lang="en-US" sz="3600" b="1" dirty="0" err="1" smtClean="0"/>
              <a:t>berbasis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berpihak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masyarakat</a:t>
            </a:r>
            <a:r>
              <a:rPr lang="en-US" sz="3600" b="1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05800" cy="50292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artikulasi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, </a:t>
            </a:r>
            <a:r>
              <a:rPr lang="en-US" dirty="0" err="1"/>
              <a:t>aggregasi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, </a:t>
            </a:r>
            <a:r>
              <a:rPr lang="en-US" dirty="0" err="1"/>
              <a:t>formulasi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, </a:t>
            </a:r>
            <a:r>
              <a:rPr lang="en-US" dirty="0" err="1"/>
              <a:t>konsultasi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,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  <a:defRPr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tahapan</a:t>
            </a:r>
            <a:r>
              <a:rPr lang="en-US" dirty="0"/>
              <a:t> yang paling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(</a:t>
            </a:r>
            <a:r>
              <a:rPr lang="en-US" dirty="0" err="1">
                <a:solidFill>
                  <a:srgbClr val="FF0000"/>
                </a:solidFill>
              </a:rPr>
              <a:t>akses</a:t>
            </a:r>
            <a:r>
              <a:rPr lang="en-US" dirty="0"/>
              <a:t>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aspirasinya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  <a:defRPr/>
            </a:pP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 </a:t>
            </a:r>
            <a:r>
              <a:rPr lang="en-US" dirty="0" err="1"/>
              <a:t>masyarakat</a:t>
            </a:r>
            <a:r>
              <a:rPr lang="en-US"/>
              <a:t>.    </a:t>
            </a:r>
            <a:r>
              <a:rPr lang="en-US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Menurut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Mashuri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Maschab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satuan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aparatur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Negara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berwenang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kesatuan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hukum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mempunyai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wilayah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ttt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berhak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berkewajiban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rumah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tangganya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sendiri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Negara 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Leader-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Leadership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Melihat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definisi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seperti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dikemukakan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maka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dimaksud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disini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otonom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DPRD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menurut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asas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desentralisasi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</a:t>
            </a: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Unsur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penyelenggara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gubernur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bupati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walikota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perangkat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8077200" cy="5211763"/>
          </a:xfrm>
        </p:spPr>
        <p:txBody>
          <a:bodyPr>
            <a:normAutofit fontScale="85000" lnSpcReduction="10000"/>
          </a:bodyPr>
          <a:lstStyle/>
          <a:p>
            <a:r>
              <a:rPr lang="en-US" sz="3300" dirty="0" smtClean="0">
                <a:latin typeface="Arial" pitchFamily="34" charset="0"/>
                <a:cs typeface="Arial" pitchFamily="34" charset="0"/>
              </a:rPr>
              <a:t>Menurut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Agustino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, 2008: 1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3300" dirty="0">
              <a:latin typeface="Arial" pitchFamily="34" charset="0"/>
              <a:cs typeface="Arial" pitchFamily="34" charset="0"/>
            </a:endParaRPr>
          </a:p>
          <a:p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mempunyai</a:t>
            </a:r>
            <a:r>
              <a:rPr lang="en-US" sz="33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kewenangan</a:t>
            </a:r>
            <a:r>
              <a:rPr lang="en-US" sz="33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yang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besar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merencanakan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merumuskan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melaksanakan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mengevaluasi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>
                <a:latin typeface="Arial" pitchFamily="34" charset="0"/>
                <a:cs typeface="Arial" pitchFamily="34" charset="0"/>
              </a:rPr>
              <a:t>program </a:t>
            </a:r>
            <a:r>
              <a:rPr lang="en-US" sz="3300" b="1" dirty="0" err="1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33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yang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>
                <a:latin typeface="Arial" pitchFamily="34" charset="0"/>
                <a:cs typeface="Arial" pitchFamily="34" charset="0"/>
              </a:rPr>
              <a:t>kebutuhan</a:t>
            </a:r>
            <a:r>
              <a:rPr lang="en-US" sz="33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33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>
                <a:latin typeface="Arial" pitchFamily="34" charset="0"/>
                <a:cs typeface="Arial" pitchFamily="34" charset="0"/>
              </a:rPr>
              <a:t>setempat</a:t>
            </a:r>
            <a:r>
              <a:rPr lang="en-US" sz="3300" b="1" dirty="0">
                <a:latin typeface="Arial" pitchFamily="34" charset="0"/>
                <a:cs typeface="Arial" pitchFamily="34" charset="0"/>
              </a:rPr>
              <a:t> </a:t>
            </a:r>
            <a:endParaRPr lang="en-US" sz="33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Sekarang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lagi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sekedar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pelaksana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operasional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kebijakan-kebijakan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telah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ditetapkan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ditentukan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pusat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tetapi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diharapkan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agen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penggerak</a:t>
            </a:r>
            <a:r>
              <a:rPr lang="en-US" sz="33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tingkat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lokal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007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92162"/>
          </a:xfrm>
        </p:spPr>
        <p:txBody>
          <a:bodyPr>
            <a:normAutofit/>
          </a:bodyPr>
          <a:lstStyle/>
          <a:p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Hubungan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&amp; Daerah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diatur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mekanisme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h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ubungan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bidang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otonomi,dekonsentrasi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pembantuan,susunan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organisasi,keuangan,pengawasan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1.  Di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bidang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otonomi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menciptakan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hub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desentralistik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shg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memberi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keleluasaan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kebebasan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Daerah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utk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mengatur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mengurus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kepentingannya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kehendaknya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2.   Di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bidang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dekonsentrasi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menciptakan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hubungan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pengendalian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Daerah agar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tetap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koridor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negara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kesatuan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 </a:t>
            </a:r>
          </a:p>
          <a:p>
            <a:pPr marL="457200" indent="-457200">
              <a:buAutoNum type="arabicPeriod" startAt="3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Di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bidang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pembantuan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memberi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kpd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sesuai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peraturan-peraturan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perundangan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tanggung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jawab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Daerah.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70000" lnSpcReduction="20000"/>
          </a:bodyPr>
          <a:lstStyle/>
          <a:p>
            <a:pPr marL="1371600" indent="-137160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. Di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bidang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susunan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pemeritahan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1371600" indent="-137160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terdiri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atas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besar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provinsi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kecil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1371600" indent="-137160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kabupaten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desa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bersendikan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1371600" indent="-137160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permusyawaratan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demokrasi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 </a:t>
            </a:r>
          </a:p>
          <a:p>
            <a:pPr marL="1371600" indent="-137160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5. Di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bidang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keuangan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memberi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keleluasaan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1371600" indent="-137160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Daerah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mencari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sendiri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lewat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pajak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1371600" indent="-137160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retribusi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memberi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campur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keuangan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1371600" indent="-137160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mengatur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pemerataan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keadilan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sosial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 </a:t>
            </a:r>
          </a:p>
          <a:p>
            <a:pPr marL="1371600" indent="-137160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6.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Bidang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pengawasan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melakukan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pengawasan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1371600" indent="-137160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represif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preventif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Daerah agar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tetap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berada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1371600" indent="-137160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koridor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perundang-undangan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Pemahaman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penting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hrs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dimiliki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seputar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Daerah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bermakna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bahwa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urusan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Daerah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DPRD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menurut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asas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otonomi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pembantuan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prinsip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otonomi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seluas-luasnya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prinsip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NKRI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sebagaimana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dimaksud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Undang-Undang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Dasar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1945.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4 </a:t>
            </a:r>
            <a:r>
              <a:rPr lang="en-US" b="1" dirty="0" err="1" smtClean="0"/>
              <a:t>Pilar</a:t>
            </a:r>
            <a:r>
              <a:rPr lang="en-US" b="1" dirty="0" smtClean="0"/>
              <a:t> Pembangunan Daerah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latin typeface="Arial" panose="020B0604020202020204" pitchFamily="34" charset="0"/>
                <a:cs typeface="Arial" pitchFamily="34" charset="0"/>
              </a:rPr>
              <a:t>4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Pilar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Pembangunan Daerah,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sangat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penting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percepatan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peningkatan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kesejahteraan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rakyat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None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Pilar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Pertama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Sumber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Daya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(SDM)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memiliki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457200" indent="-457200">
              <a:buAutoNum type="alphaLcPeriod"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moral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good morality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), </a:t>
            </a:r>
          </a:p>
          <a:p>
            <a:pPr marL="457200" indent="-457200">
              <a:buAutoNum type="alphaL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kemampuan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kepemimpinan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leadership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), </a:t>
            </a:r>
          </a:p>
          <a:p>
            <a:pPr marL="457200" indent="-457200">
              <a:buAutoNum type="alphaL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kemampuan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manajerial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managerial skill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), </a:t>
            </a:r>
          </a:p>
          <a:p>
            <a:pPr marL="457200" indent="-457200">
              <a:buAutoNum type="alphaL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kemampuan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teknis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technical skill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marL="457200" indent="-45720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Seorang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kepala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didukung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aparat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</a:p>
          <a:p>
            <a:pPr marL="457200" indent="-457200"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mempunyai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empat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kualifikasi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diberbagai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level </a:t>
            </a:r>
          </a:p>
          <a:p>
            <a:pPr marL="457200" indent="-457200"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jabatan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fungsinya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649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1305"/>
            <a:ext cx="8305800" cy="63246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120000"/>
              </a:lnSpc>
              <a:buNone/>
            </a:pPr>
            <a:r>
              <a:rPr lang="en-US" sz="9600" b="1" dirty="0" err="1" smtClean="0">
                <a:latin typeface="Arial" panose="020B0604020202020204" pitchFamily="34" charset="0"/>
                <a:cs typeface="Arial" pitchFamily="34" charset="0"/>
              </a:rPr>
              <a:t>Pilar</a:t>
            </a: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b="1" dirty="0" err="1" smtClean="0">
                <a:latin typeface="Arial" pitchFamily="34" charset="0"/>
                <a:cs typeface="Arial" pitchFamily="34" charset="0"/>
              </a:rPr>
              <a:t>Kedua</a:t>
            </a: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9600" b="1" dirty="0" err="1" smtClean="0">
                <a:latin typeface="Arial" pitchFamily="34" charset="0"/>
                <a:cs typeface="Arial" pitchFamily="34" charset="0"/>
              </a:rPr>
              <a:t>Kebijakan</a:t>
            </a:r>
            <a:endParaRPr lang="en-US" sz="96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buNone/>
            </a:pPr>
            <a:r>
              <a:rPr lang="en-US" sz="96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Konsep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berpihak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 stakeholder,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terutama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luas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formal,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tsbt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dtuangkan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b="1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b="1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maupun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b="1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kepala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Kepala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memiliki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:</a:t>
            </a:r>
          </a:p>
          <a:p>
            <a:pPr>
              <a:lnSpc>
                <a:spcPct val="120000"/>
              </a:lnSpc>
            </a:pP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konsep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berkelanjutan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berkeadilan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lnSpc>
                <a:spcPct val="120000"/>
              </a:lnSpc>
            </a:pP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konsep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manajemen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efektif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efisien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lnSpc>
                <a:spcPct val="120000"/>
              </a:lnSpc>
            </a:pP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Konsep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investasi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mengakomodir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pihak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terkait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berbagai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konsep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lainnya,sesuai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dg UU No. 25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2004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UU No. 32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2004, </a:t>
            </a:r>
          </a:p>
          <a:p>
            <a:pPr>
              <a:lnSpc>
                <a:spcPct val="120000"/>
              </a:lnSpc>
            </a:pPr>
            <a:r>
              <a:rPr lang="en-US" sz="9600" dirty="0" smtClean="0">
                <a:latin typeface="Arial" pitchFamily="34" charset="0"/>
                <a:cs typeface="Arial" pitchFamily="34" charset="0"/>
              </a:rPr>
              <a:t>UU No 25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2004 &amp; UU No. 32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2004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mngamanatkan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kepala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menyusun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RPJMD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menjabarkan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visi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misi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selama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5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thn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masa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pemerintahannya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shg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arah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pmb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sejak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menjabat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hingga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5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thn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ke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depan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sudah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jelas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0108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60991"/>
            <a:ext cx="8153400" cy="19620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153400" cy="5516563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ndikator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keberhasilan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jika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memenuhi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5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kebutuhan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dasar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masyarakatnya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yaitu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sandang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perumahn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pendidikan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kesehatan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Selain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itu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kepala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mampu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melihat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permasalahan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sc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komprehensif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integratif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sampai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terjebak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melihat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sektoral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parsial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ataupun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keuntungan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jangka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pendek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sampai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seorang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kepala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tahu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berbuat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apa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Jika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demikian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berjalan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tentu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arah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pd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akhirnya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rakyatlah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menanggung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akibatnya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18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04800"/>
            <a:ext cx="8153400" cy="60960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Pilar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Ketiga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Sistem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Artinya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berjalan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bukan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tergantung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figur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Sangat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penting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bagi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kepala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membangun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kuat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Beberapa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dibangun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agar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berjalan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antara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lain: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pengelolaan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keuangan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kepegawaian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pengelolaan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aset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pengambilan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penyeleksian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pemilihan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rekanan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standar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pengawasan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64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</TotalTime>
  <Words>1440</Words>
  <Application>Microsoft Office PowerPoint</Application>
  <PresentationFormat>On-screen Show (4:3)</PresentationFormat>
  <Paragraphs>120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Pemerintah Daerah </vt:lpstr>
      <vt:lpstr>PowerPoint Presentation</vt:lpstr>
      <vt:lpstr>PowerPoint Presentation</vt:lpstr>
      <vt:lpstr>PowerPoint Presentation</vt:lpstr>
      <vt:lpstr>PowerPoint Presentation</vt:lpstr>
      <vt:lpstr>4 Pilar Pembangunan Daerah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IDEALNYA PENGELOLAAN DAERAH</vt:lpstr>
      <vt:lpstr>Kewenangan Pemerintah Daerah</vt:lpstr>
      <vt:lpstr>PowerPoint Presentation</vt:lpstr>
      <vt:lpstr>Peran Pemerintah </vt:lpstr>
      <vt:lpstr>Kebijakan Pembangunan Daerah</vt:lpstr>
      <vt:lpstr>Proses kebijakan publik yang berbasis dan berpihak masyarakat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Pemerintah Daerah</dc:title>
  <dc:creator>HERAWATI</dc:creator>
  <cp:lastModifiedBy>asus</cp:lastModifiedBy>
  <cp:revision>30</cp:revision>
  <dcterms:created xsi:type="dcterms:W3CDTF">2010-09-04T13:14:38Z</dcterms:created>
  <dcterms:modified xsi:type="dcterms:W3CDTF">2020-04-02T05:07:57Z</dcterms:modified>
</cp:coreProperties>
</file>