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C44C4CB-096D-4E8F-A486-B803C7D53234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E77398-1011-4217-8FDA-6E7257AECE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200400"/>
            <a:ext cx="7406640" cy="1472184"/>
          </a:xfrm>
        </p:spPr>
        <p:txBody>
          <a:bodyPr/>
          <a:lstStyle/>
          <a:p>
            <a:r>
              <a:rPr lang="en-US" dirty="0" smtClean="0"/>
              <a:t>DASAR </a:t>
            </a:r>
            <a:r>
              <a:rPr lang="en-US" dirty="0" err="1" smtClean="0"/>
              <a:t>DASAR</a:t>
            </a:r>
            <a:r>
              <a:rPr lang="en-US" dirty="0" smtClean="0"/>
              <a:t> ADMINISTRASI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981200"/>
            <a:ext cx="2910840" cy="893136"/>
          </a:xfrm>
        </p:spPr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endParaRPr lang="en-US" dirty="0"/>
          </a:p>
        </p:txBody>
      </p:sp>
      <p:pic>
        <p:nvPicPr>
          <p:cNvPr id="1026" name="Picture 2" descr="C:\Users\Heri\Downloads\kitab ic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219200"/>
            <a:ext cx="2409825" cy="1895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KEDUA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BACALAH BUKU ENAM DIMENSI STRATEGIS ADMINISTRASI PUBLIK, KARANGAN YEREMIAS T KEBAN, HAL 51-55</a:t>
            </a:r>
          </a:p>
          <a:p>
            <a:r>
              <a:rPr lang="en-US" smtClean="0"/>
              <a:t>TULISKAN KEMBALI DENGAN GAYA BAHASAMU DI BUKU TULIS.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DIMENSI  ADMINISTRASI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pembuatan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keputusan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Dimensi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Struktur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Organisasipengaturan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struktur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Dimensi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Manajemenkegiatan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rancang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kemudian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implementasikan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Dimensi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Etika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tuntutan</a:t>
            </a:r>
            <a:r>
              <a:rPr lang="en-US" dirty="0" smtClean="0">
                <a:sym typeface="Wingdings" pitchFamily="2" charset="2"/>
              </a:rPr>
              <a:t> moral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administrator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Dimensi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Lingkungan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Kondisi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sekitar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mempengaruhi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seluruh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dimensi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Dimensi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Akuntablitas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Kinerjabukti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nyata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tentang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kehadiran</a:t>
            </a:r>
            <a:r>
              <a:rPr lang="en-US" dirty="0" smtClean="0">
                <a:sym typeface="Wingdings" pitchFamily="2" charset="2"/>
              </a:rPr>
              <a:t> n </a:t>
            </a:r>
            <a:r>
              <a:rPr lang="en-US" dirty="0" err="1" smtClean="0">
                <a:sym typeface="Wingdings" pitchFamily="2" charset="2"/>
              </a:rPr>
              <a:t>kegunaan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riil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HUBUNGAN ANTAR 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0" y="2590800"/>
            <a:ext cx="3352800" cy="2971800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Dapat</a:t>
            </a:r>
            <a:r>
              <a:rPr lang="en-US" sz="4000" dirty="0" smtClean="0"/>
              <a:t> </a:t>
            </a:r>
            <a:r>
              <a:rPr lang="en-US" sz="4000" dirty="0" err="1" smtClean="0"/>
              <a:t>di</a:t>
            </a:r>
            <a:r>
              <a:rPr lang="en-US" sz="4000" dirty="0" smtClean="0"/>
              <a:t> </a:t>
            </a:r>
            <a:r>
              <a:rPr lang="en-US" sz="4000" dirty="0" err="1" smtClean="0"/>
              <a:t>analogikan</a:t>
            </a:r>
            <a:r>
              <a:rPr lang="en-US" sz="4000" dirty="0" smtClean="0"/>
              <a:t> </a:t>
            </a:r>
            <a:r>
              <a:rPr lang="en-US" sz="4000" dirty="0" err="1" smtClean="0"/>
              <a:t>seperti</a:t>
            </a:r>
            <a:r>
              <a:rPr lang="en-US" sz="4000" dirty="0" smtClean="0"/>
              <a:t> </a:t>
            </a:r>
            <a:r>
              <a:rPr lang="en-US" sz="4000" dirty="0" err="1" smtClean="0"/>
              <a:t>tubuh</a:t>
            </a:r>
            <a:r>
              <a:rPr lang="en-US" sz="4000" dirty="0" smtClean="0"/>
              <a:t> </a:t>
            </a:r>
            <a:r>
              <a:rPr lang="en-US" sz="4000" dirty="0" err="1" smtClean="0"/>
              <a:t>manusia</a:t>
            </a:r>
            <a:endParaRPr lang="en-US" sz="4000" dirty="0"/>
          </a:p>
        </p:txBody>
      </p:sp>
      <p:pic>
        <p:nvPicPr>
          <p:cNvPr id="4" name="Picture 3" descr="tubuh manu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590800"/>
            <a:ext cx="1981200" cy="39004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124200" y="1600200"/>
            <a:ext cx="2667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DIMENSI KEBIJAKAN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24200" y="2438400"/>
            <a:ext cx="2667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DIMENSI KEBIJAKAN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124200" y="3200400"/>
            <a:ext cx="2667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DIMENSI KEBIJAKAN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124200" y="3962400"/>
            <a:ext cx="2667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DIMENSI KEBIJAKAN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124200" y="4800600"/>
            <a:ext cx="2667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DIMENSI LINGKUNGAN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00400" y="5638800"/>
            <a:ext cx="2667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DIMENSI AKUNTABLIITAS KERJA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PERAN ADMINISTRASI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administator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/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err="1" smtClean="0">
                <a:sym typeface="Wingdings" pitchFamily="2" charset="2"/>
              </a:rPr>
              <a:t>democratic</a:t>
            </a:r>
            <a:r>
              <a:rPr lang="en-US" dirty="0" smtClean="0">
                <a:sym typeface="Wingdings" pitchFamily="2" charset="2"/>
              </a:rPr>
              <a:t> governance</a:t>
            </a:r>
          </a:p>
          <a:p>
            <a:r>
              <a:rPr lang="en-US" dirty="0" err="1" smtClean="0">
                <a:sym typeface="Wingdings" pitchFamily="2" charset="2"/>
              </a:rPr>
              <a:t>Mewujudkan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negara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Menjaga</a:t>
            </a:r>
            <a:r>
              <a:rPr lang="en-US" dirty="0" smtClean="0">
                <a:sym typeface="Wingdings" pitchFamily="2" charset="2"/>
              </a:rPr>
              <a:t> public trust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KEGIATAN ADMINISTRASI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TUJUAN KEGIATAN ADMINISTRASI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smtClean="0"/>
              <a:t>Shared value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disepakati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bersama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PERBEDAAN AP DENGAN AS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ADMINISTRASI</a:t>
                      </a:r>
                      <a:r>
                        <a:rPr lang="en-US" sz="2800" baseline="0" dirty="0" smtClean="0"/>
                        <a:t> PUBLIK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ADMINISTRASI</a:t>
                      </a:r>
                      <a:r>
                        <a:rPr lang="en-US" sz="2800" baseline="0" dirty="0" smtClean="0"/>
                        <a:t> SWASTA</a:t>
                      </a:r>
                      <a:endParaRPr lang="en-US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Kepentingan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pu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Kepentingan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swasta</a:t>
                      </a:r>
                      <a:endParaRPr lang="en-US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Public interest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Self interest</a:t>
                      </a:r>
                      <a:endParaRPr lang="en-US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Tidak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ada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sentuhan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pasar</a:t>
                      </a:r>
                      <a:r>
                        <a:rPr lang="en-US" sz="2800" baseline="0" dirty="0" smtClean="0"/>
                        <a:t>*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Mendapat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sentuhan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pasar</a:t>
                      </a:r>
                      <a:endParaRPr lang="en-US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Kurang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otonom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Otonom</a:t>
                      </a:r>
                      <a:endParaRPr lang="en-US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Dampak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luas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Dampat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terbatas</a:t>
                      </a:r>
                      <a:endParaRPr lang="en-US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Non profit</a:t>
                      </a:r>
                      <a:endParaRPr lang="en-US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profit</a:t>
                      </a:r>
                      <a:endParaRPr lang="en-US" sz="2800" dirty="0"/>
                    </a:p>
                  </a:txBody>
                  <a:tcPr marL="83326" marR="8332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ADMINISTRATOR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skill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, 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pandai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teknik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990600" y="609600"/>
            <a:ext cx="6705600" cy="5867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76400" y="1600200"/>
            <a:ext cx="5181600" cy="4876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38400" y="2514600"/>
            <a:ext cx="3733800" cy="3962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71800" y="3200400"/>
            <a:ext cx="2590800" cy="3276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76600" y="4038600"/>
            <a:ext cx="1981200" cy="2438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BIROKRASI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52800" y="3581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PEMERINTAHAN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7600" y="2743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NEGARA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5600" y="1905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NEGARA-MASYARAKAT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914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KEPEMERINTAHAN GLOBAL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9400" y="3048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Bresnick</a:t>
            </a:r>
            <a:r>
              <a:rPr lang="en-US" sz="2000" dirty="0" smtClean="0"/>
              <a:t>, 1982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1120</TotalTime>
  <Words>229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DASAR DASAR ADMINISTRASI PUBLIK</vt:lpstr>
      <vt:lpstr>DIMENSI  ADMINISTRASI PUBLIK</vt:lpstr>
      <vt:lpstr>HUBUNGAN ANTAR DIMENSI</vt:lpstr>
      <vt:lpstr>PERAN ADMINISTRASI PUBLIK</vt:lpstr>
      <vt:lpstr>KEGIATAN ADMINISTRASI PUBLIK</vt:lpstr>
      <vt:lpstr>TUJUAN KEGIATAN ADMINISTRASI PUBLIK</vt:lpstr>
      <vt:lpstr>PERBEDAAN AP DENGAN AS</vt:lpstr>
      <vt:lpstr>ADMINISTRATOR PUBLIK</vt:lpstr>
      <vt:lpstr>Slide 9</vt:lpstr>
      <vt:lpstr>TUGAS KEDUA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DASAR ADMINISTRASI PUBLIK</dc:title>
  <dc:creator>Heri</dc:creator>
  <cp:lastModifiedBy>Heri</cp:lastModifiedBy>
  <cp:revision>6</cp:revision>
  <dcterms:created xsi:type="dcterms:W3CDTF">2019-10-03T06:01:52Z</dcterms:created>
  <dcterms:modified xsi:type="dcterms:W3CDTF">2019-10-05T08:05:45Z</dcterms:modified>
</cp:coreProperties>
</file>