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handoutMasterIdLst>
    <p:handoutMasterId r:id="rId15"/>
  </p:handoutMasterIdLst>
  <p:sldIdLst>
    <p:sldId id="256" r:id="rId2"/>
    <p:sldId id="288" r:id="rId3"/>
    <p:sldId id="263" r:id="rId4"/>
    <p:sldId id="290" r:id="rId5"/>
    <p:sldId id="298" r:id="rId6"/>
    <p:sldId id="297" r:id="rId7"/>
    <p:sldId id="299" r:id="rId8"/>
    <p:sldId id="302" r:id="rId9"/>
    <p:sldId id="303" r:id="rId10"/>
    <p:sldId id="301" r:id="rId11"/>
    <p:sldId id="268" r:id="rId12"/>
    <p:sldId id="304" r:id="rId13"/>
    <p:sldId id="305" r:id="rId14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D71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04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B829569-F425-4870-8DF6-B99A3ACA8B6E}" type="datetimeFigureOut">
              <a:rPr lang="en-US" smtClean="0"/>
              <a:pPr/>
              <a:t>10/13/2020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BDC0901B-69DD-4BC3-98F0-A9E8B0C153D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4791227-A5FF-46EC-A118-990E7D0D80B9}" type="datetimeFigureOut">
              <a:rPr lang="en-US" smtClean="0"/>
              <a:pPr/>
              <a:t>10/13/2020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0655CFA-DFE3-4F46-838F-6ED790D020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91227-A5FF-46EC-A118-990E7D0D80B9}" type="datetimeFigureOut">
              <a:rPr lang="en-US" smtClean="0"/>
              <a:pPr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55CFA-DFE3-4F46-838F-6ED790D020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91227-A5FF-46EC-A118-990E7D0D80B9}" type="datetimeFigureOut">
              <a:rPr lang="en-US" smtClean="0"/>
              <a:pPr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55CFA-DFE3-4F46-838F-6ED790D020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91227-A5FF-46EC-A118-990E7D0D80B9}" type="datetimeFigureOut">
              <a:rPr lang="en-US" smtClean="0"/>
              <a:pPr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55CFA-DFE3-4F46-838F-6ED790D020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91227-A5FF-46EC-A118-990E7D0D80B9}" type="datetimeFigureOut">
              <a:rPr lang="en-US" smtClean="0"/>
              <a:pPr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55CFA-DFE3-4F46-838F-6ED790D020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91227-A5FF-46EC-A118-990E7D0D80B9}" type="datetimeFigureOut">
              <a:rPr lang="en-US" smtClean="0"/>
              <a:pPr/>
              <a:t>10/13/2020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55CFA-DFE3-4F46-838F-6ED790D020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91227-A5FF-46EC-A118-990E7D0D80B9}" type="datetimeFigureOut">
              <a:rPr lang="en-US" smtClean="0"/>
              <a:pPr/>
              <a:t>10/13/2020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55CFA-DFE3-4F46-838F-6ED790D020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91227-A5FF-46EC-A118-990E7D0D80B9}" type="datetimeFigureOut">
              <a:rPr lang="en-US" smtClean="0"/>
              <a:pPr/>
              <a:t>10/13/2020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55CFA-DFE3-4F46-838F-6ED790D020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91227-A5FF-46EC-A118-990E7D0D80B9}" type="datetimeFigureOut">
              <a:rPr lang="en-US" smtClean="0"/>
              <a:pPr/>
              <a:t>10/13/2020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55CFA-DFE3-4F46-838F-6ED790D020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F4791227-A5FF-46EC-A118-990E7D0D80B9}" type="datetimeFigureOut">
              <a:rPr lang="en-US" smtClean="0"/>
              <a:pPr/>
              <a:t>10/13/2020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55CFA-DFE3-4F46-838F-6ED790D020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4791227-A5FF-46EC-A118-990E7D0D80B9}" type="datetimeFigureOut">
              <a:rPr lang="en-US" smtClean="0"/>
              <a:pPr/>
              <a:t>10/13/2020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0655CFA-DFE3-4F46-838F-6ED790D020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4791227-A5FF-46EC-A118-990E7D0D80B9}" type="datetimeFigureOut">
              <a:rPr lang="en-US" smtClean="0"/>
              <a:pPr/>
              <a:t>10/13/2020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0655CFA-DFE3-4F46-838F-6ED790D020A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DD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772400" cy="1470025"/>
          </a:xfrm>
        </p:spPr>
        <p:txBody>
          <a:bodyPr/>
          <a:lstStyle/>
          <a:p>
            <a:r>
              <a:rPr lang="en-US" sz="2800" dirty="0" smtClean="0"/>
              <a:t>MATERI PEMBELAJARAN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KEPENDUDUKAN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PROGRAM STUDI</a:t>
            </a:r>
          </a:p>
          <a:p>
            <a:r>
              <a:rPr lang="en-US" dirty="0" smtClean="0"/>
              <a:t>PEMBANGUNAN MASYARAKAT DESA</a:t>
            </a:r>
          </a:p>
          <a:p>
            <a:r>
              <a:rPr lang="en-US" dirty="0" smtClean="0"/>
              <a:t>STPMD “APMD”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3601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Tipe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Studi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Variabel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Pengaruh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Variabel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terpengaruh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Demografi</a:t>
                      </a:r>
                      <a:r>
                        <a:rPr lang="en-US" dirty="0" smtClean="0"/>
                        <a:t> Formal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Variabel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Demografi</a:t>
                      </a:r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-</a:t>
                      </a:r>
                      <a:r>
                        <a:rPr lang="en-US" dirty="0" err="1" smtClean="0"/>
                        <a:t>Komposisi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umur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-Tingkat </a:t>
                      </a:r>
                      <a:r>
                        <a:rPr lang="en-US" dirty="0" err="1" smtClean="0"/>
                        <a:t>Kelahiran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Variabel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Demografi</a:t>
                      </a:r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-Tingkat </a:t>
                      </a:r>
                      <a:r>
                        <a:rPr lang="en-US" dirty="0" err="1" smtClean="0"/>
                        <a:t>kelahiran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-</a:t>
                      </a:r>
                      <a:r>
                        <a:rPr lang="en-US" dirty="0" err="1" smtClean="0"/>
                        <a:t>Komposisi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Umur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Studi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Kependudukan</a:t>
                      </a:r>
                      <a:r>
                        <a:rPr lang="en-US" dirty="0" smtClean="0"/>
                        <a:t>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Calibri"/>
                          <a:ea typeface="Calibri"/>
                          <a:cs typeface="Times New Roman"/>
                        </a:rPr>
                        <a:t>Variabel</a:t>
                      </a: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 non </a:t>
                      </a:r>
                      <a:r>
                        <a:rPr lang="en-US" sz="2000" dirty="0" err="1" smtClean="0">
                          <a:latin typeface="Calibri"/>
                          <a:ea typeface="Calibri"/>
                          <a:cs typeface="Times New Roman"/>
                        </a:rPr>
                        <a:t>demografi</a:t>
                      </a:r>
                      <a:endParaRPr lang="en-US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2000" dirty="0" err="1" smtClean="0">
                          <a:latin typeface="Calibri"/>
                          <a:ea typeface="Calibri"/>
                          <a:cs typeface="Times New Roman"/>
                        </a:rPr>
                        <a:t>faktor</a:t>
                      </a: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Calibri"/>
                          <a:ea typeface="Calibri"/>
                          <a:cs typeface="Times New Roman"/>
                        </a:rPr>
                        <a:t>sosial</a:t>
                      </a:r>
                      <a:endParaRPr lang="en-US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2000" dirty="0" err="1" smtClean="0">
                          <a:latin typeface="Calibri"/>
                          <a:ea typeface="Calibri"/>
                          <a:cs typeface="Times New Roman"/>
                        </a:rPr>
                        <a:t>Faktor</a:t>
                      </a: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Calibri"/>
                          <a:ea typeface="Calibri"/>
                          <a:cs typeface="Times New Roman"/>
                        </a:rPr>
                        <a:t>ekonomi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Variabel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demografi</a:t>
                      </a:r>
                      <a:endParaRPr kumimoji="0"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Migrasi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keluar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Studi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Kependudukan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2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Calibri"/>
                          <a:ea typeface="Calibri"/>
                          <a:cs typeface="Times New Roman"/>
                        </a:rPr>
                        <a:t>Variabel</a:t>
                      </a: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Calibri"/>
                          <a:ea typeface="Calibri"/>
                          <a:cs typeface="Times New Roman"/>
                        </a:rPr>
                        <a:t>demografi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Calibri"/>
                          <a:ea typeface="Calibri"/>
                          <a:cs typeface="Times New Roman"/>
                        </a:rPr>
                        <a:t>Variabel</a:t>
                      </a: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 non </a:t>
                      </a:r>
                      <a:r>
                        <a:rPr lang="en-US" sz="2000" dirty="0" err="1">
                          <a:latin typeface="Calibri"/>
                          <a:ea typeface="Calibri"/>
                          <a:cs typeface="Times New Roman"/>
                        </a:rPr>
                        <a:t>demografi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dirty="0" err="1" smtClean="0"/>
              <a:t>Contoh</a:t>
            </a:r>
            <a:r>
              <a:rPr lang="en-US" sz="2700" dirty="0" smtClean="0"/>
              <a:t> </a:t>
            </a:r>
            <a:r>
              <a:rPr lang="en-US" sz="2700" dirty="0" err="1" smtClean="0"/>
              <a:t>Analisis</a:t>
            </a:r>
            <a:r>
              <a:rPr lang="en-US" sz="2700" dirty="0" smtClean="0"/>
              <a:t> </a:t>
            </a:r>
            <a:r>
              <a:rPr lang="en-US" sz="2700" dirty="0" err="1" smtClean="0"/>
              <a:t>demografi</a:t>
            </a:r>
            <a:r>
              <a:rPr lang="en-US" sz="2700" dirty="0" smtClean="0"/>
              <a:t> formal </a:t>
            </a:r>
            <a:r>
              <a:rPr lang="en-US" sz="2700" dirty="0" err="1" smtClean="0"/>
              <a:t>dan</a:t>
            </a:r>
            <a:r>
              <a:rPr lang="en-US" sz="2700" dirty="0" smtClean="0"/>
              <a:t> </a:t>
            </a:r>
            <a:r>
              <a:rPr lang="en-US" sz="2700" dirty="0" err="1" smtClean="0"/>
              <a:t>Kependudukan</a:t>
            </a:r>
            <a:r>
              <a:rPr lang="en-US" sz="2700" dirty="0" smtClean="0"/>
              <a:t> </a:t>
            </a:r>
            <a:r>
              <a:rPr lang="en-US" sz="2700" dirty="0" err="1" smtClean="0"/>
              <a:t>Berdasar</a:t>
            </a:r>
            <a:r>
              <a:rPr lang="en-US" sz="2700" dirty="0" smtClean="0"/>
              <a:t> </a:t>
            </a:r>
            <a:r>
              <a:rPr lang="en-US" sz="2700" dirty="0" err="1" smtClean="0"/>
              <a:t>Jenis</a:t>
            </a:r>
            <a:r>
              <a:rPr lang="en-US" sz="2700" dirty="0" smtClean="0"/>
              <a:t> </a:t>
            </a:r>
            <a:r>
              <a:rPr lang="en-US" sz="2700" dirty="0" err="1" smtClean="0"/>
              <a:t>Variabel</a:t>
            </a:r>
            <a:r>
              <a:rPr lang="en-US" sz="2700" dirty="0" smtClean="0"/>
              <a:t> </a:t>
            </a:r>
            <a:r>
              <a:rPr lang="en-US" sz="2700" dirty="0" err="1" smtClean="0"/>
              <a:t>Pengaruh</a:t>
            </a:r>
            <a:r>
              <a:rPr lang="en-US" sz="2700" dirty="0" smtClean="0"/>
              <a:t> </a:t>
            </a:r>
            <a:r>
              <a:rPr lang="en-US" sz="2700" dirty="0" err="1" smtClean="0"/>
              <a:t>dan</a:t>
            </a:r>
            <a:r>
              <a:rPr lang="en-US" sz="2700" dirty="0" smtClean="0"/>
              <a:t> </a:t>
            </a:r>
            <a:r>
              <a:rPr lang="en-US" sz="2700" dirty="0" err="1" smtClean="0"/>
              <a:t>terpengaruh</a:t>
            </a:r>
            <a:r>
              <a:rPr lang="en-US" sz="3100" dirty="0" smtClean="0"/>
              <a:t/>
            </a:r>
            <a:br>
              <a:rPr lang="en-US" sz="3100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Penduduk</a:t>
            </a:r>
            <a:r>
              <a:rPr lang="en-US" dirty="0" smtClean="0"/>
              <a:t> Indonesia </a:t>
            </a:r>
            <a:r>
              <a:rPr lang="en-US" dirty="0" err="1" smtClean="0"/>
              <a:t>berdasar</a:t>
            </a:r>
            <a:r>
              <a:rPr lang="en-US" dirty="0" smtClean="0"/>
              <a:t> </a:t>
            </a:r>
            <a:r>
              <a:rPr lang="en-US" dirty="0" err="1" smtClean="0"/>
              <a:t>Sensus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pertambahan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data 4 kali </a:t>
            </a:r>
            <a:r>
              <a:rPr lang="en-US" dirty="0" err="1" smtClean="0"/>
              <a:t>sensus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:</a:t>
            </a:r>
          </a:p>
          <a:p>
            <a:r>
              <a:rPr lang="en-US" dirty="0" smtClean="0"/>
              <a:t>-</a:t>
            </a:r>
            <a:r>
              <a:rPr lang="en-US" dirty="0" err="1" smtClean="0"/>
              <a:t>Tahun</a:t>
            </a:r>
            <a:r>
              <a:rPr lang="en-US" dirty="0" smtClean="0"/>
              <a:t> 1980		= 147 </a:t>
            </a:r>
            <a:r>
              <a:rPr lang="en-US" dirty="0" err="1" smtClean="0"/>
              <a:t>juta</a:t>
            </a:r>
            <a:endParaRPr lang="en-US" dirty="0" smtClean="0"/>
          </a:p>
          <a:p>
            <a:r>
              <a:rPr lang="en-US" dirty="0" smtClean="0"/>
              <a:t>-</a:t>
            </a:r>
            <a:r>
              <a:rPr lang="en-US" dirty="0" err="1" smtClean="0"/>
              <a:t>Tahun</a:t>
            </a:r>
            <a:r>
              <a:rPr lang="en-US" dirty="0" smtClean="0"/>
              <a:t> 1990		= 179,2 </a:t>
            </a:r>
            <a:r>
              <a:rPr lang="en-US" dirty="0" err="1" smtClean="0"/>
              <a:t>juta</a:t>
            </a:r>
            <a:endParaRPr lang="en-US" dirty="0" smtClean="0"/>
          </a:p>
          <a:p>
            <a:r>
              <a:rPr lang="en-US" dirty="0" smtClean="0"/>
              <a:t>-</a:t>
            </a:r>
            <a:r>
              <a:rPr lang="en-US" dirty="0" err="1" smtClean="0"/>
              <a:t>Tahun</a:t>
            </a:r>
            <a:r>
              <a:rPr lang="en-US" dirty="0" smtClean="0"/>
              <a:t> 2000		= 208 </a:t>
            </a:r>
            <a:r>
              <a:rPr lang="en-US" dirty="0" err="1" smtClean="0"/>
              <a:t>juta</a:t>
            </a:r>
            <a:endParaRPr lang="en-US" dirty="0" smtClean="0"/>
          </a:p>
          <a:p>
            <a:r>
              <a:rPr lang="en-US" dirty="0" smtClean="0"/>
              <a:t>- </a:t>
            </a:r>
            <a:r>
              <a:rPr lang="en-US" dirty="0" err="1" smtClean="0"/>
              <a:t>Tahun</a:t>
            </a:r>
            <a:r>
              <a:rPr lang="en-US" dirty="0" smtClean="0"/>
              <a:t> 2010		= 238 </a:t>
            </a:r>
            <a:r>
              <a:rPr lang="en-US" dirty="0" err="1" smtClean="0"/>
              <a:t>juta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Pertambahan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Sensus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endParaRPr lang="en-US" dirty="0" smtClean="0"/>
          </a:p>
          <a:p>
            <a:r>
              <a:rPr lang="en-US" dirty="0" err="1" smtClean="0"/>
              <a:t>Registrasi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endParaRPr lang="en-US" dirty="0" smtClean="0"/>
          </a:p>
          <a:p>
            <a:r>
              <a:rPr lang="en-US" dirty="0" smtClean="0"/>
              <a:t>Survey </a:t>
            </a:r>
            <a:r>
              <a:rPr lang="en-US" dirty="0" err="1" smtClean="0"/>
              <a:t>Penduduk</a:t>
            </a:r>
            <a:endParaRPr lang="en-US" dirty="0" smtClean="0"/>
          </a:p>
          <a:p>
            <a:r>
              <a:rPr lang="en-US" dirty="0" err="1" smtClean="0"/>
              <a:t>Catatan-catatan</a:t>
            </a:r>
            <a:r>
              <a:rPr lang="en-US" dirty="0" smtClean="0"/>
              <a:t> lain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Sumber</a:t>
            </a:r>
            <a:r>
              <a:rPr lang="en-US" dirty="0" smtClean="0"/>
              <a:t> Data </a:t>
            </a:r>
            <a:r>
              <a:rPr lang="en-US" dirty="0" err="1" smtClean="0"/>
              <a:t>penduduk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pengumpulan</a:t>
            </a:r>
            <a:r>
              <a:rPr lang="en-US" dirty="0" smtClean="0"/>
              <a:t>, </a:t>
            </a:r>
            <a:r>
              <a:rPr lang="en-US" dirty="0" err="1" smtClean="0"/>
              <a:t>pengolahan</a:t>
            </a:r>
            <a:r>
              <a:rPr lang="en-US" dirty="0" smtClean="0"/>
              <a:t>, </a:t>
            </a:r>
            <a:r>
              <a:rPr lang="en-US" dirty="0" err="1" smtClean="0"/>
              <a:t>penilaian</a:t>
            </a:r>
            <a:r>
              <a:rPr lang="en-US" dirty="0" smtClean="0"/>
              <a:t>, </a:t>
            </a:r>
            <a:r>
              <a:rPr lang="en-US" dirty="0" err="1" smtClean="0"/>
              <a:t>penganalisaan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penyajian</a:t>
            </a:r>
            <a:r>
              <a:rPr lang="en-US" dirty="0" smtClean="0"/>
              <a:t> data </a:t>
            </a:r>
            <a:r>
              <a:rPr lang="en-US" dirty="0" err="1" smtClean="0"/>
              <a:t>penduduk</a:t>
            </a:r>
            <a:r>
              <a:rPr lang="en-US" dirty="0" smtClean="0"/>
              <a:t> yang </a:t>
            </a:r>
            <a:r>
              <a:rPr lang="en-US" dirty="0" err="1" smtClean="0"/>
              <a:t>menyangkut</a:t>
            </a:r>
            <a:r>
              <a:rPr lang="en-US" dirty="0" smtClean="0"/>
              <a:t> </a:t>
            </a:r>
            <a:r>
              <a:rPr lang="en-US" dirty="0" err="1" smtClean="0"/>
              <a:t>ciri-ciri</a:t>
            </a:r>
            <a:r>
              <a:rPr lang="en-US" dirty="0" smtClean="0"/>
              <a:t> </a:t>
            </a:r>
            <a:r>
              <a:rPr lang="en-US" dirty="0" err="1" smtClean="0"/>
              <a:t>demografi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</a:p>
          <a:p>
            <a:pPr lvl="0"/>
            <a:r>
              <a:rPr lang="en-US" dirty="0" err="1" smtClean="0"/>
              <a:t>Survei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</a:p>
          <a:p>
            <a:pPr lvl="0">
              <a:buNone/>
            </a:pPr>
            <a:endParaRPr lang="en-US" dirty="0" smtClean="0"/>
          </a:p>
          <a:p>
            <a:pPr lvl="0"/>
            <a:r>
              <a:rPr lang="en-US" dirty="0" err="1" smtClean="0"/>
              <a:t>Registrasi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r>
              <a:rPr lang="en-US" dirty="0" err="1" smtClean="0"/>
              <a:t>Catatan-catatan</a:t>
            </a:r>
            <a:r>
              <a:rPr lang="en-US" dirty="0" smtClean="0"/>
              <a:t> Lain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Sensus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penduduk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95400" y="1685194"/>
            <a:ext cx="6477000" cy="4166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Penduduk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Tujuan</a:t>
            </a:r>
            <a:r>
              <a:rPr lang="en-US" dirty="0" smtClean="0"/>
              <a:t> Mata </a:t>
            </a:r>
            <a:r>
              <a:rPr lang="en-US" dirty="0" err="1" smtClean="0"/>
              <a:t>Kuliah</a:t>
            </a:r>
            <a:r>
              <a:rPr lang="en-US" dirty="0" smtClean="0"/>
              <a:t> </a:t>
            </a:r>
            <a:r>
              <a:rPr lang="en-US" dirty="0" err="1" smtClean="0"/>
              <a:t>Kependudukan</a:t>
            </a:r>
            <a:endParaRPr lang="en-US" dirty="0" smtClean="0"/>
          </a:p>
          <a:p>
            <a:endParaRPr lang="en-US" dirty="0" smtClean="0"/>
          </a:p>
          <a:p>
            <a:r>
              <a:rPr lang="en-AU" dirty="0" err="1" smtClean="0"/>
              <a:t>Mampu</a:t>
            </a:r>
            <a:r>
              <a:rPr lang="en-AU" dirty="0" smtClean="0"/>
              <a:t> </a:t>
            </a:r>
            <a:r>
              <a:rPr lang="en-AU" dirty="0" err="1" smtClean="0"/>
              <a:t>memahami</a:t>
            </a:r>
            <a:r>
              <a:rPr lang="en-AU" dirty="0" smtClean="0"/>
              <a:t> </a:t>
            </a:r>
            <a:r>
              <a:rPr lang="en-AU" dirty="0" err="1" smtClean="0"/>
              <a:t>konsep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fenomena</a:t>
            </a:r>
            <a:r>
              <a:rPr lang="en-AU" dirty="0" smtClean="0"/>
              <a:t> </a:t>
            </a:r>
            <a:r>
              <a:rPr lang="en-AU" dirty="0" err="1" smtClean="0"/>
              <a:t>kependudukan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trampil</a:t>
            </a:r>
            <a:r>
              <a:rPr lang="en-AU" dirty="0" smtClean="0"/>
              <a:t> </a:t>
            </a:r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mengidentifikasi</a:t>
            </a:r>
            <a:r>
              <a:rPr lang="en-AU" dirty="0" smtClean="0"/>
              <a:t> </a:t>
            </a:r>
            <a:r>
              <a:rPr lang="en-AU" dirty="0" err="1" smtClean="0"/>
              <a:t>potensi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permasalahan</a:t>
            </a:r>
            <a:r>
              <a:rPr lang="en-AU" dirty="0" smtClean="0"/>
              <a:t> </a:t>
            </a:r>
            <a:r>
              <a:rPr lang="en-AU" dirty="0" err="1" smtClean="0"/>
              <a:t>penduduk</a:t>
            </a:r>
            <a:r>
              <a:rPr lang="en-AU" dirty="0" smtClean="0"/>
              <a:t> </a:t>
            </a:r>
            <a:r>
              <a:rPr lang="en-AU" dirty="0" err="1" smtClean="0"/>
              <a:t>serta</a:t>
            </a:r>
            <a:r>
              <a:rPr lang="en-AU" dirty="0" smtClean="0"/>
              <a:t> </a:t>
            </a:r>
            <a:r>
              <a:rPr lang="en-AU" dirty="0" err="1" smtClean="0"/>
              <a:t>melakukan</a:t>
            </a:r>
            <a:r>
              <a:rPr lang="en-AU" dirty="0" smtClean="0"/>
              <a:t> </a:t>
            </a:r>
            <a:r>
              <a:rPr lang="en-AU" dirty="0" err="1" smtClean="0"/>
              <a:t>strategi</a:t>
            </a:r>
            <a:r>
              <a:rPr lang="en-AU" dirty="0" smtClean="0"/>
              <a:t> </a:t>
            </a:r>
            <a:r>
              <a:rPr lang="en-AU" dirty="0" err="1" smtClean="0"/>
              <a:t>pemecahan</a:t>
            </a:r>
            <a:r>
              <a:rPr lang="en-AU" dirty="0" smtClean="0"/>
              <a:t> </a:t>
            </a:r>
            <a:r>
              <a:rPr lang="en-AU" dirty="0" err="1" smtClean="0"/>
              <a:t>masalah</a:t>
            </a:r>
            <a:r>
              <a:rPr lang="en-AU" dirty="0" smtClean="0"/>
              <a:t> </a:t>
            </a:r>
            <a:r>
              <a:rPr lang="en-AU" dirty="0" err="1" smtClean="0"/>
              <a:t>dengan</a:t>
            </a:r>
            <a:r>
              <a:rPr lang="en-AU" dirty="0" smtClean="0"/>
              <a:t> </a:t>
            </a:r>
            <a:r>
              <a:rPr lang="en-AU" dirty="0" err="1" smtClean="0"/>
              <a:t>pendekatan</a:t>
            </a:r>
            <a:r>
              <a:rPr lang="en-AU" dirty="0" smtClean="0"/>
              <a:t> </a:t>
            </a:r>
            <a:r>
              <a:rPr lang="en-AU" dirty="0" err="1" smtClean="0"/>
              <a:t>teknik</a:t>
            </a:r>
            <a:r>
              <a:rPr lang="en-AU" dirty="0" smtClean="0"/>
              <a:t>  </a:t>
            </a:r>
            <a:r>
              <a:rPr lang="en-AU" dirty="0" err="1" smtClean="0"/>
              <a:t>kependudukan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Deskripsi</a:t>
            </a:r>
            <a:r>
              <a:rPr lang="en-US" dirty="0" smtClean="0"/>
              <a:t> :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kependudukan</a:t>
            </a:r>
            <a:r>
              <a:rPr lang="en-US" dirty="0" smtClean="0"/>
              <a:t>,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,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, </a:t>
            </a:r>
            <a:r>
              <a:rPr lang="en-US" dirty="0" err="1" smtClean="0"/>
              <a:t>sumber</a:t>
            </a:r>
            <a:r>
              <a:rPr lang="en-US" dirty="0" smtClean="0"/>
              <a:t> data , </a:t>
            </a:r>
            <a:r>
              <a:rPr lang="en-US" dirty="0" err="1" smtClean="0"/>
              <a:t>komposisi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, </a:t>
            </a:r>
            <a:r>
              <a:rPr lang="en-US" dirty="0" err="1" smtClean="0"/>
              <a:t>mortalitas</a:t>
            </a:r>
            <a:r>
              <a:rPr lang="en-US" dirty="0" smtClean="0"/>
              <a:t>, </a:t>
            </a:r>
            <a:r>
              <a:rPr lang="en-US" dirty="0" err="1" smtClean="0"/>
              <a:t>mobilitas</a:t>
            </a:r>
            <a:r>
              <a:rPr lang="en-US" dirty="0" smtClean="0"/>
              <a:t>, </a:t>
            </a:r>
            <a:r>
              <a:rPr lang="en-US" dirty="0" err="1" smtClean="0"/>
              <a:t>fertilitas</a:t>
            </a:r>
            <a:r>
              <a:rPr lang="en-US" dirty="0" smtClean="0"/>
              <a:t>, </a:t>
            </a:r>
            <a:r>
              <a:rPr lang="en-US" dirty="0" err="1" smtClean="0"/>
              <a:t>ketenagakerjaan</a:t>
            </a:r>
            <a:r>
              <a:rPr lang="en-US" dirty="0" smtClean="0"/>
              <a:t>,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kependudukan</a:t>
            </a:r>
            <a:r>
              <a:rPr lang="en-US" dirty="0" smtClean="0"/>
              <a:t>,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kependudukan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pedesaan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Tujuan</a:t>
            </a:r>
            <a:r>
              <a:rPr lang="en-US" dirty="0" smtClean="0">
                <a:solidFill>
                  <a:schemeClr val="tx1"/>
                </a:solidFill>
              </a:rPr>
              <a:t> Dan </a:t>
            </a:r>
            <a:r>
              <a:rPr lang="en-US" dirty="0" err="1" smtClean="0">
                <a:solidFill>
                  <a:schemeClr val="tx1"/>
                </a:solidFill>
              </a:rPr>
              <a:t>Deskripsi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Undang-Undang</a:t>
            </a:r>
            <a:r>
              <a:rPr lang="en-US" dirty="0" smtClean="0"/>
              <a:t> No. 52 </a:t>
            </a:r>
            <a:r>
              <a:rPr lang="en-US" dirty="0" err="1" smtClean="0"/>
              <a:t>Tahun</a:t>
            </a:r>
            <a:r>
              <a:rPr lang="en-US" dirty="0" smtClean="0"/>
              <a:t> 2009 </a:t>
            </a:r>
            <a:r>
              <a:rPr lang="en-US" dirty="0" err="1" smtClean="0"/>
              <a:t>tentang</a:t>
            </a:r>
            <a:r>
              <a:rPr lang="en-US" dirty="0" smtClean="0"/>
              <a:t> ‘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Kependudukan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 Pembangunan </a:t>
            </a:r>
            <a:r>
              <a:rPr lang="en-US" dirty="0" err="1" smtClean="0"/>
              <a:t>Keluarga</a:t>
            </a:r>
            <a:r>
              <a:rPr lang="en-US" dirty="0" smtClean="0"/>
              <a:t>’ </a:t>
            </a:r>
            <a:r>
              <a:rPr lang="en-US" dirty="0" err="1" smtClean="0"/>
              <a:t>mengamanatkan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 </a:t>
            </a:r>
            <a:r>
              <a:rPr lang="en-US" i="1" dirty="0" err="1" smtClean="0"/>
              <a:t>penduduk</a:t>
            </a:r>
            <a:r>
              <a:rPr lang="en-US" i="1" dirty="0" smtClean="0"/>
              <a:t> </a:t>
            </a:r>
            <a:r>
              <a:rPr lang="en-US" i="1" dirty="0" err="1" smtClean="0"/>
              <a:t>harus</a:t>
            </a:r>
            <a:r>
              <a:rPr lang="en-US" i="1" dirty="0" smtClean="0"/>
              <a:t> </a:t>
            </a:r>
            <a:r>
              <a:rPr lang="en-US" i="1" dirty="0" err="1" smtClean="0"/>
              <a:t>menjadi</a:t>
            </a:r>
            <a:r>
              <a:rPr lang="en-US" i="1" dirty="0" smtClean="0"/>
              <a:t> </a:t>
            </a:r>
            <a:r>
              <a:rPr lang="en-US" i="1" dirty="0" err="1" smtClean="0"/>
              <a:t>titik</a:t>
            </a:r>
            <a:r>
              <a:rPr lang="en-US" i="1" dirty="0" smtClean="0"/>
              <a:t> </a:t>
            </a:r>
            <a:r>
              <a:rPr lang="en-US" i="1" dirty="0" err="1" smtClean="0"/>
              <a:t>sentral</a:t>
            </a:r>
            <a:r>
              <a:rPr lang="en-US" i="1" dirty="0" smtClean="0"/>
              <a:t> </a:t>
            </a:r>
            <a:r>
              <a:rPr lang="en-US" i="1" dirty="0" err="1" smtClean="0"/>
              <a:t>dalam</a:t>
            </a:r>
            <a:r>
              <a:rPr lang="en-US" i="1" dirty="0" smtClean="0"/>
              <a:t> </a:t>
            </a:r>
            <a:r>
              <a:rPr lang="en-US" i="1" dirty="0" err="1" smtClean="0"/>
              <a:t>pembangunan</a:t>
            </a:r>
            <a:r>
              <a:rPr lang="en-US" i="1" dirty="0" smtClean="0"/>
              <a:t> </a:t>
            </a:r>
            <a:r>
              <a:rPr lang="en-US" i="1" dirty="0" err="1" smtClean="0"/>
              <a:t>berkelanjutan</a:t>
            </a:r>
            <a:r>
              <a:rPr lang="en-US" i="1" dirty="0" smtClean="0"/>
              <a:t> </a:t>
            </a:r>
            <a:r>
              <a:rPr lang="en-US" i="1" dirty="0" err="1" smtClean="0"/>
              <a:t>di</a:t>
            </a:r>
            <a:r>
              <a:rPr lang="en-US" i="1" dirty="0" smtClean="0"/>
              <a:t> Indonesia. </a:t>
            </a:r>
          </a:p>
          <a:p>
            <a:pPr algn="just"/>
            <a:endParaRPr lang="en-US" dirty="0" smtClean="0"/>
          </a:p>
          <a:p>
            <a:pPr algn="just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Pendahuluan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Pembangunan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terencana</a:t>
            </a:r>
            <a:r>
              <a:rPr lang="en-US" dirty="0" smtClean="0"/>
              <a:t> di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 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perbandingan</a:t>
            </a:r>
            <a:r>
              <a:rPr lang="en-US" dirty="0" smtClean="0"/>
              <a:t>  ideal </a:t>
            </a:r>
            <a:r>
              <a:rPr lang="en-US" dirty="0" err="1" smtClean="0"/>
              <a:t>antara</a:t>
            </a:r>
            <a:r>
              <a:rPr lang="en-US" dirty="0" smtClean="0"/>
              <a:t> 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kependudukan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dukung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tampung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mendatang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menunjang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 </a:t>
            </a:r>
            <a:r>
              <a:rPr lang="en-US" dirty="0" err="1" smtClean="0"/>
              <a:t>bangsa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chemeClr val="accent2"/>
                </a:solidFill>
              </a:rPr>
              <a:t>Pembangunan </a:t>
            </a:r>
            <a:r>
              <a:rPr lang="en-US" i="1" dirty="0" err="1" smtClean="0">
                <a:solidFill>
                  <a:schemeClr val="accent2"/>
                </a:solidFill>
              </a:rPr>
              <a:t>berkelanjutan</a:t>
            </a:r>
            <a:endParaRPr lang="en-US" i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Dari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 </a:t>
            </a:r>
            <a:r>
              <a:rPr lang="en-US" dirty="0" err="1" smtClean="0"/>
              <a:t>kependudukan</a:t>
            </a:r>
            <a:r>
              <a:rPr lang="en-US" dirty="0" smtClean="0"/>
              <a:t> yang</a:t>
            </a:r>
            <a:br>
              <a:rPr lang="en-US" dirty="0" smtClean="0"/>
            </a:b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Indonesia,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kependudukan</a:t>
            </a:r>
            <a:r>
              <a:rPr lang="en-US" dirty="0" smtClean="0"/>
              <a:t>,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a </a:t>
            </a:r>
            <a:r>
              <a:rPr lang="en-US" b="1" dirty="0" err="1" smtClean="0"/>
              <a:t>Jumlah</a:t>
            </a:r>
            <a:r>
              <a:rPr lang="en-US" b="1" dirty="0" smtClean="0"/>
              <a:t> </a:t>
            </a:r>
            <a:r>
              <a:rPr lang="en-US" b="1" dirty="0" err="1" smtClean="0"/>
              <a:t>penduduk</a:t>
            </a:r>
            <a:r>
              <a:rPr lang="en-US" b="1" dirty="0" smtClean="0"/>
              <a:t> </a:t>
            </a:r>
            <a:r>
              <a:rPr lang="en-US" b="1" dirty="0" err="1" smtClean="0"/>
              <a:t>besar</a:t>
            </a:r>
            <a:r>
              <a:rPr lang="en-US" b="1" dirty="0" smtClean="0"/>
              <a:t> yang </a:t>
            </a:r>
            <a:r>
              <a:rPr lang="en-US" b="1" dirty="0" err="1" smtClean="0"/>
              <a:t>terus</a:t>
            </a:r>
            <a:r>
              <a:rPr lang="en-US" b="1" dirty="0" smtClean="0"/>
              <a:t> </a:t>
            </a:r>
            <a:r>
              <a:rPr lang="en-US" b="1" dirty="0" err="1" smtClean="0"/>
              <a:t>bertambah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b </a:t>
            </a:r>
            <a:r>
              <a:rPr lang="en-US" b="1" dirty="0" err="1" smtClean="0"/>
              <a:t>Ledakan</a:t>
            </a:r>
            <a:r>
              <a:rPr lang="en-US" b="1" dirty="0" smtClean="0"/>
              <a:t> </a:t>
            </a:r>
            <a:r>
              <a:rPr lang="en-US" b="1" dirty="0" err="1" smtClean="0"/>
              <a:t>penduduk</a:t>
            </a:r>
            <a:r>
              <a:rPr lang="en-US" b="1" dirty="0" smtClean="0"/>
              <a:t> </a:t>
            </a:r>
            <a:r>
              <a:rPr lang="en-US" b="1" dirty="0" err="1" smtClean="0"/>
              <a:t>usia</a:t>
            </a:r>
            <a:r>
              <a:rPr lang="en-US" b="1" dirty="0" smtClean="0"/>
              <a:t> </a:t>
            </a:r>
            <a:r>
              <a:rPr lang="en-US" b="1" dirty="0" err="1" smtClean="0"/>
              <a:t>kerja</a:t>
            </a:r>
            <a:r>
              <a:rPr lang="en-US" b="1" dirty="0" smtClean="0"/>
              <a:t> </a:t>
            </a:r>
            <a:r>
              <a:rPr lang="en-US" b="1" dirty="0" err="1" smtClean="0"/>
              <a:t>muda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c </a:t>
            </a:r>
            <a:r>
              <a:rPr lang="en-US" b="1" dirty="0" err="1" smtClean="0"/>
              <a:t>Jumlah</a:t>
            </a:r>
            <a:r>
              <a:rPr lang="en-US" b="1" dirty="0" smtClean="0"/>
              <a:t> </a:t>
            </a:r>
            <a:r>
              <a:rPr lang="en-US" b="1" dirty="0" err="1" smtClean="0"/>
              <a:t>penduduk</a:t>
            </a:r>
            <a:r>
              <a:rPr lang="en-US" b="1" dirty="0" smtClean="0"/>
              <a:t> </a:t>
            </a:r>
            <a:r>
              <a:rPr lang="en-US" b="1" dirty="0" err="1" smtClean="0"/>
              <a:t>lansia</a:t>
            </a:r>
            <a:r>
              <a:rPr lang="en-US" b="1" dirty="0" smtClean="0"/>
              <a:t> </a:t>
            </a:r>
            <a:r>
              <a:rPr lang="en-US" b="1" dirty="0" err="1" smtClean="0"/>
              <a:t>meningkat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d </a:t>
            </a:r>
            <a:r>
              <a:rPr lang="en-US" b="1" dirty="0" err="1" smtClean="0"/>
              <a:t>Mobilitas</a:t>
            </a:r>
            <a:r>
              <a:rPr lang="en-US" b="1" dirty="0" smtClean="0"/>
              <a:t> </a:t>
            </a:r>
            <a:r>
              <a:rPr lang="en-US" b="1" dirty="0" err="1" smtClean="0"/>
              <a:t>penduduk</a:t>
            </a:r>
            <a:r>
              <a:rPr lang="en-US" b="1" dirty="0" smtClean="0"/>
              <a:t> </a:t>
            </a:r>
            <a:r>
              <a:rPr lang="en-US" b="1" dirty="0" err="1" smtClean="0"/>
              <a:t>meningkat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e Data </a:t>
            </a:r>
            <a:r>
              <a:rPr lang="en-US" b="1" dirty="0" err="1" smtClean="0"/>
              <a:t>kependudukan</a:t>
            </a:r>
            <a:r>
              <a:rPr lang="en-US" b="1" dirty="0" smtClean="0"/>
              <a:t> yang </a:t>
            </a:r>
            <a:r>
              <a:rPr lang="en-US" b="1" dirty="0" err="1" smtClean="0"/>
              <a:t>belum</a:t>
            </a:r>
            <a:r>
              <a:rPr lang="en-US" b="1" dirty="0" smtClean="0"/>
              <a:t> </a:t>
            </a:r>
            <a:r>
              <a:rPr lang="en-US" b="1" dirty="0" err="1" smtClean="0"/>
              <a:t>memadai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f </a:t>
            </a:r>
            <a:r>
              <a:rPr lang="en-US" b="1" dirty="0" err="1" smtClean="0"/>
              <a:t>Kualitas</a:t>
            </a:r>
            <a:r>
              <a:rPr lang="en-US" b="1" dirty="0" smtClean="0"/>
              <a:t> </a:t>
            </a:r>
            <a:r>
              <a:rPr lang="en-US" b="1" dirty="0" err="1" smtClean="0"/>
              <a:t>manusia</a:t>
            </a:r>
            <a:r>
              <a:rPr lang="en-US" b="1" dirty="0" smtClean="0"/>
              <a:t> </a:t>
            </a:r>
            <a:r>
              <a:rPr lang="en-US" b="1" dirty="0" err="1" smtClean="0"/>
              <a:t>masih</a:t>
            </a:r>
            <a:r>
              <a:rPr lang="en-US" b="1" dirty="0" smtClean="0"/>
              <a:t> </a:t>
            </a:r>
            <a:r>
              <a:rPr lang="en-US" b="1" dirty="0" err="1" smtClean="0"/>
              <a:t>rendah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 </a:t>
            </a:r>
            <a:r>
              <a:rPr lang="en-US" dirty="0" err="1" smtClean="0"/>
              <a:t>Strategis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3143250" y="2672556"/>
            <a:ext cx="285750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>
                <a:solidFill>
                  <a:srgbClr val="C00000"/>
                </a:solidFill>
              </a:rPr>
              <a:t>Penduduk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  <a:r>
              <a:rPr lang="en-US" dirty="0" err="1" smtClean="0">
                <a:solidFill>
                  <a:srgbClr val="C00000"/>
                </a:solidFill>
              </a:rPr>
              <a:t>Pertambahan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Penduduk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dan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Masalahnya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2667001"/>
            <a:ext cx="2590800" cy="2739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err="1" smtClean="0"/>
              <a:t>Pengertian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Demografi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yang </a:t>
            </a:r>
            <a:r>
              <a:rPr lang="en-US" dirty="0" err="1" smtClean="0"/>
              <a:t>mempelajari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, </a:t>
            </a:r>
            <a:r>
              <a:rPr lang="en-US" dirty="0" err="1" smtClean="0"/>
              <a:t>komposisi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persebaran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sebab-sebab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natalitas</a:t>
            </a:r>
            <a:r>
              <a:rPr lang="en-US" dirty="0" smtClean="0"/>
              <a:t>, </a:t>
            </a:r>
            <a:r>
              <a:rPr lang="en-US" dirty="0" err="1" smtClean="0"/>
              <a:t>mortalitas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mobilitas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Kesimpulan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Demografi</a:t>
            </a:r>
            <a:r>
              <a:rPr lang="en-US" dirty="0" smtClean="0"/>
              <a:t> </a:t>
            </a:r>
            <a:r>
              <a:rPr lang="en-US" dirty="0" err="1" smtClean="0"/>
              <a:t>mempelajari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khususnya</a:t>
            </a:r>
            <a:r>
              <a:rPr lang="en-US" dirty="0" smtClean="0"/>
              <a:t> </a:t>
            </a:r>
            <a:r>
              <a:rPr lang="en-US" dirty="0" err="1" smtClean="0"/>
              <a:t>kematian</a:t>
            </a:r>
            <a:r>
              <a:rPr lang="en-US" dirty="0" smtClean="0"/>
              <a:t>, </a:t>
            </a:r>
            <a:r>
              <a:rPr lang="en-US" dirty="0" err="1" smtClean="0"/>
              <a:t>kelahiran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mobilitas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Dan </a:t>
            </a:r>
            <a:r>
              <a:rPr lang="en-US" dirty="0" err="1" smtClean="0"/>
              <a:t>sifatnya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KEPENDUDUKAN DAN DEMOGRAFI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i="1" dirty="0" err="1" smtClean="0"/>
              <a:t>Kependudukan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kajian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demografi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lain yang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i="1" dirty="0" err="1" smtClean="0"/>
              <a:t>Kependudukan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demografi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kajian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non </a:t>
            </a:r>
            <a:r>
              <a:rPr lang="en-US" dirty="0" err="1" smtClean="0"/>
              <a:t>demografi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yang </a:t>
            </a:r>
            <a:r>
              <a:rPr lang="en-US" dirty="0" err="1" smtClean="0"/>
              <a:t>terpengaruh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Kependudukan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2526</TotalTime>
  <Words>339</Words>
  <Application>Microsoft Office PowerPoint</Application>
  <PresentationFormat>On-screen Show (4:3)</PresentationFormat>
  <Paragraphs>73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Calibri</vt:lpstr>
      <vt:lpstr>Lucida Sans Unicode</vt:lpstr>
      <vt:lpstr>Times New Roman</vt:lpstr>
      <vt:lpstr>Verdana</vt:lpstr>
      <vt:lpstr>Wingdings 2</vt:lpstr>
      <vt:lpstr>Wingdings 3</vt:lpstr>
      <vt:lpstr>Concourse</vt:lpstr>
      <vt:lpstr>MATERI PEMBELAJARAN KEPENDUDUKAN</vt:lpstr>
      <vt:lpstr> Penduduk</vt:lpstr>
      <vt:lpstr>Tujuan Dan Deskripsi</vt:lpstr>
      <vt:lpstr>Pendahuluan</vt:lpstr>
      <vt:lpstr>Pembangunan berkelanjutan</vt:lpstr>
      <vt:lpstr>Issue Strategis</vt:lpstr>
      <vt:lpstr> Penduduk, Pertambahan Penduduk dan Masalahnya </vt:lpstr>
      <vt:lpstr>KEPENDUDUKAN DAN DEMOGRAFI</vt:lpstr>
      <vt:lpstr>Kependudukan</vt:lpstr>
      <vt:lpstr> Contoh Analisis demografi formal dan Kependudukan Berdasar Jenis Variabel Pengaruh dan terpengaruh </vt:lpstr>
      <vt:lpstr>Pertambahan Penduduk</vt:lpstr>
      <vt:lpstr>Sumber Data penduduk</vt:lpstr>
      <vt:lpstr>Sensus penduduk</vt:lpstr>
    </vt:vector>
  </TitlesOfParts>
  <Company>WORKGROUP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 PEMBELAJARAN KEPENDUDUKAN</dc:title>
  <dc:creator>ACER</dc:creator>
  <cp:lastModifiedBy>user</cp:lastModifiedBy>
  <cp:revision>201</cp:revision>
  <dcterms:created xsi:type="dcterms:W3CDTF">2012-10-25T04:36:53Z</dcterms:created>
  <dcterms:modified xsi:type="dcterms:W3CDTF">2020-10-12T17:37:48Z</dcterms:modified>
</cp:coreProperties>
</file>