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2" r:id="rId2"/>
    <p:sldId id="309" r:id="rId3"/>
    <p:sldId id="31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FF99"/>
    <a:srgbClr val="003300"/>
    <a:srgbClr val="A7297A"/>
    <a:srgbClr val="663300"/>
    <a:srgbClr val="FFCC00"/>
    <a:srgbClr val="FFFF99"/>
    <a:srgbClr val="FF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59" autoAdjust="0"/>
    <p:restoredTop sz="93548" autoAdjust="0"/>
  </p:normalViewPr>
  <p:slideViewPr>
    <p:cSldViewPr>
      <p:cViewPr varScale="1">
        <p:scale>
          <a:sx n="65" d="100"/>
          <a:sy n="65" d="100"/>
        </p:scale>
        <p:origin x="-12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9DA20-5130-4308-AA15-3733AF1FBB54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7DAE7-6B60-4188-9265-B74AF599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74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391538-F13A-4F40-A1C9-9B0C73D2E0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648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91538-F13A-4F40-A1C9-9B0C73D2E04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6B5B69-6A85-46A8-B6AB-62068DEF91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E0AFF8-B14F-4C9B-9656-CB1763DD44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228600"/>
            <a:ext cx="211455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191250" cy="5897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985057-02F2-454E-9179-D1E51289D9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28600" y="228600"/>
            <a:ext cx="48768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5029200" y="6324600"/>
            <a:ext cx="457200" cy="320675"/>
          </a:xfrm>
        </p:spPr>
        <p:txBody>
          <a:bodyPr/>
          <a:lstStyle>
            <a:lvl1pPr>
              <a:defRPr/>
            </a:lvl1pPr>
          </a:lstStyle>
          <a:p>
            <a:fld id="{962A83E6-3EDA-43C1-A29C-56F14118D5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EE61DE-324B-4B03-85D0-4CDF4C74F1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E374C5-69C2-4C7A-8E78-1A86CDABA1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49903E-5DA3-4938-BB1A-0217EDE67C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6BC5AD-E444-40B1-99D4-90FBDE5B5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4E34AB-915E-4309-A343-B92C914156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48D594-F00F-46EF-8734-0810E9D470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1D874F-4DA1-43F7-8710-9FC3D7FE89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C1F0AA-7282-47C8-93BB-68AA16937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487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29200" y="6324600"/>
            <a:ext cx="4572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0F57E2D-AAB4-433B-926A-FABD91D5DAE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8" descr="Elephnt1"/>
          <p:cNvPicPr>
            <a:picLocks noChangeAspect="1" noChangeArrowheads="1" noCrop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89650"/>
            <a:ext cx="762000" cy="625475"/>
          </a:xfrm>
          <a:prstGeom prst="rect">
            <a:avLst/>
          </a:prstGeom>
          <a:noFill/>
        </p:spPr>
      </p:pic>
      <p:sp>
        <p:nvSpPr>
          <p:cNvPr id="1042" name="Oval 18"/>
          <p:cNvSpPr>
            <a:spLocks noChangeArrowheads="1"/>
          </p:cNvSpPr>
          <p:nvPr userDrawn="1"/>
        </p:nvSpPr>
        <p:spPr bwMode="auto">
          <a:xfrm>
            <a:off x="762000" y="6324600"/>
            <a:ext cx="3810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 Black" pitchFamily="34" charset="0"/>
              </a:rPr>
              <a:t>C</a:t>
            </a:r>
          </a:p>
        </p:txBody>
      </p:sp>
      <p:sp>
        <p:nvSpPr>
          <p:cNvPr id="1043" name="Oval 19"/>
          <p:cNvSpPr>
            <a:spLocks noChangeArrowheads="1"/>
          </p:cNvSpPr>
          <p:nvPr userDrawn="1"/>
        </p:nvSpPr>
        <p:spPr bwMode="auto">
          <a:xfrm>
            <a:off x="914400" y="6477000"/>
            <a:ext cx="3810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 Black" pitchFamily="34" charset="0"/>
              </a:rPr>
              <a:t>I</a:t>
            </a:r>
          </a:p>
        </p:txBody>
      </p:sp>
      <p:sp>
        <p:nvSpPr>
          <p:cNvPr id="1044" name="Oval 20"/>
          <p:cNvSpPr>
            <a:spLocks noChangeArrowheads="1"/>
          </p:cNvSpPr>
          <p:nvPr userDrawn="1"/>
        </p:nvSpPr>
        <p:spPr bwMode="auto">
          <a:xfrm>
            <a:off x="1066800" y="6324600"/>
            <a:ext cx="3810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 Black" pitchFamily="34" charset="0"/>
              </a:rPr>
              <a:t>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80834 0.01088 " pathEditMode="fixed" rAng="0" ptsTypes="AA">
                                      <p:cBhvr>
                                        <p:cTn id="14" dur="3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00" y="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80416 0.01112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00" y="6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8125 0.0111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00" y="6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4.44444E-6 L 0.8125 0.0111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42" grpId="0" animBg="1"/>
      <p:bldP spid="1042" grpId="1" animBg="1"/>
      <p:bldP spid="1043" grpId="0" animBg="1"/>
      <p:bldP spid="1043" grpId="1" animBg="1"/>
      <p:bldP spid="1044" grpId="0" animBg="1"/>
      <p:bldP spid="1044" grpId="1" animBg="1"/>
    </p:bld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79489" y="396875"/>
            <a:ext cx="7947025" cy="5848350"/>
            <a:chOff x="521" y="154"/>
            <a:chExt cx="5006" cy="3684"/>
          </a:xfrm>
        </p:grpSpPr>
        <p:sp>
          <p:nvSpPr>
            <p:cNvPr id="67588" name="WordArt 4"/>
            <p:cNvSpPr>
              <a:spLocks noChangeArrowheads="1" noChangeShapeType="1" noTextEdit="1"/>
            </p:cNvSpPr>
            <p:nvPr/>
          </p:nvSpPr>
          <p:spPr bwMode="auto">
            <a:xfrm>
              <a:off x="1020" y="2069"/>
              <a:ext cx="3922" cy="108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en-US" sz="3600" kern="10" normalizeH="1" dirty="0">
                <a:ln w="9525">
                  <a:noFill/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Comic Sans MS"/>
              </a:endParaRPr>
            </a:p>
          </p:txBody>
        </p:sp>
        <p:sp>
          <p:nvSpPr>
            <p:cNvPr id="67587" name="Freeform 3"/>
            <p:cNvSpPr>
              <a:spLocks/>
            </p:cNvSpPr>
            <p:nvPr/>
          </p:nvSpPr>
          <p:spPr bwMode="auto">
            <a:xfrm>
              <a:off x="521" y="154"/>
              <a:ext cx="5006" cy="3684"/>
            </a:xfrm>
            <a:custGeom>
              <a:avLst/>
              <a:gdLst/>
              <a:ahLst/>
              <a:cxnLst>
                <a:cxn ang="0">
                  <a:pos x="228" y="2736"/>
                </a:cxn>
                <a:cxn ang="0">
                  <a:pos x="108" y="2856"/>
                </a:cxn>
                <a:cxn ang="0">
                  <a:pos x="0" y="3084"/>
                </a:cxn>
                <a:cxn ang="0">
                  <a:pos x="12" y="3408"/>
                </a:cxn>
                <a:cxn ang="0">
                  <a:pos x="96" y="3516"/>
                </a:cxn>
                <a:cxn ang="0">
                  <a:pos x="156" y="3564"/>
                </a:cxn>
                <a:cxn ang="0">
                  <a:pos x="360" y="3672"/>
                </a:cxn>
                <a:cxn ang="0">
                  <a:pos x="516" y="3684"/>
                </a:cxn>
                <a:cxn ang="0">
                  <a:pos x="984" y="3672"/>
                </a:cxn>
                <a:cxn ang="0">
                  <a:pos x="1104" y="3612"/>
                </a:cxn>
                <a:cxn ang="0">
                  <a:pos x="1488" y="3420"/>
                </a:cxn>
                <a:cxn ang="0">
                  <a:pos x="1620" y="3324"/>
                </a:cxn>
                <a:cxn ang="0">
                  <a:pos x="1764" y="3252"/>
                </a:cxn>
                <a:cxn ang="0">
                  <a:pos x="2028" y="3048"/>
                </a:cxn>
                <a:cxn ang="0">
                  <a:pos x="2844" y="2364"/>
                </a:cxn>
                <a:cxn ang="0">
                  <a:pos x="3168" y="2028"/>
                </a:cxn>
                <a:cxn ang="0">
                  <a:pos x="3648" y="1464"/>
                </a:cxn>
                <a:cxn ang="0">
                  <a:pos x="3876" y="1188"/>
                </a:cxn>
                <a:cxn ang="0">
                  <a:pos x="4776" y="204"/>
                </a:cxn>
                <a:cxn ang="0">
                  <a:pos x="4956" y="36"/>
                </a:cxn>
                <a:cxn ang="0">
                  <a:pos x="4992" y="0"/>
                </a:cxn>
                <a:cxn ang="0">
                  <a:pos x="4968" y="36"/>
                </a:cxn>
                <a:cxn ang="0">
                  <a:pos x="4848" y="156"/>
                </a:cxn>
                <a:cxn ang="0">
                  <a:pos x="4608" y="384"/>
                </a:cxn>
                <a:cxn ang="0">
                  <a:pos x="4536" y="444"/>
                </a:cxn>
                <a:cxn ang="0">
                  <a:pos x="4512" y="480"/>
                </a:cxn>
                <a:cxn ang="0">
                  <a:pos x="4476" y="504"/>
                </a:cxn>
                <a:cxn ang="0">
                  <a:pos x="4320" y="624"/>
                </a:cxn>
                <a:cxn ang="0">
                  <a:pos x="4068" y="804"/>
                </a:cxn>
                <a:cxn ang="0">
                  <a:pos x="3792" y="972"/>
                </a:cxn>
                <a:cxn ang="0">
                  <a:pos x="3636" y="1032"/>
                </a:cxn>
                <a:cxn ang="0">
                  <a:pos x="2688" y="1392"/>
                </a:cxn>
                <a:cxn ang="0">
                  <a:pos x="2616" y="1416"/>
                </a:cxn>
                <a:cxn ang="0">
                  <a:pos x="2496" y="1440"/>
                </a:cxn>
                <a:cxn ang="0">
                  <a:pos x="2280" y="1488"/>
                </a:cxn>
                <a:cxn ang="0">
                  <a:pos x="2016" y="1524"/>
                </a:cxn>
                <a:cxn ang="0">
                  <a:pos x="1620" y="1596"/>
                </a:cxn>
                <a:cxn ang="0">
                  <a:pos x="1392" y="1680"/>
                </a:cxn>
                <a:cxn ang="0">
                  <a:pos x="1212" y="1860"/>
                </a:cxn>
                <a:cxn ang="0">
                  <a:pos x="1152" y="2136"/>
                </a:cxn>
                <a:cxn ang="0">
                  <a:pos x="1116" y="2292"/>
                </a:cxn>
                <a:cxn ang="0">
                  <a:pos x="1020" y="2328"/>
                </a:cxn>
                <a:cxn ang="0">
                  <a:pos x="780" y="2364"/>
                </a:cxn>
                <a:cxn ang="0">
                  <a:pos x="756" y="2496"/>
                </a:cxn>
                <a:cxn ang="0">
                  <a:pos x="720" y="2508"/>
                </a:cxn>
                <a:cxn ang="0">
                  <a:pos x="612" y="2520"/>
                </a:cxn>
                <a:cxn ang="0">
                  <a:pos x="516" y="2544"/>
                </a:cxn>
                <a:cxn ang="0">
                  <a:pos x="492" y="2616"/>
                </a:cxn>
                <a:cxn ang="0">
                  <a:pos x="312" y="2568"/>
                </a:cxn>
                <a:cxn ang="0">
                  <a:pos x="276" y="2472"/>
                </a:cxn>
                <a:cxn ang="0">
                  <a:pos x="240" y="2484"/>
                </a:cxn>
                <a:cxn ang="0">
                  <a:pos x="192" y="2520"/>
                </a:cxn>
                <a:cxn ang="0">
                  <a:pos x="156" y="2532"/>
                </a:cxn>
                <a:cxn ang="0">
                  <a:pos x="204" y="2700"/>
                </a:cxn>
                <a:cxn ang="0">
                  <a:pos x="228" y="2736"/>
                </a:cxn>
                <a:cxn ang="0">
                  <a:pos x="240" y="2772"/>
                </a:cxn>
                <a:cxn ang="0">
                  <a:pos x="228" y="2736"/>
                </a:cxn>
              </a:cxnLst>
              <a:rect l="0" t="0" r="r" b="b"/>
              <a:pathLst>
                <a:path w="5006" h="3684">
                  <a:moveTo>
                    <a:pt x="228" y="2736"/>
                  </a:moveTo>
                  <a:cubicBezTo>
                    <a:pt x="206" y="2803"/>
                    <a:pt x="149" y="2804"/>
                    <a:pt x="108" y="2856"/>
                  </a:cubicBezTo>
                  <a:cubicBezTo>
                    <a:pt x="40" y="2944"/>
                    <a:pt x="33" y="2984"/>
                    <a:pt x="0" y="3084"/>
                  </a:cubicBezTo>
                  <a:cubicBezTo>
                    <a:pt x="4" y="3192"/>
                    <a:pt x="5" y="3300"/>
                    <a:pt x="12" y="3408"/>
                  </a:cubicBezTo>
                  <a:cubicBezTo>
                    <a:pt x="16" y="3463"/>
                    <a:pt x="66" y="3471"/>
                    <a:pt x="96" y="3516"/>
                  </a:cubicBezTo>
                  <a:cubicBezTo>
                    <a:pt x="140" y="3583"/>
                    <a:pt x="95" y="3530"/>
                    <a:pt x="156" y="3564"/>
                  </a:cubicBezTo>
                  <a:cubicBezTo>
                    <a:pt x="224" y="3602"/>
                    <a:pt x="280" y="3659"/>
                    <a:pt x="360" y="3672"/>
                  </a:cubicBezTo>
                  <a:cubicBezTo>
                    <a:pt x="411" y="3681"/>
                    <a:pt x="464" y="3680"/>
                    <a:pt x="516" y="3684"/>
                  </a:cubicBezTo>
                  <a:cubicBezTo>
                    <a:pt x="672" y="3680"/>
                    <a:pt x="828" y="3683"/>
                    <a:pt x="984" y="3672"/>
                  </a:cubicBezTo>
                  <a:cubicBezTo>
                    <a:pt x="1029" y="3669"/>
                    <a:pt x="1063" y="3631"/>
                    <a:pt x="1104" y="3612"/>
                  </a:cubicBezTo>
                  <a:cubicBezTo>
                    <a:pt x="1171" y="3581"/>
                    <a:pt x="1398" y="3477"/>
                    <a:pt x="1488" y="3420"/>
                  </a:cubicBezTo>
                  <a:cubicBezTo>
                    <a:pt x="1534" y="3391"/>
                    <a:pt x="1574" y="3352"/>
                    <a:pt x="1620" y="3324"/>
                  </a:cubicBezTo>
                  <a:cubicBezTo>
                    <a:pt x="1666" y="3296"/>
                    <a:pt x="1718" y="3280"/>
                    <a:pt x="1764" y="3252"/>
                  </a:cubicBezTo>
                  <a:cubicBezTo>
                    <a:pt x="1865" y="3190"/>
                    <a:pt x="1934" y="3120"/>
                    <a:pt x="2028" y="3048"/>
                  </a:cubicBezTo>
                  <a:cubicBezTo>
                    <a:pt x="2370" y="2788"/>
                    <a:pt x="2551" y="2657"/>
                    <a:pt x="2844" y="2364"/>
                  </a:cubicBezTo>
                  <a:cubicBezTo>
                    <a:pt x="2911" y="2297"/>
                    <a:pt x="3113" y="2098"/>
                    <a:pt x="3168" y="2028"/>
                  </a:cubicBezTo>
                  <a:cubicBezTo>
                    <a:pt x="3692" y="1354"/>
                    <a:pt x="3161" y="2015"/>
                    <a:pt x="3648" y="1464"/>
                  </a:cubicBezTo>
                  <a:cubicBezTo>
                    <a:pt x="3727" y="1375"/>
                    <a:pt x="3795" y="1275"/>
                    <a:pt x="3876" y="1188"/>
                  </a:cubicBezTo>
                  <a:cubicBezTo>
                    <a:pt x="4253" y="783"/>
                    <a:pt x="4458" y="602"/>
                    <a:pt x="4776" y="204"/>
                  </a:cubicBezTo>
                  <a:cubicBezTo>
                    <a:pt x="4825" y="142"/>
                    <a:pt x="4897" y="87"/>
                    <a:pt x="4956" y="36"/>
                  </a:cubicBezTo>
                  <a:cubicBezTo>
                    <a:pt x="4969" y="25"/>
                    <a:pt x="4975" y="0"/>
                    <a:pt x="4992" y="0"/>
                  </a:cubicBezTo>
                  <a:cubicBezTo>
                    <a:pt x="5006" y="0"/>
                    <a:pt x="4977" y="25"/>
                    <a:pt x="4968" y="36"/>
                  </a:cubicBezTo>
                  <a:cubicBezTo>
                    <a:pt x="4930" y="80"/>
                    <a:pt x="4890" y="118"/>
                    <a:pt x="4848" y="156"/>
                  </a:cubicBezTo>
                  <a:cubicBezTo>
                    <a:pt x="4776" y="222"/>
                    <a:pt x="4698" y="339"/>
                    <a:pt x="4608" y="384"/>
                  </a:cubicBezTo>
                  <a:cubicBezTo>
                    <a:pt x="4550" y="472"/>
                    <a:pt x="4627" y="368"/>
                    <a:pt x="4536" y="444"/>
                  </a:cubicBezTo>
                  <a:cubicBezTo>
                    <a:pt x="4525" y="453"/>
                    <a:pt x="4522" y="470"/>
                    <a:pt x="4512" y="480"/>
                  </a:cubicBezTo>
                  <a:cubicBezTo>
                    <a:pt x="4502" y="490"/>
                    <a:pt x="4487" y="495"/>
                    <a:pt x="4476" y="504"/>
                  </a:cubicBezTo>
                  <a:cubicBezTo>
                    <a:pt x="4426" y="546"/>
                    <a:pt x="4383" y="603"/>
                    <a:pt x="4320" y="624"/>
                  </a:cubicBezTo>
                  <a:cubicBezTo>
                    <a:pt x="4271" y="698"/>
                    <a:pt x="4152" y="776"/>
                    <a:pt x="4068" y="804"/>
                  </a:cubicBezTo>
                  <a:cubicBezTo>
                    <a:pt x="3986" y="869"/>
                    <a:pt x="3889" y="931"/>
                    <a:pt x="3792" y="972"/>
                  </a:cubicBezTo>
                  <a:cubicBezTo>
                    <a:pt x="3638" y="1038"/>
                    <a:pt x="3775" y="951"/>
                    <a:pt x="3636" y="1032"/>
                  </a:cubicBezTo>
                  <a:cubicBezTo>
                    <a:pt x="3345" y="1202"/>
                    <a:pt x="3026" y="1358"/>
                    <a:pt x="2688" y="1392"/>
                  </a:cubicBezTo>
                  <a:cubicBezTo>
                    <a:pt x="2664" y="1400"/>
                    <a:pt x="2641" y="1410"/>
                    <a:pt x="2616" y="1416"/>
                  </a:cubicBezTo>
                  <a:cubicBezTo>
                    <a:pt x="2576" y="1426"/>
                    <a:pt x="2496" y="1440"/>
                    <a:pt x="2496" y="1440"/>
                  </a:cubicBezTo>
                  <a:cubicBezTo>
                    <a:pt x="2426" y="1475"/>
                    <a:pt x="2358" y="1478"/>
                    <a:pt x="2280" y="1488"/>
                  </a:cubicBezTo>
                  <a:cubicBezTo>
                    <a:pt x="2191" y="1518"/>
                    <a:pt x="2113" y="1517"/>
                    <a:pt x="2016" y="1524"/>
                  </a:cubicBezTo>
                  <a:cubicBezTo>
                    <a:pt x="1894" y="1565"/>
                    <a:pt x="1748" y="1568"/>
                    <a:pt x="1620" y="1596"/>
                  </a:cubicBezTo>
                  <a:cubicBezTo>
                    <a:pt x="1539" y="1614"/>
                    <a:pt x="1471" y="1660"/>
                    <a:pt x="1392" y="1680"/>
                  </a:cubicBezTo>
                  <a:cubicBezTo>
                    <a:pt x="1367" y="1756"/>
                    <a:pt x="1255" y="1774"/>
                    <a:pt x="1212" y="1860"/>
                  </a:cubicBezTo>
                  <a:cubicBezTo>
                    <a:pt x="1171" y="1943"/>
                    <a:pt x="1167" y="2046"/>
                    <a:pt x="1152" y="2136"/>
                  </a:cubicBezTo>
                  <a:cubicBezTo>
                    <a:pt x="1143" y="2189"/>
                    <a:pt x="1149" y="2250"/>
                    <a:pt x="1116" y="2292"/>
                  </a:cubicBezTo>
                  <a:cubicBezTo>
                    <a:pt x="1092" y="2321"/>
                    <a:pt x="1053" y="2321"/>
                    <a:pt x="1020" y="2328"/>
                  </a:cubicBezTo>
                  <a:cubicBezTo>
                    <a:pt x="930" y="2315"/>
                    <a:pt x="857" y="2313"/>
                    <a:pt x="780" y="2364"/>
                  </a:cubicBezTo>
                  <a:cubicBezTo>
                    <a:pt x="773" y="2408"/>
                    <a:pt x="781" y="2459"/>
                    <a:pt x="756" y="2496"/>
                  </a:cubicBezTo>
                  <a:cubicBezTo>
                    <a:pt x="749" y="2507"/>
                    <a:pt x="732" y="2506"/>
                    <a:pt x="720" y="2508"/>
                  </a:cubicBezTo>
                  <a:cubicBezTo>
                    <a:pt x="684" y="2514"/>
                    <a:pt x="648" y="2516"/>
                    <a:pt x="612" y="2520"/>
                  </a:cubicBezTo>
                  <a:cubicBezTo>
                    <a:pt x="566" y="2509"/>
                    <a:pt x="551" y="2492"/>
                    <a:pt x="516" y="2544"/>
                  </a:cubicBezTo>
                  <a:cubicBezTo>
                    <a:pt x="502" y="2565"/>
                    <a:pt x="492" y="2616"/>
                    <a:pt x="492" y="2616"/>
                  </a:cubicBezTo>
                  <a:cubicBezTo>
                    <a:pt x="425" y="2606"/>
                    <a:pt x="368" y="2605"/>
                    <a:pt x="312" y="2568"/>
                  </a:cubicBezTo>
                  <a:cubicBezTo>
                    <a:pt x="308" y="2550"/>
                    <a:pt x="294" y="2483"/>
                    <a:pt x="276" y="2472"/>
                  </a:cubicBezTo>
                  <a:cubicBezTo>
                    <a:pt x="265" y="2465"/>
                    <a:pt x="252" y="2480"/>
                    <a:pt x="240" y="2484"/>
                  </a:cubicBezTo>
                  <a:cubicBezTo>
                    <a:pt x="224" y="2496"/>
                    <a:pt x="209" y="2510"/>
                    <a:pt x="192" y="2520"/>
                  </a:cubicBezTo>
                  <a:cubicBezTo>
                    <a:pt x="181" y="2526"/>
                    <a:pt x="159" y="2520"/>
                    <a:pt x="156" y="2532"/>
                  </a:cubicBezTo>
                  <a:cubicBezTo>
                    <a:pt x="144" y="2579"/>
                    <a:pt x="183" y="2657"/>
                    <a:pt x="204" y="2700"/>
                  </a:cubicBezTo>
                  <a:cubicBezTo>
                    <a:pt x="210" y="2713"/>
                    <a:pt x="222" y="2723"/>
                    <a:pt x="228" y="2736"/>
                  </a:cubicBezTo>
                  <a:cubicBezTo>
                    <a:pt x="234" y="2747"/>
                    <a:pt x="240" y="2772"/>
                    <a:pt x="240" y="2772"/>
                  </a:cubicBezTo>
                  <a:cubicBezTo>
                    <a:pt x="240" y="2772"/>
                    <a:pt x="232" y="2748"/>
                    <a:pt x="228" y="2736"/>
                  </a:cubicBezTo>
                  <a:close/>
                </a:path>
              </a:pathLst>
            </a:custGeom>
            <a:solidFill>
              <a:srgbClr val="6600CC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89" name="WordArt 5"/>
          <p:cNvSpPr>
            <a:spLocks noChangeArrowheads="1" noChangeShapeType="1" noTextEdit="1"/>
          </p:cNvSpPr>
          <p:nvPr/>
        </p:nvSpPr>
        <p:spPr bwMode="auto">
          <a:xfrm rot="-1139962">
            <a:off x="1076126" y="1123455"/>
            <a:ext cx="7110412" cy="1247129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5204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3600" kern="10" dirty="0" err="1" smtClean="0">
                <a:ln w="9525">
                  <a:round/>
                  <a:headEnd/>
                  <a:tailEnd/>
                </a:ln>
                <a:latin typeface="Arial"/>
                <a:cs typeface="Arial"/>
              </a:rPr>
              <a:t>Ukuran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latin typeface="Arial"/>
                <a:cs typeface="Arial"/>
              </a:rPr>
              <a:t>Dispersi</a:t>
            </a:r>
            <a:endParaRPr lang="en-US" sz="3600" kern="10" dirty="0">
              <a:ln w="9525">
                <a:round/>
                <a:headEnd/>
                <a:tailEnd/>
              </a:ln>
              <a:solidFill>
                <a:schemeClr val="bg1">
                  <a:alpha val="89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7600" y="3048000"/>
            <a:ext cx="3962400" cy="2895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1313" indent="-341313" algn="ctr" hangingPunct="1">
              <a:lnSpc>
                <a:spcPct val="98000"/>
              </a:lnSpc>
              <a:spcBef>
                <a:spcPts val="638"/>
              </a:spcBef>
              <a:buFont typeface="Wingdings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RANGE</a:t>
            </a:r>
          </a:p>
          <a:p>
            <a:pPr marL="341313" indent="-341313" algn="ctr" hangingPunct="1">
              <a:lnSpc>
                <a:spcPct val="98000"/>
              </a:lnSpc>
              <a:spcBef>
                <a:spcPts val="638"/>
              </a:spcBef>
              <a:buFont typeface="Wingdings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id-ID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DEVIASI RATA-RATA</a:t>
            </a:r>
          </a:p>
          <a:p>
            <a:pPr marL="341313" indent="-341313" algn="ctr" hangingPunct="1">
              <a:lnSpc>
                <a:spcPct val="97000"/>
              </a:lnSpc>
              <a:spcBef>
                <a:spcPts val="638"/>
              </a:spcBef>
              <a:buFont typeface="Wingdings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id-ID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DEVIASI STANDART</a:t>
            </a:r>
          </a:p>
          <a:p>
            <a:pPr marL="341313" indent="-341313" algn="ctr" hangingPunct="1">
              <a:lnSpc>
                <a:spcPct val="97000"/>
              </a:lnSpc>
              <a:spcBef>
                <a:spcPts val="638"/>
              </a:spcBef>
              <a:buFont typeface="Wingdings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id-ID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VARIANCE</a:t>
            </a:r>
          </a:p>
          <a:p>
            <a:pPr marL="341313" indent="-341313" algn="ctr" hangingPunct="1">
              <a:lnSpc>
                <a:spcPct val="97000"/>
              </a:lnSpc>
              <a:spcBef>
                <a:spcPts val="638"/>
              </a:spcBef>
              <a:buFont typeface="Wingdings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id-ID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KOEFISIEN VARIASI</a:t>
            </a:r>
          </a:p>
          <a:p>
            <a:pPr marL="341313" indent="-341313" algn="ctr" hangingPunct="1">
              <a:lnSpc>
                <a:spcPct val="97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id-ID" dirty="0" smtClean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  <a:p>
            <a:pPr marL="341313" indent="-341313" algn="ctr" hangingPunct="1">
              <a:lnSpc>
                <a:spcPct val="97000"/>
              </a:lnSpc>
              <a:spcBef>
                <a:spcPts val="638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id-ID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BERLAKU UNTUK DATA TUNGGAL &amp; DATA GANDA/BERGOLONG</a:t>
            </a:r>
            <a:endParaRPr lang="id-ID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09600"/>
          </a:xfrm>
        </p:spPr>
        <p:txBody>
          <a:bodyPr/>
          <a:lstStyle/>
          <a:p>
            <a:r>
              <a:rPr lang="en-US" sz="1800" dirty="0" smtClean="0">
                <a:solidFill>
                  <a:srgbClr val="FF0000"/>
                </a:solidFill>
              </a:rPr>
              <a:t>UNTUK JUMLAH SAMPEL KECIL/MENGGUNAKAN SAMPEL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DATA TUNGGAL                       DATA GANDA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534400" cy="5943600"/>
          </a:xfrm>
          <a:solidFill>
            <a:srgbClr val="CCFF99"/>
          </a:solidFill>
        </p:spPr>
        <p:txBody>
          <a:bodyPr/>
          <a:lstStyle/>
          <a:p>
            <a:pPr marL="457200" indent="-457200">
              <a:buAutoNum type="alphaUcPeriod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RANGE =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Nb-Nk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            A.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RANGE =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Nb-Nk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457200" indent="-457200">
              <a:buAutoNum type="alphaUcPeriod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DEVIASI RATA-RATA         B.  DEVIASI RATA-RATA</a:t>
            </a:r>
          </a:p>
          <a:p>
            <a:pPr marL="457200" indent="-45720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DR= ∑   xi –x                           DR= ∑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fi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Tti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- x</a:t>
            </a: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         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∑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fi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</a:p>
          <a:p>
            <a:pPr marL="457200" indent="-457200">
              <a:buAutoNum type="alphaUcPeriod" startAt="3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DEVIASI STANDAR             C. DEVIASI STANDAR</a:t>
            </a:r>
          </a:p>
          <a:p>
            <a:pPr marL="457200" indent="-45720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DS = √ ∑ (x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i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– x ) 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2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                 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DS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=  √   ∑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fi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(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Tti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-X) 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2</a:t>
            </a:r>
          </a:p>
          <a:p>
            <a:pPr marL="457200" indent="-45720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                  n-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1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                                        n-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1</a:t>
            </a:r>
          </a:p>
          <a:p>
            <a:pPr marL="457200" indent="-457200">
              <a:buAutoNum type="alphaUcPeriod" startAt="4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KOEFISIEN VARIASI                S=DS</a:t>
            </a:r>
          </a:p>
          <a:p>
            <a:pPr marL="457200" indent="-45720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V = DS                                      ∑F = N = n</a:t>
            </a:r>
          </a:p>
          <a:p>
            <a:pPr marL="457200" indent="-45720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        X                                          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Rumus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ini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untuk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n &lt; 100</a:t>
            </a:r>
          </a:p>
          <a:p>
            <a:pPr marL="457200" indent="-457200"/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                                                  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(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sampel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kecil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)</a:t>
            </a:r>
          </a:p>
          <a:p>
            <a:pPr marL="457200" indent="-457200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                                                             D. KOEFISIEN VARIASI </a:t>
            </a:r>
          </a:p>
          <a:p>
            <a:pPr marL="457200" indent="-457200"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(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Rumusnya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sama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dg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rumus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pada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data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tunggal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) </a:t>
            </a:r>
          </a:p>
          <a:p>
            <a:pPr marL="457200" indent="-457200"/>
            <a:endParaRPr lang="en-US" sz="2000" b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457200" indent="-457200"/>
            <a:endParaRPr lang="en-US" sz="2000" b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457200" indent="-457200"/>
            <a:endParaRPr lang="en-US" sz="2400" b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457200" indent="-457200"/>
            <a:endParaRPr lang="en-US" sz="24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E61DE-324B-4B03-85D0-4CDF4C74F188}" type="slidenum">
              <a:rPr lang="en-US" smtClean="0"/>
              <a:pPr/>
              <a:t>2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791494" y="2094706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667000" y="1905000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858294" y="2094706"/>
            <a:ext cx="380206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05000" y="23622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>
            <a:off x="2971800" y="3352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24000" y="4953000"/>
            <a:ext cx="685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00200" y="50292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1829594" y="3428206"/>
            <a:ext cx="502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287294" y="2018506"/>
            <a:ext cx="380206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162800" y="1905000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7277894" y="2018506"/>
            <a:ext cx="380206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943600" y="2286000"/>
            <a:ext cx="1752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248400" y="3733800"/>
            <a:ext cx="1524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9000" y="3352800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172200" y="3276600"/>
            <a:ext cx="1600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905000" y="3276600"/>
            <a:ext cx="1600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057400" y="3733800"/>
            <a:ext cx="1447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/>
          <p:nvPr/>
        </p:nvCxnSpPr>
        <p:spPr>
          <a:xfrm rot="16200000" flipH="1">
            <a:off x="3619500" y="4762500"/>
            <a:ext cx="1828800" cy="9906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382000" cy="10668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UNTUK JUMLAH SAMPEL BESAR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/MENGGUNAKAN POPULASI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2590799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  <a:latin typeface="Calibri" pitchFamily="34" charset="0"/>
              </a:rPr>
              <a:t>DATA TUNGGAL                DATA GANDA</a:t>
            </a:r>
          </a:p>
          <a:p>
            <a:r>
              <a:rPr lang="en-US" b="1" dirty="0" smtClean="0">
                <a:latin typeface="Calibri" pitchFamily="34" charset="0"/>
              </a:rPr>
              <a:t>DS= √ ∑  (x</a:t>
            </a:r>
            <a:r>
              <a:rPr lang="en-US" sz="2800" b="1" dirty="0" smtClean="0">
                <a:latin typeface="Calibri" pitchFamily="34" charset="0"/>
              </a:rPr>
              <a:t>i – x )</a:t>
            </a:r>
            <a:r>
              <a:rPr lang="en-US" sz="2000" b="1" dirty="0" smtClean="0">
                <a:latin typeface="Calibri" pitchFamily="34" charset="0"/>
              </a:rPr>
              <a:t>2 </a:t>
            </a:r>
            <a:r>
              <a:rPr lang="en-US" sz="1800" b="1" dirty="0" smtClean="0">
                <a:latin typeface="Calibri" pitchFamily="34" charset="0"/>
              </a:rPr>
              <a:t>                             </a:t>
            </a:r>
            <a:r>
              <a:rPr lang="en-US" b="1" dirty="0" smtClean="0">
                <a:latin typeface="Calibri" pitchFamily="34" charset="0"/>
              </a:rPr>
              <a:t>DS= √ ∑ </a:t>
            </a:r>
            <a:r>
              <a:rPr lang="en-US" b="1" dirty="0" err="1" smtClean="0">
                <a:latin typeface="Calibri" pitchFamily="34" charset="0"/>
              </a:rPr>
              <a:t>f</a:t>
            </a:r>
            <a:r>
              <a:rPr lang="en-US" sz="2800" b="1" dirty="0" err="1" smtClean="0">
                <a:latin typeface="Calibri" pitchFamily="34" charset="0"/>
              </a:rPr>
              <a:t>i</a:t>
            </a:r>
            <a:r>
              <a:rPr lang="en-US" b="1" dirty="0" smtClean="0">
                <a:latin typeface="Calibri" pitchFamily="34" charset="0"/>
              </a:rPr>
              <a:t> (</a:t>
            </a:r>
            <a:r>
              <a:rPr lang="en-US" b="1" dirty="0" err="1" smtClean="0">
                <a:latin typeface="Calibri" pitchFamily="34" charset="0"/>
              </a:rPr>
              <a:t>Tt</a:t>
            </a:r>
            <a:r>
              <a:rPr lang="en-US" sz="2800" b="1" dirty="0" err="1" smtClean="0">
                <a:latin typeface="Calibri" pitchFamily="34" charset="0"/>
              </a:rPr>
              <a:t>i</a:t>
            </a:r>
            <a:r>
              <a:rPr lang="en-US" b="1" dirty="0" smtClean="0">
                <a:latin typeface="Calibri" pitchFamily="34" charset="0"/>
              </a:rPr>
              <a:t>-x )</a:t>
            </a:r>
            <a:r>
              <a:rPr lang="en-US" sz="2000" b="1" dirty="0" smtClean="0">
                <a:latin typeface="Calibri" pitchFamily="34" charset="0"/>
              </a:rPr>
              <a:t>2</a:t>
            </a:r>
          </a:p>
          <a:p>
            <a:r>
              <a:rPr lang="en-US" b="1" dirty="0" smtClean="0">
                <a:latin typeface="Calibri" pitchFamily="34" charset="0"/>
              </a:rPr>
              <a:t>                  n                                              </a:t>
            </a:r>
            <a:r>
              <a:rPr lang="en-US" b="1" dirty="0" err="1" smtClean="0">
                <a:latin typeface="Calibri" pitchFamily="34" charset="0"/>
              </a:rPr>
              <a:t>n</a:t>
            </a:r>
            <a:endParaRPr lang="en-US" b="1" dirty="0" smtClean="0">
              <a:latin typeface="Calibri" pitchFamily="34" charset="0"/>
            </a:endParaRPr>
          </a:p>
          <a:p>
            <a:r>
              <a:rPr lang="en-US" b="1" dirty="0" err="1" smtClean="0">
                <a:latin typeface="Calibri" pitchFamily="34" charset="0"/>
              </a:rPr>
              <a:t>Rumus</a:t>
            </a:r>
            <a:r>
              <a:rPr lang="en-US" b="1" dirty="0" smtClean="0">
                <a:latin typeface="Calibri" pitchFamily="34" charset="0"/>
              </a:rPr>
              <a:t>  </a:t>
            </a:r>
            <a:r>
              <a:rPr lang="en-US" b="1" dirty="0" err="1" smtClean="0">
                <a:latin typeface="Calibri" pitchFamily="34" charset="0"/>
              </a:rPr>
              <a:t>populasi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en-US" b="1" dirty="0" err="1" smtClean="0">
                <a:latin typeface="Calibri" pitchFamily="34" charset="0"/>
              </a:rPr>
              <a:t>hanya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en-US" b="1" dirty="0" err="1" smtClean="0">
                <a:latin typeface="Calibri" pitchFamily="34" charset="0"/>
              </a:rPr>
              <a:t>untuk</a:t>
            </a:r>
            <a:r>
              <a:rPr lang="en-US" b="1" dirty="0" smtClean="0">
                <a:latin typeface="Calibri" pitchFamily="34" charset="0"/>
              </a:rPr>
              <a:t> DS </a:t>
            </a:r>
            <a:r>
              <a:rPr lang="en-US" b="1" dirty="0" err="1" smtClean="0">
                <a:latin typeface="Calibri" pitchFamily="34" charset="0"/>
              </a:rPr>
              <a:t>saja</a:t>
            </a:r>
            <a:endParaRPr lang="en-US" b="1" dirty="0" smtClean="0">
              <a:latin typeface="Calibri" pitchFamily="34" charset="0"/>
            </a:endParaRPr>
          </a:p>
          <a:p>
            <a:endParaRPr lang="en-US" b="1" dirty="0" smtClean="0">
              <a:latin typeface="Calibri" pitchFamily="34" charset="0"/>
            </a:endParaRPr>
          </a:p>
          <a:p>
            <a:endParaRPr lang="en-US" b="1" dirty="0" smtClean="0">
              <a:latin typeface="Calibri" pitchFamily="34" charset="0"/>
            </a:endParaRPr>
          </a:p>
          <a:p>
            <a:r>
              <a:rPr lang="en-US" b="1" dirty="0" smtClean="0">
                <a:latin typeface="Calibri" pitchFamily="34" charset="0"/>
              </a:rPr>
              <a:t>                         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E61DE-324B-4B03-85D0-4CDF4C74F188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544094" y="2399506"/>
            <a:ext cx="1599406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00200" y="2209800"/>
            <a:ext cx="1752600" cy="1588"/>
          </a:xfrm>
          <a:prstGeom prst="line">
            <a:avLst/>
          </a:prstGeom>
          <a:ln>
            <a:solidFill>
              <a:schemeClr val="tx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9400" y="2286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676400" y="2743200"/>
            <a:ext cx="1600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67400" y="2209800"/>
            <a:ext cx="1752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239000" y="22860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867400" y="2743200"/>
            <a:ext cx="1828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2971800" y="3962400"/>
          <a:ext cx="34290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0" name="Clip" r:id="rId3" imgW="3657600" imgH="2437790" progId="">
                  <p:embed/>
                </p:oleObj>
              </mc:Choice>
              <mc:Fallback>
                <p:oleObj name="Clip" r:id="rId3" imgW="3657600" imgH="243779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962400"/>
                        <a:ext cx="3429000" cy="19812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163</Words>
  <Application>Microsoft Office PowerPoint</Application>
  <PresentationFormat>On-screen Show (4:3)</PresentationFormat>
  <Paragraphs>35</Paragraphs>
  <Slides>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Default Design</vt:lpstr>
      <vt:lpstr>Clip</vt:lpstr>
      <vt:lpstr>PowerPoint Presentation</vt:lpstr>
      <vt:lpstr>UNTUK JUMLAH SAMPEL KECIL/MENGGUNAKAN SAMPEL DATA TUNGGAL                       DATA GANDA</vt:lpstr>
      <vt:lpstr>UNTUK JUMLAH SAMPEL BESAR /MENGGUNAKAN POPULASI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Penyusunan SEh-MU</dc:title>
  <dc:subject>Manahemen University</dc:subject>
  <dc:creator>CI Sutrisno</dc:creator>
  <cp:keywords>Inovasi belajar</cp:keywords>
  <cp:lastModifiedBy>ASUS</cp:lastModifiedBy>
  <cp:revision>144</cp:revision>
  <dcterms:created xsi:type="dcterms:W3CDTF">2007-09-02T01:47:06Z</dcterms:created>
  <dcterms:modified xsi:type="dcterms:W3CDTF">2020-05-08T16:16:51Z</dcterms:modified>
  <cp:category>Hibah Pengajaran</cp:category>
</cp:coreProperties>
</file>