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0" r:id="rId5"/>
    <p:sldId id="261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4A78A-247D-4E63-951A-0D4A7617B530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DEEE88-91B6-4730-89E1-1AC83A71561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4A78A-247D-4E63-951A-0D4A7617B530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EEE88-91B6-4730-89E1-1AC83A71561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5DEEE88-91B6-4730-89E1-1AC83A71561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4A78A-247D-4E63-951A-0D4A7617B530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4A78A-247D-4E63-951A-0D4A7617B530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5DEEE88-91B6-4730-89E1-1AC83A71561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4A78A-247D-4E63-951A-0D4A7617B530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DEEE88-91B6-4730-89E1-1AC83A71561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8D4A78A-247D-4E63-951A-0D4A7617B530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EEE88-91B6-4730-89E1-1AC83A71561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4A78A-247D-4E63-951A-0D4A7617B530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5DEEE88-91B6-4730-89E1-1AC83A71561E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4A78A-247D-4E63-951A-0D4A7617B530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5DEEE88-91B6-4730-89E1-1AC83A7156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4A78A-247D-4E63-951A-0D4A7617B530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5DEEE88-91B6-4730-89E1-1AC83A7156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DEEE88-91B6-4730-89E1-1AC83A71561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4A78A-247D-4E63-951A-0D4A7617B530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5DEEE88-91B6-4730-89E1-1AC83A71561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8D4A78A-247D-4E63-951A-0D4A7617B530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8D4A78A-247D-4E63-951A-0D4A7617B530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DEEE88-91B6-4730-89E1-1AC83A71561E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KONSEP PENGEMBANGAN WILAYAH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272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Salah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berimbang</a:t>
            </a:r>
            <a:r>
              <a:rPr lang="en-US" dirty="0" smtClean="0"/>
              <a:t> (balanced development). 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Murty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berimbang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mengharuskan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,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industrialisasi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/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seragam</a:t>
            </a:r>
            <a:r>
              <a:rPr lang="en-US" dirty="0" smtClean="0"/>
              <a:t>,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bentuk-bentuk</a:t>
            </a:r>
            <a:r>
              <a:rPr lang="en-US" dirty="0" smtClean="0"/>
              <a:t> </a:t>
            </a:r>
            <a:r>
              <a:rPr lang="en-US" dirty="0" err="1" smtClean="0"/>
              <a:t>keseragaman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tngkat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Pembangunan yang </a:t>
            </a:r>
            <a:r>
              <a:rPr lang="en-US" dirty="0" err="1" smtClean="0"/>
              <a:t>berimbang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terpenuhinya</a:t>
            </a:r>
            <a:r>
              <a:rPr lang="en-US" dirty="0" smtClean="0"/>
              <a:t> </a:t>
            </a:r>
            <a:r>
              <a:rPr lang="en-US" dirty="0" err="1" smtClean="0"/>
              <a:t>potensi-potensi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/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jelas-jelas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39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(regional Development)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memacu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kesenjangan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kelestarian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pelakunya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menguntungkan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bagiannya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83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2800" dirty="0" err="1" smtClean="0"/>
              <a:t>Diperlukan</a:t>
            </a:r>
            <a:r>
              <a:rPr lang="en-US" sz="2800" dirty="0" smtClean="0"/>
              <a:t> </a:t>
            </a:r>
            <a:r>
              <a:rPr lang="en-US" sz="2800" dirty="0" err="1" smtClean="0"/>
              <a:t>pendekatan</a:t>
            </a:r>
            <a:r>
              <a:rPr lang="en-US" sz="2800" dirty="0" smtClean="0"/>
              <a:t> </a:t>
            </a:r>
            <a:r>
              <a:rPr lang="en-US" sz="2800" dirty="0" err="1" smtClean="0"/>
              <a:t>perencanaan</a:t>
            </a:r>
            <a:r>
              <a:rPr lang="en-US" sz="2800" dirty="0" smtClean="0"/>
              <a:t> 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berbasis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hal-hal</a:t>
            </a:r>
            <a:r>
              <a:rPr lang="en-US" sz="2800" dirty="0" smtClean="0"/>
              <a:t> </a:t>
            </a:r>
            <a:r>
              <a:rPr lang="en-US" sz="2800" dirty="0" err="1" smtClean="0"/>
              <a:t>berikut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diinginkan</a:t>
            </a:r>
            <a:endParaRPr lang="en-US" dirty="0" smtClean="0"/>
          </a:p>
          <a:p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endParaRPr lang="en-US" dirty="0" smtClean="0"/>
          </a:p>
          <a:p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pemanfaatan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dimasa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berkelanutan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Disesuaikan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mengimplementasikan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yang </a:t>
            </a:r>
            <a:r>
              <a:rPr lang="en-US" dirty="0" err="1" smtClean="0"/>
              <a:t>disusun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32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100" dirty="0" err="1" smtClean="0"/>
              <a:t>Tiga</a:t>
            </a:r>
            <a:r>
              <a:rPr lang="en-US" sz="3100" dirty="0" smtClean="0"/>
              <a:t> </a:t>
            </a:r>
            <a:r>
              <a:rPr lang="en-US" sz="3100" dirty="0" err="1" smtClean="0"/>
              <a:t>prasyarat</a:t>
            </a:r>
            <a:r>
              <a:rPr lang="en-US" sz="3100" dirty="0" smtClean="0"/>
              <a:t> </a:t>
            </a:r>
            <a:r>
              <a:rPr lang="en-US" sz="3100" dirty="0" err="1" smtClean="0"/>
              <a:t>percepatan</a:t>
            </a:r>
            <a:r>
              <a:rPr lang="en-US" sz="3100" dirty="0" smtClean="0"/>
              <a:t> </a:t>
            </a:r>
            <a:r>
              <a:rPr lang="en-US" sz="3100" dirty="0" err="1" smtClean="0"/>
              <a:t>pengembangan</a:t>
            </a:r>
            <a:r>
              <a:rPr lang="en-US" sz="3100" dirty="0" smtClean="0"/>
              <a:t> </a:t>
            </a:r>
            <a:r>
              <a:rPr lang="en-US" sz="3100" dirty="0" err="1" smtClean="0"/>
              <a:t>wiayah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Mobilisasi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penggerakan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domestik</a:t>
            </a:r>
            <a:endParaRPr lang="en-US" dirty="0" smtClean="0"/>
          </a:p>
          <a:p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minimum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endParaRPr lang="en-US" dirty="0" smtClean="0"/>
          </a:p>
          <a:p>
            <a:r>
              <a:rPr lang="en-US" dirty="0" err="1" smtClean="0"/>
              <a:t>Mempraktekkan</a:t>
            </a:r>
            <a:r>
              <a:rPr lang="en-US" dirty="0" smtClean="0"/>
              <a:t> “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partisipatif</a:t>
            </a:r>
            <a:r>
              <a:rPr lang="en-US" dirty="0" smtClean="0"/>
              <a:t>”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berkelanutan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48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dirty="0" err="1" smtClean="0"/>
              <a:t>Arahan</a:t>
            </a:r>
            <a:r>
              <a:rPr lang="en-US" sz="3200" dirty="0" smtClean="0"/>
              <a:t> </a:t>
            </a:r>
            <a:r>
              <a:rPr lang="en-US" sz="3200" dirty="0" err="1" smtClean="0"/>
              <a:t>kebijakan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tujuan</a:t>
            </a:r>
            <a:r>
              <a:rPr lang="en-US" sz="3200" dirty="0" smtClean="0"/>
              <a:t> </a:t>
            </a:r>
            <a:r>
              <a:rPr lang="en-US" sz="3200" dirty="0" err="1" smtClean="0"/>
              <a:t>pengembangan</a:t>
            </a:r>
            <a:r>
              <a:rPr lang="en-US" sz="3200" dirty="0" smtClean="0"/>
              <a:t> </a:t>
            </a:r>
            <a:r>
              <a:rPr lang="en-US" sz="3200" dirty="0" err="1" smtClean="0"/>
              <a:t>wilayah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potensial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promosi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Merangsang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struktural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paling </a:t>
            </a:r>
            <a:r>
              <a:rPr lang="en-US" dirty="0" err="1" smtClean="0"/>
              <a:t>tertinggal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proses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endParaRPr lang="en-US" dirty="0" smtClean="0"/>
          </a:p>
          <a:p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pengembagan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r>
              <a:rPr lang="en-US" dirty="0" err="1" smtClean="0"/>
              <a:t>Memasukkan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program-program </a:t>
            </a:r>
            <a:r>
              <a:rPr lang="en-US" dirty="0" err="1" smtClean="0"/>
              <a:t>pembangunan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lima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(</a:t>
            </a:r>
            <a:r>
              <a:rPr lang="en-US" dirty="0" err="1" smtClean="0"/>
              <a:t>institusional</a:t>
            </a:r>
            <a:r>
              <a:rPr lang="en-US" dirty="0" smtClean="0"/>
              <a:t>).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spasial</a:t>
            </a:r>
            <a:r>
              <a:rPr lang="en-US" dirty="0" smtClean="0"/>
              <a:t>,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89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Pembangunan </a:t>
            </a:r>
            <a:r>
              <a:rPr lang="en-US" sz="3200" dirty="0" err="1" smtClean="0"/>
              <a:t>Berkelanjutan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keberimbangan</a:t>
            </a:r>
            <a:r>
              <a:rPr lang="en-US" dirty="0" smtClean="0"/>
              <a:t>,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dituntut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keberimbangan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kesdilan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 (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/sustainable development),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mengrbankan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Keberlanjutan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dala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keberlajutan</a:t>
            </a:r>
            <a:r>
              <a:rPr lang="en-US" dirty="0" smtClean="0"/>
              <a:t>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keberlanjutan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Serageldin</a:t>
            </a:r>
            <a:r>
              <a:rPr lang="en-US" dirty="0" smtClean="0"/>
              <a:t>). </a:t>
            </a:r>
            <a:r>
              <a:rPr lang="en-US" dirty="0" err="1" smtClean="0"/>
              <a:t>Spangenberg</a:t>
            </a:r>
            <a:r>
              <a:rPr lang="en-US" dirty="0" smtClean="0"/>
              <a:t> </a:t>
            </a:r>
            <a:r>
              <a:rPr lang="en-US" dirty="0" err="1" smtClean="0"/>
              <a:t>menambahkan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keempat</a:t>
            </a:r>
            <a:r>
              <a:rPr lang="en-US" dirty="0" smtClean="0"/>
              <a:t> </a:t>
            </a:r>
            <a:r>
              <a:rPr lang="en-US" dirty="0" err="1" smtClean="0"/>
              <a:t>keberlanjutan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22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 err="1" smtClean="0"/>
              <a:t>Peranan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pemerintah-masyarakat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kecenderungan</a:t>
            </a:r>
            <a:r>
              <a:rPr lang="en-US" sz="2800" dirty="0" smtClean="0"/>
              <a:t> </a:t>
            </a:r>
            <a:r>
              <a:rPr lang="en-US" sz="2800" dirty="0" err="1" smtClean="0"/>
              <a:t>desentralisasi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60960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disalahartikan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proses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perencana</a:t>
            </a:r>
            <a:r>
              <a:rPr lang="en-US" dirty="0" smtClean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/>
              <a:t> </a:t>
            </a:r>
            <a:r>
              <a:rPr lang="en-US" dirty="0" smtClean="0"/>
              <a:t>(top down).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asimetrik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punya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legal.</a:t>
            </a:r>
          </a:p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pengkajian</a:t>
            </a:r>
            <a:r>
              <a:rPr lang="en-US" dirty="0" smtClean="0"/>
              <a:t> yang </a:t>
            </a:r>
            <a:r>
              <a:rPr lang="en-US" dirty="0" err="1" smtClean="0"/>
              <a:t>sistematis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</a:t>
            </a:r>
            <a:r>
              <a:rPr lang="en-US" dirty="0" err="1" smtClean="0"/>
              <a:t>pemanfaatan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yang </a:t>
            </a:r>
            <a:r>
              <a:rPr lang="en-US" dirty="0" err="1" smtClean="0"/>
              <a:t>terbaik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produktivitas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endParaRPr lang="en-US" dirty="0" smtClean="0"/>
          </a:p>
          <a:p>
            <a:r>
              <a:rPr lang="en-US" dirty="0" smtClean="0"/>
              <a:t>Pembangunan yang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mengontrol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lingkungannya</a:t>
            </a:r>
            <a:r>
              <a:rPr lang="en-US" dirty="0" smtClean="0"/>
              <a:t> (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proses-proses </a:t>
            </a:r>
            <a:r>
              <a:rPr lang="en-US" dirty="0" err="1" smtClean="0"/>
              <a:t>partisipatif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kolaboratif</a:t>
            </a:r>
            <a:r>
              <a:rPr lang="en-US" dirty="0" smtClean="0"/>
              <a:t>) yang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material, </a:t>
            </a:r>
            <a:r>
              <a:rPr lang="en-US" dirty="0" err="1" smtClean="0"/>
              <a:t>meningkatnya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pemilikan</a:t>
            </a:r>
            <a:r>
              <a:rPr lang="en-US" dirty="0" smtClean="0"/>
              <a:t>,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kemandirian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mengisyaratkan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dibanding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sektoral</a:t>
            </a:r>
            <a:r>
              <a:rPr lang="en-US" dirty="0" smtClean="0"/>
              <a:t> 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berperannya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Pembangunan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memandang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keterpaduan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sektoral</a:t>
            </a:r>
            <a:r>
              <a:rPr lang="en-US" dirty="0" smtClean="0"/>
              <a:t>,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spasial</a:t>
            </a:r>
            <a:r>
              <a:rPr lang="en-US" dirty="0" smtClean="0"/>
              <a:t>,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(</a:t>
            </a:r>
            <a:r>
              <a:rPr lang="en-US" dirty="0" err="1" smtClean="0"/>
              <a:t>institusi</a:t>
            </a:r>
            <a:r>
              <a:rPr lang="en-US" dirty="0" smtClean="0"/>
              <a:t>) </a:t>
            </a:r>
            <a:r>
              <a:rPr lang="en-US" dirty="0" err="1" smtClean="0"/>
              <a:t>pemabngunan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.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program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sektoral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34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 err="1" smtClean="0"/>
              <a:t>Tujuan-tujuan</a:t>
            </a:r>
            <a:r>
              <a:rPr lang="en-US" sz="3600" dirty="0" smtClean="0"/>
              <a:t> </a:t>
            </a:r>
            <a:r>
              <a:rPr lang="en-US" sz="3600" dirty="0" err="1" smtClean="0"/>
              <a:t>pembangunan</a:t>
            </a:r>
            <a:r>
              <a:rPr lang="en-US" sz="3600" dirty="0" smtClean="0"/>
              <a:t> </a:t>
            </a:r>
            <a:r>
              <a:rPr lang="en-US" sz="3600" dirty="0" err="1" smtClean="0"/>
              <a:t>wilayah</a:t>
            </a:r>
            <a:r>
              <a:rPr lang="en-US" sz="3600" dirty="0" smtClean="0"/>
              <a:t> </a:t>
            </a:r>
            <a:r>
              <a:rPr lang="en-US" sz="3600" dirty="0" err="1" smtClean="0"/>
              <a:t>terkait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lima kata </a:t>
            </a:r>
            <a:r>
              <a:rPr lang="en-US" sz="3600" dirty="0" err="1" smtClean="0"/>
              <a:t>kunci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Pertumbuhan</a:t>
            </a:r>
            <a:endParaRPr lang="en-US" dirty="0"/>
          </a:p>
          <a:p>
            <a:r>
              <a:rPr lang="en-US" dirty="0" err="1" smtClean="0"/>
              <a:t>Pemerataan</a:t>
            </a:r>
            <a:endParaRPr lang="en-US" dirty="0" smtClean="0"/>
          </a:p>
          <a:p>
            <a:r>
              <a:rPr lang="en-US" dirty="0" err="1" smtClean="0"/>
              <a:t>Keberimbangan</a:t>
            </a:r>
            <a:endParaRPr lang="en-US" dirty="0" smtClean="0"/>
          </a:p>
          <a:p>
            <a:r>
              <a:rPr lang="en-US" dirty="0" err="1"/>
              <a:t>Penguatan</a:t>
            </a:r>
            <a:r>
              <a:rPr lang="en-US" dirty="0"/>
              <a:t> </a:t>
            </a:r>
            <a:r>
              <a:rPr lang="en-US" dirty="0" err="1" smtClean="0"/>
              <a:t>keterkaitan</a:t>
            </a:r>
            <a:endParaRPr lang="en-US" dirty="0" smtClean="0"/>
          </a:p>
          <a:p>
            <a:r>
              <a:rPr lang="en-US" dirty="0" err="1" smtClean="0"/>
              <a:t>Kemandirian</a:t>
            </a:r>
            <a:endParaRPr lang="en-US" dirty="0" smtClean="0"/>
          </a:p>
          <a:p>
            <a:r>
              <a:rPr lang="en-US" dirty="0" err="1" smtClean="0"/>
              <a:t>keberlanjutan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18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336</TotalTime>
  <Words>638</Words>
  <Application>Microsoft Office PowerPoint</Application>
  <PresentationFormat>On-screen Show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Civic</vt:lpstr>
      <vt:lpstr>KONSEP PENGEMBANGAN WILAYAH</vt:lpstr>
      <vt:lpstr>PowerPoint Presentation</vt:lpstr>
      <vt:lpstr>PowerPoint Presentation</vt:lpstr>
      <vt:lpstr>Diperlukan pendekatan perencanaan wilayah yang berbasis pada hal-hal berikut:</vt:lpstr>
      <vt:lpstr>Tiga prasyarat percepatan pengembangan wiayah:</vt:lpstr>
      <vt:lpstr>Arahan kebijakan dan tujuan pengembangan wilayah</vt:lpstr>
      <vt:lpstr>Pembangunan Berkelanjutan</vt:lpstr>
      <vt:lpstr>Peranan pemerintah-masyarakat dan kecenderungan desentralisasi pembangunan</vt:lpstr>
      <vt:lpstr>Tujuan-tujuan pembangunan wilayah terkait dengan lima kata kunci: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PENGEMBANGAN WILAYAH</dc:title>
  <dc:creator>Widati</dc:creator>
  <cp:lastModifiedBy>Widati</cp:lastModifiedBy>
  <cp:revision>17</cp:revision>
  <dcterms:created xsi:type="dcterms:W3CDTF">2017-03-03T03:52:39Z</dcterms:created>
  <dcterms:modified xsi:type="dcterms:W3CDTF">2018-03-21T07:17:59Z</dcterms:modified>
</cp:coreProperties>
</file>