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BA63134-B444-4C18-814B-7533A6E8264C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095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Orde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19200"/>
            <a:ext cx="7848600" cy="5105400"/>
          </a:xfrm>
        </p:spPr>
        <p:txBody>
          <a:bodyPr>
            <a:normAutofit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Adanya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Departemen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Penerangan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bagian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pemerintah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mengawasi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terutama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media </a:t>
            </a:r>
            <a:r>
              <a:rPr lang="en-US" sz="2800" dirty="0" err="1" smtClean="0">
                <a:solidFill>
                  <a:schemeClr val="tx1"/>
                </a:solidFill>
              </a:rPr>
              <a:t>cetak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Pendirian</a:t>
            </a:r>
            <a:r>
              <a:rPr lang="en-US" sz="2800" dirty="0" smtClean="0">
                <a:solidFill>
                  <a:schemeClr val="tx1"/>
                </a:solidFill>
              </a:rPr>
              <a:t> media </a:t>
            </a:r>
            <a:r>
              <a:rPr lang="en-US" sz="2800" dirty="0" err="1" smtClean="0">
                <a:solidFill>
                  <a:schemeClr val="tx1"/>
                </a:solidFill>
              </a:rPr>
              <a:t>cetak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melalui</a:t>
            </a:r>
            <a:r>
              <a:rPr lang="en-US" sz="2800" dirty="0" smtClean="0">
                <a:solidFill>
                  <a:schemeClr val="tx1"/>
                </a:solidFill>
              </a:rPr>
              <a:t> SIUPP (</a:t>
            </a:r>
            <a:r>
              <a:rPr lang="en-US" sz="2800" dirty="0" err="1" smtClean="0">
                <a:solidFill>
                  <a:schemeClr val="tx1"/>
                </a:solidFill>
              </a:rPr>
              <a:t>Surat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Ijin</a:t>
            </a:r>
            <a:r>
              <a:rPr lang="en-US" sz="2800" dirty="0" smtClean="0">
                <a:solidFill>
                  <a:schemeClr val="tx1"/>
                </a:solidFill>
              </a:rPr>
              <a:t> Usaha </a:t>
            </a:r>
            <a:r>
              <a:rPr lang="en-US" sz="2800" dirty="0" err="1" smtClean="0">
                <a:solidFill>
                  <a:schemeClr val="tx1"/>
                </a:solidFill>
              </a:rPr>
              <a:t>Penerbitan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Pers</a:t>
            </a:r>
            <a:r>
              <a:rPr lang="en-US" sz="2800" dirty="0" smtClean="0">
                <a:solidFill>
                  <a:schemeClr val="tx1"/>
                </a:solidFill>
              </a:rPr>
              <a:t>).  </a:t>
            </a:r>
            <a:r>
              <a:rPr lang="en-US" sz="2800" dirty="0" err="1" smtClean="0">
                <a:solidFill>
                  <a:schemeClr val="tx1"/>
                </a:solidFill>
              </a:rPr>
              <a:t>Pengurusan</a:t>
            </a:r>
            <a:r>
              <a:rPr lang="en-US" sz="2800" dirty="0" smtClean="0">
                <a:solidFill>
                  <a:schemeClr val="tx1"/>
                </a:solidFill>
              </a:rPr>
              <a:t> SIUPP </a:t>
            </a:r>
            <a:r>
              <a:rPr lang="en-US" sz="2800" dirty="0" err="1" smtClean="0">
                <a:solidFill>
                  <a:schemeClr val="tx1"/>
                </a:solidFill>
              </a:rPr>
              <a:t>tidak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transparan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yakni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berapa</a:t>
            </a:r>
            <a:r>
              <a:rPr lang="en-US" sz="2800" dirty="0" smtClean="0">
                <a:solidFill>
                  <a:schemeClr val="tx1"/>
                </a:solidFill>
              </a:rPr>
              <a:t> lama </a:t>
            </a:r>
            <a:r>
              <a:rPr lang="en-US" sz="2800" dirty="0" err="1" smtClean="0">
                <a:solidFill>
                  <a:schemeClr val="tx1"/>
                </a:solidFill>
              </a:rPr>
              <a:t>prosesnya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berapa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biaya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perlu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dikeluarkan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persyaratan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dibutuhkan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Berbagai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intervensi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dilakukan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terhadap</a:t>
            </a:r>
            <a:r>
              <a:rPr lang="en-US" sz="2800" dirty="0" smtClean="0">
                <a:solidFill>
                  <a:schemeClr val="tx1"/>
                </a:solidFill>
              </a:rPr>
              <a:t> media </a:t>
            </a:r>
            <a:r>
              <a:rPr lang="en-US" sz="2800" dirty="0" err="1" smtClean="0">
                <a:solidFill>
                  <a:schemeClr val="tx1"/>
                </a:solidFill>
              </a:rPr>
              <a:t>melalui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budaya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telpon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pelarangan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wawancara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terhadap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narasumber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tertentu</a:t>
            </a:r>
            <a:r>
              <a:rPr lang="en-US" sz="2800" dirty="0" smtClean="0">
                <a:solidFill>
                  <a:schemeClr val="tx1"/>
                </a:solidFill>
              </a:rPr>
              <a:t>, blacklist media, sensor </a:t>
            </a:r>
            <a:r>
              <a:rPr lang="en-US" sz="2800" dirty="0" err="1" smtClean="0">
                <a:solidFill>
                  <a:schemeClr val="tx1"/>
                </a:solidFill>
              </a:rPr>
              <a:t>pada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pemberitaan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tertentu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/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: PWI. 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PWI, </a:t>
            </a:r>
            <a:r>
              <a:rPr lang="en-US" dirty="0" err="1" smtClean="0"/>
              <a:t>pengurusan</a:t>
            </a:r>
            <a:r>
              <a:rPr lang="en-US" dirty="0" smtClean="0"/>
              <a:t> PWI </a:t>
            </a:r>
            <a:r>
              <a:rPr lang="en-US" dirty="0" err="1" smtClean="0"/>
              <a:t>diintervensi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Media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,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   </a:t>
            </a:r>
          </a:p>
          <a:p>
            <a:pPr algn="just"/>
            <a:r>
              <a:rPr lang="en-US" dirty="0" smtClean="0"/>
              <a:t> 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kebebasannya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Pemberitaaan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pemberitaan</a:t>
            </a:r>
            <a:r>
              <a:rPr lang="en-US" dirty="0" smtClean="0"/>
              <a:t> yang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 </a:t>
            </a:r>
            <a:r>
              <a:rPr lang="en-US" dirty="0" err="1" smtClean="0"/>
              <a:t>Kalaupun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yang </a:t>
            </a:r>
            <a:r>
              <a:rPr lang="en-US" dirty="0" err="1" smtClean="0"/>
              <a:t>halus—tersembunyi</a:t>
            </a:r>
            <a:r>
              <a:rPr lang="en-US" dirty="0" smtClean="0"/>
              <a:t>-</a:t>
            </a:r>
          </a:p>
          <a:p>
            <a:pPr algn="just"/>
            <a:r>
              <a:rPr lang="en-US" dirty="0" smtClean="0"/>
              <a:t>Media </a:t>
            </a:r>
            <a:r>
              <a:rPr lang="en-US" dirty="0" err="1" smtClean="0"/>
              <a:t>penyiaran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kecuali</a:t>
            </a:r>
            <a:r>
              <a:rPr lang="en-US" dirty="0" smtClean="0"/>
              <a:t> RRI </a:t>
            </a:r>
            <a:r>
              <a:rPr lang="en-US" dirty="0" err="1" smtClean="0"/>
              <a:t>dan</a:t>
            </a:r>
            <a:r>
              <a:rPr lang="en-US" dirty="0" smtClean="0"/>
              <a:t> TVRI.  </a:t>
            </a:r>
            <a:r>
              <a:rPr lang="en-US" dirty="0" err="1" smtClean="0"/>
              <a:t>Setiap</a:t>
            </a:r>
            <a:r>
              <a:rPr lang="en-US" dirty="0" smtClean="0"/>
              <a:t> radio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RRI. 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16 </a:t>
            </a:r>
            <a:r>
              <a:rPr lang="en-US" dirty="0" err="1" smtClean="0"/>
              <a:t>berita</a:t>
            </a:r>
            <a:r>
              <a:rPr lang="en-US" dirty="0" smtClean="0"/>
              <a:t>.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1990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televisi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cendana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media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yang </a:t>
            </a:r>
            <a:r>
              <a:rPr lang="en-US" dirty="0" err="1" smtClean="0"/>
              <a:t>memelopori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TVRI.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Reformasi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UU No. 40/1999,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yang </a:t>
            </a:r>
            <a:r>
              <a:rPr lang="en-US" dirty="0" err="1" smtClean="0"/>
              <a:t>bebas</a:t>
            </a:r>
            <a:r>
              <a:rPr lang="en-US" dirty="0" smtClean="0"/>
              <a:t>.  </a:t>
            </a:r>
          </a:p>
          <a:p>
            <a:pPr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pengurusan</a:t>
            </a:r>
            <a:r>
              <a:rPr lang="en-US" dirty="0" smtClean="0"/>
              <a:t> SIUPP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pers. 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r>
              <a:rPr lang="en-US" dirty="0" smtClean="0"/>
              <a:t> </a:t>
            </a:r>
            <a:r>
              <a:rPr lang="en-US" dirty="0" err="1" smtClean="0"/>
              <a:t>pendirian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notaris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penerangan</a:t>
            </a:r>
            <a:r>
              <a:rPr lang="en-US" dirty="0" smtClean="0"/>
              <a:t> yang </a:t>
            </a:r>
            <a:r>
              <a:rPr lang="en-US" dirty="0" err="1" smtClean="0"/>
              <a:t>mengawasi</a:t>
            </a:r>
            <a:r>
              <a:rPr lang="en-US" dirty="0" smtClean="0"/>
              <a:t> 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penerangan</a:t>
            </a:r>
            <a:r>
              <a:rPr lang="en-US" dirty="0" smtClean="0"/>
              <a:t> </a:t>
            </a:r>
            <a:r>
              <a:rPr lang="en-US" dirty="0" err="1" smtClean="0"/>
              <a:t>dihapus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 smtClean="0"/>
          </a:p>
          <a:p>
            <a:pPr algn="just"/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jamannya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pembreidelan</a:t>
            </a:r>
            <a:r>
              <a:rPr lang="en-US" dirty="0" smtClean="0"/>
              <a:t> pers. 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pun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partisan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parpol</a:t>
            </a:r>
            <a:r>
              <a:rPr lang="en-US" dirty="0" smtClean="0"/>
              <a:t> </a:t>
            </a:r>
            <a:r>
              <a:rPr lang="en-US" dirty="0" err="1" smtClean="0"/>
              <a:t>memenangkan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 </a:t>
            </a:r>
          </a:p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konglomerasi</a:t>
            </a:r>
            <a:r>
              <a:rPr lang="en-US" dirty="0" smtClean="0"/>
              <a:t> pers.</a:t>
            </a:r>
          </a:p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proteksi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lisensi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.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Perbedaan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 smtClean="0"/>
              <a:t>Orde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Reformasi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–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McQuail</a:t>
            </a:r>
            <a:r>
              <a:rPr lang="en-US" dirty="0" smtClean="0"/>
              <a:t>– </a:t>
            </a:r>
          </a:p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–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penjelmaan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otoritarian</a:t>
            </a:r>
            <a:r>
              <a:rPr lang="en-US" dirty="0" smtClean="0"/>
              <a:t> modern</a:t>
            </a:r>
          </a:p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28 UUD  1945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dijamin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–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--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bebas—namun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(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)—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social responsibility-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28 UUD 1945—pers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—</a:t>
            </a:r>
          </a:p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—</a:t>
            </a:r>
            <a:r>
              <a:rPr lang="en-US" i="1" dirty="0" smtClean="0"/>
              <a:t>the watch dog--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dirty="0" err="1" smtClean="0"/>
              <a:t>Reformasi</a:t>
            </a:r>
            <a:r>
              <a:rPr lang="en-US" dirty="0" smtClean="0"/>
              <a:t>—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–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ditutup-tutupi</a:t>
            </a:r>
            <a:r>
              <a:rPr lang="en-US" dirty="0" smtClean="0"/>
              <a:t>—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—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diawasi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–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kriminalitas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-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peniruan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kriminalitas</a:t>
            </a:r>
            <a:endParaRPr lang="en-US" dirty="0" smtClean="0"/>
          </a:p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tenang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pembreidelan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203</TotalTime>
  <Words>509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Pers Orde Baru</vt:lpstr>
      <vt:lpstr>PowerPoint Presentation</vt:lpstr>
      <vt:lpstr>PowerPoint Presentation</vt:lpstr>
      <vt:lpstr>Pers Reformasi </vt:lpstr>
      <vt:lpstr>PowerPoint Presentation</vt:lpstr>
      <vt:lpstr>PowerPoint Presentation</vt:lpstr>
      <vt:lpstr>Perbedaan antara pers pada masa Orde Baru dengan Pers Reformasi</vt:lpstr>
      <vt:lpstr>Pers Reformasi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 Orde Baru</dc:title>
  <dc:creator>FADJARINI</dc:creator>
  <cp:lastModifiedBy>BU FAJAR</cp:lastModifiedBy>
  <cp:revision>26</cp:revision>
  <dcterms:created xsi:type="dcterms:W3CDTF">2011-11-01T01:42:45Z</dcterms:created>
  <dcterms:modified xsi:type="dcterms:W3CDTF">2019-03-13T01:56:59Z</dcterms:modified>
</cp:coreProperties>
</file>