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376708"/>
            <a:ext cx="8915399" cy="936938"/>
          </a:xfrm>
        </p:spPr>
        <p:txBody>
          <a:bodyPr/>
          <a:lstStyle/>
          <a:p>
            <a:pPr algn="ctr"/>
            <a:r>
              <a:rPr lang="en-US" b="1" dirty="0" smtClean="0"/>
              <a:t>SEJARAH DESA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OLEH : JUANG GAGAH MARDHIKA,S.IP., </a:t>
            </a:r>
            <a:r>
              <a:rPr lang="en-US" b="1" dirty="0" err="1" smtClean="0">
                <a:solidFill>
                  <a:srgbClr val="FF0000"/>
                </a:solidFill>
              </a:rPr>
              <a:t>M.Sos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003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8226" y="134713"/>
            <a:ext cx="8911687" cy="57362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DESA PADA SAAT VOC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4405" y="837127"/>
            <a:ext cx="9736429" cy="5692463"/>
          </a:xfrm>
        </p:spPr>
        <p:txBody>
          <a:bodyPr>
            <a:noAutofit/>
          </a:bodyPr>
          <a:lstStyle/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Dalam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mempelajari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 Indonesia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tentu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tidak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dapat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lepas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dari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nya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“SEJARAH“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perjalanan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Bangsa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Indonesia.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Jangan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sekali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kali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melupakan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sejarah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Warisi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APINYA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jangan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ABUNYA(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Soekarno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Sebelum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Belanda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menjajah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Indonesia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secara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kolonialisme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VOC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hadir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terlebih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dahulu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datang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tujuan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berdagang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penduduk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 Nusantara/Indonesia.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VOC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adalah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organisasi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dagang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bentukan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Belanda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bertujuan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tujuan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di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antaranya</a:t>
            </a:r>
            <a:r>
              <a:rPr lang="en-US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	1.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Menghilangkan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persaingan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yang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akan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merugikan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para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pedagang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Belanda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 	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	2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.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Menyatukan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tenaga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untuk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menghadapi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saingan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dari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bangsa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Portugis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dan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 	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   	   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pedagang-pedagang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lainnya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di Indonesia</a:t>
            </a:r>
            <a:b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	3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.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Mencari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keuntungan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yang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sebesar-besarnya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untuk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membiayai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perang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  		   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melawan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	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Spanyol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.</a:t>
            </a:r>
            <a:r>
              <a:rPr lang="en-US" b="1" dirty="0">
                <a:solidFill>
                  <a:schemeClr val="tx1"/>
                </a:solidFill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tx1"/>
                </a:solidFill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n-US" sz="1600" dirty="0">
                <a:cs typeface="Times New Roman" panose="02020603050405020304" pitchFamily="18" charset="0"/>
              </a:rPr>
              <a:t/>
            </a:r>
            <a:br>
              <a:rPr lang="en-US" sz="1600" dirty="0">
                <a:cs typeface="Times New Roman" panose="02020603050405020304" pitchFamily="18" charset="0"/>
              </a:rPr>
            </a:br>
            <a:r>
              <a:rPr lang="en-US" sz="1100" dirty="0"/>
              <a:t/>
            </a:r>
            <a:br>
              <a:rPr lang="en-US" sz="1100" dirty="0"/>
            </a:br>
            <a:endParaRPr lang="en-US" sz="1100" dirty="0" smtClean="0"/>
          </a:p>
        </p:txBody>
      </p:sp>
    </p:spTree>
    <p:extLst>
      <p:ext uri="{BB962C8B-B14F-4D97-AF65-F5344CB8AC3E}">
        <p14:creationId xmlns:p14="http://schemas.microsoft.com/office/powerpoint/2010/main" val="3942047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8311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Ketika</a:t>
            </a:r>
            <a:r>
              <a:rPr lang="en-US" dirty="0" smtClean="0">
                <a:solidFill>
                  <a:schemeClr val="tx1"/>
                </a:solidFill>
              </a:rPr>
              <a:t> VOC </a:t>
            </a:r>
            <a:r>
              <a:rPr lang="en-US" dirty="0" err="1" smtClean="0">
                <a:solidFill>
                  <a:schemeClr val="tx1"/>
                </a:solidFill>
              </a:rPr>
              <a:t>melakukan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expansi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perdagangan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berkuasa</a:t>
            </a:r>
            <a:r>
              <a:rPr lang="en-US" dirty="0" smtClean="0">
                <a:solidFill>
                  <a:schemeClr val="tx1"/>
                </a:solidFill>
              </a:rPr>
              <a:t>  di Indonesia, </a:t>
            </a:r>
            <a:r>
              <a:rPr lang="en-US" dirty="0" err="1" smtClean="0">
                <a:solidFill>
                  <a:schemeClr val="tx1"/>
                </a:solidFill>
              </a:rPr>
              <a:t>Perhatian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terhadap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pemerintahan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desa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boleh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dikatakan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sama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sekali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VOC </a:t>
            </a:r>
            <a:r>
              <a:rPr lang="en-US" dirty="0" err="1" smtClean="0">
                <a:solidFill>
                  <a:schemeClr val="tx1"/>
                </a:solidFill>
              </a:rPr>
              <a:t>lebih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senang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menjalin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kerjasama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raja-raja </a:t>
            </a:r>
            <a:r>
              <a:rPr lang="en-US" dirty="0" err="1" smtClean="0">
                <a:solidFill>
                  <a:schemeClr val="tx1"/>
                </a:solidFill>
              </a:rPr>
              <a:t>ataupun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bupati-bupati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pribumi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berkuasa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dikarenakan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Bila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mengusai</a:t>
            </a:r>
            <a:r>
              <a:rPr lang="en-US" dirty="0" smtClean="0">
                <a:solidFill>
                  <a:schemeClr val="tx1"/>
                </a:solidFill>
              </a:rPr>
              <a:t> raja-raja </a:t>
            </a:r>
            <a:r>
              <a:rPr lang="en-US" dirty="0" err="1" smtClean="0">
                <a:solidFill>
                  <a:schemeClr val="tx1"/>
                </a:solidFill>
              </a:rPr>
              <a:t>ataupun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bupati-bupati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lebih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menguntungkan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karena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jumlahnya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sedikit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Raja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Bupati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dirasa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 smtClean="0">
                <a:solidFill>
                  <a:schemeClr val="tx1"/>
                </a:solidFill>
              </a:rPr>
              <a:t> VOC </a:t>
            </a:r>
            <a:r>
              <a:rPr lang="en-US" dirty="0" err="1" smtClean="0">
                <a:solidFill>
                  <a:schemeClr val="tx1"/>
                </a:solidFill>
              </a:rPr>
              <a:t>lebih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efektif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mengendalikan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kepala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desa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seperti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itulah</a:t>
            </a:r>
            <a:r>
              <a:rPr lang="en-US" dirty="0" smtClean="0">
                <a:solidFill>
                  <a:schemeClr val="tx1"/>
                </a:solidFill>
              </a:rPr>
              <a:t> VOC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perlu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mengangkat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banyak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pegawai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mengelilingi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mengawasi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banyak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desa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seluruh</a:t>
            </a:r>
            <a:r>
              <a:rPr lang="en-US" dirty="0" smtClean="0">
                <a:solidFill>
                  <a:schemeClr val="tx1"/>
                </a:solidFill>
              </a:rPr>
              <a:t> Nusantara, yang </a:t>
            </a:r>
            <a:r>
              <a:rPr lang="en-US" dirty="0" err="1" smtClean="0">
                <a:solidFill>
                  <a:schemeClr val="tx1"/>
                </a:solidFill>
              </a:rPr>
              <a:t>memerlukan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biaya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tinggi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479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75901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VOC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 </a:t>
            </a:r>
            <a:r>
              <a:rPr lang="en-US" dirty="0" err="1" smtClean="0"/>
              <a:t>berkuasa</a:t>
            </a:r>
            <a:r>
              <a:rPr lang="en-US" dirty="0" smtClean="0"/>
              <a:t> VOC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di Indonesia. </a:t>
            </a:r>
            <a:r>
              <a:rPr lang="en-US" dirty="0" err="1" smtClean="0"/>
              <a:t>Maka</a:t>
            </a:r>
            <a:r>
              <a:rPr lang="en-US" dirty="0" smtClean="0"/>
              <a:t>,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di Indonesia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sendiri-sendiri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di </a:t>
            </a:r>
            <a:r>
              <a:rPr lang="en-US" dirty="0" err="1" smtClean="0"/>
              <a:t>masing</a:t>
            </a:r>
            <a:r>
              <a:rPr lang="en-US" dirty="0" smtClean="0"/>
              <a:t>- </a:t>
            </a:r>
            <a:r>
              <a:rPr lang="en-US" dirty="0" err="1" smtClean="0"/>
              <a:t>masing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Contoh</a:t>
            </a:r>
            <a:r>
              <a:rPr lang="en-US" dirty="0" smtClean="0"/>
              <a:t> : di DIY,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diangkat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Sultan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       		      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     : di  </a:t>
            </a:r>
            <a:r>
              <a:rPr lang="en-US" dirty="0" err="1" smtClean="0"/>
              <a:t>Jawa</a:t>
            </a:r>
            <a:r>
              <a:rPr lang="en-US" dirty="0" smtClean="0"/>
              <a:t> Tengah, </a:t>
            </a:r>
            <a:r>
              <a:rPr lang="en-US" dirty="0" err="1" smtClean="0"/>
              <a:t>Jawa</a:t>
            </a:r>
            <a:r>
              <a:rPr lang="en-US" dirty="0" smtClean="0"/>
              <a:t> Barat, </a:t>
            </a:r>
            <a:r>
              <a:rPr lang="en-US" dirty="0" err="1" smtClean="0"/>
              <a:t>Jawa</a:t>
            </a:r>
            <a:r>
              <a:rPr lang="en-US" dirty="0" smtClean="0"/>
              <a:t> </a:t>
            </a:r>
            <a:r>
              <a:rPr lang="en-US" dirty="0" err="1" smtClean="0"/>
              <a:t>Timur</a:t>
            </a:r>
            <a:r>
              <a:rPr lang="en-US" dirty="0" smtClean="0"/>
              <a:t> 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meskipun</a:t>
            </a:r>
            <a:r>
              <a:rPr lang="en-US" dirty="0" smtClean="0"/>
              <a:t> 				</a:t>
            </a:r>
            <a:r>
              <a:rPr lang="en-US" dirty="0" err="1" smtClean="0"/>
              <a:t>diangkat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kalangan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. 					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pendahulunya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				yang </a:t>
            </a:r>
            <a:r>
              <a:rPr lang="en-US" dirty="0" err="1" smtClean="0"/>
              <a:t>diusulkan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para </a:t>
            </a:r>
            <a:r>
              <a:rPr lang="en-US" dirty="0" err="1" smtClean="0"/>
              <a:t>dukuh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di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				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kebanyakan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850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 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di </a:t>
            </a:r>
            <a:r>
              <a:rPr lang="en-US" dirty="0" err="1" smtClean="0"/>
              <a:t>Sumatara</a:t>
            </a:r>
            <a:r>
              <a:rPr lang="en-US" dirty="0" smtClean="0"/>
              <a:t> Barat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Wali</a:t>
            </a:r>
            <a:r>
              <a:rPr lang="en-US" dirty="0" smtClean="0"/>
              <a:t> </a:t>
            </a:r>
            <a:r>
              <a:rPr lang="en-US" dirty="0" err="1" smtClean="0"/>
              <a:t>negari</a:t>
            </a:r>
            <a:r>
              <a:rPr lang="en-US" dirty="0" smtClean="0"/>
              <a:t> </a:t>
            </a:r>
            <a:r>
              <a:rPr lang="en-US" dirty="0" err="1" smtClean="0"/>
              <a:t>disamping</a:t>
            </a:r>
            <a:r>
              <a:rPr lang="en-US" dirty="0" smtClean="0"/>
              <a:t> </a:t>
            </a:r>
            <a:r>
              <a:rPr lang="en-US" dirty="0" err="1" smtClean="0"/>
              <a:t>Wali</a:t>
            </a:r>
            <a:r>
              <a:rPr lang="en-US" dirty="0" smtClean="0"/>
              <a:t> </a:t>
            </a:r>
            <a:r>
              <a:rPr lang="en-US" dirty="0" err="1" smtClean="0"/>
              <a:t>negari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kerapatan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(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mengurusi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VOC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mengurusi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di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berada</a:t>
            </a:r>
            <a:r>
              <a:rPr lang="en-US" dirty="0" smtClean="0"/>
              <a:t> di Indonesia.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mengeksploitasi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desa-desa</a:t>
            </a:r>
            <a:r>
              <a:rPr lang="en-US" dirty="0" smtClean="0"/>
              <a:t>.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halangan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VOC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segan</a:t>
            </a:r>
            <a:r>
              <a:rPr lang="en-US" dirty="0" smtClean="0"/>
              <a:t> </a:t>
            </a:r>
            <a:r>
              <a:rPr lang="en-US" dirty="0" err="1" smtClean="0"/>
              <a:t>segan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menghentikan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hadiah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hadiah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VOC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menindas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582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1301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Desa</a:t>
            </a:r>
            <a:r>
              <a:rPr lang="en-US" dirty="0" smtClean="0"/>
              <a:t> di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Kolonial</a:t>
            </a:r>
            <a:r>
              <a:rPr lang="en-US" dirty="0" smtClean="0"/>
              <a:t> </a:t>
            </a:r>
            <a:r>
              <a:rPr lang="en-US" dirty="0" err="1" smtClean="0"/>
              <a:t>Hindia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85047"/>
            <a:ext cx="8915400" cy="489472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VOC di </a:t>
            </a:r>
            <a:r>
              <a:rPr lang="en-US" dirty="0" err="1" smtClean="0"/>
              <a:t>ujung</a:t>
            </a:r>
            <a:r>
              <a:rPr lang="en-US" dirty="0" smtClean="0"/>
              <a:t> </a:t>
            </a:r>
            <a:r>
              <a:rPr lang="en-US" dirty="0" err="1" smtClean="0"/>
              <a:t>kebangkrutan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urus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skandal</a:t>
            </a:r>
            <a:r>
              <a:rPr lang="en-US" dirty="0" smtClean="0"/>
              <a:t> </a:t>
            </a:r>
            <a:r>
              <a:rPr lang="en-US" dirty="0" err="1" smtClean="0"/>
              <a:t>korupsi</a:t>
            </a:r>
            <a:r>
              <a:rPr lang="en-US" dirty="0" smtClean="0"/>
              <a:t> para </a:t>
            </a:r>
            <a:r>
              <a:rPr lang="en-US" dirty="0" err="1" smtClean="0"/>
              <a:t>pejabat</a:t>
            </a:r>
            <a:r>
              <a:rPr lang="en-US" dirty="0" smtClean="0"/>
              <a:t> VOC </a:t>
            </a:r>
            <a:r>
              <a:rPr lang="en-US" dirty="0" err="1" smtClean="0"/>
              <a:t>dan</a:t>
            </a:r>
            <a:r>
              <a:rPr lang="en-US" dirty="0" smtClean="0"/>
              <a:t> di </a:t>
            </a:r>
            <a:r>
              <a:rPr lang="en-US" dirty="0" err="1" smtClean="0"/>
              <a:t>bubarkan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Kerajaan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1800</a:t>
            </a:r>
          </a:p>
          <a:p>
            <a:r>
              <a:rPr lang="en-US" dirty="0" err="1" smtClean="0"/>
              <a:t>Masuklah</a:t>
            </a:r>
            <a:r>
              <a:rPr lang="en-US" dirty="0" smtClean="0"/>
              <a:t> </a:t>
            </a:r>
            <a:r>
              <a:rPr lang="en-US" dirty="0" err="1" smtClean="0"/>
              <a:t>penjajahan</a:t>
            </a:r>
            <a:r>
              <a:rPr lang="en-US" dirty="0" smtClean="0"/>
              <a:t> </a:t>
            </a:r>
            <a:r>
              <a:rPr lang="en-US" dirty="0" err="1" smtClean="0"/>
              <a:t>Kolonialisme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di Indonesia </a:t>
            </a:r>
            <a:r>
              <a:rPr lang="en-US" dirty="0" err="1" smtClean="0"/>
              <a:t>dibawah</a:t>
            </a:r>
            <a:r>
              <a:rPr lang="en-US" dirty="0" smtClean="0"/>
              <a:t> </a:t>
            </a:r>
            <a:r>
              <a:rPr lang="en-US" dirty="0" err="1" smtClean="0"/>
              <a:t>kepemimpinan</a:t>
            </a:r>
            <a:r>
              <a:rPr lang="en-US" dirty="0" smtClean="0"/>
              <a:t> Herman William </a:t>
            </a:r>
            <a:r>
              <a:rPr lang="en-US" dirty="0" err="1"/>
              <a:t>D</a:t>
            </a:r>
            <a:r>
              <a:rPr lang="en-US" dirty="0" err="1" smtClean="0"/>
              <a:t>eendles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Jenderal</a:t>
            </a:r>
            <a:endParaRPr lang="en-US" dirty="0" smtClean="0"/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berkuasa</a:t>
            </a:r>
            <a:r>
              <a:rPr lang="en-US" dirty="0" smtClean="0"/>
              <a:t> </a:t>
            </a:r>
            <a:r>
              <a:rPr lang="en-US" dirty="0" err="1" smtClean="0"/>
              <a:t>Deendles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keras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 </a:t>
            </a:r>
            <a:r>
              <a:rPr lang="en-US" dirty="0" err="1" smtClean="0"/>
              <a:t>Pribumi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para </a:t>
            </a:r>
            <a:r>
              <a:rPr lang="en-US" dirty="0" err="1" smtClean="0"/>
              <a:t>Bupati</a:t>
            </a:r>
            <a:r>
              <a:rPr lang="en-US" dirty="0" smtClean="0"/>
              <a:t>, </a:t>
            </a:r>
            <a:r>
              <a:rPr lang="en-US" dirty="0" err="1" smtClean="0"/>
              <a:t>naluri</a:t>
            </a:r>
            <a:r>
              <a:rPr lang="en-US" dirty="0" smtClean="0"/>
              <a:t> </a:t>
            </a:r>
            <a:r>
              <a:rPr lang="en-US" dirty="0" err="1" smtClean="0"/>
              <a:t>Deendles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suka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feodalisme</a:t>
            </a:r>
            <a:endParaRPr lang="en-US" dirty="0" smtClean="0"/>
          </a:p>
          <a:p>
            <a:r>
              <a:rPr lang="en-US" dirty="0" err="1" smtClean="0"/>
              <a:t>Deendles</a:t>
            </a:r>
            <a:r>
              <a:rPr lang="en-US" dirty="0" smtClean="0"/>
              <a:t> </a:t>
            </a:r>
            <a:r>
              <a:rPr lang="en-US" dirty="0" err="1" smtClean="0"/>
              <a:t>memperlakukan</a:t>
            </a:r>
            <a:r>
              <a:rPr lang="en-US" dirty="0" smtClean="0"/>
              <a:t> para raja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kekuasaannya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penghasilannya</a:t>
            </a: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pertahannya</a:t>
            </a:r>
            <a:r>
              <a:rPr lang="en-US" dirty="0" smtClean="0"/>
              <a:t> di </a:t>
            </a:r>
            <a:r>
              <a:rPr lang="en-US" dirty="0" err="1" smtClean="0"/>
              <a:t>jawa</a:t>
            </a:r>
            <a:r>
              <a:rPr lang="en-US" dirty="0" smtClean="0"/>
              <a:t> </a:t>
            </a:r>
            <a:r>
              <a:rPr lang="en-US" dirty="0" err="1" smtClean="0"/>
              <a:t>Deendles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anyer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panarukan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memudahkan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transportasi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 </a:t>
            </a:r>
            <a:r>
              <a:rPr lang="en-US" dirty="0" err="1" smtClean="0"/>
              <a:t>pasukkan</a:t>
            </a:r>
            <a:r>
              <a:rPr lang="en-US" dirty="0" smtClean="0"/>
              <a:t> </a:t>
            </a:r>
            <a:r>
              <a:rPr lang="en-US" dirty="0" err="1" smtClean="0"/>
              <a:t>nya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pembangangunan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deendles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system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rodi</a:t>
            </a:r>
            <a:r>
              <a:rPr lang="en-US" dirty="0" smtClean="0"/>
              <a:t> yang </a:t>
            </a:r>
            <a:r>
              <a:rPr lang="en-US" dirty="0" err="1" smtClean="0"/>
              <a:t>memperalat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para raja</a:t>
            </a:r>
          </a:p>
          <a:p>
            <a:r>
              <a:rPr lang="en-US" dirty="0" smtClean="0"/>
              <a:t>Para Raja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kaslutanan</a:t>
            </a:r>
            <a:r>
              <a:rPr lang="en-US" dirty="0" smtClean="0"/>
              <a:t> Yogyakarta 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mengganti</a:t>
            </a:r>
            <a:r>
              <a:rPr lang="en-US" dirty="0" smtClean="0"/>
              <a:t> </a:t>
            </a:r>
            <a:r>
              <a:rPr lang="en-US" dirty="0" err="1" smtClean="0"/>
              <a:t>Deendes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325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Desa</a:t>
            </a:r>
            <a:r>
              <a:rPr lang="en-US" dirty="0" smtClean="0"/>
              <a:t> Di </a:t>
            </a:r>
            <a:r>
              <a:rPr lang="en-US" dirty="0" err="1" smtClean="0"/>
              <a:t>Masa</a:t>
            </a:r>
            <a:r>
              <a:rPr lang="en-US" dirty="0" smtClean="0"/>
              <a:t> Raffles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Peperangan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melemah</a:t>
            </a:r>
            <a:r>
              <a:rPr lang="en-US" dirty="0" smtClean="0"/>
              <a:t> di Indonesia. </a:t>
            </a:r>
            <a:r>
              <a:rPr lang="en-US" dirty="0" err="1" smtClean="0"/>
              <a:t>Inggris</a:t>
            </a:r>
            <a:r>
              <a:rPr lang="en-US" dirty="0" smtClean="0"/>
              <a:t> </a:t>
            </a:r>
            <a:r>
              <a:rPr lang="en-US" dirty="0" err="1" smtClean="0"/>
              <a:t>berhasil</a:t>
            </a:r>
            <a:r>
              <a:rPr lang="en-US" dirty="0" smtClean="0"/>
              <a:t> </a:t>
            </a:r>
            <a:r>
              <a:rPr lang="en-US" dirty="0" err="1" smtClean="0"/>
              <a:t>merebut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di Indonesia di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kepemimpinan</a:t>
            </a:r>
            <a:r>
              <a:rPr lang="en-US" dirty="0" smtClean="0"/>
              <a:t> Thomas S </a:t>
            </a:r>
            <a:r>
              <a:rPr lang="en-US" dirty="0" err="1" smtClean="0"/>
              <a:t>Raflles</a:t>
            </a:r>
            <a:endParaRPr lang="en-US" dirty="0" smtClean="0"/>
          </a:p>
          <a:p>
            <a:r>
              <a:rPr lang="en-US" dirty="0" err="1" smtClean="0"/>
              <a:t>Pemikiran</a:t>
            </a:r>
            <a:r>
              <a:rPr lang="en-US" dirty="0" smtClean="0"/>
              <a:t> Raffles </a:t>
            </a:r>
            <a:r>
              <a:rPr lang="en-US" dirty="0" err="1" smtClean="0"/>
              <a:t>sangat</a:t>
            </a:r>
            <a:r>
              <a:rPr lang="en-US" dirty="0" smtClean="0"/>
              <a:t> di </a:t>
            </a:r>
            <a:r>
              <a:rPr lang="en-US" dirty="0" err="1" smtClean="0"/>
              <a:t>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Revolusi</a:t>
            </a:r>
            <a:r>
              <a:rPr lang="en-US" dirty="0" smtClean="0"/>
              <a:t> </a:t>
            </a:r>
            <a:r>
              <a:rPr lang="en-US" dirty="0" err="1" smtClean="0"/>
              <a:t>Perancis</a:t>
            </a:r>
            <a:r>
              <a:rPr lang="en-US" dirty="0" smtClean="0"/>
              <a:t> yang </a:t>
            </a:r>
            <a:r>
              <a:rPr lang="en-US" dirty="0" err="1" smtClean="0"/>
              <a:t>bersemboyan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, </a:t>
            </a:r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Persaudaraan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Raffles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membenci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colonial </a:t>
            </a:r>
            <a:r>
              <a:rPr lang="en-US" dirty="0" err="1" smtClean="0"/>
              <a:t>belanda</a:t>
            </a:r>
            <a:r>
              <a:rPr lang="en-US" dirty="0" smtClean="0"/>
              <a:t>, </a:t>
            </a:r>
            <a:r>
              <a:rPr lang="en-US" dirty="0" err="1" smtClean="0"/>
              <a:t>praktek</a:t>
            </a:r>
            <a:r>
              <a:rPr lang="en-US" dirty="0" smtClean="0"/>
              <a:t> –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penindasan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pembatasan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endParaRPr lang="en-US" dirty="0" smtClean="0"/>
          </a:p>
          <a:p>
            <a:r>
              <a:rPr lang="en-US" dirty="0" err="1" smtClean="0"/>
              <a:t>Rafles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di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memakmurkan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470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Raffles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3 </a:t>
            </a:r>
            <a:r>
              <a:rPr lang="en-US" dirty="0" err="1" smtClean="0"/>
              <a:t>asas</a:t>
            </a:r>
            <a:r>
              <a:rPr lang="en-US" dirty="0" smtClean="0"/>
              <a:t> raffles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 smtClean="0"/>
          </a:p>
          <a:p>
            <a:pPr>
              <a:buAutoNum type="arabicPeriod"/>
            </a:pP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penyerahan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rodi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dihapuskan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dibrikan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sepenuhnya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yang </a:t>
            </a:r>
            <a:r>
              <a:rPr lang="en-US" dirty="0" err="1" smtClean="0"/>
              <a:t>hendak</a:t>
            </a:r>
            <a:r>
              <a:rPr lang="en-US" dirty="0" smtClean="0"/>
              <a:t> di </a:t>
            </a:r>
            <a:r>
              <a:rPr lang="en-US" dirty="0" err="1" smtClean="0"/>
              <a:t>usahakan</a:t>
            </a:r>
            <a:endParaRPr lang="en-US" dirty="0" smtClean="0"/>
          </a:p>
          <a:p>
            <a:pPr>
              <a:buAutoNum type="arabicPeriod"/>
            </a:pPr>
            <a:r>
              <a:rPr lang="en-US" dirty="0" err="1" smtClean="0"/>
              <a:t>Peranan</a:t>
            </a:r>
            <a:r>
              <a:rPr lang="en-US" dirty="0" smtClean="0"/>
              <a:t> para </a:t>
            </a:r>
            <a:r>
              <a:rPr lang="en-US" dirty="0" err="1" smtClean="0"/>
              <a:t>bupati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raja – raja </a:t>
            </a:r>
            <a:r>
              <a:rPr lang="en-US" dirty="0" err="1" smtClean="0"/>
              <a:t>tradisional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pemungut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di </a:t>
            </a:r>
            <a:r>
              <a:rPr lang="en-US" dirty="0" err="1" smtClean="0"/>
              <a:t>hapuskan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gantinya</a:t>
            </a:r>
            <a:r>
              <a:rPr lang="en-US" dirty="0" smtClean="0"/>
              <a:t>(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)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integral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asas-asa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dinegara</a:t>
            </a:r>
            <a:r>
              <a:rPr lang="en-US" dirty="0" smtClean="0"/>
              <a:t> </a:t>
            </a:r>
            <a:r>
              <a:rPr lang="en-US" dirty="0" err="1" smtClean="0"/>
              <a:t>barat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tugas-tugas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dibidang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endParaRPr lang="en-US" dirty="0" smtClean="0"/>
          </a:p>
          <a:p>
            <a:pPr>
              <a:buAutoNum type="arabicPeriod"/>
            </a:pPr>
            <a:r>
              <a:rPr lang="en-US" dirty="0" smtClean="0"/>
              <a:t>Para </a:t>
            </a:r>
            <a:r>
              <a:rPr lang="en-US" dirty="0" err="1" smtClean="0"/>
              <a:t>petani</a:t>
            </a:r>
            <a:r>
              <a:rPr lang="en-US" dirty="0" smtClean="0"/>
              <a:t> </a:t>
            </a:r>
            <a:r>
              <a:rPr lang="en-US" dirty="0" err="1" smtClean="0"/>
              <a:t>penggarap</a:t>
            </a:r>
            <a:r>
              <a:rPr lang="en-US" dirty="0"/>
              <a:t> </a:t>
            </a:r>
            <a:r>
              <a:rPr lang="en-US" dirty="0" err="1" smtClean="0"/>
              <a:t>sawah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di </a:t>
            </a:r>
            <a:r>
              <a:rPr lang="en-US" dirty="0" err="1" smtClean="0"/>
              <a:t>kenakan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dibayarkan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Raffles.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di </a:t>
            </a:r>
            <a:r>
              <a:rPr lang="en-US" dirty="0" err="1" smtClean="0"/>
              <a:t>kenal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i="1" dirty="0" smtClean="0"/>
              <a:t>“land-rent”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900623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184855"/>
            <a:ext cx="8915400" cy="5383369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Pelaksanaan</a:t>
            </a:r>
            <a:r>
              <a:rPr lang="en-US" sz="2000" dirty="0" smtClean="0"/>
              <a:t> system </a:t>
            </a:r>
            <a:r>
              <a:rPr lang="en-US" sz="2000" dirty="0" err="1" smtClean="0"/>
              <a:t>baru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</a:t>
            </a:r>
            <a:r>
              <a:rPr lang="en-US" sz="2000" dirty="0" err="1" smtClean="0"/>
              <a:t>memberikan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keleluasaan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rakyat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mengelola</a:t>
            </a:r>
            <a:r>
              <a:rPr lang="en-US" sz="2000" dirty="0" smtClean="0"/>
              <a:t> </a:t>
            </a:r>
            <a:r>
              <a:rPr lang="en-US" sz="2000" dirty="0" err="1" smtClean="0"/>
              <a:t>tanah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digunakan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pertanian</a:t>
            </a:r>
            <a:r>
              <a:rPr lang="en-US" sz="2000" dirty="0" smtClean="0"/>
              <a:t>. </a:t>
            </a:r>
            <a:r>
              <a:rPr lang="en-US" sz="2000" dirty="0" err="1" smtClean="0"/>
              <a:t>Petani</a:t>
            </a:r>
            <a:r>
              <a:rPr lang="en-US" sz="2000" dirty="0" smtClean="0"/>
              <a:t> </a:t>
            </a:r>
            <a:r>
              <a:rPr lang="en-US" sz="2000" dirty="0" err="1" smtClean="0"/>
              <a:t>diberikan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kebebasan</a:t>
            </a:r>
            <a:r>
              <a:rPr lang="en-US" sz="2000" dirty="0" smtClean="0"/>
              <a:t> </a:t>
            </a:r>
            <a:r>
              <a:rPr lang="en-US" sz="2000" dirty="0" err="1" smtClean="0"/>
              <a:t>seluas</a:t>
            </a:r>
            <a:r>
              <a:rPr lang="en-US" sz="2000" dirty="0" smtClean="0"/>
              <a:t> </a:t>
            </a:r>
            <a:r>
              <a:rPr lang="en-US" sz="2000" dirty="0" err="1" smtClean="0"/>
              <a:t>luasnya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berproduksi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di </a:t>
            </a:r>
            <a:r>
              <a:rPr lang="en-US" sz="2000" dirty="0" err="1" smtClean="0"/>
              <a:t>bebankan</a:t>
            </a:r>
            <a:r>
              <a:rPr lang="en-US" sz="2000" dirty="0" smtClean="0"/>
              <a:t> </a:t>
            </a:r>
            <a:r>
              <a:rPr lang="en-US" sz="2000" dirty="0" err="1" smtClean="0"/>
              <a:t>menyetor</a:t>
            </a:r>
            <a:r>
              <a:rPr lang="en-US" sz="2000" dirty="0" smtClean="0"/>
              <a:t> </a:t>
            </a:r>
            <a:r>
              <a:rPr lang="en-US" sz="2000" dirty="0" err="1" smtClean="0"/>
              <a:t>hasil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</a:t>
            </a:r>
            <a:r>
              <a:rPr lang="en-US" sz="2000" dirty="0" err="1" smtClean="0"/>
              <a:t>kepada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</a:t>
            </a:r>
            <a:endParaRPr lang="en-US" sz="2000" dirty="0" smtClean="0"/>
          </a:p>
          <a:p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</a:t>
            </a:r>
            <a:r>
              <a:rPr lang="en-US" sz="2000" dirty="0" err="1" smtClean="0"/>
              <a:t>menggelisahkan</a:t>
            </a:r>
            <a:r>
              <a:rPr lang="en-US" sz="2000" dirty="0" smtClean="0"/>
              <a:t> para </a:t>
            </a:r>
            <a:r>
              <a:rPr lang="en-US" sz="2000" dirty="0" err="1" smtClean="0"/>
              <a:t>penguasa</a:t>
            </a:r>
            <a:r>
              <a:rPr lang="en-US" sz="2000" dirty="0" smtClean="0"/>
              <a:t> </a:t>
            </a:r>
            <a:r>
              <a:rPr lang="en-US" sz="2000" dirty="0" err="1" smtClean="0"/>
              <a:t>pribumi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bupati</a:t>
            </a:r>
            <a:r>
              <a:rPr lang="en-US" sz="2000" dirty="0" smtClean="0"/>
              <a:t>, </a:t>
            </a:r>
            <a:r>
              <a:rPr lang="en-US" sz="2000" dirty="0" err="1" smtClean="0"/>
              <a:t>karena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system </a:t>
            </a:r>
            <a:r>
              <a:rPr lang="en-US" sz="2000" dirty="0" err="1" smtClean="0"/>
              <a:t>baru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jadi</a:t>
            </a:r>
            <a:r>
              <a:rPr lang="en-US" sz="2000" dirty="0" smtClean="0"/>
              <a:t> </a:t>
            </a:r>
            <a:r>
              <a:rPr lang="en-US" sz="2000" dirty="0" err="1" smtClean="0"/>
              <a:t>pegawai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digaji</a:t>
            </a:r>
            <a:r>
              <a:rPr lang="en-US" sz="2000" dirty="0" smtClean="0"/>
              <a:t> </a:t>
            </a:r>
            <a:r>
              <a:rPr lang="en-US" sz="2000" dirty="0" err="1" smtClean="0"/>
              <a:t>tetap</a:t>
            </a:r>
            <a:r>
              <a:rPr lang="en-US" sz="2000" dirty="0" smtClean="0"/>
              <a:t>, </a:t>
            </a:r>
            <a:r>
              <a:rPr lang="en-US" sz="2000" dirty="0" err="1" smtClean="0"/>
              <a:t>bahkan</a:t>
            </a:r>
            <a:r>
              <a:rPr lang="en-US" sz="2000" dirty="0" smtClean="0"/>
              <a:t> </a:t>
            </a:r>
            <a:r>
              <a:rPr lang="en-US" sz="2000" dirty="0" err="1" smtClean="0"/>
              <a:t>wewenang</a:t>
            </a:r>
            <a:r>
              <a:rPr lang="en-US" sz="2000" dirty="0" smtClean="0"/>
              <a:t>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pun </a:t>
            </a:r>
            <a:r>
              <a:rPr lang="en-US" sz="2000" dirty="0" err="1" smtClean="0"/>
              <a:t>hilang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Kebiasaan</a:t>
            </a:r>
            <a:r>
              <a:rPr lang="en-US" sz="2000" dirty="0" smtClean="0"/>
              <a:t> para </a:t>
            </a:r>
            <a:r>
              <a:rPr lang="en-US" sz="2000" dirty="0" err="1" smtClean="0"/>
              <a:t>Bupati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Para raja </a:t>
            </a:r>
            <a:r>
              <a:rPr lang="en-US" sz="2000" dirty="0" err="1" smtClean="0"/>
              <a:t>tradisonal</a:t>
            </a:r>
            <a:r>
              <a:rPr lang="en-US" sz="2000" dirty="0" smtClean="0"/>
              <a:t> </a:t>
            </a:r>
            <a:r>
              <a:rPr lang="en-US" sz="2000" dirty="0" err="1" smtClean="0"/>
              <a:t>pribumi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menerimaa</a:t>
            </a:r>
            <a:r>
              <a:rPr lang="en-US" sz="2000" dirty="0" smtClean="0"/>
              <a:t> </a:t>
            </a:r>
            <a:r>
              <a:rPr lang="en-US" sz="2000" dirty="0" err="1" smtClean="0"/>
              <a:t>upeti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saat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pemerintahan</a:t>
            </a:r>
            <a:r>
              <a:rPr lang="en-US" sz="2000" dirty="0" smtClean="0"/>
              <a:t> </a:t>
            </a:r>
            <a:r>
              <a:rPr lang="en-US" sz="2000" dirty="0" err="1" smtClean="0"/>
              <a:t>belanda</a:t>
            </a:r>
            <a:r>
              <a:rPr lang="en-US" sz="2000" dirty="0" smtClean="0"/>
              <a:t> di </a:t>
            </a:r>
            <a:r>
              <a:rPr lang="en-US" sz="2000" dirty="0" err="1" smtClean="0"/>
              <a:t>hilangkan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raffles</a:t>
            </a:r>
          </a:p>
        </p:txBody>
      </p:sp>
    </p:spTree>
    <p:extLst>
      <p:ext uri="{BB962C8B-B14F-4D97-AF65-F5344CB8AC3E}">
        <p14:creationId xmlns:p14="http://schemas.microsoft.com/office/powerpoint/2010/main" val="322652134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212</TotalTime>
  <Words>694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Times New Roman</vt:lpstr>
      <vt:lpstr>Wingdings 3</vt:lpstr>
      <vt:lpstr>Wisp</vt:lpstr>
      <vt:lpstr>SEJARAH DESA</vt:lpstr>
      <vt:lpstr>DESA PADA SAAT VOC</vt:lpstr>
      <vt:lpstr>PowerPoint Presentation</vt:lpstr>
      <vt:lpstr>Penyelenggaraan Pemerintahan Desa  pada masa VOC</vt:lpstr>
      <vt:lpstr>Lanjutan ..</vt:lpstr>
      <vt:lpstr>Desa di Masa Kolonial Hindia Belanda</vt:lpstr>
      <vt:lpstr>Desa Di Masa Raffles</vt:lpstr>
      <vt:lpstr>Raffles membangun ekonomi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SEJARAH DESA</dc:title>
  <dc:creator>Microsoft account</dc:creator>
  <cp:lastModifiedBy>Microsoft account</cp:lastModifiedBy>
  <cp:revision>26</cp:revision>
  <dcterms:created xsi:type="dcterms:W3CDTF">2022-03-08T14:36:50Z</dcterms:created>
  <dcterms:modified xsi:type="dcterms:W3CDTF">2022-03-09T01:58:17Z</dcterms:modified>
</cp:coreProperties>
</file>