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7" r:id="rId9"/>
    <p:sldId id="268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8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FE490C-6D44-42CE-8A60-0E07DB7C10B8}" type="datetimeFigureOut">
              <a:rPr lang="en-US" smtClean="0"/>
              <a:pPr/>
              <a:t>12/23/2017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2143140"/>
          </a:xfrm>
        </p:spPr>
        <p:txBody>
          <a:bodyPr/>
          <a:lstStyle/>
          <a:p>
            <a:pPr algn="ctr"/>
            <a:r>
              <a:rPr lang="en-US" dirty="0" smtClean="0"/>
              <a:t>BEBERAPA METODE PELATIHAN DAN DISKUSI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600" dirty="0" err="1" smtClean="0"/>
              <a:t>Metode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cara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prosedur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dipergunakan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fasilitator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“</a:t>
            </a:r>
            <a:r>
              <a:rPr lang="en-US" sz="3600" dirty="0" err="1" smtClean="0"/>
              <a:t>Memproses</a:t>
            </a:r>
            <a:r>
              <a:rPr lang="en-US" sz="3600" dirty="0" smtClean="0"/>
              <a:t> </a:t>
            </a:r>
            <a:r>
              <a:rPr lang="en-US" sz="3600" dirty="0" err="1" smtClean="0"/>
              <a:t>interaksi</a:t>
            </a:r>
            <a:r>
              <a:rPr lang="en-US" sz="3600" dirty="0" smtClean="0"/>
              <a:t> </a:t>
            </a:r>
            <a:r>
              <a:rPr lang="en-US" sz="3600" dirty="0" err="1" smtClean="0"/>
              <a:t>belajar</a:t>
            </a:r>
            <a:r>
              <a:rPr lang="en-US" sz="3600" dirty="0" smtClean="0"/>
              <a:t> “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memperhatikan</a:t>
            </a:r>
            <a:r>
              <a:rPr lang="en-US" sz="3600" dirty="0" smtClean="0"/>
              <a:t> </a:t>
            </a:r>
            <a:r>
              <a:rPr lang="en-US" sz="3600" dirty="0" err="1" smtClean="0"/>
              <a:t>keseluruhan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mencapai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Menciptakan</a:t>
            </a:r>
            <a:r>
              <a:rPr lang="en-US" dirty="0" smtClean="0"/>
              <a:t> rasa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malu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didepan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bekerjasama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bayangkan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id-ID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&amp;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9292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sandiwara</a:t>
            </a:r>
            <a:r>
              <a:rPr lang="en-US" dirty="0" smtClean="0"/>
              <a:t>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ceritanya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lain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saksikan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bahas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tanyakan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sandiwara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</a:t>
            </a:r>
            <a:r>
              <a:rPr lang="id-ID" dirty="0" smtClean="0"/>
              <a:t>a</a:t>
            </a:r>
            <a:r>
              <a:rPr lang="en-US" dirty="0" err="1" smtClean="0"/>
              <a:t>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bermacam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</a:t>
            </a:r>
            <a:r>
              <a:rPr lang="id-ID" dirty="0" smtClean="0"/>
              <a:t>ber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1.  TUJUAN</a:t>
            </a:r>
          </a:p>
          <a:p>
            <a:pPr>
              <a:buNone/>
            </a:pPr>
            <a:r>
              <a:rPr lang="en-US" dirty="0" smtClean="0"/>
              <a:t>2. SIFAT MATERI</a:t>
            </a:r>
          </a:p>
          <a:p>
            <a:pPr>
              <a:buNone/>
            </a:pPr>
            <a:r>
              <a:rPr lang="en-US" dirty="0" smtClean="0"/>
              <a:t>3. PESERTA </a:t>
            </a:r>
          </a:p>
          <a:p>
            <a:pPr>
              <a:buNone/>
            </a:pPr>
            <a:r>
              <a:rPr lang="en-US" dirty="0" smtClean="0"/>
              <a:t>4. FASILITATOR </a:t>
            </a:r>
          </a:p>
          <a:p>
            <a:pPr>
              <a:buNone/>
            </a:pPr>
            <a:r>
              <a:rPr lang="en-US" dirty="0" smtClean="0"/>
              <a:t>5. WAKTU</a:t>
            </a:r>
          </a:p>
          <a:p>
            <a:pPr>
              <a:buNone/>
            </a:pPr>
            <a:r>
              <a:rPr lang="en-US" dirty="0" smtClean="0"/>
              <a:t>6. TEMPAT</a:t>
            </a:r>
          </a:p>
          <a:p>
            <a:pPr>
              <a:buNone/>
            </a:pPr>
            <a:r>
              <a:rPr lang="en-US" dirty="0" smtClean="0"/>
              <a:t>7. FILOSOFI PENDEKATAN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latin typeface="Arial Black" pitchFamily="34" charset="0"/>
              </a:rPr>
              <a:t>Tanya </a:t>
            </a:r>
            <a:r>
              <a:rPr lang="en-US" dirty="0" err="1" smtClean="0">
                <a:latin typeface="Arial Black" pitchFamily="34" charset="0"/>
              </a:rPr>
              <a:t>Jawab</a:t>
            </a:r>
            <a:endParaRPr lang="en-US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Curah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Pendapat</a:t>
            </a:r>
            <a:endParaRPr lang="en-US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Diskusi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Kelompok</a:t>
            </a:r>
            <a:r>
              <a:rPr lang="en-US" dirty="0" smtClean="0">
                <a:latin typeface="Arial Black" pitchFamily="34" charset="0"/>
              </a:rPr>
              <a:t> Kecil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Bermain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Peran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latin typeface="Arial Black" pitchFamily="34" charset="0"/>
              </a:rPr>
              <a:t>1. Tanya </a:t>
            </a:r>
            <a:r>
              <a:rPr lang="en-US" sz="4400" dirty="0" err="1" smtClean="0">
                <a:latin typeface="Arial Black" pitchFamily="34" charset="0"/>
              </a:rPr>
              <a:t>Jawab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Tanya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yang p</a:t>
            </a:r>
            <a:r>
              <a:rPr lang="id-ID" dirty="0" smtClean="0"/>
              <a:t>a</a:t>
            </a:r>
            <a:r>
              <a:rPr lang="en-US" dirty="0" smtClean="0"/>
              <a:t>ling </a:t>
            </a:r>
            <a:r>
              <a:rPr lang="en-US" dirty="0" err="1" smtClean="0"/>
              <a:t>sederhana</a:t>
            </a:r>
            <a:r>
              <a:rPr lang="en-US" dirty="0" smtClean="0"/>
              <a:t>, </a:t>
            </a:r>
            <a:r>
              <a:rPr lang="en-US" dirty="0" err="1" smtClean="0"/>
              <a:t>caranya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.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.</a:t>
            </a:r>
            <a:r>
              <a:rPr lang="id-ID" dirty="0" smtClean="0"/>
              <a:t>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latin typeface="Arial Black" pitchFamily="34" charset="0"/>
              </a:rPr>
              <a:t>2. </a:t>
            </a:r>
            <a:r>
              <a:rPr lang="en-US" sz="4400" dirty="0" err="1" smtClean="0">
                <a:latin typeface="Arial Black" pitchFamily="34" charset="0"/>
              </a:rPr>
              <a:t>Curah</a:t>
            </a:r>
            <a:r>
              <a:rPr lang="en-US" sz="4400" dirty="0" smtClean="0">
                <a:latin typeface="Arial Black" pitchFamily="34" charset="0"/>
              </a:rPr>
              <a:t> </a:t>
            </a:r>
            <a:r>
              <a:rPr lang="en-US" sz="4400" dirty="0" err="1" smtClean="0">
                <a:latin typeface="Arial Black" pitchFamily="34" charset="0"/>
              </a:rPr>
              <a:t>Pendapat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Sewaktu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pikirannya</a:t>
            </a:r>
            <a:r>
              <a:rPr lang="en-US" dirty="0" smtClean="0"/>
              <a:t>, </a:t>
            </a:r>
            <a:r>
              <a:rPr lang="en-US" dirty="0" err="1" smtClean="0"/>
              <a:t>peserta</a:t>
            </a:r>
            <a:r>
              <a:rPr lang="en-US" dirty="0" smtClean="0"/>
              <a:t> lain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diperkenankan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mengkritik</a:t>
            </a:r>
            <a:r>
              <a:rPr lang="en-US" dirty="0" smtClean="0"/>
              <a:t>. </a:t>
            </a:r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seb</a:t>
            </a:r>
            <a:r>
              <a:rPr lang="id-ID" dirty="0" smtClean="0"/>
              <a:t>a</a:t>
            </a:r>
            <a:r>
              <a:rPr lang="en-US" dirty="0" err="1" smtClean="0"/>
              <a:t>nyak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latin typeface="Algerian" pitchFamily="82" charset="0"/>
              </a:rPr>
              <a:t>Langkah</a:t>
            </a:r>
            <a:r>
              <a:rPr lang="en-US" dirty="0" smtClean="0">
                <a:latin typeface="Algerian" pitchFamily="82" charset="0"/>
              </a:rPr>
              <a:t> – </a:t>
            </a:r>
            <a:r>
              <a:rPr lang="en-US" dirty="0" err="1" smtClean="0">
                <a:latin typeface="Algerian" pitchFamily="82" charset="0"/>
              </a:rPr>
              <a:t>langkah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curah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pendapat</a:t>
            </a:r>
            <a:r>
              <a:rPr lang="en-US" dirty="0" smtClean="0">
                <a:latin typeface="Algerian" pitchFamily="82" charset="0"/>
              </a:rPr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Olah</a:t>
            </a:r>
            <a:r>
              <a:rPr lang="en-US" dirty="0" smtClean="0"/>
              <a:t> &amp; </a:t>
            </a:r>
            <a:r>
              <a:rPr lang="en-US" dirty="0" err="1" smtClean="0"/>
              <a:t>diskusikan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–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marL="514350" indent="-514350">
              <a:buAutoNum type="alphaL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Beternak sapi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2000240"/>
          <a:ext cx="822960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2714644"/>
                <a:gridCol w="4014758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Nama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Curahan  Pendapat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2.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3.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4.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5.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6.</a:t>
                      </a:r>
                    </a:p>
                    <a:p>
                      <a:r>
                        <a:rPr lang="id-ID" dirty="0" smtClean="0"/>
                        <a:t>7.</a:t>
                      </a:r>
                    </a:p>
                    <a:p>
                      <a:r>
                        <a:rPr lang="id-ID" dirty="0" smtClean="0"/>
                        <a:t>8.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Pak  Agus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Pak  Dewa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Pak  Kardi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</a:t>
                      </a:r>
                      <a:r>
                        <a:rPr lang="id-ID" sz="1600" dirty="0" smtClean="0"/>
                        <a:t>a</a:t>
                      </a:r>
                      <a:r>
                        <a:rPr lang="id-ID" dirty="0" smtClean="0"/>
                        <a:t>k</a:t>
                      </a:r>
                      <a:r>
                        <a:rPr lang="id-ID" baseline="0" dirty="0" smtClean="0"/>
                        <a:t> Sarmin</a:t>
                      </a:r>
                    </a:p>
                    <a:p>
                      <a:r>
                        <a:rPr lang="id-ID" baseline="0" dirty="0" smtClean="0"/>
                        <a:t>Pak Widayat</a:t>
                      </a:r>
                    </a:p>
                    <a:p>
                      <a:r>
                        <a:rPr lang="id-ID" baseline="0" dirty="0" smtClean="0"/>
                        <a:t>Bu Hartuti</a:t>
                      </a:r>
                    </a:p>
                    <a:p>
                      <a:r>
                        <a:rPr lang="id-ID" baseline="0" dirty="0" smtClean="0"/>
                        <a:t>Pak Heru</a:t>
                      </a:r>
                    </a:p>
                    <a:p>
                      <a:r>
                        <a:rPr lang="id-ID" baseline="0" dirty="0" smtClean="0"/>
                        <a:t>Pak Tomon</a:t>
                      </a:r>
                    </a:p>
                    <a:p>
                      <a:r>
                        <a:rPr lang="id-ID" baseline="0" dirty="0" smtClean="0"/>
                        <a:t>Pak Eko</a:t>
                      </a:r>
                    </a:p>
                    <a:p>
                      <a:r>
                        <a:rPr lang="id-ID" baseline="0" dirty="0" smtClean="0"/>
                        <a:t>Mb. Lutfi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Kandang harus disiapkan</a:t>
                      </a:r>
                      <a:r>
                        <a:rPr lang="id-ID" baseline="0" dirty="0" smtClean="0"/>
                        <a:t>                         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Bibit sapi yang berkualitas baik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Persediaan pakan di desa tidak mencukupi.</a:t>
                      </a:r>
                      <a:r>
                        <a:rPr lang="id-ID" baseline="0" dirty="0" smtClean="0"/>
                        <a:t> </a:t>
                      </a:r>
                    </a:p>
                    <a:p>
                      <a:r>
                        <a:rPr lang="id-ID" dirty="0" smtClean="0"/>
                        <a:t>Penggemukan sapi</a:t>
                      </a:r>
                    </a:p>
                    <a:p>
                      <a:r>
                        <a:rPr lang="id-ID" dirty="0" smtClean="0"/>
                        <a:t>Pengolahan kotoran sapi</a:t>
                      </a:r>
                    </a:p>
                    <a:p>
                      <a:r>
                        <a:rPr lang="id-ID" dirty="0" smtClean="0"/>
                        <a:t>Dibentuk kelompok</a:t>
                      </a:r>
                    </a:p>
                    <a:p>
                      <a:r>
                        <a:rPr lang="id-ID" dirty="0" smtClean="0"/>
                        <a:t>Kotoran  sapi untuk biogas</a:t>
                      </a:r>
                    </a:p>
                    <a:p>
                      <a:r>
                        <a:rPr lang="id-ID" dirty="0" smtClean="0"/>
                        <a:t>Harga bibit mahal</a:t>
                      </a:r>
                    </a:p>
                    <a:p>
                      <a:r>
                        <a:rPr lang="id-ID" dirty="0" smtClean="0"/>
                        <a:t>Harga jual rendah</a:t>
                      </a:r>
                    </a:p>
                    <a:p>
                      <a:r>
                        <a:rPr lang="id-ID" dirty="0" smtClean="0"/>
                        <a:t>Bekerjasama dengan Pukeswan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Kecil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</a:t>
            </a:r>
            <a:r>
              <a:rPr lang="id-ID" dirty="0" smtClean="0"/>
              <a:t>o</a:t>
            </a:r>
            <a:r>
              <a:rPr lang="en-US" dirty="0" smtClean="0"/>
              <a:t>k </a:t>
            </a:r>
            <a:r>
              <a:rPr lang="en-US" dirty="0" err="1" smtClean="0"/>
              <a:t>kecil</a:t>
            </a:r>
            <a:r>
              <a:rPr lang="en-US" dirty="0" smtClean="0"/>
              <a:t> ( 3- 8 </a:t>
            </a:r>
            <a:r>
              <a:rPr lang="en-US" dirty="0" err="1" smtClean="0"/>
              <a:t>orang</a:t>
            </a:r>
            <a:r>
              <a:rPr lang="en-US" dirty="0" smtClean="0"/>
              <a:t>).</a:t>
            </a:r>
          </a:p>
          <a:p>
            <a:pPr algn="ctr">
              <a:buNone/>
            </a:pP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kalompok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atur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berdisuksi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fasilitator</a:t>
            </a:r>
            <a:r>
              <a:rPr lang="en-US" dirty="0" smtClean="0"/>
              <a:t> 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PENGEMBANGAN DESA WISATA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 Topik besar ini dapat didiskusikan  pada kelompok kecil tentang:</a:t>
            </a:r>
          </a:p>
          <a:p>
            <a:pPr>
              <a:buNone/>
            </a:pPr>
            <a:r>
              <a:rPr lang="id-ID" dirty="0" smtClean="0"/>
              <a:t> 1. Wisata Agro</a:t>
            </a:r>
          </a:p>
          <a:p>
            <a:pPr>
              <a:buNone/>
            </a:pPr>
            <a:r>
              <a:rPr lang="id-ID" dirty="0" smtClean="0"/>
              <a:t>2. </a:t>
            </a:r>
            <a:r>
              <a:rPr lang="id-ID" i="1" dirty="0" smtClean="0"/>
              <a:t>Home stay</a:t>
            </a:r>
          </a:p>
          <a:p>
            <a:pPr>
              <a:buNone/>
            </a:pPr>
            <a:r>
              <a:rPr lang="id-ID" dirty="0" smtClean="0"/>
              <a:t>3. Wisata kuliner</a:t>
            </a:r>
          </a:p>
          <a:p>
            <a:pPr>
              <a:buNone/>
            </a:pPr>
            <a:r>
              <a:rPr lang="id-ID" dirty="0" smtClean="0"/>
              <a:t>4. Seni Budaya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PEMANFAATAN PEKARANGAN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Topik besar ini dapat didiskusikan  pada kelompok kecil </a:t>
            </a:r>
            <a:r>
              <a:rPr lang="id-ID" dirty="0" smtClean="0"/>
              <a:t>tentang Pemanfaatan pekarangan untuk:</a:t>
            </a:r>
          </a:p>
          <a:p>
            <a:pPr marL="514350" indent="-514350">
              <a:buAutoNum type="arabicPeriod"/>
            </a:pPr>
            <a:r>
              <a:rPr lang="id-ID" dirty="0" smtClean="0"/>
              <a:t>Budidaya sayuran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tanaman buah-buahan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</a:t>
            </a:r>
          </a:p>
          <a:p>
            <a:pPr marL="514350" indent="-514350">
              <a:buAutoNum type="arabicPeriod" startAt="2"/>
            </a:pPr>
            <a:r>
              <a:rPr lang="id-ID" smtClean="0"/>
              <a:t>Beternak.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91559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323</TotalTime>
  <Words>588</Words>
  <Application>Microsoft Office PowerPoint</Application>
  <PresentationFormat>On-screen Show (4:3)</PresentationFormat>
  <Paragraphs>99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BEBERAPA METODE PELATIHAN DAN DISKUSI</vt:lpstr>
      <vt:lpstr>Beberapa faktor dalam memilih metode :</vt:lpstr>
      <vt:lpstr>Beberapa Metode Diskusi</vt:lpstr>
      <vt:lpstr>1. Tanya Jawab </vt:lpstr>
      <vt:lpstr>2. Curah Pendapat </vt:lpstr>
      <vt:lpstr>Beternak sapi</vt:lpstr>
      <vt:lpstr>3. Diskusi Kelompok Kecil</vt:lpstr>
      <vt:lpstr>PENGEMBANGAN DESA WISATA</vt:lpstr>
      <vt:lpstr>PEMANFAATAN PEKARANGAN</vt:lpstr>
      <vt:lpstr>Kelebihan dari metode diskusi kelompok kecil ?</vt:lpstr>
      <vt:lpstr>4. Bermain Peran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BEBERAPA METODE PELATIHAN DAN DISKUSI</dc:title>
  <dc:creator>nitha cute</dc:creator>
  <cp:lastModifiedBy>Acer_PC</cp:lastModifiedBy>
  <cp:revision>30</cp:revision>
  <dcterms:created xsi:type="dcterms:W3CDTF">2013-09-18T06:53:23Z</dcterms:created>
  <dcterms:modified xsi:type="dcterms:W3CDTF">2017-12-23T03:10:47Z</dcterms:modified>
</cp:coreProperties>
</file>