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C78D08F-355F-484A-ABD5-4E9DCF59D7A1}" type="datetimeFigureOut">
              <a:rPr lang="en-US" smtClean="0"/>
              <a:pPr/>
              <a:t>3/5/2020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CE38230-7458-4BEC-B409-727BA804B35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143000"/>
            <a:ext cx="8458200" cy="1222375"/>
          </a:xfrm>
        </p:spPr>
        <p:txBody>
          <a:bodyPr/>
          <a:lstStyle/>
          <a:p>
            <a:r>
              <a:rPr lang="en-US" dirty="0" smtClean="0"/>
              <a:t>KEBIJAKAN PEMBANGUNAN DAERAH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Ir. Nelly </a:t>
            </a:r>
            <a:r>
              <a:rPr lang="en-US" b="1" dirty="0" err="1" smtClean="0"/>
              <a:t>Tiurmida</a:t>
            </a:r>
            <a:r>
              <a:rPr lang="en-US" b="1" dirty="0" smtClean="0"/>
              <a:t> MPA</a:t>
            </a:r>
          </a:p>
          <a:p>
            <a:r>
              <a:rPr lang="en-US" b="1" dirty="0" err="1" smtClean="0"/>
              <a:t>Hery</a:t>
            </a:r>
            <a:r>
              <a:rPr lang="en-US" b="1" dirty="0" smtClean="0"/>
              <a:t> </a:t>
            </a:r>
            <a:r>
              <a:rPr lang="en-US" b="1" dirty="0" err="1" smtClean="0"/>
              <a:t>Purnomo</a:t>
            </a:r>
            <a:r>
              <a:rPr lang="en-US" b="1" dirty="0" smtClean="0"/>
              <a:t> S. </a:t>
            </a:r>
            <a:r>
              <a:rPr lang="en-US" b="1" dirty="0" err="1" smtClean="0"/>
              <a:t>Sos</a:t>
            </a:r>
            <a:r>
              <a:rPr lang="en-US" b="1" dirty="0" smtClean="0"/>
              <a:t>, MPA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KONTRAK BELAJAR</a:t>
            </a:r>
            <a:endParaRPr lang="en-US" dirty="0"/>
          </a:p>
        </p:txBody>
      </p:sp>
      <p:pic>
        <p:nvPicPr>
          <p:cNvPr id="4" name="Picture 3" descr="j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600200"/>
            <a:ext cx="990600" cy="990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7800" y="1676400"/>
            <a:ext cx="1828800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KAMIS</a:t>
            </a:r>
          </a:p>
          <a:p>
            <a:r>
              <a:rPr lang="en-US" dirty="0" smtClean="0"/>
              <a:t>15.30-17.00</a:t>
            </a:r>
            <a:endParaRPr lang="en-US" dirty="0"/>
          </a:p>
        </p:txBody>
      </p:sp>
      <p:pic>
        <p:nvPicPr>
          <p:cNvPr id="6" name="Picture 5" descr="uji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310" y="3505200"/>
            <a:ext cx="913682" cy="11668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00200" y="3733800"/>
            <a:ext cx="18288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SKS</a:t>
            </a:r>
          </a:p>
          <a:p>
            <a:r>
              <a:rPr lang="en-US" dirty="0" smtClean="0"/>
              <a:t>2 SKS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1676400"/>
            <a:ext cx="1828800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PENILAIAN</a:t>
            </a:r>
          </a:p>
          <a:p>
            <a:r>
              <a:rPr lang="en-US" dirty="0" smtClean="0"/>
              <a:t>PARTISIPASI</a:t>
            </a:r>
          </a:p>
          <a:p>
            <a:r>
              <a:rPr lang="en-US" dirty="0" smtClean="0"/>
              <a:t>TUGAS DIKELAS</a:t>
            </a:r>
          </a:p>
          <a:p>
            <a:r>
              <a:rPr lang="en-US" dirty="0" smtClean="0"/>
              <a:t>UTS</a:t>
            </a:r>
          </a:p>
          <a:p>
            <a:r>
              <a:rPr lang="en-US" dirty="0" smtClean="0"/>
              <a:t>UAS</a:t>
            </a:r>
          </a:p>
        </p:txBody>
      </p:sp>
      <p:pic>
        <p:nvPicPr>
          <p:cNvPr id="9" name="Picture 8" descr="nila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1676400"/>
            <a:ext cx="990599" cy="1210734"/>
          </a:xfrm>
          <a:prstGeom prst="rect">
            <a:avLst/>
          </a:prstGeom>
        </p:spPr>
      </p:pic>
      <p:pic>
        <p:nvPicPr>
          <p:cNvPr id="10" name="Picture 9" descr="studen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0600" y="3657600"/>
            <a:ext cx="990600" cy="9906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96000" y="3810000"/>
            <a:ext cx="1828800" cy="646331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KOORDINATOr</a:t>
            </a:r>
            <a:r>
              <a:rPr lang="en-US" dirty="0" smtClean="0"/>
              <a:t> </a:t>
            </a:r>
          </a:p>
          <a:p>
            <a:r>
              <a:rPr lang="en-US" dirty="0" smtClean="0"/>
              <a:t>KELAS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 POKOK BAHASAN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85800" y="1524000"/>
            <a:ext cx="3200400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PENGANTAR KEBIJAKAN PEMBANGUNAN  DAERAH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724400" y="1676400"/>
            <a:ext cx="3124200" cy="11430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HAKIKAT PEMBANGUNAN DAERAH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143000" y="3505200"/>
            <a:ext cx="2895600" cy="13716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PELAKU PEMBANGUNAN DAERAH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4800600" y="3429000"/>
            <a:ext cx="3200400" cy="1371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INTERAKSI AKTOR PEMBANGUNAN DAERAH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Dwiyanto</a:t>
            </a:r>
            <a:r>
              <a:rPr lang="en-US" dirty="0" smtClean="0"/>
              <a:t>, </a:t>
            </a:r>
            <a:r>
              <a:rPr lang="en-US" dirty="0" err="1" smtClean="0"/>
              <a:t>Agus</a:t>
            </a:r>
            <a:r>
              <a:rPr lang="en-US" dirty="0" smtClean="0"/>
              <a:t>, </a:t>
            </a:r>
            <a:r>
              <a:rPr lang="en-US" dirty="0" err="1" smtClean="0"/>
              <a:t>dkk</a:t>
            </a:r>
            <a:r>
              <a:rPr lang="en-US" dirty="0" smtClean="0"/>
              <a:t>, 2003, </a:t>
            </a:r>
            <a:r>
              <a:rPr lang="en-US" dirty="0" err="1" smtClean="0"/>
              <a:t>Reformasi</a:t>
            </a:r>
            <a:r>
              <a:rPr lang="en-US" dirty="0" smtClean="0"/>
              <a:t> Tata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Daerah, PSKK UGM, Yogyakarta</a:t>
            </a:r>
          </a:p>
          <a:p>
            <a:r>
              <a:rPr lang="en-US" dirty="0" err="1" smtClean="0"/>
              <a:t>Sutoro</a:t>
            </a:r>
            <a:r>
              <a:rPr lang="en-US" dirty="0" smtClean="0"/>
              <a:t>, </a:t>
            </a:r>
            <a:r>
              <a:rPr lang="en-US" dirty="0" err="1" smtClean="0"/>
              <a:t>Eko</a:t>
            </a:r>
            <a:r>
              <a:rPr lang="en-US" dirty="0" smtClean="0"/>
              <a:t>, 2013, Daerah </a:t>
            </a:r>
            <a:r>
              <a:rPr lang="en-US" dirty="0" err="1" smtClean="0"/>
              <a:t>Inklusif</a:t>
            </a:r>
            <a:r>
              <a:rPr lang="en-US" dirty="0" smtClean="0"/>
              <a:t>, Pembangunan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, </a:t>
            </a:r>
            <a:r>
              <a:rPr lang="en-US" dirty="0" err="1" smtClean="0"/>
              <a:t>Penerbit</a:t>
            </a:r>
            <a:r>
              <a:rPr lang="en-US" dirty="0" smtClean="0"/>
              <a:t> IRE, Yogyakarta</a:t>
            </a:r>
          </a:p>
          <a:p>
            <a:r>
              <a:rPr lang="en-US" dirty="0" err="1" smtClean="0"/>
              <a:t>Murtir</a:t>
            </a:r>
            <a:r>
              <a:rPr lang="en-US" dirty="0" smtClean="0"/>
              <a:t>, </a:t>
            </a:r>
            <a:r>
              <a:rPr lang="en-US" dirty="0" err="1" smtClean="0"/>
              <a:t>Jeddawi</a:t>
            </a:r>
            <a:r>
              <a:rPr lang="en-US" dirty="0" smtClean="0"/>
              <a:t>, 2002, </a:t>
            </a:r>
            <a:r>
              <a:rPr lang="en-US" dirty="0" err="1" smtClean="0"/>
              <a:t>Implemenasi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Daerah, Total Media</a:t>
            </a:r>
          </a:p>
          <a:p>
            <a:r>
              <a:rPr lang="en-US" dirty="0" err="1" smtClean="0"/>
              <a:t>Soetomo</a:t>
            </a:r>
            <a:r>
              <a:rPr lang="en-US" dirty="0" smtClean="0"/>
              <a:t>, 2008, </a:t>
            </a:r>
            <a:r>
              <a:rPr lang="en-US" dirty="0" err="1" smtClean="0"/>
              <a:t>Strategi-Strategi</a:t>
            </a:r>
            <a:r>
              <a:rPr lang="en-US" dirty="0" smtClean="0"/>
              <a:t> Pembangunan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Yogyakarta</a:t>
            </a:r>
          </a:p>
          <a:p>
            <a:r>
              <a:rPr lang="en-US" dirty="0" err="1" smtClean="0"/>
              <a:t>Suparjan</a:t>
            </a:r>
            <a:r>
              <a:rPr lang="en-US" dirty="0" smtClean="0"/>
              <a:t>, </a:t>
            </a:r>
            <a:r>
              <a:rPr lang="en-US" dirty="0" err="1" smtClean="0"/>
              <a:t>Hempri</a:t>
            </a:r>
            <a:r>
              <a:rPr lang="en-US" dirty="0" smtClean="0"/>
              <a:t> </a:t>
            </a:r>
            <a:r>
              <a:rPr lang="en-US" dirty="0" err="1" smtClean="0"/>
              <a:t>Suyatna</a:t>
            </a:r>
            <a:r>
              <a:rPr lang="en-US" dirty="0" smtClean="0"/>
              <a:t>, 2003,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, </a:t>
            </a:r>
            <a:r>
              <a:rPr lang="en-US" dirty="0" err="1" smtClean="0"/>
              <a:t>Aditya</a:t>
            </a:r>
            <a:r>
              <a:rPr lang="en-US" dirty="0" smtClean="0"/>
              <a:t> Media, Yogyakarta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r>
              <a:rPr lang="en-US" dirty="0" smtClean="0"/>
              <a:t>TERIMAKASIH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1316</TotalTime>
  <Words>130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Trek</vt:lpstr>
      <vt:lpstr>KEBIJAKAN PEMBANGUNAN DAERAH</vt:lpstr>
      <vt:lpstr>KONTRAK BELAJAR</vt:lpstr>
      <vt:lpstr>MATERI POKOK BAHASAN</vt:lpstr>
      <vt:lpstr>REFERENSI</vt:lpstr>
      <vt:lpstr>TERIMAKASIH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KEBIJAKAN PEMBANGUNAN DAERAH</dc:title>
  <dc:creator>Heri</dc:creator>
  <cp:lastModifiedBy>Heri</cp:lastModifiedBy>
  <cp:revision>4</cp:revision>
  <dcterms:created xsi:type="dcterms:W3CDTF">2020-03-05T04:15:01Z</dcterms:created>
  <dcterms:modified xsi:type="dcterms:W3CDTF">2020-03-06T02:11:42Z</dcterms:modified>
</cp:coreProperties>
</file>