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33" r:id="rId1"/>
    <p:sldMasterId id="2147483969" r:id="rId2"/>
    <p:sldMasterId id="2147483981" r:id="rId3"/>
  </p:sldMasterIdLst>
  <p:notesMasterIdLst>
    <p:notesMasterId r:id="rId13"/>
  </p:notesMasterIdLst>
  <p:sldIdLst>
    <p:sldId id="312" r:id="rId4"/>
    <p:sldId id="282" r:id="rId5"/>
    <p:sldId id="283" r:id="rId6"/>
    <p:sldId id="285" r:id="rId7"/>
    <p:sldId id="286" r:id="rId8"/>
    <p:sldId id="287" r:id="rId9"/>
    <p:sldId id="288" r:id="rId10"/>
    <p:sldId id="289" r:id="rId11"/>
    <p:sldId id="313" r:id="rId12"/>
  </p:sldIdLst>
  <p:sldSz cx="9144000" cy="6858000" type="screen4x3"/>
  <p:notesSz cx="6858000" cy="9144000"/>
  <p:defaultTextStyle>
    <a:defPPr>
      <a:defRPr lang="en-GB"/>
    </a:defPPr>
    <a:lvl1pPr algn="ctr" defTabSz="449263" rtl="0" eaLnBrk="0" fontAlgn="base" hangingPunct="0">
      <a:spcBef>
        <a:spcPct val="0"/>
      </a:spcBef>
      <a:spcAft>
        <a:spcPct val="0"/>
      </a:spcAft>
      <a:buSzPct val="100000"/>
      <a:buFont typeface="Arial" pitchFamily="34" charset="0"/>
      <a:defRPr kern="1200">
        <a:solidFill>
          <a:schemeClr val="bg1"/>
        </a:solidFill>
        <a:latin typeface="Arial" pitchFamily="34" charset="0"/>
        <a:ea typeface="DejaVu Sans" charset="0"/>
        <a:cs typeface="DejaVu Sans" charset="0"/>
      </a:defRPr>
    </a:lvl1pPr>
    <a:lvl2pPr marL="457200" algn="ctr" defTabSz="449263" rtl="0" eaLnBrk="0" fontAlgn="base" hangingPunct="0">
      <a:spcBef>
        <a:spcPct val="0"/>
      </a:spcBef>
      <a:spcAft>
        <a:spcPct val="0"/>
      </a:spcAft>
      <a:buSzPct val="100000"/>
      <a:buFont typeface="Arial" pitchFamily="34" charset="0"/>
      <a:defRPr kern="1200">
        <a:solidFill>
          <a:schemeClr val="bg1"/>
        </a:solidFill>
        <a:latin typeface="Arial" pitchFamily="34" charset="0"/>
        <a:ea typeface="DejaVu Sans" charset="0"/>
        <a:cs typeface="DejaVu Sans" charset="0"/>
      </a:defRPr>
    </a:lvl2pPr>
    <a:lvl3pPr marL="914400" algn="ctr" defTabSz="449263" rtl="0" eaLnBrk="0" fontAlgn="base" hangingPunct="0">
      <a:spcBef>
        <a:spcPct val="0"/>
      </a:spcBef>
      <a:spcAft>
        <a:spcPct val="0"/>
      </a:spcAft>
      <a:buSzPct val="100000"/>
      <a:buFont typeface="Arial" pitchFamily="34" charset="0"/>
      <a:defRPr kern="1200">
        <a:solidFill>
          <a:schemeClr val="bg1"/>
        </a:solidFill>
        <a:latin typeface="Arial" pitchFamily="34" charset="0"/>
        <a:ea typeface="DejaVu Sans" charset="0"/>
        <a:cs typeface="DejaVu Sans" charset="0"/>
      </a:defRPr>
    </a:lvl3pPr>
    <a:lvl4pPr marL="1371600" algn="ctr" defTabSz="449263" rtl="0" eaLnBrk="0" fontAlgn="base" hangingPunct="0">
      <a:spcBef>
        <a:spcPct val="0"/>
      </a:spcBef>
      <a:spcAft>
        <a:spcPct val="0"/>
      </a:spcAft>
      <a:buSzPct val="100000"/>
      <a:buFont typeface="Arial" pitchFamily="34" charset="0"/>
      <a:defRPr kern="1200">
        <a:solidFill>
          <a:schemeClr val="bg1"/>
        </a:solidFill>
        <a:latin typeface="Arial" pitchFamily="34" charset="0"/>
        <a:ea typeface="DejaVu Sans" charset="0"/>
        <a:cs typeface="DejaVu Sans" charset="0"/>
      </a:defRPr>
    </a:lvl4pPr>
    <a:lvl5pPr marL="1828800" algn="ctr" defTabSz="449263" rtl="0" eaLnBrk="0" fontAlgn="base" hangingPunct="0">
      <a:spcBef>
        <a:spcPct val="0"/>
      </a:spcBef>
      <a:spcAft>
        <a:spcPct val="0"/>
      </a:spcAft>
      <a:buSzPct val="100000"/>
      <a:buFont typeface="Arial" pitchFamily="34" charset="0"/>
      <a:defRPr kern="1200">
        <a:solidFill>
          <a:schemeClr val="bg1"/>
        </a:solidFill>
        <a:latin typeface="Arial" pitchFamily="34" charset="0"/>
        <a:ea typeface="DejaVu Sans" charset="0"/>
        <a:cs typeface="DejaVu Sans" charset="0"/>
      </a:defRPr>
    </a:lvl5pPr>
    <a:lvl6pPr marL="2286000" algn="l" defTabSz="914400" rtl="0" eaLnBrk="1" latinLnBrk="0" hangingPunct="1">
      <a:defRPr kern="1200">
        <a:solidFill>
          <a:schemeClr val="bg1"/>
        </a:solidFill>
        <a:latin typeface="Arial" pitchFamily="34" charset="0"/>
        <a:ea typeface="DejaVu Sans" charset="0"/>
        <a:cs typeface="DejaVu Sans" charset="0"/>
      </a:defRPr>
    </a:lvl6pPr>
    <a:lvl7pPr marL="2743200" algn="l" defTabSz="914400" rtl="0" eaLnBrk="1" latinLnBrk="0" hangingPunct="1">
      <a:defRPr kern="1200">
        <a:solidFill>
          <a:schemeClr val="bg1"/>
        </a:solidFill>
        <a:latin typeface="Arial" pitchFamily="34" charset="0"/>
        <a:ea typeface="DejaVu Sans" charset="0"/>
        <a:cs typeface="DejaVu Sans" charset="0"/>
      </a:defRPr>
    </a:lvl7pPr>
    <a:lvl8pPr marL="3200400" algn="l" defTabSz="914400" rtl="0" eaLnBrk="1" latinLnBrk="0" hangingPunct="1">
      <a:defRPr kern="1200">
        <a:solidFill>
          <a:schemeClr val="bg1"/>
        </a:solidFill>
        <a:latin typeface="Arial" pitchFamily="34" charset="0"/>
        <a:ea typeface="DejaVu Sans" charset="0"/>
        <a:cs typeface="DejaVu Sans" charset="0"/>
      </a:defRPr>
    </a:lvl8pPr>
    <a:lvl9pPr marL="3657600" algn="l" defTabSz="914400" rtl="0" eaLnBrk="1" latinLnBrk="0" hangingPunct="1">
      <a:defRPr kern="1200">
        <a:solidFill>
          <a:schemeClr val="bg1"/>
        </a:solidFill>
        <a:latin typeface="Arial" pitchFamily="34" charset="0"/>
        <a:ea typeface="DejaVu Sans" charset="0"/>
        <a:cs typeface="DejaVu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7B2C9"/>
    <a:srgbClr val="D6A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6626" name="Rectangle 1"/>
          <p:cNvSpPr>
            <a:spLocks noGrp="1" noRot="1" noChangeAspect="1" noChangeArrowheads="1"/>
          </p:cNvSpPr>
          <p:nvPr>
            <p:ph type="sldImg"/>
          </p:nvPr>
        </p:nvSpPr>
        <p:spPr bwMode="auto">
          <a:xfrm>
            <a:off x="0" y="695325"/>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0243" name="Rectangle 2"/>
          <p:cNvSpPr>
            <a:spLocks noGrp="1" noChangeArrowheads="1"/>
          </p:cNvSpPr>
          <p:nvPr>
            <p:ph type="body"/>
          </p:nvPr>
        </p:nvSpPr>
        <p:spPr bwMode="auto">
          <a:xfrm>
            <a:off x="685800" y="4343400"/>
            <a:ext cx="5484813" cy="4113213"/>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178931810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1A6AECA-8B3B-48E5-94AF-669FCA79315E}" type="datetimeFigureOut">
              <a:rPr lang="en-US"/>
              <a:pPr>
                <a:defRPr/>
              </a:pPr>
              <a:t>4/20/2020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E2268B-14FB-4B5A-98C5-BA9F05AD3B43}" type="slidenum">
              <a:rPr lang="id-ID" altLang="en-US"/>
              <a:pPr>
                <a:defRPr/>
              </a:pPr>
              <a:t>‹#›</a:t>
            </a:fld>
            <a:endParaRPr lang="id-ID" altLang="en-US"/>
          </a:p>
        </p:txBody>
      </p:sp>
    </p:spTree>
    <p:extLst>
      <p:ext uri="{BB962C8B-B14F-4D97-AF65-F5344CB8AC3E}">
        <p14:creationId xmlns:p14="http://schemas.microsoft.com/office/powerpoint/2010/main" val="149534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5089A80-EEDB-4CA1-A005-3EB2C5DBFB1C}" type="datetimeFigureOut">
              <a:rPr lang="en-US"/>
              <a:pPr>
                <a:defRPr/>
              </a:pPr>
              <a:t>4/20/2020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788890-897C-4221-9792-274B214B2D4D}" type="slidenum">
              <a:rPr lang="id-ID" altLang="en-US"/>
              <a:pPr>
                <a:defRPr/>
              </a:pPr>
              <a:t>‹#›</a:t>
            </a:fld>
            <a:endParaRPr lang="id-ID" altLang="en-US"/>
          </a:p>
        </p:txBody>
      </p:sp>
    </p:spTree>
    <p:extLst>
      <p:ext uri="{BB962C8B-B14F-4D97-AF65-F5344CB8AC3E}">
        <p14:creationId xmlns:p14="http://schemas.microsoft.com/office/powerpoint/2010/main" val="4289610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D27080-333E-415A-9262-92BF8F3CA35E}" type="datetimeFigureOut">
              <a:rPr lang="en-US"/>
              <a:pPr>
                <a:defRPr/>
              </a:pPr>
              <a:t>4/20/2020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AA2887-0900-4B82-91D8-E5D87BA307EE}" type="slidenum">
              <a:rPr lang="id-ID" altLang="en-US"/>
              <a:pPr>
                <a:defRPr/>
              </a:pPr>
              <a:t>‹#›</a:t>
            </a:fld>
            <a:endParaRPr lang="id-ID" altLang="en-US"/>
          </a:p>
        </p:txBody>
      </p:sp>
    </p:spTree>
    <p:extLst>
      <p:ext uri="{BB962C8B-B14F-4D97-AF65-F5344CB8AC3E}">
        <p14:creationId xmlns:p14="http://schemas.microsoft.com/office/powerpoint/2010/main" val="3846148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F49C5C5D-570F-49DB-A153-1C2B82C0BF3B}" type="slidenum">
              <a:rPr lang="id-ID" altLang="en-US" smtClean="0"/>
              <a:pPr>
                <a:defRPr/>
              </a:pPr>
              <a:t>‹#›</a:t>
            </a:fld>
            <a:endParaRPr lang="id-ID" altLang="en-US"/>
          </a:p>
        </p:txBody>
      </p:sp>
    </p:spTree>
    <p:extLst>
      <p:ext uri="{BB962C8B-B14F-4D97-AF65-F5344CB8AC3E}">
        <p14:creationId xmlns:p14="http://schemas.microsoft.com/office/powerpoint/2010/main" val="693259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B278B2FF-D4F1-495E-B02E-F586730FBDC5}" type="slidenum">
              <a:rPr lang="id-ID" altLang="en-US" smtClean="0"/>
              <a:pPr>
                <a:defRPr/>
              </a:pPr>
              <a:t>‹#›</a:t>
            </a:fld>
            <a:endParaRPr lang="id-ID" altLang="en-US"/>
          </a:p>
        </p:txBody>
      </p:sp>
    </p:spTree>
    <p:extLst>
      <p:ext uri="{BB962C8B-B14F-4D97-AF65-F5344CB8AC3E}">
        <p14:creationId xmlns:p14="http://schemas.microsoft.com/office/powerpoint/2010/main" val="3950654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92B24440-F357-46B3-83B0-81D0B6C5442B}" type="slidenum">
              <a:rPr lang="id-ID" altLang="en-US" smtClean="0"/>
              <a:pPr>
                <a:defRPr/>
              </a:pPr>
              <a:t>‹#›</a:t>
            </a:fld>
            <a:endParaRPr lang="id-ID" altLang="en-US"/>
          </a:p>
        </p:txBody>
      </p:sp>
    </p:spTree>
    <p:extLst>
      <p:ext uri="{BB962C8B-B14F-4D97-AF65-F5344CB8AC3E}">
        <p14:creationId xmlns:p14="http://schemas.microsoft.com/office/powerpoint/2010/main" val="1900511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AC0BCA97-C93B-4D78-949F-452E6CBE0E83}" type="slidenum">
              <a:rPr lang="id-ID" altLang="en-US" smtClean="0"/>
              <a:pPr>
                <a:defRPr/>
              </a:pPr>
              <a:t>‹#›</a:t>
            </a:fld>
            <a:endParaRPr lang="id-ID" altLang="en-US"/>
          </a:p>
        </p:txBody>
      </p:sp>
    </p:spTree>
    <p:extLst>
      <p:ext uri="{BB962C8B-B14F-4D97-AF65-F5344CB8AC3E}">
        <p14:creationId xmlns:p14="http://schemas.microsoft.com/office/powerpoint/2010/main" val="937359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83EDE7-0DB1-4F50-A67E-FD10A8F5723B}" type="datetimeFigureOut">
              <a:rPr lang="en-US" smtClean="0"/>
              <a:t>4/20/2020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defRPr/>
            </a:pPr>
            <a:fld id="{EA6FA265-DA4B-485D-93DA-6B10221F7578}" type="slidenum">
              <a:rPr lang="id-ID" altLang="en-US" smtClean="0"/>
              <a:pPr>
                <a:defRPr/>
              </a:pPr>
              <a:t>‹#›</a:t>
            </a:fld>
            <a:endParaRPr lang="id-ID" altLang="en-US"/>
          </a:p>
        </p:txBody>
      </p:sp>
    </p:spTree>
    <p:extLst>
      <p:ext uri="{BB962C8B-B14F-4D97-AF65-F5344CB8AC3E}">
        <p14:creationId xmlns:p14="http://schemas.microsoft.com/office/powerpoint/2010/main" val="35762668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83EDE7-0DB1-4F50-A67E-FD10A8F5723B}" type="datetimeFigureOut">
              <a:rPr lang="en-US" smtClean="0"/>
              <a:t>4/20/2020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fld id="{F52D56A8-9A31-4ACE-91EF-A3046A9A3E4D}" type="slidenum">
              <a:rPr lang="id-ID" altLang="en-US" smtClean="0"/>
              <a:pPr>
                <a:defRPr/>
              </a:pPr>
              <a:t>‹#›</a:t>
            </a:fld>
            <a:endParaRPr lang="id-ID" altLang="en-US"/>
          </a:p>
        </p:txBody>
      </p:sp>
    </p:spTree>
    <p:extLst>
      <p:ext uri="{BB962C8B-B14F-4D97-AF65-F5344CB8AC3E}">
        <p14:creationId xmlns:p14="http://schemas.microsoft.com/office/powerpoint/2010/main" val="2405006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3EDE7-0DB1-4F50-A67E-FD10A8F5723B}" type="datetimeFigureOut">
              <a:rPr lang="en-US" smtClean="0"/>
              <a:t>4/20/2020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D4221E8B-D230-4FF7-B1CB-2CC39275A483}" type="slidenum">
              <a:rPr lang="id-ID" altLang="en-US" smtClean="0"/>
              <a:pPr>
                <a:defRPr/>
              </a:pPr>
              <a:t>‹#›</a:t>
            </a:fld>
            <a:endParaRPr lang="id-ID" altLang="en-US"/>
          </a:p>
        </p:txBody>
      </p:sp>
    </p:spTree>
    <p:extLst>
      <p:ext uri="{BB962C8B-B14F-4D97-AF65-F5344CB8AC3E}">
        <p14:creationId xmlns:p14="http://schemas.microsoft.com/office/powerpoint/2010/main" val="383902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7DA0DFCD-5577-4F47-90D6-73739FA368B0}" type="slidenum">
              <a:rPr lang="id-ID" altLang="en-US" smtClean="0"/>
              <a:pPr>
                <a:defRPr/>
              </a:pPr>
              <a:t>‹#›</a:t>
            </a:fld>
            <a:endParaRPr lang="id-ID" altLang="en-US"/>
          </a:p>
        </p:txBody>
      </p:sp>
    </p:spTree>
    <p:extLst>
      <p:ext uri="{BB962C8B-B14F-4D97-AF65-F5344CB8AC3E}">
        <p14:creationId xmlns:p14="http://schemas.microsoft.com/office/powerpoint/2010/main" val="1472713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A214C8-B47B-43C8-BD84-4C155395FE71}" type="datetimeFigureOut">
              <a:rPr lang="en-US"/>
              <a:pPr>
                <a:defRPr/>
              </a:pPr>
              <a:t>4/20/2020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361872-2A8D-40C6-BF7D-66BC4CA4B002}" type="slidenum">
              <a:rPr lang="id-ID" altLang="en-US"/>
              <a:pPr>
                <a:defRPr/>
              </a:pPr>
              <a:t>‹#›</a:t>
            </a:fld>
            <a:endParaRPr lang="id-ID" altLang="en-US"/>
          </a:p>
        </p:txBody>
      </p:sp>
    </p:spTree>
    <p:extLst>
      <p:ext uri="{BB962C8B-B14F-4D97-AF65-F5344CB8AC3E}">
        <p14:creationId xmlns:p14="http://schemas.microsoft.com/office/powerpoint/2010/main" val="35481824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E473DDDC-DDA7-4689-BB49-B617622D0115}" type="slidenum">
              <a:rPr lang="id-ID" altLang="en-US" smtClean="0"/>
              <a:pPr>
                <a:defRPr/>
              </a:pPr>
              <a:t>‹#›</a:t>
            </a:fld>
            <a:endParaRPr lang="id-ID" altLang="en-US"/>
          </a:p>
        </p:txBody>
      </p:sp>
    </p:spTree>
    <p:extLst>
      <p:ext uri="{BB962C8B-B14F-4D97-AF65-F5344CB8AC3E}">
        <p14:creationId xmlns:p14="http://schemas.microsoft.com/office/powerpoint/2010/main" val="29633904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0F8DFC0A-ED47-4806-84A3-DC5E673CA890}" type="slidenum">
              <a:rPr lang="id-ID" altLang="en-US" smtClean="0"/>
              <a:pPr>
                <a:defRPr/>
              </a:pPr>
              <a:t>‹#›</a:t>
            </a:fld>
            <a:endParaRPr lang="id-ID" altLang="en-US"/>
          </a:p>
        </p:txBody>
      </p:sp>
    </p:spTree>
    <p:extLst>
      <p:ext uri="{BB962C8B-B14F-4D97-AF65-F5344CB8AC3E}">
        <p14:creationId xmlns:p14="http://schemas.microsoft.com/office/powerpoint/2010/main" val="15834326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3601F9E1-7450-4F2D-852D-C714C17C32AC}" type="slidenum">
              <a:rPr lang="id-ID" altLang="en-US" smtClean="0"/>
              <a:pPr>
                <a:defRPr/>
              </a:pPr>
              <a:t>‹#›</a:t>
            </a:fld>
            <a:endParaRPr lang="id-ID" altLang="en-US"/>
          </a:p>
        </p:txBody>
      </p:sp>
    </p:spTree>
    <p:extLst>
      <p:ext uri="{BB962C8B-B14F-4D97-AF65-F5344CB8AC3E}">
        <p14:creationId xmlns:p14="http://schemas.microsoft.com/office/powerpoint/2010/main" val="1142492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190C353E-3412-404B-9813-B02B157B78F3}" type="slidenum">
              <a:rPr lang="id-ID" altLang="en-US" smtClean="0"/>
              <a:pPr>
                <a:defRPr/>
              </a:pPr>
              <a:t>‹#›</a:t>
            </a:fld>
            <a:endParaRPr lang="id-ID" altLang="en-US"/>
          </a:p>
        </p:txBody>
      </p:sp>
    </p:spTree>
    <p:extLst>
      <p:ext uri="{BB962C8B-B14F-4D97-AF65-F5344CB8AC3E}">
        <p14:creationId xmlns:p14="http://schemas.microsoft.com/office/powerpoint/2010/main" val="6932595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E6ACAC66-C001-4E50-97DA-B2A3E86D7B3C}" type="slidenum">
              <a:rPr lang="id-ID" altLang="en-US" smtClean="0"/>
              <a:pPr>
                <a:defRPr/>
              </a:pPr>
              <a:t>‹#›</a:t>
            </a:fld>
            <a:endParaRPr lang="id-ID" altLang="en-US"/>
          </a:p>
        </p:txBody>
      </p:sp>
    </p:spTree>
    <p:extLst>
      <p:ext uri="{BB962C8B-B14F-4D97-AF65-F5344CB8AC3E}">
        <p14:creationId xmlns:p14="http://schemas.microsoft.com/office/powerpoint/2010/main" val="39506549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EA9D2ACC-892D-476B-92A3-851D3D580F5F}" type="slidenum">
              <a:rPr lang="id-ID" altLang="en-US" smtClean="0"/>
              <a:pPr>
                <a:defRPr/>
              </a:pPr>
              <a:t>‹#›</a:t>
            </a:fld>
            <a:endParaRPr lang="id-ID" altLang="en-US"/>
          </a:p>
        </p:txBody>
      </p:sp>
    </p:spTree>
    <p:extLst>
      <p:ext uri="{BB962C8B-B14F-4D97-AF65-F5344CB8AC3E}">
        <p14:creationId xmlns:p14="http://schemas.microsoft.com/office/powerpoint/2010/main" val="19005117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963BF274-E640-4D32-8E02-631994038120}" type="slidenum">
              <a:rPr lang="id-ID" altLang="en-US" smtClean="0"/>
              <a:pPr>
                <a:defRPr/>
              </a:pPr>
              <a:t>‹#›</a:t>
            </a:fld>
            <a:endParaRPr lang="id-ID" altLang="en-US"/>
          </a:p>
        </p:txBody>
      </p:sp>
    </p:spTree>
    <p:extLst>
      <p:ext uri="{BB962C8B-B14F-4D97-AF65-F5344CB8AC3E}">
        <p14:creationId xmlns:p14="http://schemas.microsoft.com/office/powerpoint/2010/main" val="9373596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83EDE7-0DB1-4F50-A67E-FD10A8F5723B}" type="datetimeFigureOut">
              <a:rPr lang="en-US" smtClean="0"/>
              <a:t>4/20/2020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defRPr/>
            </a:pPr>
            <a:fld id="{DE0751F8-3A85-4538-8820-A6BFB5F40315}" type="slidenum">
              <a:rPr lang="id-ID" altLang="en-US" smtClean="0"/>
              <a:pPr>
                <a:defRPr/>
              </a:pPr>
              <a:t>‹#›</a:t>
            </a:fld>
            <a:endParaRPr lang="id-ID" altLang="en-US"/>
          </a:p>
        </p:txBody>
      </p:sp>
    </p:spTree>
    <p:extLst>
      <p:ext uri="{BB962C8B-B14F-4D97-AF65-F5344CB8AC3E}">
        <p14:creationId xmlns:p14="http://schemas.microsoft.com/office/powerpoint/2010/main" val="35762668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83EDE7-0DB1-4F50-A67E-FD10A8F5723B}" type="datetimeFigureOut">
              <a:rPr lang="en-US" smtClean="0"/>
              <a:t>4/20/2020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defRPr/>
            </a:pPr>
            <a:fld id="{8892DF6B-E8B0-452C-BCA0-E70D5E4227F4}" type="slidenum">
              <a:rPr lang="id-ID" altLang="en-US" smtClean="0"/>
              <a:pPr>
                <a:defRPr/>
              </a:pPr>
              <a:t>‹#›</a:t>
            </a:fld>
            <a:endParaRPr lang="id-ID" altLang="en-US"/>
          </a:p>
        </p:txBody>
      </p:sp>
    </p:spTree>
    <p:extLst>
      <p:ext uri="{BB962C8B-B14F-4D97-AF65-F5344CB8AC3E}">
        <p14:creationId xmlns:p14="http://schemas.microsoft.com/office/powerpoint/2010/main" val="24050064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3EDE7-0DB1-4F50-A67E-FD10A8F5723B}" type="datetimeFigureOut">
              <a:rPr lang="en-US" smtClean="0"/>
              <a:t>4/20/2020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A77B5DB7-CCCB-4722-8EFD-2A32DA7B6183}" type="slidenum">
              <a:rPr lang="id-ID" altLang="en-US" smtClean="0"/>
              <a:pPr>
                <a:defRPr/>
              </a:pPr>
              <a:t>‹#›</a:t>
            </a:fld>
            <a:endParaRPr lang="id-ID" altLang="en-US"/>
          </a:p>
        </p:txBody>
      </p:sp>
    </p:spTree>
    <p:extLst>
      <p:ext uri="{BB962C8B-B14F-4D97-AF65-F5344CB8AC3E}">
        <p14:creationId xmlns:p14="http://schemas.microsoft.com/office/powerpoint/2010/main" val="383902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C2016BB-675B-4F33-94CB-52382BE788DD}" type="datetimeFigureOut">
              <a:rPr lang="en-US"/>
              <a:pPr>
                <a:defRPr/>
              </a:pPr>
              <a:t>4/20/2020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3BB4336-08D6-403D-A1A5-3E48B14298D3}" type="slidenum">
              <a:rPr lang="id-ID" altLang="en-US"/>
              <a:pPr>
                <a:defRPr/>
              </a:pPr>
              <a:t>‹#›</a:t>
            </a:fld>
            <a:endParaRPr lang="id-ID" altLang="en-US"/>
          </a:p>
        </p:txBody>
      </p:sp>
    </p:spTree>
    <p:extLst>
      <p:ext uri="{BB962C8B-B14F-4D97-AF65-F5344CB8AC3E}">
        <p14:creationId xmlns:p14="http://schemas.microsoft.com/office/powerpoint/2010/main" val="4191196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225BB1BB-B3B6-43BD-BDB7-3F4CEF31E3E5}" type="slidenum">
              <a:rPr lang="id-ID" altLang="en-US" smtClean="0"/>
              <a:pPr>
                <a:defRPr/>
              </a:pPr>
              <a:t>‹#›</a:t>
            </a:fld>
            <a:endParaRPr lang="id-ID" altLang="en-US"/>
          </a:p>
        </p:txBody>
      </p:sp>
    </p:spTree>
    <p:extLst>
      <p:ext uri="{BB962C8B-B14F-4D97-AF65-F5344CB8AC3E}">
        <p14:creationId xmlns:p14="http://schemas.microsoft.com/office/powerpoint/2010/main" val="14727134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83EDE7-0DB1-4F50-A67E-FD10A8F5723B}"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defRPr/>
            </a:pPr>
            <a:fld id="{73EFD400-64C6-415F-B025-63A0A66DED75}" type="slidenum">
              <a:rPr lang="id-ID" altLang="en-US" smtClean="0"/>
              <a:pPr>
                <a:defRPr/>
              </a:pPr>
              <a:t>‹#›</a:t>
            </a:fld>
            <a:endParaRPr lang="id-ID" altLang="en-US"/>
          </a:p>
        </p:txBody>
      </p:sp>
    </p:spTree>
    <p:extLst>
      <p:ext uri="{BB962C8B-B14F-4D97-AF65-F5344CB8AC3E}">
        <p14:creationId xmlns:p14="http://schemas.microsoft.com/office/powerpoint/2010/main" val="29633904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BBDC7B1C-7F1C-466A-9170-228B15E0B05E}" type="slidenum">
              <a:rPr lang="id-ID" altLang="en-US" smtClean="0"/>
              <a:pPr>
                <a:defRPr/>
              </a:pPr>
              <a:t>‹#›</a:t>
            </a:fld>
            <a:endParaRPr lang="id-ID" altLang="en-US"/>
          </a:p>
        </p:txBody>
      </p:sp>
    </p:spTree>
    <p:extLst>
      <p:ext uri="{BB962C8B-B14F-4D97-AF65-F5344CB8AC3E}">
        <p14:creationId xmlns:p14="http://schemas.microsoft.com/office/powerpoint/2010/main" val="15834326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3EDE7-0DB1-4F50-A67E-FD10A8F5723B}"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defRPr/>
            </a:pPr>
            <a:fld id="{1ED492DC-44ED-4E75-A92F-6D85E23BDE1D}" type="slidenum">
              <a:rPr lang="id-ID" altLang="en-US" smtClean="0"/>
              <a:pPr>
                <a:defRPr/>
              </a:pPr>
              <a:t>‹#›</a:t>
            </a:fld>
            <a:endParaRPr lang="id-ID" altLang="en-US"/>
          </a:p>
        </p:txBody>
      </p:sp>
    </p:spTree>
    <p:extLst>
      <p:ext uri="{BB962C8B-B14F-4D97-AF65-F5344CB8AC3E}">
        <p14:creationId xmlns:p14="http://schemas.microsoft.com/office/powerpoint/2010/main" val="1142492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B9055EB-2631-4141-9013-6588C59BBF92}" type="datetimeFigureOut">
              <a:rPr lang="en-US"/>
              <a:pPr>
                <a:defRPr/>
              </a:pPr>
              <a:t>4/20/2020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4DEF96-F3B1-4FB2-AC7E-8A9CE77A592A}" type="slidenum">
              <a:rPr lang="id-ID" altLang="en-US"/>
              <a:pPr>
                <a:defRPr/>
              </a:pPr>
              <a:t>‹#›</a:t>
            </a:fld>
            <a:endParaRPr lang="id-ID" altLang="en-US"/>
          </a:p>
        </p:txBody>
      </p:sp>
    </p:spTree>
    <p:extLst>
      <p:ext uri="{BB962C8B-B14F-4D97-AF65-F5344CB8AC3E}">
        <p14:creationId xmlns:p14="http://schemas.microsoft.com/office/powerpoint/2010/main" val="936061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40E2A82-5156-4684-80A1-6F41EB8CCD06}" type="datetimeFigureOut">
              <a:rPr lang="en-US"/>
              <a:pPr>
                <a:defRPr/>
              </a:pPr>
              <a:t>4/20/2020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BEDC69C-F5EB-4FA4-AFCD-3DB029DE9201}" type="slidenum">
              <a:rPr lang="id-ID" altLang="en-US"/>
              <a:pPr>
                <a:defRPr/>
              </a:pPr>
              <a:t>‹#›</a:t>
            </a:fld>
            <a:endParaRPr lang="id-ID" altLang="en-US"/>
          </a:p>
        </p:txBody>
      </p:sp>
    </p:spTree>
    <p:extLst>
      <p:ext uri="{BB962C8B-B14F-4D97-AF65-F5344CB8AC3E}">
        <p14:creationId xmlns:p14="http://schemas.microsoft.com/office/powerpoint/2010/main" val="44106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9DF6867-2D49-4B09-A285-E7B1E8C83542}" type="datetimeFigureOut">
              <a:rPr lang="en-US"/>
              <a:pPr>
                <a:defRPr/>
              </a:pPr>
              <a:t>4/20/2020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983280D-4D13-4A44-B3A9-1E71B71C7035}" type="slidenum">
              <a:rPr lang="id-ID" altLang="en-US"/>
              <a:pPr>
                <a:defRPr/>
              </a:pPr>
              <a:t>‹#›</a:t>
            </a:fld>
            <a:endParaRPr lang="id-ID" altLang="en-US"/>
          </a:p>
        </p:txBody>
      </p:sp>
    </p:spTree>
    <p:extLst>
      <p:ext uri="{BB962C8B-B14F-4D97-AF65-F5344CB8AC3E}">
        <p14:creationId xmlns:p14="http://schemas.microsoft.com/office/powerpoint/2010/main" val="424613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87A2222-AB6A-472C-B9E0-D7C9D7F8A839}" type="datetimeFigureOut">
              <a:rPr lang="en-US"/>
              <a:pPr>
                <a:defRPr/>
              </a:pPr>
              <a:t>4/20/2020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C56B1EB-A06A-4051-9D7B-F4AF2E49A9EC}" type="slidenum">
              <a:rPr lang="id-ID" altLang="en-US"/>
              <a:pPr>
                <a:defRPr/>
              </a:pPr>
              <a:t>‹#›</a:t>
            </a:fld>
            <a:endParaRPr lang="id-ID" altLang="en-US"/>
          </a:p>
        </p:txBody>
      </p:sp>
    </p:spTree>
    <p:extLst>
      <p:ext uri="{BB962C8B-B14F-4D97-AF65-F5344CB8AC3E}">
        <p14:creationId xmlns:p14="http://schemas.microsoft.com/office/powerpoint/2010/main" val="2658461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F4C6AD9-6874-425B-9513-8EEF834096E2}" type="datetimeFigureOut">
              <a:rPr lang="en-US"/>
              <a:pPr>
                <a:defRPr/>
              </a:pPr>
              <a:t>4/20/2020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2AD8EEB-1B33-45AA-8A4E-47310FCA9080}" type="slidenum">
              <a:rPr lang="id-ID" altLang="en-US"/>
              <a:pPr>
                <a:defRPr/>
              </a:pPr>
              <a:t>‹#›</a:t>
            </a:fld>
            <a:endParaRPr lang="id-ID" altLang="en-US"/>
          </a:p>
        </p:txBody>
      </p:sp>
    </p:spTree>
    <p:extLst>
      <p:ext uri="{BB962C8B-B14F-4D97-AF65-F5344CB8AC3E}">
        <p14:creationId xmlns:p14="http://schemas.microsoft.com/office/powerpoint/2010/main" val="294806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FB1A712-6CFB-4D1C-857D-205625190E72}" type="datetimeFigureOut">
              <a:rPr lang="en-US"/>
              <a:pPr>
                <a:defRPr/>
              </a:pPr>
              <a:t>4/20/2020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B89FBD3-8EFD-49B8-9583-4F806CDFDB69}" type="slidenum">
              <a:rPr lang="id-ID" altLang="en-US"/>
              <a:pPr>
                <a:defRPr/>
              </a:pPr>
              <a:t>‹#›</a:t>
            </a:fld>
            <a:endParaRPr lang="id-ID" altLang="en-US"/>
          </a:p>
        </p:txBody>
      </p:sp>
    </p:spTree>
    <p:extLst>
      <p:ext uri="{BB962C8B-B14F-4D97-AF65-F5344CB8AC3E}">
        <p14:creationId xmlns:p14="http://schemas.microsoft.com/office/powerpoint/2010/main" val="376515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3FD35FFF-7A6B-42BC-863F-E385E906463E}" type="datetimeFigureOut">
              <a:rPr lang="en-US"/>
              <a:pPr>
                <a:defRPr/>
              </a:pPr>
              <a:t>4/20/2020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267D2840-05D4-462F-A757-189B4C945E10}" type="slidenum">
              <a:rPr lang="id-ID" altLang="en-US"/>
              <a:pPr>
                <a:defRPr/>
              </a:pPr>
              <a:t>‹#›</a:t>
            </a:fld>
            <a:endParaRPr lang="id-ID" alt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3EDE7-0DB1-4F50-A67E-FD10A8F5723B}" type="datetimeFigureOut">
              <a:rPr lang="en-US" smtClean="0"/>
              <a:t>4/20/2020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A331FCB-6ED5-44CA-9AC4-DC22BBB8AE1D}" type="slidenum">
              <a:rPr lang="id-ID" altLang="en-US" smtClean="0"/>
              <a:pPr>
                <a:defRPr/>
              </a:pPr>
              <a:t>‹#›</a:t>
            </a:fld>
            <a:endParaRPr lang="id-ID" altLang="en-US"/>
          </a:p>
        </p:txBody>
      </p:sp>
    </p:spTree>
    <p:extLst>
      <p:ext uri="{BB962C8B-B14F-4D97-AF65-F5344CB8AC3E}">
        <p14:creationId xmlns:p14="http://schemas.microsoft.com/office/powerpoint/2010/main" val="3412722559"/>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3EDE7-0DB1-4F50-A67E-FD10A8F5723B}" type="datetimeFigureOut">
              <a:rPr lang="en-US" smtClean="0"/>
              <a:t>4/20/2020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BFCF18A-8F38-40DD-ACDF-27E988B623C8}" type="slidenum">
              <a:rPr lang="id-ID" altLang="en-US" smtClean="0"/>
              <a:pPr>
                <a:defRPr/>
              </a:pPr>
              <a:t>‹#›</a:t>
            </a:fld>
            <a:endParaRPr lang="id-ID" altLang="en-US"/>
          </a:p>
        </p:txBody>
      </p:sp>
    </p:spTree>
    <p:extLst>
      <p:ext uri="{BB962C8B-B14F-4D97-AF65-F5344CB8AC3E}">
        <p14:creationId xmlns:p14="http://schemas.microsoft.com/office/powerpoint/2010/main" val="3412722559"/>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 id="2147483991" r:id="rId10"/>
    <p:sldLayoutId id="214748399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idx="4294967295"/>
          </p:nvPr>
        </p:nvSpPr>
        <p:spPr>
          <a:xfrm>
            <a:off x="838298" y="2209832"/>
            <a:ext cx="7772400" cy="1470025"/>
          </a:xfrm>
        </p:spPr>
        <p:txBody>
          <a:bodyPr/>
          <a:lstStyle/>
          <a:p>
            <a:r>
              <a:rPr lang="en-US" altLang="en-US" b="1" dirty="0" smtClean="0">
                <a:solidFill>
                  <a:srgbClr val="FF0000"/>
                </a:solidFill>
              </a:rPr>
              <a:t>SISTEM EKONOMI INDONESIA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8434" name="Group 1"/>
          <p:cNvGrpSpPr>
            <a:grpSpLocks/>
          </p:cNvGrpSpPr>
          <p:nvPr/>
        </p:nvGrpSpPr>
        <p:grpSpPr bwMode="auto">
          <a:xfrm>
            <a:off x="450850" y="603250"/>
            <a:ext cx="8197850" cy="1065213"/>
            <a:chOff x="0" y="0"/>
            <a:chExt cx="5164" cy="671"/>
          </a:xfrm>
        </p:grpSpPr>
        <p:pic>
          <p:nvPicPr>
            <p:cNvPr id="184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6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Text Box 3"/>
            <p:cNvSpPr txBox="1">
              <a:spLocks noChangeArrowheads="1"/>
            </p:cNvSpPr>
            <p:nvPr/>
          </p:nvSpPr>
          <p:spPr bwMode="auto">
            <a:xfrm>
              <a:off x="0" y="0"/>
              <a:ext cx="516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a:spcBef>
                  <a:spcPct val="20000"/>
                </a:spcBef>
                <a:buChar char="•"/>
                <a:defRPr sz="3200">
                  <a:solidFill>
                    <a:schemeClr val="tx1"/>
                  </a:solidFill>
                  <a:latin typeface="Calibri" pitchFamily="34" charset="0"/>
                </a:defRPr>
              </a:lvl1pPr>
              <a:lvl2pPr marL="742950" indent="-285750" algn="l">
                <a:spcBef>
                  <a:spcPct val="20000"/>
                </a:spcBef>
                <a:buChar char="–"/>
                <a:defRPr sz="2800">
                  <a:solidFill>
                    <a:schemeClr val="tx1"/>
                  </a:solidFill>
                  <a:latin typeface="Calibri" pitchFamily="34" charset="0"/>
                </a:defRPr>
              </a:lvl2pPr>
              <a:lvl3pPr marL="1143000" indent="-228600" algn="l">
                <a:spcBef>
                  <a:spcPct val="20000"/>
                </a:spcBef>
                <a:buChar char="•"/>
                <a:defRPr sz="2400">
                  <a:solidFill>
                    <a:schemeClr val="tx1"/>
                  </a:solidFill>
                  <a:latin typeface="Calibri" pitchFamily="34" charset="0"/>
                </a:defRPr>
              </a:lvl3pPr>
              <a:lvl4pPr marL="1600200" indent="-228600" algn="l">
                <a:spcBef>
                  <a:spcPct val="20000"/>
                </a:spcBef>
                <a:buChar char="–"/>
                <a:defRPr sz="2000">
                  <a:solidFill>
                    <a:schemeClr val="tx1"/>
                  </a:solidFill>
                  <a:latin typeface="Calibri" pitchFamily="34" charset="0"/>
                </a:defRPr>
              </a:lvl4pPr>
              <a:lvl5pPr marL="2057400" indent="-228600" algn="l">
                <a:spcBef>
                  <a:spcPct val="20000"/>
                </a:spcBef>
                <a:buChar char="»"/>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defRPr sz="2000">
                  <a:solidFill>
                    <a:schemeClr val="tx1"/>
                  </a:solidFill>
                  <a:latin typeface="Calibri" pitchFamily="34" charset="0"/>
                </a:defRPr>
              </a:lvl9pPr>
            </a:lstStyle>
            <a:p>
              <a:pPr algn="ctr">
                <a:spcBef>
                  <a:spcPct val="0"/>
                </a:spcBef>
                <a:buSzTx/>
                <a:buFont typeface="Arial" pitchFamily="34" charset="0"/>
                <a:buNone/>
              </a:pPr>
              <a:endParaRPr lang="en-US" altLang="en-US" sz="1800">
                <a:solidFill>
                  <a:schemeClr val="bg1"/>
                </a:solidFill>
                <a:latin typeface="Arial" pitchFamily="34" charset="0"/>
              </a:endParaRPr>
            </a:p>
          </p:txBody>
        </p:sp>
      </p:grpSp>
      <p:sp>
        <p:nvSpPr>
          <p:cNvPr id="18435" name="Text Box 4"/>
          <p:cNvSpPr txBox="1">
            <a:spLocks noChangeArrowheads="1"/>
          </p:cNvSpPr>
          <p:nvPr/>
        </p:nvSpPr>
        <p:spPr bwMode="auto">
          <a:xfrm>
            <a:off x="446088" y="1676400"/>
            <a:ext cx="8183562" cy="358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446088" indent="-382588"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3200">
                <a:solidFill>
                  <a:schemeClr val="tx1"/>
                </a:solidFill>
                <a:latin typeface="Calibri" pitchFamily="34" charset="0"/>
              </a:defRPr>
            </a:lvl1pPr>
            <a:lvl2pPr marL="742950" indent="-28575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800">
                <a:solidFill>
                  <a:schemeClr val="tx1"/>
                </a:solidFill>
                <a:latin typeface="Calibri" pitchFamily="34" charset="0"/>
              </a:defRPr>
            </a:lvl2pPr>
            <a:lvl3pPr marL="11430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tx1"/>
                </a:solidFill>
                <a:latin typeface="Calibri" pitchFamily="34" charset="0"/>
              </a:defRPr>
            </a:lvl3pPr>
            <a:lvl4pPr marL="16002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4pPr>
            <a:lvl5pPr marL="20574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9pPr>
          </a:lstStyle>
          <a:p>
            <a:pPr eaLnBrk="1" hangingPunct="1">
              <a:lnSpc>
                <a:spcPct val="90000"/>
              </a:lnSpc>
              <a:spcBef>
                <a:spcPts val="750"/>
              </a:spcBef>
              <a:buClr>
                <a:srgbClr val="FF388C"/>
              </a:buClr>
              <a:buSzPct val="80000"/>
              <a:buFont typeface="Wingdings 2" pitchFamily="18" charset="2"/>
              <a:buChar char=""/>
            </a:pPr>
            <a:r>
              <a:rPr lang="en-US" altLang="en-US" sz="3000" dirty="0" err="1">
                <a:latin typeface="Century Gothic" pitchFamily="34" charset="0"/>
              </a:rPr>
              <a:t>Suatu</a:t>
            </a:r>
            <a:r>
              <a:rPr lang="en-US" altLang="en-US" sz="3000" dirty="0">
                <a:latin typeface="Century Gothic" pitchFamily="34" charset="0"/>
              </a:rPr>
              <a:t> </a:t>
            </a:r>
            <a:r>
              <a:rPr lang="en-US" altLang="en-US" sz="3000" dirty="0" err="1">
                <a:latin typeface="Century Gothic" pitchFamily="34" charset="0"/>
              </a:rPr>
              <a:t>organisasi</a:t>
            </a:r>
            <a:r>
              <a:rPr lang="en-US" altLang="en-US" sz="3000" dirty="0">
                <a:latin typeface="Century Gothic" pitchFamily="34" charset="0"/>
              </a:rPr>
              <a:t> </a:t>
            </a:r>
            <a:r>
              <a:rPr lang="en-US" altLang="en-US" sz="3000" dirty="0" err="1">
                <a:latin typeface="Century Gothic" pitchFamily="34" charset="0"/>
              </a:rPr>
              <a:t>ekonomi</a:t>
            </a:r>
            <a:r>
              <a:rPr lang="en-US" altLang="en-US" sz="3000" dirty="0">
                <a:latin typeface="Century Gothic" pitchFamily="34" charset="0"/>
              </a:rPr>
              <a:t> </a:t>
            </a:r>
            <a:r>
              <a:rPr lang="en-US" altLang="en-US" sz="3000" dirty="0" err="1">
                <a:latin typeface="Century Gothic" pitchFamily="34" charset="0"/>
              </a:rPr>
              <a:t>yg</a:t>
            </a:r>
            <a:r>
              <a:rPr lang="en-US" altLang="en-US" sz="3000" dirty="0">
                <a:latin typeface="Century Gothic" pitchFamily="34" charset="0"/>
              </a:rPr>
              <a:t> </a:t>
            </a:r>
            <a:r>
              <a:rPr lang="en-US" altLang="en-US" sz="3000" dirty="0" err="1">
                <a:latin typeface="Century Gothic" pitchFamily="34" charset="0"/>
              </a:rPr>
              <a:t>stp</a:t>
            </a:r>
            <a:r>
              <a:rPr lang="en-US" altLang="en-US" sz="3000" dirty="0">
                <a:latin typeface="Century Gothic" pitchFamily="34" charset="0"/>
              </a:rPr>
              <a:t> </a:t>
            </a:r>
            <a:r>
              <a:rPr lang="en-US" altLang="en-US" sz="3000" dirty="0" err="1">
                <a:latin typeface="Century Gothic" pitchFamily="34" charset="0"/>
              </a:rPr>
              <a:t>keluarga</a:t>
            </a:r>
            <a:r>
              <a:rPr lang="en-US" altLang="en-US" sz="3000" dirty="0">
                <a:latin typeface="Century Gothic" pitchFamily="34" charset="0"/>
              </a:rPr>
              <a:t> </a:t>
            </a:r>
            <a:r>
              <a:rPr lang="en-US" altLang="en-US" sz="3000" dirty="0" err="1">
                <a:latin typeface="Century Gothic" pitchFamily="34" charset="0"/>
              </a:rPr>
              <a:t>yg</a:t>
            </a:r>
            <a:r>
              <a:rPr lang="en-US" altLang="en-US" sz="3000" dirty="0">
                <a:latin typeface="Century Gothic" pitchFamily="34" charset="0"/>
              </a:rPr>
              <a:t> </a:t>
            </a:r>
            <a:r>
              <a:rPr lang="en-US" altLang="en-US" sz="3000" dirty="0" err="1">
                <a:latin typeface="Century Gothic" pitchFamily="34" charset="0"/>
              </a:rPr>
              <a:t>ada</a:t>
            </a:r>
            <a:r>
              <a:rPr lang="en-US" altLang="en-US" sz="3000" dirty="0">
                <a:latin typeface="Century Gothic" pitchFamily="34" charset="0"/>
              </a:rPr>
              <a:t> di </a:t>
            </a:r>
            <a:r>
              <a:rPr lang="en-US" altLang="en-US" sz="3000" dirty="0" err="1">
                <a:latin typeface="Century Gothic" pitchFamily="34" charset="0"/>
              </a:rPr>
              <a:t>dalamnya</a:t>
            </a:r>
            <a:r>
              <a:rPr lang="en-US" altLang="en-US" sz="3000" dirty="0">
                <a:latin typeface="Century Gothic" pitchFamily="34" charset="0"/>
              </a:rPr>
              <a:t> </a:t>
            </a:r>
            <a:r>
              <a:rPr lang="en-US" altLang="en-US" sz="3000" dirty="0" err="1">
                <a:latin typeface="Century Gothic" pitchFamily="34" charset="0"/>
              </a:rPr>
              <a:t>menghasilkan</a:t>
            </a:r>
            <a:r>
              <a:rPr lang="en-US" altLang="en-US" sz="3000" dirty="0">
                <a:latin typeface="Century Gothic" pitchFamily="34" charset="0"/>
              </a:rPr>
              <a:t> </a:t>
            </a:r>
            <a:r>
              <a:rPr lang="en-US" altLang="en-US" sz="3000" dirty="0" err="1">
                <a:latin typeface="Century Gothic" pitchFamily="34" charset="0"/>
              </a:rPr>
              <a:t>sendiri</a:t>
            </a:r>
            <a:r>
              <a:rPr lang="en-US" altLang="en-US" sz="3000" dirty="0">
                <a:latin typeface="Century Gothic" pitchFamily="34" charset="0"/>
              </a:rPr>
              <a:t> </a:t>
            </a:r>
            <a:r>
              <a:rPr lang="en-US" altLang="en-US" sz="3000" dirty="0" err="1">
                <a:latin typeface="Century Gothic" pitchFamily="34" charset="0"/>
              </a:rPr>
              <a:t>barang-barang</a:t>
            </a:r>
            <a:r>
              <a:rPr lang="en-US" altLang="en-US" sz="3000" dirty="0">
                <a:latin typeface="Century Gothic" pitchFamily="34" charset="0"/>
              </a:rPr>
              <a:t> </a:t>
            </a:r>
            <a:r>
              <a:rPr lang="en-US" altLang="en-US" sz="3000" dirty="0" err="1">
                <a:latin typeface="Century Gothic" pitchFamily="34" charset="0"/>
              </a:rPr>
              <a:t>kebutuhannya</a:t>
            </a:r>
            <a:endParaRPr lang="en-US" altLang="en-US" sz="3000" dirty="0">
              <a:latin typeface="Century Gothic" pitchFamily="34" charset="0"/>
            </a:endParaRPr>
          </a:p>
          <a:p>
            <a:pPr eaLnBrk="1" hangingPunct="1">
              <a:lnSpc>
                <a:spcPct val="90000"/>
              </a:lnSpc>
              <a:spcBef>
                <a:spcPts val="750"/>
              </a:spcBef>
              <a:buClr>
                <a:srgbClr val="FF388C"/>
              </a:buClr>
              <a:buSzPct val="80000"/>
              <a:buFont typeface="Wingdings 2" pitchFamily="18" charset="2"/>
              <a:buChar char=""/>
            </a:pPr>
            <a:r>
              <a:rPr lang="en-US" altLang="en-US" sz="3000" dirty="0" err="1">
                <a:latin typeface="Century Gothic" pitchFamily="34" charset="0"/>
              </a:rPr>
              <a:t>Kegiatan</a:t>
            </a:r>
            <a:r>
              <a:rPr lang="en-US" altLang="en-US" sz="3000" dirty="0">
                <a:latin typeface="Century Gothic" pitchFamily="34" charset="0"/>
              </a:rPr>
              <a:t> </a:t>
            </a:r>
            <a:r>
              <a:rPr lang="en-US" altLang="en-US" sz="3000" dirty="0" err="1">
                <a:latin typeface="Century Gothic" pitchFamily="34" charset="0"/>
              </a:rPr>
              <a:t>ekonomi</a:t>
            </a:r>
            <a:r>
              <a:rPr lang="en-US" altLang="en-US" sz="3000" dirty="0">
                <a:latin typeface="Century Gothic" pitchFamily="34" charset="0"/>
              </a:rPr>
              <a:t> </a:t>
            </a:r>
            <a:r>
              <a:rPr lang="en-US" altLang="en-US" sz="3000" dirty="0" err="1">
                <a:latin typeface="Century Gothic" pitchFamily="34" charset="0"/>
              </a:rPr>
              <a:t>yg</a:t>
            </a:r>
            <a:r>
              <a:rPr lang="en-US" altLang="en-US" sz="3000" dirty="0">
                <a:latin typeface="Century Gothic" pitchFamily="34" charset="0"/>
              </a:rPr>
              <a:t> </a:t>
            </a:r>
            <a:r>
              <a:rPr lang="en-US" altLang="en-US" sz="3000" dirty="0" err="1">
                <a:latin typeface="Century Gothic" pitchFamily="34" charset="0"/>
              </a:rPr>
              <a:t>pokok</a:t>
            </a:r>
            <a:r>
              <a:rPr lang="en-US" altLang="en-US" sz="3000" dirty="0">
                <a:latin typeface="Century Gothic" pitchFamily="34" charset="0"/>
              </a:rPr>
              <a:t> </a:t>
            </a:r>
            <a:r>
              <a:rPr lang="en-US" altLang="en-US" sz="3000" dirty="0" err="1">
                <a:latin typeface="Century Gothic" pitchFamily="34" charset="0"/>
              </a:rPr>
              <a:t>adl</a:t>
            </a:r>
            <a:r>
              <a:rPr lang="en-US" altLang="en-US" sz="3000" dirty="0">
                <a:latin typeface="Century Gothic" pitchFamily="34" charset="0"/>
              </a:rPr>
              <a:t> </a:t>
            </a:r>
            <a:r>
              <a:rPr lang="en-US" altLang="en-US" sz="3000" dirty="0" err="1">
                <a:latin typeface="Century Gothic" pitchFamily="34" charset="0"/>
              </a:rPr>
              <a:t>berproduksi</a:t>
            </a:r>
            <a:r>
              <a:rPr lang="en-US" altLang="en-US" sz="3000" dirty="0">
                <a:latin typeface="Century Gothic" pitchFamily="34" charset="0"/>
              </a:rPr>
              <a:t> </a:t>
            </a:r>
            <a:r>
              <a:rPr lang="en-US" altLang="en-US" sz="3000" dirty="0" err="1">
                <a:latin typeface="Century Gothic" pitchFamily="34" charset="0"/>
              </a:rPr>
              <a:t>dan</a:t>
            </a:r>
            <a:r>
              <a:rPr lang="en-US" altLang="en-US" sz="3000" dirty="0">
                <a:latin typeface="Century Gothic" pitchFamily="34" charset="0"/>
              </a:rPr>
              <a:t> </a:t>
            </a:r>
            <a:r>
              <a:rPr lang="en-US" altLang="en-US" sz="3000" dirty="0" err="1">
                <a:latin typeface="Century Gothic" pitchFamily="34" charset="0"/>
              </a:rPr>
              <a:t>berkonsumsi</a:t>
            </a:r>
            <a:r>
              <a:rPr lang="en-US" altLang="en-US" sz="3000" dirty="0">
                <a:latin typeface="Century Gothic" pitchFamily="34" charset="0"/>
              </a:rPr>
              <a:t>.</a:t>
            </a:r>
          </a:p>
          <a:p>
            <a:pPr eaLnBrk="1" hangingPunct="1">
              <a:lnSpc>
                <a:spcPct val="90000"/>
              </a:lnSpc>
              <a:spcBef>
                <a:spcPts val="750"/>
              </a:spcBef>
              <a:buClr>
                <a:srgbClr val="FF388C"/>
              </a:buClr>
              <a:buSzPct val="80000"/>
              <a:buFont typeface="Wingdings 2" pitchFamily="18" charset="2"/>
              <a:buChar char=""/>
            </a:pPr>
            <a:r>
              <a:rPr lang="en-US" altLang="en-US" sz="3000" dirty="0" err="1">
                <a:latin typeface="Century Gothic" pitchFamily="34" charset="0"/>
              </a:rPr>
              <a:t>Segala</a:t>
            </a:r>
            <a:r>
              <a:rPr lang="en-US" altLang="en-US" sz="3000" dirty="0">
                <a:latin typeface="Century Gothic" pitchFamily="34" charset="0"/>
              </a:rPr>
              <a:t> </a:t>
            </a:r>
            <a:r>
              <a:rPr lang="en-US" altLang="en-US" sz="3000" dirty="0" err="1">
                <a:latin typeface="Century Gothic" pitchFamily="34" charset="0"/>
              </a:rPr>
              <a:t>yg</a:t>
            </a:r>
            <a:r>
              <a:rPr lang="en-US" altLang="en-US" sz="3000" dirty="0">
                <a:latin typeface="Century Gothic" pitchFamily="34" charset="0"/>
              </a:rPr>
              <a:t> </a:t>
            </a:r>
            <a:r>
              <a:rPr lang="en-US" altLang="en-US" sz="3000" dirty="0" err="1">
                <a:latin typeface="Century Gothic" pitchFamily="34" charset="0"/>
              </a:rPr>
              <a:t>diproduksikan</a:t>
            </a:r>
            <a:r>
              <a:rPr lang="en-US" altLang="en-US" sz="3000" dirty="0">
                <a:latin typeface="Century Gothic" pitchFamily="34" charset="0"/>
              </a:rPr>
              <a:t>, </a:t>
            </a:r>
            <a:r>
              <a:rPr lang="en-US" altLang="en-US" sz="3000" dirty="0" err="1">
                <a:latin typeface="Century Gothic" pitchFamily="34" charset="0"/>
              </a:rPr>
              <a:t>dikonsumsikan</a:t>
            </a:r>
            <a:r>
              <a:rPr lang="en-US" altLang="en-US" sz="3000" dirty="0">
                <a:latin typeface="Century Gothic" pitchFamily="34" charset="0"/>
              </a:rPr>
              <a:t> </a:t>
            </a:r>
            <a:r>
              <a:rPr lang="en-US" altLang="en-US" sz="3000" dirty="0" err="1">
                <a:latin typeface="Century Gothic" pitchFamily="34" charset="0"/>
              </a:rPr>
              <a:t>sendiri</a:t>
            </a:r>
            <a:endParaRPr lang="en-US" altLang="en-US" sz="3000" dirty="0">
              <a:latin typeface="Century Gothic"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603250" y="596900"/>
            <a:ext cx="8343900" cy="1243013"/>
            <a:chOff x="0" y="0"/>
            <a:chExt cx="5256" cy="783"/>
          </a:xfrm>
        </p:grpSpPr>
        <p:pic>
          <p:nvPicPr>
            <p:cNvPr id="194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57" cy="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3"/>
            <p:cNvSpPr txBox="1">
              <a:spLocks noChangeArrowheads="1"/>
            </p:cNvSpPr>
            <p:nvPr/>
          </p:nvSpPr>
          <p:spPr bwMode="auto">
            <a:xfrm>
              <a:off x="0" y="0"/>
              <a:ext cx="5257" cy="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a:spcBef>
                  <a:spcPct val="20000"/>
                </a:spcBef>
                <a:buChar char="•"/>
                <a:defRPr sz="3200">
                  <a:solidFill>
                    <a:schemeClr val="tx1"/>
                  </a:solidFill>
                  <a:latin typeface="Calibri" pitchFamily="34" charset="0"/>
                </a:defRPr>
              </a:lvl1pPr>
              <a:lvl2pPr marL="742950" indent="-285750" algn="l">
                <a:spcBef>
                  <a:spcPct val="20000"/>
                </a:spcBef>
                <a:buChar char="–"/>
                <a:defRPr sz="2800">
                  <a:solidFill>
                    <a:schemeClr val="tx1"/>
                  </a:solidFill>
                  <a:latin typeface="Calibri" pitchFamily="34" charset="0"/>
                </a:defRPr>
              </a:lvl2pPr>
              <a:lvl3pPr marL="1143000" indent="-228600" algn="l">
                <a:spcBef>
                  <a:spcPct val="20000"/>
                </a:spcBef>
                <a:buChar char="•"/>
                <a:defRPr sz="2400">
                  <a:solidFill>
                    <a:schemeClr val="tx1"/>
                  </a:solidFill>
                  <a:latin typeface="Calibri" pitchFamily="34" charset="0"/>
                </a:defRPr>
              </a:lvl3pPr>
              <a:lvl4pPr marL="1600200" indent="-228600" algn="l">
                <a:spcBef>
                  <a:spcPct val="20000"/>
                </a:spcBef>
                <a:buChar char="–"/>
                <a:defRPr sz="2000">
                  <a:solidFill>
                    <a:schemeClr val="tx1"/>
                  </a:solidFill>
                  <a:latin typeface="Calibri" pitchFamily="34" charset="0"/>
                </a:defRPr>
              </a:lvl4pPr>
              <a:lvl5pPr marL="2057400" indent="-228600" algn="l">
                <a:spcBef>
                  <a:spcPct val="20000"/>
                </a:spcBef>
                <a:buChar char="»"/>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defRPr sz="2000">
                  <a:solidFill>
                    <a:schemeClr val="tx1"/>
                  </a:solidFill>
                  <a:latin typeface="Calibri" pitchFamily="34" charset="0"/>
                </a:defRPr>
              </a:lvl9pPr>
            </a:lstStyle>
            <a:p>
              <a:pPr algn="ctr">
                <a:spcBef>
                  <a:spcPct val="0"/>
                </a:spcBef>
                <a:buSzTx/>
                <a:buFont typeface="Arial" pitchFamily="34" charset="0"/>
                <a:buNone/>
              </a:pPr>
              <a:endParaRPr lang="en-US" altLang="en-US" sz="1800">
                <a:solidFill>
                  <a:schemeClr val="bg1"/>
                </a:solidFill>
                <a:latin typeface="Arial" pitchFamily="34" charset="0"/>
              </a:endParaRPr>
            </a:p>
          </p:txBody>
        </p:sp>
      </p:grpSp>
      <p:sp>
        <p:nvSpPr>
          <p:cNvPr id="19459" name="Text Box 4"/>
          <p:cNvSpPr txBox="1">
            <a:spLocks noChangeArrowheads="1"/>
          </p:cNvSpPr>
          <p:nvPr/>
        </p:nvSpPr>
        <p:spPr bwMode="auto">
          <a:xfrm>
            <a:off x="533400" y="2057400"/>
            <a:ext cx="8183563"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446088" indent="-382588"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3200">
                <a:solidFill>
                  <a:schemeClr val="tx1"/>
                </a:solidFill>
                <a:latin typeface="Calibri" pitchFamily="34" charset="0"/>
              </a:defRPr>
            </a:lvl1pPr>
            <a:lvl2pPr marL="742950" indent="-28575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800">
                <a:solidFill>
                  <a:schemeClr val="tx1"/>
                </a:solidFill>
                <a:latin typeface="Calibri" pitchFamily="34" charset="0"/>
              </a:defRPr>
            </a:lvl2pPr>
            <a:lvl3pPr marL="11430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tx1"/>
                </a:solidFill>
                <a:latin typeface="Calibri" pitchFamily="34" charset="0"/>
              </a:defRPr>
            </a:lvl3pPr>
            <a:lvl4pPr marL="16002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4pPr>
            <a:lvl5pPr marL="20574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9pPr>
          </a:lstStyle>
          <a:p>
            <a:pPr eaLnBrk="1" hangingPunct="1">
              <a:lnSpc>
                <a:spcPct val="90000"/>
              </a:lnSpc>
              <a:spcBef>
                <a:spcPts val="700"/>
              </a:spcBef>
              <a:buClr>
                <a:srgbClr val="FF388C"/>
              </a:buClr>
              <a:buSzPct val="80000"/>
              <a:buFont typeface="Wingdings 2" pitchFamily="18" charset="2"/>
              <a:buChar char=""/>
            </a:pPr>
            <a:r>
              <a:rPr lang="en-US" altLang="en-US" sz="2800">
                <a:solidFill>
                  <a:srgbClr val="000000"/>
                </a:solidFill>
                <a:latin typeface="Century Gothic" pitchFamily="34" charset="0"/>
              </a:rPr>
              <a:t>Kegiatan-kegiatan diatur oleh kebiasaan &amp; adat-istiadat</a:t>
            </a:r>
          </a:p>
          <a:p>
            <a:pPr eaLnBrk="1" hangingPunct="1">
              <a:lnSpc>
                <a:spcPct val="90000"/>
              </a:lnSpc>
              <a:spcBef>
                <a:spcPts val="700"/>
              </a:spcBef>
              <a:buClr>
                <a:srgbClr val="FF388C"/>
              </a:buClr>
              <a:buSzPct val="80000"/>
              <a:buFont typeface="Wingdings 2" pitchFamily="18" charset="2"/>
              <a:buChar char=""/>
            </a:pPr>
            <a:r>
              <a:rPr lang="en-US" altLang="en-US" sz="2800">
                <a:solidFill>
                  <a:srgbClr val="000000"/>
                </a:solidFill>
                <a:latin typeface="Century Gothic" pitchFamily="34" charset="0"/>
              </a:rPr>
              <a:t>Keadaan masyarakat sangat tradisional</a:t>
            </a:r>
          </a:p>
          <a:p>
            <a:pPr eaLnBrk="1" hangingPunct="1">
              <a:lnSpc>
                <a:spcPct val="90000"/>
              </a:lnSpc>
              <a:spcBef>
                <a:spcPts val="700"/>
              </a:spcBef>
              <a:buClr>
                <a:srgbClr val="FF388C"/>
              </a:buClr>
              <a:buSzPct val="80000"/>
              <a:buFont typeface="Wingdings 2" pitchFamily="18" charset="2"/>
              <a:buChar char=""/>
            </a:pPr>
            <a:r>
              <a:rPr lang="en-US" altLang="en-US" sz="2800">
                <a:solidFill>
                  <a:srgbClr val="000000"/>
                </a:solidFill>
                <a:latin typeface="Century Gothic" pitchFamily="34" charset="0"/>
              </a:rPr>
              <a:t>Pemikiran yg rasional belum  berkembang</a:t>
            </a:r>
          </a:p>
          <a:p>
            <a:pPr eaLnBrk="1" hangingPunct="1">
              <a:lnSpc>
                <a:spcPct val="90000"/>
              </a:lnSpc>
              <a:spcBef>
                <a:spcPts val="700"/>
              </a:spcBef>
              <a:buClr>
                <a:srgbClr val="FF388C"/>
              </a:buClr>
              <a:buSzPct val="80000"/>
              <a:buFont typeface="Arial" pitchFamily="34" charset="0"/>
              <a:buNone/>
            </a:pPr>
            <a:endParaRPr lang="en-US" altLang="en-US" sz="2800">
              <a:solidFill>
                <a:srgbClr val="000000"/>
              </a:solidFill>
              <a:latin typeface="Century Gothic" pitchFamily="34" charset="0"/>
            </a:endParaRPr>
          </a:p>
          <a:p>
            <a:pPr eaLnBrk="1" hangingPunct="1">
              <a:lnSpc>
                <a:spcPct val="90000"/>
              </a:lnSpc>
              <a:spcBef>
                <a:spcPts val="700"/>
              </a:spcBef>
              <a:buClr>
                <a:srgbClr val="FF388C"/>
              </a:buClr>
              <a:buSzPct val="80000"/>
              <a:buFont typeface="Arial" pitchFamily="34" charset="0"/>
              <a:buNone/>
            </a:pPr>
            <a:r>
              <a:rPr lang="en-US" altLang="en-US" sz="2800">
                <a:solidFill>
                  <a:srgbClr val="000000"/>
                </a:solidFill>
                <a:latin typeface="Century Gothic" pitchFamily="34" charset="0"/>
              </a:rPr>
              <a:t>   Dengan ciri-ciri tsb, pd perekonomian subsisten produktivitas tetap pd tingkat yg sangat rendah, keadaannya tdk banyak mengalami perubahan</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1"/>
          <p:cNvGrpSpPr>
            <a:grpSpLocks/>
          </p:cNvGrpSpPr>
          <p:nvPr/>
        </p:nvGrpSpPr>
        <p:grpSpPr bwMode="auto">
          <a:xfrm>
            <a:off x="530225" y="682625"/>
            <a:ext cx="8240713" cy="1101725"/>
            <a:chOff x="0" y="0"/>
            <a:chExt cx="5191" cy="694"/>
          </a:xfrm>
        </p:grpSpPr>
        <p:pic>
          <p:nvPicPr>
            <p:cNvPr id="2048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92" cy="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 Box 3"/>
            <p:cNvSpPr txBox="1">
              <a:spLocks noChangeArrowheads="1"/>
            </p:cNvSpPr>
            <p:nvPr/>
          </p:nvSpPr>
          <p:spPr bwMode="auto">
            <a:xfrm>
              <a:off x="0" y="0"/>
              <a:ext cx="5192" cy="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a:spcBef>
                  <a:spcPct val="20000"/>
                </a:spcBef>
                <a:buChar char="•"/>
                <a:defRPr sz="3200">
                  <a:solidFill>
                    <a:schemeClr val="tx1"/>
                  </a:solidFill>
                  <a:latin typeface="Calibri" pitchFamily="34" charset="0"/>
                </a:defRPr>
              </a:lvl1pPr>
              <a:lvl2pPr marL="742950" indent="-285750" algn="l">
                <a:spcBef>
                  <a:spcPct val="20000"/>
                </a:spcBef>
                <a:buChar char="–"/>
                <a:defRPr sz="2800">
                  <a:solidFill>
                    <a:schemeClr val="tx1"/>
                  </a:solidFill>
                  <a:latin typeface="Calibri" pitchFamily="34" charset="0"/>
                </a:defRPr>
              </a:lvl2pPr>
              <a:lvl3pPr marL="1143000" indent="-228600" algn="l">
                <a:spcBef>
                  <a:spcPct val="20000"/>
                </a:spcBef>
                <a:buChar char="•"/>
                <a:defRPr sz="2400">
                  <a:solidFill>
                    <a:schemeClr val="tx1"/>
                  </a:solidFill>
                  <a:latin typeface="Calibri" pitchFamily="34" charset="0"/>
                </a:defRPr>
              </a:lvl3pPr>
              <a:lvl4pPr marL="1600200" indent="-228600" algn="l">
                <a:spcBef>
                  <a:spcPct val="20000"/>
                </a:spcBef>
                <a:buChar char="–"/>
                <a:defRPr sz="2000">
                  <a:solidFill>
                    <a:schemeClr val="tx1"/>
                  </a:solidFill>
                  <a:latin typeface="Calibri" pitchFamily="34" charset="0"/>
                </a:defRPr>
              </a:lvl4pPr>
              <a:lvl5pPr marL="2057400" indent="-228600" algn="l">
                <a:spcBef>
                  <a:spcPct val="20000"/>
                </a:spcBef>
                <a:buChar char="»"/>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defRPr sz="2000">
                  <a:solidFill>
                    <a:schemeClr val="tx1"/>
                  </a:solidFill>
                  <a:latin typeface="Calibri" pitchFamily="34" charset="0"/>
                </a:defRPr>
              </a:lvl9pPr>
            </a:lstStyle>
            <a:p>
              <a:pPr algn="ctr">
                <a:spcBef>
                  <a:spcPct val="0"/>
                </a:spcBef>
                <a:buSzTx/>
                <a:buFont typeface="Arial" pitchFamily="34" charset="0"/>
                <a:buNone/>
              </a:pPr>
              <a:endParaRPr lang="en-US" altLang="en-US" sz="1800">
                <a:solidFill>
                  <a:schemeClr val="bg1"/>
                </a:solidFill>
                <a:latin typeface="Arial" pitchFamily="34" charset="0"/>
              </a:endParaRPr>
            </a:p>
          </p:txBody>
        </p:sp>
      </p:grpSp>
      <p:sp>
        <p:nvSpPr>
          <p:cNvPr id="20483" name="Text Box 4"/>
          <p:cNvSpPr txBox="1">
            <a:spLocks noChangeArrowheads="1"/>
          </p:cNvSpPr>
          <p:nvPr/>
        </p:nvSpPr>
        <p:spPr bwMode="auto">
          <a:xfrm>
            <a:off x="457200" y="1676400"/>
            <a:ext cx="8229600" cy="485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446088" indent="-382588"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3200">
                <a:solidFill>
                  <a:schemeClr val="tx1"/>
                </a:solidFill>
                <a:latin typeface="Calibri" pitchFamily="34" charset="0"/>
              </a:defRPr>
            </a:lvl1pPr>
            <a:lvl2pPr marL="742950" indent="-28575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800">
                <a:solidFill>
                  <a:schemeClr val="tx1"/>
                </a:solidFill>
                <a:latin typeface="Calibri" pitchFamily="34" charset="0"/>
              </a:defRPr>
            </a:lvl2pPr>
            <a:lvl3pPr marL="11430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chemeClr val="tx1"/>
                </a:solidFill>
                <a:latin typeface="Calibri" pitchFamily="34" charset="0"/>
              </a:defRPr>
            </a:lvl3pPr>
            <a:lvl4pPr marL="16002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4pPr>
            <a:lvl5pPr marL="2057400" indent="-228600" algn="l">
              <a:spcBef>
                <a:spcPct val="20000"/>
              </a:spcBef>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5pPr>
            <a:lvl6pPr marL="25146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6pPr>
            <a:lvl7pPr marL="29718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7pPr>
            <a:lvl8pPr marL="34290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8pPr>
            <a:lvl9pPr marL="3886200" indent="-228600" defTabSz="449263" fontAlgn="base">
              <a:spcBef>
                <a:spcPct val="20000"/>
              </a:spcBef>
              <a:spcAft>
                <a:spcPct val="0"/>
              </a:spcAft>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chemeClr val="tx1"/>
                </a:solidFill>
                <a:latin typeface="Calibri" pitchFamily="34" charset="0"/>
              </a:defRPr>
            </a:lvl9pPr>
          </a:lstStyle>
          <a:p>
            <a:pPr eaLnBrk="1" hangingPunct="1">
              <a:lnSpc>
                <a:spcPct val="80000"/>
              </a:lnSpc>
              <a:spcBef>
                <a:spcPts val="600"/>
              </a:spcBef>
              <a:buClr>
                <a:srgbClr val="FF388C"/>
              </a:buClr>
              <a:buSzPct val="80000"/>
              <a:buFont typeface="Wingdings 2" pitchFamily="18" charset="2"/>
              <a:buChar char=""/>
            </a:pPr>
            <a:r>
              <a:rPr lang="en-US" altLang="en-US" sz="2400">
                <a:solidFill>
                  <a:srgbClr val="FFFFFF"/>
                </a:solidFill>
                <a:latin typeface="Century Gothic" pitchFamily="34" charset="0"/>
              </a:rPr>
              <a:t>Pemilikan alat-alat &amp; sumber-sumber produksi oleh </a:t>
            </a:r>
            <a:r>
              <a:rPr lang="en-US" altLang="en-US" sz="2400">
                <a:latin typeface="Century Gothic" pitchFamily="34" charset="0"/>
              </a:rPr>
              <a:t>pihak swasta,baik perseorangan /perusahaan</a:t>
            </a:r>
          </a:p>
          <a:p>
            <a:pPr eaLnBrk="1" hangingPunct="1">
              <a:lnSpc>
                <a:spcPct val="80000"/>
              </a:lnSpc>
              <a:spcBef>
                <a:spcPts val="600"/>
              </a:spcBef>
              <a:buClr>
                <a:srgbClr val="FF388C"/>
              </a:buClr>
              <a:buSzPct val="80000"/>
              <a:buFont typeface="Wingdings 2" pitchFamily="18" charset="2"/>
              <a:buChar char=""/>
            </a:pPr>
            <a:r>
              <a:rPr lang="en-US" altLang="en-US" sz="2400">
                <a:latin typeface="Century Gothic" pitchFamily="34" charset="0"/>
              </a:rPr>
              <a:t>Ada kebebasan berusaha &amp; bersaing</a:t>
            </a:r>
          </a:p>
          <a:p>
            <a:pPr eaLnBrk="1" hangingPunct="1">
              <a:lnSpc>
                <a:spcPct val="80000"/>
              </a:lnSpc>
              <a:spcBef>
                <a:spcPts val="600"/>
              </a:spcBef>
              <a:buClr>
                <a:srgbClr val="FF388C"/>
              </a:buClr>
              <a:buSzPct val="80000"/>
              <a:buFont typeface="Wingdings 2" pitchFamily="18" charset="2"/>
              <a:buChar char=""/>
            </a:pPr>
            <a:r>
              <a:rPr lang="en-US" altLang="en-US" sz="2400">
                <a:latin typeface="Century Gothic" pitchFamily="34" charset="0"/>
              </a:rPr>
              <a:t>Berproduksi untuk dijual di pasar yg bersaing</a:t>
            </a:r>
          </a:p>
          <a:p>
            <a:pPr eaLnBrk="1" hangingPunct="1">
              <a:lnSpc>
                <a:spcPct val="80000"/>
              </a:lnSpc>
              <a:spcBef>
                <a:spcPts val="600"/>
              </a:spcBef>
              <a:buClr>
                <a:srgbClr val="FF388C"/>
              </a:buClr>
              <a:buSzPct val="80000"/>
              <a:buFont typeface="Wingdings 2" pitchFamily="18" charset="2"/>
              <a:buChar char=""/>
            </a:pPr>
            <a:r>
              <a:rPr lang="en-US" altLang="en-US" sz="2400">
                <a:latin typeface="Century Gothic" pitchFamily="34" charset="0"/>
              </a:rPr>
              <a:t>Bertujuan untuk memperolah keuntungan maksimal</a:t>
            </a:r>
          </a:p>
          <a:p>
            <a:pPr eaLnBrk="1" hangingPunct="1">
              <a:lnSpc>
                <a:spcPct val="80000"/>
              </a:lnSpc>
              <a:spcBef>
                <a:spcPts val="600"/>
              </a:spcBef>
              <a:buClr>
                <a:srgbClr val="FF388C"/>
              </a:buClr>
              <a:buSzPct val="80000"/>
              <a:buFont typeface="Arial" pitchFamily="34" charset="0"/>
              <a:buNone/>
            </a:pPr>
            <a:r>
              <a:rPr lang="en-US" altLang="en-US" sz="2400">
                <a:latin typeface="Century Gothic" pitchFamily="34" charset="0"/>
              </a:rPr>
              <a:t>    Harga yg terbentu di pasar ini akibat dr interaksi permintaan &amp; penawaran. </a:t>
            </a:r>
          </a:p>
          <a:p>
            <a:pPr eaLnBrk="1" hangingPunct="1">
              <a:lnSpc>
                <a:spcPct val="80000"/>
              </a:lnSpc>
              <a:spcBef>
                <a:spcPts val="600"/>
              </a:spcBef>
              <a:buClr>
                <a:srgbClr val="FF388C"/>
              </a:buClr>
              <a:buSzPct val="80000"/>
              <a:buFont typeface="Arial" pitchFamily="34" charset="0"/>
              <a:buNone/>
            </a:pPr>
            <a:r>
              <a:rPr lang="en-US" altLang="en-US" sz="2400">
                <a:latin typeface="Century Gothic" pitchFamily="34" charset="0"/>
              </a:rPr>
              <a:t>    Berlaku hukum JEAN BAPTISH SAY yg terkenal dg “HUKUM PASAR” yaitu “SUPPLY CREATES ITS OWN DEMAND” Artinya asal jumlah produksi bertambah maka scr otomatis permintaan akan ikut bertambah, karena pd hakekatnya kebutuhan manusia tidak terbatas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457200" y="292100"/>
            <a:ext cx="82296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9pPr>
          </a:lstStyle>
          <a:p>
            <a:pPr eaLnBrk="1" hangingPunct="1"/>
            <a:r>
              <a:rPr lang="id-ID" altLang="en-US" sz="2900">
                <a:solidFill>
                  <a:srgbClr val="000000"/>
                </a:solidFill>
                <a:latin typeface="Tw Cen MT" pitchFamily="34" charset="0"/>
              </a:rPr>
              <a:t>SISTEM PEREKONOMIAN KAPITALIS MURNI</a:t>
            </a:r>
          </a:p>
        </p:txBody>
      </p:sp>
      <p:sp>
        <p:nvSpPr>
          <p:cNvPr id="21507" name="Text Box 2"/>
          <p:cNvSpPr txBox="1">
            <a:spLocks noChangeArrowheads="1"/>
          </p:cNvSpPr>
          <p:nvPr/>
        </p:nvSpPr>
        <p:spPr bwMode="auto">
          <a:xfrm>
            <a:off x="457200" y="1143000"/>
            <a:ext cx="8229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379413" indent="-379413">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1pPr>
            <a:lvl2pPr marL="742950" indent="-28575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2pPr>
            <a:lvl3pPr marL="1143000" indent="-22860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3pPr>
            <a:lvl4pPr marL="1600200" indent="-22860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4pPr>
            <a:lvl5pPr marL="2057400" indent="-22860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tabLst>
                <a:tab pos="973138" algn="l"/>
                <a:tab pos="1887538" algn="l"/>
                <a:tab pos="2801938" algn="l"/>
                <a:tab pos="3716338" algn="l"/>
                <a:tab pos="4630738" algn="l"/>
                <a:tab pos="5545138" algn="l"/>
                <a:tab pos="6459538" algn="l"/>
                <a:tab pos="7373938" algn="l"/>
                <a:tab pos="8288338" algn="l"/>
                <a:tab pos="9202738" algn="l"/>
                <a:tab pos="10117138" algn="l"/>
              </a:tabLst>
              <a:defRPr>
                <a:solidFill>
                  <a:schemeClr val="bg1"/>
                </a:solidFill>
                <a:latin typeface="Arial" pitchFamily="34" charset="0"/>
                <a:ea typeface="DejaVu Sans" charset="0"/>
                <a:cs typeface="DejaVu Sans" charset="0"/>
              </a:defRPr>
            </a:lvl9pPr>
          </a:lstStyle>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Perekonomian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dikendalikan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oleh</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mekanisme</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pasar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sll</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dpt</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berjalan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scr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efisien</a:t>
            </a:r>
            <a:endParaRPr lang="en-US" altLang="en-US" sz="2400" dirty="0">
              <a:solidFill>
                <a:schemeClr val="tx1"/>
              </a:solidFill>
              <a:latin typeface="Tw Cen MT" pitchFamily="34" charset="0"/>
            </a:endParaRPr>
          </a:p>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Mekanisme</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pasar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menciptakan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tingkat</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kesejahteraan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yg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maksimal</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bagi</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semua</a:t>
            </a:r>
            <a:r>
              <a:rPr lang="en-US" altLang="en-US" sz="2400" dirty="0">
                <a:solidFill>
                  <a:schemeClr val="tx1"/>
                </a:solidFill>
                <a:latin typeface="Tw Cen MT" pitchFamily="34" charset="0"/>
              </a:rPr>
              <a:t> orang</a:t>
            </a:r>
          </a:p>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Satu</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sama</a:t>
            </a:r>
            <a:r>
              <a:rPr lang="en-US" altLang="en-US" sz="2400" dirty="0">
                <a:solidFill>
                  <a:schemeClr val="tx1"/>
                </a:solidFill>
                <a:latin typeface="Tw Cen MT" pitchFamily="34" charset="0"/>
              </a:rPr>
              <a:t> lain </a:t>
            </a:r>
            <a:r>
              <a:rPr lang="en-US" altLang="en-US" sz="2400" dirty="0" err="1">
                <a:solidFill>
                  <a:schemeClr val="tx1"/>
                </a:solidFill>
                <a:latin typeface="Tw Cen MT" pitchFamily="34" charset="0"/>
              </a:rPr>
              <a:t>saling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bersaing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dalam</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berusaha</a:t>
            </a:r>
            <a:endParaRPr lang="en-US" altLang="en-US" sz="2400" dirty="0">
              <a:solidFill>
                <a:schemeClr val="tx1"/>
              </a:solidFill>
              <a:latin typeface="Tw Cen MT" pitchFamily="34" charset="0"/>
            </a:endParaRPr>
          </a:p>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Mobilitas</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diantara</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faktor-faktor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produksi</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berjalan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scr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sempurna</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antara</a:t>
            </a:r>
            <a:r>
              <a:rPr lang="en-US" altLang="en-US" sz="2400" dirty="0">
                <a:solidFill>
                  <a:schemeClr val="tx1"/>
                </a:solidFill>
                <a:latin typeface="Tw Cen MT" pitchFamily="34" charset="0"/>
              </a:rPr>
              <a:t> modal &amp; </a:t>
            </a:r>
            <a:r>
              <a:rPr lang="en-US" altLang="en-US" sz="2400" dirty="0" err="1">
                <a:solidFill>
                  <a:schemeClr val="tx1"/>
                </a:solidFill>
                <a:latin typeface="Tw Cen MT" pitchFamily="34" charset="0"/>
              </a:rPr>
              <a:t>tenaga</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kerja</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dpt</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slg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menggantikan</a:t>
            </a:r>
            <a:endParaRPr lang="en-US" altLang="en-US" sz="2400" dirty="0">
              <a:solidFill>
                <a:schemeClr val="tx1"/>
              </a:solidFill>
              <a:latin typeface="Tw Cen MT" pitchFamily="34" charset="0"/>
            </a:endParaRPr>
          </a:p>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Tiap</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produsen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dpt</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scr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cepat</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menyesuaikan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diri</a:t>
            </a:r>
            <a:r>
              <a:rPr lang="en-US" altLang="en-US" sz="2400" dirty="0">
                <a:solidFill>
                  <a:schemeClr val="tx1"/>
                </a:solidFill>
                <a:latin typeface="Tw Cen MT" pitchFamily="34" charset="0"/>
              </a:rPr>
              <a:t> dg </a:t>
            </a:r>
            <a:r>
              <a:rPr lang="en-US" altLang="en-US" sz="2400" dirty="0" err="1">
                <a:solidFill>
                  <a:schemeClr val="tx1"/>
                </a:solidFill>
                <a:latin typeface="Tw Cen MT" pitchFamily="34" charset="0"/>
              </a:rPr>
              <a:t>perubahan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permintaan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yg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terjadi</a:t>
            </a:r>
            <a:r>
              <a:rPr lang="en-US" altLang="en-US" sz="2400" dirty="0">
                <a:solidFill>
                  <a:schemeClr val="tx1"/>
                </a:solidFill>
                <a:latin typeface="Tw Cen MT" pitchFamily="34" charset="0"/>
              </a:rPr>
              <a:t> di </a:t>
            </a:r>
            <a:r>
              <a:rPr lang="en-US" altLang="en-US" sz="2400" dirty="0" err="1">
                <a:solidFill>
                  <a:schemeClr val="tx1"/>
                </a:solidFill>
                <a:latin typeface="Tw Cen MT" pitchFamily="34" charset="0"/>
              </a:rPr>
              <a:t>pasar</a:t>
            </a:r>
            <a:endParaRPr lang="en-US" altLang="en-US" sz="2400" dirty="0">
              <a:solidFill>
                <a:schemeClr val="tx1"/>
              </a:solidFill>
              <a:latin typeface="Tw Cen MT" pitchFamily="34" charset="0"/>
            </a:endParaRPr>
          </a:p>
          <a:p>
            <a:pPr marL="342900" indent="-342900" algn="l" eaLnBrk="1" hangingPunct="1">
              <a:lnSpc>
                <a:spcPct val="80000"/>
              </a:lnSpc>
              <a:spcBef>
                <a:spcPts val="700"/>
              </a:spcBef>
              <a:buClr>
                <a:srgbClr val="DD8047"/>
              </a:buClr>
              <a:buSzPct val="60000"/>
              <a:buFont typeface="Wingdings" panose="05000000000000000000" pitchFamily="2" charset="2"/>
              <a:buChar char="v"/>
            </a:pPr>
            <a:r>
              <a:rPr lang="en-US" altLang="en-US" sz="2400" dirty="0" err="1">
                <a:solidFill>
                  <a:schemeClr val="tx1"/>
                </a:solidFill>
                <a:latin typeface="Tw Cen MT" pitchFamily="34" charset="0"/>
              </a:rPr>
              <a:t>Perubahan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dalam</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corak</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produksi</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yg</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harus</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diwujudkan</a:t>
            </a:r>
            <a:r>
              <a:rPr lang="en-US" altLang="en-US" sz="2400" dirty="0">
                <a:solidFill>
                  <a:schemeClr val="tx1"/>
                </a:solidFill>
                <a:latin typeface="Tw Cen MT" pitchFamily="34" charset="0"/>
              </a:rPr>
              <a:t>/</a:t>
            </a:r>
            <a:r>
              <a:rPr lang="en-US" altLang="en-US" sz="2400" dirty="0" err="1">
                <a:solidFill>
                  <a:schemeClr val="tx1"/>
                </a:solidFill>
                <a:latin typeface="Tw Cen MT" pitchFamily="34" charset="0"/>
              </a:rPr>
              <a:t>dihasilkan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akan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merubah</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corak</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penggunaan</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faktor-faktor</a:t>
            </a:r>
            <a:r>
              <a:rPr lang="en-US" altLang="en-US" sz="2400" dirty="0">
                <a:solidFill>
                  <a:schemeClr val="tx1"/>
                </a:solidFill>
                <a:latin typeface="Tw Cen MT" pitchFamily="34" charset="0"/>
              </a:rPr>
              <a:t> </a:t>
            </a:r>
            <a:r>
              <a:rPr lang="en-US" altLang="en-US" sz="2400" dirty="0" err="1">
                <a:solidFill>
                  <a:schemeClr val="tx1"/>
                </a:solidFill>
                <a:latin typeface="Tw Cen MT" pitchFamily="34" charset="0"/>
              </a:rPr>
              <a:t>produksi</a:t>
            </a:r>
            <a:endParaRPr lang="en-US" altLang="en-US" sz="2400" dirty="0">
              <a:solidFill>
                <a:schemeClr val="tx1"/>
              </a:solidFill>
              <a:latin typeface="Tw Cen MT" pitchFamily="34"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1"/>
          <p:cNvGrpSpPr>
            <a:grpSpLocks/>
          </p:cNvGrpSpPr>
          <p:nvPr/>
        </p:nvGrpSpPr>
        <p:grpSpPr bwMode="auto">
          <a:xfrm>
            <a:off x="377825" y="579438"/>
            <a:ext cx="8240713" cy="1608137"/>
            <a:chOff x="0" y="0"/>
            <a:chExt cx="5191" cy="1013"/>
          </a:xfrm>
        </p:grpSpPr>
        <p:pic>
          <p:nvPicPr>
            <p:cNvPr id="225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92"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Text Box 3"/>
            <p:cNvSpPr txBox="1">
              <a:spLocks noChangeArrowheads="1"/>
            </p:cNvSpPr>
            <p:nvPr/>
          </p:nvSpPr>
          <p:spPr bwMode="auto">
            <a:xfrm>
              <a:off x="0" y="0"/>
              <a:ext cx="5192"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bg1"/>
                  </a:solidFill>
                  <a:latin typeface="Arial" pitchFamily="34" charset="0"/>
                  <a:ea typeface="DejaVu Sans" charset="0"/>
                  <a:cs typeface="DejaVu Sans" charset="0"/>
                </a:defRPr>
              </a:lvl1pPr>
              <a:lvl2pPr marL="742950" indent="-285750">
                <a:defRPr>
                  <a:solidFill>
                    <a:schemeClr val="bg1"/>
                  </a:solidFill>
                  <a:latin typeface="Arial" pitchFamily="34" charset="0"/>
                  <a:ea typeface="DejaVu Sans" charset="0"/>
                  <a:cs typeface="DejaVu Sans" charset="0"/>
                </a:defRPr>
              </a:lvl2pPr>
              <a:lvl3pPr marL="1143000" indent="-228600">
                <a:defRPr>
                  <a:solidFill>
                    <a:schemeClr val="bg1"/>
                  </a:solidFill>
                  <a:latin typeface="Arial" pitchFamily="34" charset="0"/>
                  <a:ea typeface="DejaVu Sans" charset="0"/>
                  <a:cs typeface="DejaVu Sans" charset="0"/>
                </a:defRPr>
              </a:lvl3pPr>
              <a:lvl4pPr marL="1600200" indent="-228600">
                <a:defRPr>
                  <a:solidFill>
                    <a:schemeClr val="bg1"/>
                  </a:solidFill>
                  <a:latin typeface="Arial" pitchFamily="34" charset="0"/>
                  <a:ea typeface="DejaVu Sans" charset="0"/>
                  <a:cs typeface="DejaVu Sans" charset="0"/>
                </a:defRPr>
              </a:lvl4pPr>
              <a:lvl5pPr marL="2057400" indent="-228600">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9pPr>
            </a:lstStyle>
            <a:p>
              <a:endParaRPr lang="en-US" altLang="en-US"/>
            </a:p>
          </p:txBody>
        </p:sp>
      </p:grpSp>
      <p:sp>
        <p:nvSpPr>
          <p:cNvPr id="22531" name="Text Box 4"/>
          <p:cNvSpPr txBox="1">
            <a:spLocks noChangeArrowheads="1"/>
          </p:cNvSpPr>
          <p:nvPr/>
        </p:nvSpPr>
        <p:spPr bwMode="auto">
          <a:xfrm>
            <a:off x="381000" y="28194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546100" indent="-409575">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1pPr>
            <a:lvl2pPr marL="742950" indent="-28575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2pPr>
            <a:lvl3pPr marL="1143000" indent="-22860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3pPr>
            <a:lvl4pPr marL="1600200" indent="-22860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4pPr>
            <a:lvl5pPr marL="2057400" indent="-22860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itchFamily="34" charset="0"/>
                <a:ea typeface="DejaVu Sans" charset="0"/>
                <a:cs typeface="DejaVu Sans" charset="0"/>
              </a:defRPr>
            </a:lvl9pPr>
          </a:lstStyle>
          <a:p>
            <a:pPr algn="l" eaLnBrk="1" hangingPunct="1">
              <a:spcBef>
                <a:spcPts val="900"/>
              </a:spcBef>
              <a:buClr>
                <a:srgbClr val="F9F9F9"/>
              </a:buClr>
              <a:buSzPct val="65000"/>
              <a:buFont typeface="Wingdings 2" pitchFamily="18" charset="2"/>
              <a:buChar char=""/>
            </a:pPr>
            <a:r>
              <a:rPr lang="en-US" altLang="en-US" sz="3600" dirty="0" err="1">
                <a:solidFill>
                  <a:schemeClr val="tx1"/>
                </a:solidFill>
                <a:latin typeface="Book Antiqua" pitchFamily="18" charset="0"/>
              </a:rPr>
              <a:t>Adalah</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perekonomian</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yg</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melaksanakan</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tindakan-tindakannya</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berdasarkan</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suatu</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rencana</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yg</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dibuat</a:t>
            </a:r>
            <a:r>
              <a:rPr lang="en-US" altLang="en-US" sz="3600" dirty="0">
                <a:solidFill>
                  <a:schemeClr val="tx1"/>
                </a:solidFill>
                <a:latin typeface="Book Antiqua" pitchFamily="18" charset="0"/>
              </a:rPr>
              <a:t> </a:t>
            </a:r>
            <a:r>
              <a:rPr lang="en-US" altLang="en-US" sz="3600" dirty="0" err="1">
                <a:solidFill>
                  <a:schemeClr val="tx1"/>
                </a:solidFill>
                <a:latin typeface="Book Antiqua" pitchFamily="18" charset="0"/>
              </a:rPr>
              <a:t>sebelumnya</a:t>
            </a:r>
            <a:endParaRPr lang="en-US" altLang="en-US" sz="3600" dirty="0">
              <a:solidFill>
                <a:schemeClr val="tx1"/>
              </a:solidFill>
              <a:latin typeface="Book Antiqua" pitchFamily="18"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1435100" y="250825"/>
            <a:ext cx="74993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charset="0"/>
                <a:cs typeface="DejaVu Sans" charset="0"/>
              </a:defRPr>
            </a:lvl9pPr>
          </a:lstStyle>
          <a:p>
            <a:pPr algn="l" eaLnBrk="1" hangingPunct="1">
              <a:buClr>
                <a:srgbClr val="572314"/>
              </a:buClr>
            </a:pPr>
            <a:r>
              <a:rPr lang="id-ID" altLang="en-US" sz="3600" dirty="0">
                <a:solidFill>
                  <a:srgbClr val="0070C0"/>
                </a:solidFill>
                <a:latin typeface="Gill Sans MT" pitchFamily="34" charset="0"/>
              </a:rPr>
              <a:t>CIRI-CIRI PEREKONOMIAN BERENCANA</a:t>
            </a:r>
          </a:p>
        </p:txBody>
      </p:sp>
      <p:sp>
        <p:nvSpPr>
          <p:cNvPr id="23555" name="Text Box 2"/>
          <p:cNvSpPr txBox="1">
            <a:spLocks noChangeArrowheads="1"/>
          </p:cNvSpPr>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608013" indent="-608013">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1pPr>
            <a:lvl2pPr marL="742950" indent="-28575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2pPr>
            <a:lvl3pPr marL="1143000" indent="-22860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3pPr>
            <a:lvl4pPr marL="1600200" indent="-22860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4pPr>
            <a:lvl5pPr marL="2057400" indent="-22860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tabLst>
                <a:tab pos="1155700" algn="l"/>
                <a:tab pos="2070100" algn="l"/>
                <a:tab pos="2984500" algn="l"/>
                <a:tab pos="3898900" algn="l"/>
                <a:tab pos="4813300" algn="l"/>
                <a:tab pos="5727700" algn="l"/>
                <a:tab pos="6642100" algn="l"/>
                <a:tab pos="7556500" algn="l"/>
                <a:tab pos="8470900" algn="l"/>
                <a:tab pos="9385300" algn="l"/>
                <a:tab pos="10299700" algn="l"/>
              </a:tabLst>
              <a:defRPr>
                <a:solidFill>
                  <a:schemeClr val="bg1"/>
                </a:solidFill>
                <a:latin typeface="Arial" pitchFamily="34" charset="0"/>
                <a:ea typeface="DejaVu Sans" charset="0"/>
                <a:cs typeface="DejaVu Sans" charset="0"/>
              </a:defRPr>
            </a:lvl9pPr>
          </a:lstStyle>
          <a:p>
            <a:pPr algn="l" eaLnBrk="1" hangingPunct="1">
              <a:spcBef>
                <a:spcPts val="600"/>
              </a:spcBef>
              <a:buClr>
                <a:srgbClr val="3891A7"/>
              </a:buClr>
              <a:buSzPct val="80000"/>
              <a:buFont typeface="Arial" pitchFamily="34" charset="0"/>
              <a:buAutoNum type="arabicPeriod"/>
            </a:pPr>
            <a:r>
              <a:rPr lang="en-US" altLang="en-US" sz="3200" dirty="0" err="1">
                <a:solidFill>
                  <a:srgbClr val="000000"/>
                </a:solidFill>
                <a:latin typeface="Gill Sans MT" pitchFamily="34" charset="0"/>
              </a:rPr>
              <a:t>Pemilikan</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alat-alat</a:t>
            </a:r>
            <a:r>
              <a:rPr lang="en-US" altLang="en-US" sz="3200" dirty="0">
                <a:solidFill>
                  <a:srgbClr val="000000"/>
                </a:solidFill>
                <a:latin typeface="Gill Sans MT" pitchFamily="34" charset="0"/>
              </a:rPr>
              <a:t> &amp; </a:t>
            </a:r>
            <a:r>
              <a:rPr lang="en-US" altLang="en-US" sz="3200" dirty="0" err="1">
                <a:solidFill>
                  <a:srgbClr val="000000"/>
                </a:solidFill>
                <a:latin typeface="Gill Sans MT" pitchFamily="34" charset="0"/>
              </a:rPr>
              <a:t>faktor-faktor</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produksi</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oleh</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pemerintah</a:t>
            </a:r>
            <a:endParaRPr lang="en-US" altLang="en-US" sz="3200" dirty="0">
              <a:solidFill>
                <a:srgbClr val="000000"/>
              </a:solidFill>
              <a:latin typeface="Gill Sans MT" pitchFamily="34" charset="0"/>
            </a:endParaRPr>
          </a:p>
          <a:p>
            <a:pPr algn="l" eaLnBrk="1" hangingPunct="1">
              <a:spcBef>
                <a:spcPts val="600"/>
              </a:spcBef>
              <a:buClr>
                <a:srgbClr val="3891A7"/>
              </a:buClr>
              <a:buSzPct val="80000"/>
              <a:buFont typeface="Arial" pitchFamily="34" charset="0"/>
              <a:buAutoNum type="arabicPeriod"/>
            </a:pPr>
            <a:r>
              <a:rPr lang="en-US" altLang="en-US" sz="3200" dirty="0" err="1">
                <a:solidFill>
                  <a:srgbClr val="000000"/>
                </a:solidFill>
                <a:latin typeface="Gill Sans MT" pitchFamily="34" charset="0"/>
              </a:rPr>
              <a:t>Tidak</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ada</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kebebasan</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berusaha</a:t>
            </a:r>
            <a:endParaRPr lang="en-US" altLang="en-US" sz="3200" dirty="0">
              <a:solidFill>
                <a:srgbClr val="000000"/>
              </a:solidFill>
              <a:latin typeface="Gill Sans MT" pitchFamily="34" charset="0"/>
            </a:endParaRPr>
          </a:p>
          <a:p>
            <a:pPr algn="l" eaLnBrk="1" hangingPunct="1">
              <a:spcBef>
                <a:spcPts val="600"/>
              </a:spcBef>
              <a:buClr>
                <a:srgbClr val="3891A7"/>
              </a:buClr>
              <a:buSzPct val="80000"/>
              <a:buFont typeface="Arial" pitchFamily="34" charset="0"/>
              <a:buAutoNum type="arabicPeriod"/>
            </a:pPr>
            <a:r>
              <a:rPr lang="en-US" altLang="en-US" sz="3200" dirty="0" err="1">
                <a:solidFill>
                  <a:srgbClr val="000000"/>
                </a:solidFill>
                <a:latin typeface="Gill Sans MT" pitchFamily="34" charset="0"/>
              </a:rPr>
              <a:t>Kegiatan</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yg</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dilakukan</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pemerintah</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tidak</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selalu</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untuk</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mencari</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keuntungan</a:t>
            </a:r>
            <a:r>
              <a:rPr lang="en-US" altLang="en-US" sz="3200" dirty="0">
                <a:solidFill>
                  <a:srgbClr val="000000"/>
                </a:solidFill>
                <a:latin typeface="Gill Sans MT" pitchFamily="34" charset="0"/>
              </a:rPr>
              <a:t> / </a:t>
            </a:r>
            <a:r>
              <a:rPr lang="en-US" altLang="en-US" sz="3200" dirty="0" err="1">
                <a:solidFill>
                  <a:srgbClr val="000000"/>
                </a:solidFill>
                <a:latin typeface="Gill Sans MT" pitchFamily="34" charset="0"/>
              </a:rPr>
              <a:t>mencari</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efisiensi</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yg</a:t>
            </a:r>
            <a:r>
              <a:rPr lang="en-US" altLang="en-US" sz="3200" dirty="0">
                <a:solidFill>
                  <a:srgbClr val="000000"/>
                </a:solidFill>
                <a:latin typeface="Gill Sans MT" pitchFamily="34" charset="0"/>
              </a:rPr>
              <a:t> </a:t>
            </a:r>
            <a:r>
              <a:rPr lang="en-US" altLang="en-US" sz="3200" dirty="0" err="1">
                <a:solidFill>
                  <a:srgbClr val="000000"/>
                </a:solidFill>
                <a:latin typeface="Gill Sans MT" pitchFamily="34" charset="0"/>
              </a:rPr>
              <a:t>tinggi</a:t>
            </a:r>
            <a:endParaRPr lang="en-US" altLang="en-US" sz="3200" dirty="0">
              <a:solidFill>
                <a:srgbClr val="000000"/>
              </a:solidFill>
              <a:latin typeface="Gill Sans MT" pitchFamily="34"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1"/>
          <p:cNvGrpSpPr>
            <a:grpSpLocks/>
          </p:cNvGrpSpPr>
          <p:nvPr/>
        </p:nvGrpSpPr>
        <p:grpSpPr bwMode="auto">
          <a:xfrm>
            <a:off x="450850" y="30163"/>
            <a:ext cx="7261225" cy="1941512"/>
            <a:chOff x="0" y="0"/>
            <a:chExt cx="4574" cy="1223"/>
          </a:xfrm>
        </p:grpSpPr>
        <p:pic>
          <p:nvPicPr>
            <p:cNvPr id="245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317"/>
              <a:ext cx="4570" cy="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3"/>
            <p:cNvSpPr txBox="1">
              <a:spLocks noChangeArrowheads="1"/>
            </p:cNvSpPr>
            <p:nvPr/>
          </p:nvSpPr>
          <p:spPr bwMode="auto">
            <a:xfrm>
              <a:off x="0" y="0"/>
              <a:ext cx="4570" cy="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bg1"/>
                  </a:solidFill>
                  <a:latin typeface="Arial" pitchFamily="34" charset="0"/>
                  <a:ea typeface="DejaVu Sans" charset="0"/>
                  <a:cs typeface="DejaVu Sans" charset="0"/>
                </a:defRPr>
              </a:lvl1pPr>
              <a:lvl2pPr marL="742950" indent="-285750">
                <a:defRPr>
                  <a:solidFill>
                    <a:schemeClr val="bg1"/>
                  </a:solidFill>
                  <a:latin typeface="Arial" pitchFamily="34" charset="0"/>
                  <a:ea typeface="DejaVu Sans" charset="0"/>
                  <a:cs typeface="DejaVu Sans" charset="0"/>
                </a:defRPr>
              </a:lvl2pPr>
              <a:lvl3pPr marL="1143000" indent="-228600">
                <a:defRPr>
                  <a:solidFill>
                    <a:schemeClr val="bg1"/>
                  </a:solidFill>
                  <a:latin typeface="Arial" pitchFamily="34" charset="0"/>
                  <a:ea typeface="DejaVu Sans" charset="0"/>
                  <a:cs typeface="DejaVu Sans" charset="0"/>
                </a:defRPr>
              </a:lvl3pPr>
              <a:lvl4pPr marL="1600200" indent="-228600">
                <a:defRPr>
                  <a:solidFill>
                    <a:schemeClr val="bg1"/>
                  </a:solidFill>
                  <a:latin typeface="Arial" pitchFamily="34" charset="0"/>
                  <a:ea typeface="DejaVu Sans" charset="0"/>
                  <a:cs typeface="DejaVu Sans" charset="0"/>
                </a:defRPr>
              </a:lvl4pPr>
              <a:lvl5pPr marL="2057400" indent="-228600">
                <a:defRPr>
                  <a:solidFill>
                    <a:schemeClr val="bg1"/>
                  </a:solidFill>
                  <a:latin typeface="Arial" pitchFamily="34" charset="0"/>
                  <a:ea typeface="DejaVu Sans" charset="0"/>
                  <a:cs typeface="DejaVu Sans" charset="0"/>
                </a:defRPr>
              </a:lvl5pPr>
              <a:lvl6pPr marL="25146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6pPr>
              <a:lvl7pPr marL="29718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7pPr>
              <a:lvl8pPr marL="34290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8pPr>
              <a:lvl9pPr marL="3886200" indent="-228600" algn="ctr" defTabSz="449263" eaLnBrk="0" fontAlgn="base" hangingPunct="0">
                <a:spcBef>
                  <a:spcPct val="0"/>
                </a:spcBef>
                <a:spcAft>
                  <a:spcPct val="0"/>
                </a:spcAft>
                <a:buSzPct val="100000"/>
                <a:buFont typeface="Arial" pitchFamily="34" charset="0"/>
                <a:defRPr>
                  <a:solidFill>
                    <a:schemeClr val="bg1"/>
                  </a:solidFill>
                  <a:latin typeface="Arial" pitchFamily="34" charset="0"/>
                  <a:ea typeface="DejaVu Sans" charset="0"/>
                  <a:cs typeface="DejaVu Sans" charset="0"/>
                </a:defRPr>
              </a:lvl9pPr>
            </a:lstStyle>
            <a:p>
              <a:endParaRPr lang="en-US" altLang="en-US"/>
            </a:p>
          </p:txBody>
        </p:sp>
      </p:grpSp>
      <p:sp>
        <p:nvSpPr>
          <p:cNvPr id="24579" name="Text Box 4"/>
          <p:cNvSpPr txBox="1">
            <a:spLocks noChangeArrowheads="1"/>
          </p:cNvSpPr>
          <p:nvPr/>
        </p:nvSpPr>
        <p:spPr bwMode="auto">
          <a:xfrm>
            <a:off x="457200" y="2362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lstStyle>
            <a:lvl1pPr marL="271463" indent="-271463" algn="l">
              <a:spcBef>
                <a:spcPts val="600"/>
              </a:spcBef>
              <a:buClr>
                <a:srgbClr val="B13F9A"/>
              </a:buClr>
              <a:buSzPct val="73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600">
                <a:solidFill>
                  <a:srgbClr val="000000"/>
                </a:solidFill>
                <a:latin typeface="Trebuchet MS" pitchFamily="34" charset="0"/>
                <a:ea typeface="DejaVu Sans" charset="0"/>
                <a:cs typeface="DejaVu Sans" charset="0"/>
              </a:defRPr>
            </a:lvl1pPr>
            <a:lvl2pPr marL="742950" indent="-285750" algn="l">
              <a:spcBef>
                <a:spcPts val="500"/>
              </a:spcBef>
              <a:buClr>
                <a:srgbClr val="F9B639"/>
              </a:buClr>
              <a:buSzPct val="8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300">
                <a:solidFill>
                  <a:srgbClr val="6C6C6C"/>
                </a:solidFill>
                <a:latin typeface="Trebuchet MS" pitchFamily="34" charset="0"/>
                <a:ea typeface="DejaVu Sans" charset="0"/>
                <a:cs typeface="DejaVu Sans" charset="0"/>
              </a:defRPr>
            </a:lvl2pPr>
            <a:lvl3pPr marL="1143000" indent="-228600" algn="l">
              <a:spcBef>
                <a:spcPts val="400"/>
              </a:spcBef>
              <a:buClr>
                <a:srgbClr val="F9B639"/>
              </a:buClr>
              <a:buSzPct val="6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3pPr>
            <a:lvl4pPr marL="1600200" indent="-228600" algn="l">
              <a:spcBef>
                <a:spcPts val="500"/>
              </a:spcBef>
              <a:buClr>
                <a:srgbClr val="F9B639"/>
              </a:buClr>
              <a:buSzPct val="8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6C6C6C"/>
                </a:solidFill>
                <a:latin typeface="Trebuchet MS" pitchFamily="34" charset="0"/>
                <a:ea typeface="DejaVu Sans" charset="0"/>
                <a:cs typeface="DejaVu Sans" charset="0"/>
              </a:defRPr>
            </a:lvl4pPr>
            <a:lvl5pPr marL="2057400" indent="-228600" algn="l">
              <a:spcBef>
                <a:spcPts val="400"/>
              </a:spcBef>
              <a:buClr>
                <a:srgbClr val="F9B639"/>
              </a:buClr>
              <a:buSzPct val="7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5pPr>
            <a:lvl6pPr marL="2514600" indent="-228600" defTabSz="449263" eaLnBrk="0" fontAlgn="base" hangingPunct="0">
              <a:spcBef>
                <a:spcPts val="400"/>
              </a:spcBef>
              <a:spcAft>
                <a:spcPct val="0"/>
              </a:spcAft>
              <a:buClr>
                <a:srgbClr val="F9B639"/>
              </a:buClr>
              <a:buSzPct val="7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6pPr>
            <a:lvl7pPr marL="2971800" indent="-228600" defTabSz="449263" eaLnBrk="0" fontAlgn="base" hangingPunct="0">
              <a:spcBef>
                <a:spcPts val="400"/>
              </a:spcBef>
              <a:spcAft>
                <a:spcPct val="0"/>
              </a:spcAft>
              <a:buClr>
                <a:srgbClr val="F9B639"/>
              </a:buClr>
              <a:buSzPct val="7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7pPr>
            <a:lvl8pPr marL="3429000" indent="-228600" defTabSz="449263" eaLnBrk="0" fontAlgn="base" hangingPunct="0">
              <a:spcBef>
                <a:spcPts val="400"/>
              </a:spcBef>
              <a:spcAft>
                <a:spcPct val="0"/>
              </a:spcAft>
              <a:buClr>
                <a:srgbClr val="F9B639"/>
              </a:buClr>
              <a:buSzPct val="7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8pPr>
            <a:lvl9pPr marL="3886200" indent="-228600" defTabSz="449263" eaLnBrk="0" fontAlgn="base" hangingPunct="0">
              <a:spcBef>
                <a:spcPts val="400"/>
              </a:spcBef>
              <a:spcAft>
                <a:spcPct val="0"/>
              </a:spcAft>
              <a:buClr>
                <a:srgbClr val="F9B639"/>
              </a:buClr>
              <a:buSzPct val="70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sz="2000">
                <a:solidFill>
                  <a:srgbClr val="000000"/>
                </a:solidFill>
                <a:latin typeface="Trebuchet MS" pitchFamily="34" charset="0"/>
                <a:ea typeface="DejaVu Sans" charset="0"/>
                <a:cs typeface="DejaVu Sans" charset="0"/>
              </a:defRPr>
            </a:lvl9pPr>
          </a:lstStyle>
          <a:p>
            <a:pPr eaLnBrk="1" hangingPunct="1"/>
            <a:r>
              <a:rPr lang="en-US" altLang="en-US" sz="2800"/>
              <a:t>Merupakan organisasi ekonomi yg didalammya pemerintah ikut serta menentukan cara-cara mengatasi masalah-masalah ekonomi yg dihadapi masyarakat tetapi campur tangan ini tdk sampai mengharuskan sama sekali kegiatan-kegiatan yg dilakukan pihak swasta yg diatur menurut prinsip-prinsip penentuan kegiatan ekonomi yg terdapat dalam perekonomian pasar</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506" y="685872"/>
            <a:ext cx="8229600" cy="1143000"/>
          </a:xfrm>
        </p:spPr>
        <p:txBody>
          <a:bodyPr/>
          <a:lstStyle/>
          <a:p>
            <a:r>
              <a:rPr lang="en-US" b="1" dirty="0" smtClean="0">
                <a:solidFill>
                  <a:srgbClr val="FF0000"/>
                </a:solidFill>
              </a:rPr>
              <a:t>CIRI-CIRI</a:t>
            </a:r>
            <a:br>
              <a:rPr lang="en-US" b="1" dirty="0" smtClean="0">
                <a:solidFill>
                  <a:srgbClr val="FF0000"/>
                </a:solidFill>
              </a:rPr>
            </a:br>
            <a:r>
              <a:rPr lang="en-US" b="1" dirty="0" smtClean="0">
                <a:solidFill>
                  <a:srgbClr val="FF0000"/>
                </a:solidFill>
              </a:rPr>
              <a:t> SISTEM PEREKONOMIAN CAMPURAN</a:t>
            </a:r>
            <a:endParaRPr lang="en-US" b="1" dirty="0">
              <a:solidFill>
                <a:srgbClr val="FF0000"/>
              </a:solidFill>
            </a:endParaRPr>
          </a:p>
        </p:txBody>
      </p:sp>
      <p:sp>
        <p:nvSpPr>
          <p:cNvPr id="3" name="Content Placeholder 2"/>
          <p:cNvSpPr>
            <a:spLocks noGrp="1"/>
          </p:cNvSpPr>
          <p:nvPr>
            <p:ph idx="1"/>
          </p:nvPr>
        </p:nvSpPr>
        <p:spPr>
          <a:xfrm>
            <a:off x="609704" y="2354208"/>
            <a:ext cx="8229600" cy="4525963"/>
          </a:xfrm>
        </p:spPr>
        <p:txBody>
          <a:bodyPr/>
          <a:lstStyle/>
          <a:p>
            <a:pPr lvl="0" defTabSz="449263">
              <a:spcBef>
                <a:spcPct val="0"/>
              </a:spcBef>
              <a:buClr>
                <a:srgbClr val="72A376"/>
              </a:buClr>
              <a:buSzPct val="70000"/>
              <a:buFont typeface="Wingdings" panose="05000000000000000000" pitchFamily="2" charset="2"/>
              <a:buChar char="q"/>
            </a:pPr>
            <a:r>
              <a:rPr lang="en-US" altLang="en-US" sz="2800" dirty="0">
                <a:latin typeface="Rockwell" pitchFamily="18" charset="0"/>
              </a:rPr>
              <a:t>Ada </a:t>
            </a:r>
            <a:r>
              <a:rPr lang="en-US" altLang="en-US" sz="2800" dirty="0" err="1">
                <a:latin typeface="Rockwell" pitchFamily="18" charset="0"/>
              </a:rPr>
              <a:t>peraturan</a:t>
            </a:r>
            <a:r>
              <a:rPr lang="en-US" altLang="en-US" sz="2800" dirty="0">
                <a:latin typeface="Rockwell" pitchFamily="18" charset="0"/>
              </a:rPr>
              <a:t> </a:t>
            </a:r>
            <a:r>
              <a:rPr lang="en-US" altLang="en-US" sz="2800" dirty="0" err="1">
                <a:latin typeface="Rockwell" pitchFamily="18" charset="0"/>
              </a:rPr>
              <a:t>untuk</a:t>
            </a:r>
            <a:r>
              <a:rPr lang="en-US" altLang="en-US" sz="2800" dirty="0">
                <a:latin typeface="Rockwell" pitchFamily="18" charset="0"/>
              </a:rPr>
              <a:t> </a:t>
            </a:r>
            <a:r>
              <a:rPr lang="en-US" altLang="en-US" sz="2800" dirty="0" err="1">
                <a:latin typeface="Rockwell" pitchFamily="18" charset="0"/>
              </a:rPr>
              <a:t>mengatur</a:t>
            </a:r>
            <a:r>
              <a:rPr lang="en-US" altLang="en-US" sz="2800" dirty="0">
                <a:latin typeface="Rockwell" pitchFamily="18" charset="0"/>
              </a:rPr>
              <a:t> </a:t>
            </a:r>
            <a:r>
              <a:rPr lang="en-US" altLang="en-US" sz="2800" dirty="0" err="1">
                <a:latin typeface="Rockwell" pitchFamily="18" charset="0"/>
              </a:rPr>
              <a:t>kegiatan</a:t>
            </a:r>
            <a:r>
              <a:rPr lang="en-US" altLang="en-US" sz="2800" dirty="0">
                <a:latin typeface="Rockwell" pitchFamily="18" charset="0"/>
              </a:rPr>
              <a:t> </a:t>
            </a:r>
            <a:r>
              <a:rPr lang="en-US" altLang="en-US" sz="2800" dirty="0" err="1">
                <a:latin typeface="Rockwell" pitchFamily="18" charset="0"/>
              </a:rPr>
              <a:t>ekonomi</a:t>
            </a:r>
            <a:r>
              <a:rPr lang="en-US" altLang="en-US" sz="2800" dirty="0">
                <a:latin typeface="Rockwell" pitchFamily="18" charset="0"/>
              </a:rPr>
              <a:t>, </a:t>
            </a:r>
            <a:r>
              <a:rPr lang="en-US" altLang="en-US" sz="2800" dirty="0" err="1">
                <a:latin typeface="Rockwell" pitchFamily="18" charset="0"/>
              </a:rPr>
              <a:t>menghilangkan</a:t>
            </a:r>
            <a:r>
              <a:rPr lang="en-US" altLang="en-US" sz="2800" dirty="0">
                <a:latin typeface="Rockwell" pitchFamily="18" charset="0"/>
              </a:rPr>
              <a:t> </a:t>
            </a:r>
            <a:r>
              <a:rPr lang="en-US" altLang="en-US" sz="2800" dirty="0" err="1">
                <a:latin typeface="Rockwell" pitchFamily="18" charset="0"/>
              </a:rPr>
              <a:t>persaingan</a:t>
            </a:r>
            <a:r>
              <a:rPr lang="en-US" altLang="en-US" sz="2800" dirty="0">
                <a:latin typeface="Rockwell" pitchFamily="18" charset="0"/>
              </a:rPr>
              <a:t> </a:t>
            </a:r>
            <a:r>
              <a:rPr lang="en-US" altLang="en-US" sz="2800" dirty="0" err="1">
                <a:latin typeface="Rockwell" pitchFamily="18" charset="0"/>
              </a:rPr>
              <a:t>yg</a:t>
            </a:r>
            <a:r>
              <a:rPr lang="en-US" altLang="en-US" sz="2800" dirty="0">
                <a:latin typeface="Rockwell" pitchFamily="18" charset="0"/>
              </a:rPr>
              <a:t> </a:t>
            </a:r>
            <a:r>
              <a:rPr lang="en-US" altLang="en-US" sz="2800" dirty="0" err="1">
                <a:latin typeface="Rockwell" pitchFamily="18" charset="0"/>
              </a:rPr>
              <a:t>tdk</a:t>
            </a:r>
            <a:r>
              <a:rPr lang="en-US" altLang="en-US" sz="2800" dirty="0">
                <a:latin typeface="Rockwell" pitchFamily="18" charset="0"/>
              </a:rPr>
              <a:t> </a:t>
            </a:r>
            <a:r>
              <a:rPr lang="en-US" altLang="en-US" sz="2800" dirty="0" err="1">
                <a:latin typeface="Rockwell" pitchFamily="18" charset="0"/>
              </a:rPr>
              <a:t>sehat</a:t>
            </a:r>
            <a:endParaRPr lang="en-US" altLang="en-US" sz="2800" dirty="0">
              <a:latin typeface="Rockwell" pitchFamily="18" charset="0"/>
            </a:endParaRPr>
          </a:p>
          <a:p>
            <a:pPr lvl="0" defTabSz="449263">
              <a:spcBef>
                <a:spcPct val="0"/>
              </a:spcBef>
              <a:buClr>
                <a:srgbClr val="72A376"/>
              </a:buClr>
              <a:buSzPct val="70000"/>
              <a:buFont typeface="Wingdings" panose="05000000000000000000" pitchFamily="2" charset="2"/>
              <a:buChar char="q"/>
            </a:pPr>
            <a:r>
              <a:rPr lang="en-US" altLang="en-US" sz="2800" dirty="0" err="1">
                <a:latin typeface="Rockwell" pitchFamily="18" charset="0"/>
              </a:rPr>
              <a:t>Faktor-faktor</a:t>
            </a:r>
            <a:r>
              <a:rPr lang="en-US" altLang="en-US" sz="2800" dirty="0">
                <a:latin typeface="Rockwell" pitchFamily="18" charset="0"/>
              </a:rPr>
              <a:t> </a:t>
            </a:r>
            <a:r>
              <a:rPr lang="en-US" altLang="en-US" sz="2800" dirty="0" err="1">
                <a:latin typeface="Rockwell" pitchFamily="18" charset="0"/>
              </a:rPr>
              <a:t>produksi</a:t>
            </a:r>
            <a:r>
              <a:rPr lang="en-US" altLang="en-US" sz="2800" dirty="0">
                <a:latin typeface="Rockwell" pitchFamily="18" charset="0"/>
              </a:rPr>
              <a:t> </a:t>
            </a:r>
            <a:r>
              <a:rPr lang="en-US" altLang="en-US" sz="2800" dirty="0" err="1">
                <a:latin typeface="Rockwell" pitchFamily="18" charset="0"/>
              </a:rPr>
              <a:t>yg</a:t>
            </a:r>
            <a:r>
              <a:rPr lang="en-US" altLang="en-US" sz="2800" dirty="0">
                <a:latin typeface="Rockwell" pitchFamily="18" charset="0"/>
              </a:rPr>
              <a:t> </a:t>
            </a:r>
            <a:r>
              <a:rPr lang="en-US" altLang="en-US" sz="2800" dirty="0" err="1">
                <a:latin typeface="Rockwell" pitchFamily="18" charset="0"/>
              </a:rPr>
              <a:t>berguna</a:t>
            </a:r>
            <a:r>
              <a:rPr lang="en-US" altLang="en-US" sz="2800" dirty="0">
                <a:latin typeface="Rockwell" pitchFamily="18" charset="0"/>
              </a:rPr>
              <a:t> </a:t>
            </a:r>
            <a:r>
              <a:rPr lang="en-US" altLang="en-US" sz="2800" dirty="0" err="1">
                <a:latin typeface="Rockwell" pitchFamily="18" charset="0"/>
              </a:rPr>
              <a:t>bagi</a:t>
            </a:r>
            <a:r>
              <a:rPr lang="en-US" altLang="en-US" sz="2800" dirty="0">
                <a:latin typeface="Rockwell" pitchFamily="18" charset="0"/>
              </a:rPr>
              <a:t> </a:t>
            </a:r>
            <a:r>
              <a:rPr lang="en-US" altLang="en-US" sz="2800" dirty="0" err="1">
                <a:latin typeface="Rockwell" pitchFamily="18" charset="0"/>
              </a:rPr>
              <a:t>masyarakat</a:t>
            </a:r>
            <a:r>
              <a:rPr lang="en-US" altLang="en-US" sz="2800" dirty="0">
                <a:latin typeface="Rockwell" pitchFamily="18" charset="0"/>
              </a:rPr>
              <a:t> </a:t>
            </a:r>
            <a:r>
              <a:rPr lang="en-US" altLang="en-US" sz="2800" dirty="0" err="1">
                <a:latin typeface="Rockwell" pitchFamily="18" charset="0"/>
              </a:rPr>
              <a:t>luas</a:t>
            </a:r>
            <a:r>
              <a:rPr lang="en-US" altLang="en-US" sz="2800" dirty="0">
                <a:latin typeface="Rockwell" pitchFamily="18" charset="0"/>
              </a:rPr>
              <a:t> </a:t>
            </a:r>
            <a:r>
              <a:rPr lang="en-US" altLang="en-US" sz="2800" dirty="0" err="1">
                <a:latin typeface="Rockwell" pitchFamily="18" charset="0"/>
              </a:rPr>
              <a:t>dikuasai</a:t>
            </a:r>
            <a:r>
              <a:rPr lang="en-US" altLang="en-US" sz="2800" dirty="0">
                <a:latin typeface="Rockwell" pitchFamily="18" charset="0"/>
              </a:rPr>
              <a:t> </a:t>
            </a:r>
            <a:r>
              <a:rPr lang="en-US" altLang="en-US" sz="2800" dirty="0" err="1">
                <a:latin typeface="Rockwell" pitchFamily="18" charset="0"/>
              </a:rPr>
              <a:t>oleh</a:t>
            </a:r>
            <a:r>
              <a:rPr lang="en-US" altLang="en-US" sz="2800" dirty="0">
                <a:latin typeface="Rockwell" pitchFamily="18" charset="0"/>
              </a:rPr>
              <a:t> </a:t>
            </a:r>
            <a:r>
              <a:rPr lang="en-US" altLang="en-US" sz="2800" dirty="0" err="1">
                <a:latin typeface="Rockwell" pitchFamily="18" charset="0"/>
              </a:rPr>
              <a:t>pemerintah</a:t>
            </a:r>
            <a:r>
              <a:rPr lang="en-US" altLang="en-US" sz="2800" dirty="0">
                <a:latin typeface="Rockwell" pitchFamily="18" charset="0"/>
              </a:rPr>
              <a:t>, </a:t>
            </a:r>
            <a:r>
              <a:rPr lang="en-US" altLang="en-US" sz="2800" dirty="0" err="1">
                <a:latin typeface="Rockwell" pitchFamily="18" charset="0"/>
              </a:rPr>
              <a:t>spt</a:t>
            </a:r>
            <a:r>
              <a:rPr lang="en-US" altLang="en-US" sz="2800" dirty="0">
                <a:latin typeface="Rockwell" pitchFamily="18" charset="0"/>
              </a:rPr>
              <a:t> : </a:t>
            </a:r>
            <a:r>
              <a:rPr lang="en-US" altLang="en-US" sz="2800" dirty="0" err="1">
                <a:latin typeface="Rockwell" pitchFamily="18" charset="0"/>
              </a:rPr>
              <a:t>migas</a:t>
            </a:r>
            <a:r>
              <a:rPr lang="en-US" altLang="en-US" sz="2800" dirty="0">
                <a:latin typeface="Rockwell" pitchFamily="18" charset="0"/>
              </a:rPr>
              <a:t>, </a:t>
            </a:r>
            <a:r>
              <a:rPr lang="en-US" altLang="en-US" sz="2800" dirty="0" err="1">
                <a:latin typeface="Rockwell" pitchFamily="18" charset="0"/>
              </a:rPr>
              <a:t>batubara</a:t>
            </a:r>
            <a:r>
              <a:rPr lang="en-US" altLang="en-US" sz="2800" dirty="0">
                <a:latin typeface="Rockwell" pitchFamily="18" charset="0"/>
              </a:rPr>
              <a:t>, PLN </a:t>
            </a:r>
            <a:r>
              <a:rPr lang="en-US" altLang="en-US" sz="2800" dirty="0" err="1">
                <a:latin typeface="Rockwell" pitchFamily="18" charset="0"/>
              </a:rPr>
              <a:t>dsb</a:t>
            </a:r>
            <a:endParaRPr lang="en-US" altLang="en-US" sz="2800" dirty="0">
              <a:latin typeface="Rockwell" pitchFamily="18" charset="0"/>
            </a:endParaRPr>
          </a:p>
          <a:p>
            <a:pPr lvl="0" defTabSz="449263">
              <a:spcBef>
                <a:spcPct val="0"/>
              </a:spcBef>
              <a:buClr>
                <a:srgbClr val="72A376"/>
              </a:buClr>
              <a:buSzPct val="70000"/>
              <a:buFont typeface="Wingdings" panose="05000000000000000000" pitchFamily="2" charset="2"/>
              <a:buChar char="q"/>
            </a:pPr>
            <a:r>
              <a:rPr lang="en-US" altLang="en-US" sz="2800" dirty="0" err="1">
                <a:latin typeface="Rockwell" pitchFamily="18" charset="0"/>
              </a:rPr>
              <a:t>Melaksanakan</a:t>
            </a:r>
            <a:r>
              <a:rPr lang="en-US" altLang="en-US" sz="2800" dirty="0">
                <a:latin typeface="Rockwell" pitchFamily="18" charset="0"/>
              </a:rPr>
              <a:t> </a:t>
            </a:r>
            <a:r>
              <a:rPr lang="en-US" altLang="en-US" sz="2800" dirty="0" err="1">
                <a:latin typeface="Rockwell" pitchFamily="18" charset="0"/>
              </a:rPr>
              <a:t>kebijaksanaan</a:t>
            </a:r>
            <a:r>
              <a:rPr lang="en-US" altLang="en-US" sz="2800" dirty="0">
                <a:latin typeface="Rockwell" pitchFamily="18" charset="0"/>
              </a:rPr>
              <a:t> </a:t>
            </a:r>
            <a:r>
              <a:rPr lang="en-US" altLang="en-US" sz="2800" dirty="0" err="1">
                <a:latin typeface="Rockwell" pitchFamily="18" charset="0"/>
              </a:rPr>
              <a:t>Fiskal</a:t>
            </a:r>
            <a:r>
              <a:rPr lang="en-US" altLang="en-US" sz="2800" dirty="0">
                <a:latin typeface="Rockwell" pitchFamily="18" charset="0"/>
              </a:rPr>
              <a:t> &amp;</a:t>
            </a:r>
            <a:r>
              <a:rPr lang="en-US" altLang="en-US" sz="2800" dirty="0" err="1">
                <a:latin typeface="Rockwell" pitchFamily="18" charset="0"/>
              </a:rPr>
              <a:t>Kebijaksanaan</a:t>
            </a:r>
            <a:r>
              <a:rPr lang="en-US" altLang="en-US" sz="2800" dirty="0">
                <a:latin typeface="Rockwell" pitchFamily="18" charset="0"/>
              </a:rPr>
              <a:t> </a:t>
            </a:r>
            <a:r>
              <a:rPr lang="en-US" altLang="en-US" sz="2800" dirty="0" err="1">
                <a:latin typeface="Rockwell" pitchFamily="18" charset="0"/>
              </a:rPr>
              <a:t>Moneter</a:t>
            </a:r>
            <a:endParaRPr lang="en-US" altLang="en-US" sz="2800" dirty="0">
              <a:latin typeface="Rockwell" pitchFamily="18" charset="0"/>
            </a:endParaRP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94822243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TotalTime>
  <Pages>0</Pages>
  <Words>343</Words>
  <Characters>0</Characters>
  <Application>Microsoft Office PowerPoint</Application>
  <DocSecurity>0</DocSecurity>
  <PresentationFormat>On-screen Show (4:3)</PresentationFormat>
  <Lines>0</Lines>
  <Paragraphs>32</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1_Office Theme</vt:lpstr>
      <vt:lpstr>2_Office Theme</vt:lpstr>
      <vt:lpstr>3_Office Theme</vt:lpstr>
      <vt:lpstr>SISTEM EKONOMI INDONESIA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CIRI-CIRI  SISTEM PEREKONOMIAN CAMPURAN</vt:lpstr>
    </vt:vector>
  </TitlesOfParts>
  <LinksUpToDate>false</LinksUpToDate>
  <CharactersWithSpaces>0</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EKONOMI INDONESIA</dc:title>
  <dc:creator>apmd</dc:creator>
  <cp:lastModifiedBy>ASUS</cp:lastModifiedBy>
  <cp:revision>55</cp:revision>
  <dcterms:created xsi:type="dcterms:W3CDTF">2016-11-04T03:28:13Z</dcterms:created>
  <dcterms:modified xsi:type="dcterms:W3CDTF">2020-04-20T16:46:41Z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1033-9.1.0.5220</vt:lpwstr>
  </property>
</Properties>
</file>