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1" r:id="rId4"/>
    <p:sldId id="258" r:id="rId5"/>
    <p:sldId id="260" r:id="rId6"/>
    <p:sldId id="259" r:id="rId7"/>
    <p:sldId id="262" r:id="rId8"/>
    <p:sldId id="263" r:id="rId9"/>
    <p:sldId id="264" r:id="rId10"/>
    <p:sldId id="265" r:id="rId11"/>
    <p:sldId id="266"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36DC7E-C372-4DFB-A3B3-D50AD671B79A}" type="datetimeFigureOut">
              <a:rPr lang="id-ID" smtClean="0"/>
              <a:pPr/>
              <a:t>04/03/2021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1438E8-9C47-48D2-A082-4E5D3C5B70D5}" type="slidenum">
              <a:rPr lang="id-ID" smtClean="0"/>
              <a:pPr/>
              <a:t>‹#›</a:t>
            </a:fld>
            <a:endParaRPr lang="id-ID"/>
          </a:p>
        </p:txBody>
      </p:sp>
    </p:spTree>
    <p:extLst>
      <p:ext uri="{BB962C8B-B14F-4D97-AF65-F5344CB8AC3E}">
        <p14:creationId xmlns:p14="http://schemas.microsoft.com/office/powerpoint/2010/main" val="2131742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061438E8-9C47-48D2-A082-4E5D3C5B70D5}" type="slidenum">
              <a:rPr lang="id-ID" smtClean="0"/>
              <a:pPr/>
              <a:t>5</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4E5F0-3B88-4F1B-A25E-0B0706237586}" type="datetimeFigureOut">
              <a:rPr lang="id-ID" smtClean="0"/>
              <a:pPr/>
              <a:t>04/03/2021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4E5F0-3B88-4F1B-A25E-0B0706237586}" type="datetimeFigureOut">
              <a:rPr lang="id-ID" smtClean="0"/>
              <a:pPr/>
              <a:t>04/03/2021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EFD379-472D-4E05-B543-DBE0A340D0E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Bahan 1</a:t>
            </a:r>
            <a:endParaRPr lang="id-ID" dirty="0"/>
          </a:p>
        </p:txBody>
      </p:sp>
      <p:sp>
        <p:nvSpPr>
          <p:cNvPr id="3" name="Subtitle 2"/>
          <p:cNvSpPr>
            <a:spLocks noGrp="1"/>
          </p:cNvSpPr>
          <p:nvPr>
            <p:ph type="subTitle" idx="1"/>
          </p:nvPr>
        </p:nvSpPr>
        <p:spPr/>
        <p:txBody>
          <a:bodyPr/>
          <a:lstStyle/>
          <a:p>
            <a:r>
              <a:rPr lang="id-ID" dirty="0" smtClean="0"/>
              <a:t>Analisis Politik</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Potret analisis politik akhir Orde Baru</a:t>
            </a:r>
            <a:endParaRPr lang="id-ID" dirty="0"/>
          </a:p>
        </p:txBody>
      </p:sp>
      <p:sp>
        <p:nvSpPr>
          <p:cNvPr id="3" name="Content Placeholder 2"/>
          <p:cNvSpPr>
            <a:spLocks noGrp="1"/>
          </p:cNvSpPr>
          <p:nvPr>
            <p:ph idx="1"/>
          </p:nvPr>
        </p:nvSpPr>
        <p:spPr/>
        <p:txBody>
          <a:bodyPr>
            <a:normAutofit fontScale="92500" lnSpcReduction="20000"/>
          </a:bodyPr>
          <a:lstStyle/>
          <a:p>
            <a:pPr>
              <a:buNone/>
            </a:pPr>
            <a:r>
              <a:rPr lang="id-ID" dirty="0" smtClean="0"/>
              <a:t>Ekonomi; krisis ekonomi,nilai rupiah  </a:t>
            </a:r>
          </a:p>
          <a:p>
            <a:pPr>
              <a:buNone/>
            </a:pPr>
            <a:r>
              <a:rPr lang="id-ID" dirty="0" smtClean="0"/>
              <a:t>                  rendah,kemiskinan tinggi</a:t>
            </a:r>
          </a:p>
          <a:p>
            <a:pPr>
              <a:buNone/>
            </a:pPr>
            <a:r>
              <a:rPr lang="id-ID" dirty="0" smtClean="0"/>
              <a:t>Politik    : bangkitnya politik aliran, rentan </a:t>
            </a:r>
          </a:p>
          <a:p>
            <a:pPr>
              <a:buNone/>
            </a:pPr>
            <a:r>
              <a:rPr lang="id-ID" dirty="0" smtClean="0"/>
              <a:t>                  konflik. Susah membentuk nilai </a:t>
            </a:r>
          </a:p>
          <a:p>
            <a:pPr>
              <a:buNone/>
            </a:pPr>
            <a:r>
              <a:rPr lang="id-ID" dirty="0" smtClean="0"/>
              <a:t>                  bersama, sentralistik,pantronage</a:t>
            </a:r>
          </a:p>
          <a:p>
            <a:pPr>
              <a:buNone/>
            </a:pPr>
            <a:r>
              <a:rPr lang="id-ID" dirty="0" smtClean="0"/>
              <a:t>Budaya   :kekerasan</a:t>
            </a:r>
          </a:p>
          <a:p>
            <a:pPr>
              <a:buNone/>
            </a:pPr>
            <a:endParaRPr lang="id-ID" dirty="0" smtClean="0"/>
          </a:p>
          <a:p>
            <a:pPr>
              <a:buNone/>
            </a:pPr>
            <a:r>
              <a:rPr lang="id-ID" dirty="0" smtClean="0"/>
              <a:t>Sosial      : irisan kepentingan dan irisan organisasi </a:t>
            </a:r>
          </a:p>
          <a:p>
            <a:pPr>
              <a:buNone/>
            </a:pPr>
            <a:r>
              <a:rPr lang="id-ID" dirty="0" smtClean="0"/>
              <a:t>                   tak efektif, cari muka</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Bahan</a:t>
            </a:r>
            <a:r>
              <a:rPr lang="en-US" dirty="0" smtClean="0"/>
              <a:t> </a:t>
            </a:r>
            <a:r>
              <a:rPr lang="en-US" dirty="0" err="1" smtClean="0"/>
              <a:t>Pustaka</a:t>
            </a:r>
            <a:endParaRPr lang="en-US" dirty="0"/>
          </a:p>
        </p:txBody>
      </p:sp>
      <p:sp>
        <p:nvSpPr>
          <p:cNvPr id="3" name="Content Placeholder 2"/>
          <p:cNvSpPr>
            <a:spLocks noGrp="1"/>
          </p:cNvSpPr>
          <p:nvPr>
            <p:ph idx="1"/>
          </p:nvPr>
        </p:nvSpPr>
        <p:spPr/>
        <p:txBody>
          <a:bodyPr/>
          <a:lstStyle/>
          <a:p>
            <a:pPr marL="0" indent="0">
              <a:buNone/>
            </a:pPr>
            <a:r>
              <a:rPr lang="en-US" dirty="0" err="1" smtClean="0"/>
              <a:t>Semua</a:t>
            </a:r>
            <a:r>
              <a:rPr lang="en-US" dirty="0" smtClean="0"/>
              <a:t> </a:t>
            </a:r>
            <a:r>
              <a:rPr lang="en-US" dirty="0" err="1" smtClean="0"/>
              <a:t>pustaka</a:t>
            </a:r>
            <a:r>
              <a:rPr lang="en-US" dirty="0" smtClean="0"/>
              <a:t> </a:t>
            </a:r>
            <a:r>
              <a:rPr lang="en-US" dirty="0" err="1" smtClean="0"/>
              <a:t>terkait</a:t>
            </a:r>
            <a:r>
              <a:rPr lang="en-US" dirty="0" smtClean="0"/>
              <a:t> </a:t>
            </a:r>
            <a:r>
              <a:rPr lang="en-US" dirty="0" err="1" smtClean="0"/>
              <a:t>materi</a:t>
            </a:r>
            <a:r>
              <a:rPr lang="en-US" dirty="0" smtClean="0"/>
              <a:t> </a:t>
            </a:r>
            <a:r>
              <a:rPr lang="en-US" dirty="0" err="1" smtClean="0"/>
              <a:t>kuliah</a:t>
            </a:r>
            <a:r>
              <a:rPr lang="en-US" dirty="0" smtClean="0"/>
              <a:t> </a:t>
            </a:r>
            <a:r>
              <a:rPr lang="en-US" dirty="0" err="1" smtClean="0"/>
              <a:t>dapat</a:t>
            </a:r>
            <a:r>
              <a:rPr lang="en-US" dirty="0" smtClean="0"/>
              <a:t> </a:t>
            </a:r>
            <a:r>
              <a:rPr lang="en-US" dirty="0" err="1" smtClean="0"/>
              <a:t>dipakai</a:t>
            </a:r>
            <a:r>
              <a:rPr lang="en-US" dirty="0" smtClean="0"/>
              <a:t> </a:t>
            </a:r>
            <a:r>
              <a:rPr lang="en-US" dirty="0" err="1" smtClean="0"/>
              <a:t>sebagai</a:t>
            </a:r>
            <a:r>
              <a:rPr lang="en-US" dirty="0" smtClean="0"/>
              <a:t> </a:t>
            </a:r>
            <a:r>
              <a:rPr lang="en-US" dirty="0" err="1" smtClean="0"/>
              <a:t>rujukan</a:t>
            </a:r>
            <a:endParaRPr lang="en-US" dirty="0"/>
          </a:p>
        </p:txBody>
      </p:sp>
    </p:spTree>
    <p:extLst>
      <p:ext uri="{BB962C8B-B14F-4D97-AF65-F5344CB8AC3E}">
        <p14:creationId xmlns:p14="http://schemas.microsoft.com/office/powerpoint/2010/main" val="3297038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Tinjauan umum</a:t>
            </a:r>
            <a:endParaRPr lang="id-ID" dirty="0"/>
          </a:p>
        </p:txBody>
      </p:sp>
      <p:sp>
        <p:nvSpPr>
          <p:cNvPr id="3" name="Content Placeholder 2"/>
          <p:cNvSpPr>
            <a:spLocks noGrp="1"/>
          </p:cNvSpPr>
          <p:nvPr>
            <p:ph idx="1"/>
          </p:nvPr>
        </p:nvSpPr>
        <p:spPr/>
        <p:txBody>
          <a:bodyPr>
            <a:normAutofit fontScale="77500" lnSpcReduction="20000"/>
          </a:bodyPr>
          <a:lstStyle/>
          <a:p>
            <a:r>
              <a:rPr lang="id-ID" cap="all" dirty="0"/>
              <a:t>TINJAUAN UMUM</a:t>
            </a:r>
            <a:endParaRPr lang="id-ID" dirty="0"/>
          </a:p>
          <a:p>
            <a:r>
              <a:rPr lang="id-ID" dirty="0"/>
              <a:t>Indonesia merupakan negara yang memiliki suasana politik yang sangat dinamis. Indonesia berhasil bertransformasi menjadi negara yang demokratis dalam kurun waktu hampir dua dasawarsa terakhir. Kondisi ini ditandai oleh adanya kebebasan politik serta menguatnya ruang-ruang partisipasi publik dalam berbagai proses politik keseharian melalui berbagai saluran politik yang ada.</a:t>
            </a:r>
          </a:p>
          <a:p>
            <a:r>
              <a:rPr lang="id-ID" dirty="0"/>
              <a:t>Lebih jauh, proses desentralisasi yang eksesif juga mendorong menguatnya ruang politik lokal. Tata kelola pemerintahan tidak lagi menjadi semata-mata otoritas pemerintah pusat yang sentralistik.  </a:t>
            </a:r>
          </a:p>
          <a:p>
            <a:pPr>
              <a:buNone/>
            </a:pP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r>
              <a:rPr lang="id-ID" dirty="0" smtClean="0"/>
              <a:t>Ada ruang yang lebih luas bagi aktor lokal dalam menentukan dinamika politik di ranah lokal. Ruang tersebut semakin besar seiring diberlakukannya desentralisasi asimetris di daerah-daerah kaya sumberdaya alam seperti Aceh dan Papua.</a:t>
            </a:r>
          </a:p>
          <a:p>
            <a:r>
              <a:rPr lang="id-ID" dirty="0" smtClean="0"/>
              <a:t>Singkat kata, politik Indonesia kini tidak lagi monolitik dan tidak lagi terisolasi hanya dalam satu ruang yang sentralistik. Kecenderungan yang lebih demokratis, polisentrik dan desentralistik ini membuat politik Indonesia menjadi dinamis dan seringkali memberikan kejutan-kejutan baru yang sangat menarik untuk dikaji lebih mendalam dalam studi politik.</a:t>
            </a:r>
          </a:p>
          <a:p>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POLITIK</a:t>
            </a:r>
            <a:endParaRPr lang="id-ID" dirty="0"/>
          </a:p>
        </p:txBody>
      </p:sp>
      <p:sp>
        <p:nvSpPr>
          <p:cNvPr id="3" name="Content Placeholder 2"/>
          <p:cNvSpPr>
            <a:spLocks noGrp="1"/>
          </p:cNvSpPr>
          <p:nvPr>
            <p:ph idx="1"/>
          </p:nvPr>
        </p:nvSpPr>
        <p:spPr/>
        <p:txBody>
          <a:bodyPr>
            <a:normAutofit fontScale="70000" lnSpcReduction="20000"/>
          </a:bodyPr>
          <a:lstStyle/>
          <a:p>
            <a:pPr>
              <a:buNone/>
            </a:pPr>
            <a:endParaRPr lang="id-ID" dirty="0" smtClean="0"/>
          </a:p>
          <a:p>
            <a:r>
              <a:rPr lang="id-ID" dirty="0" smtClean="0"/>
              <a:t>Kuliah “Analisa Politik Indonesia” didesain untuk memberikan kemampuan analitis dalam memahami dinamika politik Indonesia kontemporer. Oleh karena itu, dalam setiap tema yang disampaikan, kuliah ini akan memberikan pemahaman konseptual atau teoritik atas kajian yang dibahas. Harapannya, peserta kuliah akan memiliki kemampuan memahami “akar” dari isu politik dan tidak hanya terjebak pada “gejala”.</a:t>
            </a:r>
          </a:p>
          <a:p>
            <a:r>
              <a:rPr lang="id-ID" dirty="0" smtClean="0"/>
              <a:t>Lebih jauh, hal yang menarik dalam kuliah ini adalah peserta kuliah akan diajak untuk mendiskusikan isu dan praktik politik Indonesia kontemporer terpilih. Milestone dari pembahasan tersebut adalah menakar derajat demokrasi di Indonesia dari isu dan praktik yang dibahas. ikelola dengan demokratis atau tidak.</a:t>
            </a:r>
          </a:p>
          <a:p>
            <a:endParaRPr lang="id-ID" dirty="0" smtClean="0"/>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Bila demokrasi, pada dasarnya, adalah soal kontrol publik terhadap urusan publik berbasis kesetaraan politik, maka ada 3 aspek krusial yang akan didiskusikan dalam kuliah ini, yaitu: (1) warga untuk melihat sejauh mana formasi kewarganegaraan yang ada mampu mendorong proses politik yang demokratis, (2) Pola hubungan warga dan urusan publik untuk melihat sejauh mana kontrol publik tersebut berlangsung, dan (3) Urusan publik untuk menakar sejauh mana urusan publik diselenggarakan oleh pemerintah dan model penyelenggaraannya</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POKOK BAHASAN</a:t>
            </a:r>
            <a:endParaRPr lang="id-ID" dirty="0"/>
          </a:p>
        </p:txBody>
      </p:sp>
      <p:sp>
        <p:nvSpPr>
          <p:cNvPr id="3" name="Content Placeholder 2"/>
          <p:cNvSpPr>
            <a:spLocks noGrp="1"/>
          </p:cNvSpPr>
          <p:nvPr>
            <p:ph idx="1"/>
          </p:nvPr>
        </p:nvSpPr>
        <p:spPr/>
        <p:txBody>
          <a:bodyPr>
            <a:normAutofit fontScale="85000" lnSpcReduction="20000"/>
          </a:bodyPr>
          <a:lstStyle/>
          <a:p>
            <a:r>
              <a:rPr lang="id-ID" cap="all" dirty="0" smtClean="0"/>
              <a:t>POKOK BAHASAN</a:t>
            </a:r>
            <a:endParaRPr lang="id-ID" dirty="0" smtClean="0"/>
          </a:p>
          <a:p>
            <a:pPr lvl="0"/>
            <a:r>
              <a:rPr lang="id-ID" dirty="0" smtClean="0"/>
              <a:t>Peta Kajian Politik Indonesia Kontemporer</a:t>
            </a:r>
          </a:p>
          <a:p>
            <a:pPr lvl="0"/>
            <a:r>
              <a:rPr lang="id-ID" dirty="0" smtClean="0"/>
              <a:t>Kesukarelaan Politik, Politik Warga dan Demokrasi di Indonesia</a:t>
            </a:r>
          </a:p>
          <a:p>
            <a:pPr lvl="0"/>
            <a:r>
              <a:rPr lang="id-ID" dirty="0" smtClean="0"/>
              <a:t>Pola Linkages Politik antara Politisi dengan Warga di Indonesia</a:t>
            </a:r>
          </a:p>
          <a:p>
            <a:pPr lvl="0"/>
            <a:r>
              <a:rPr lang="id-ID" dirty="0" smtClean="0"/>
              <a:t>Populisme Politik dan Demokrasi di Indonesia</a:t>
            </a:r>
          </a:p>
          <a:p>
            <a:pPr lvl="0"/>
            <a:r>
              <a:rPr lang="id-ID" dirty="0" smtClean="0"/>
              <a:t>Tata Kelola Sektor Ekstraktif: Merajut Akuntabilitas &amp; Transparansi</a:t>
            </a:r>
            <a:r>
              <a:rPr lang="en-US" dirty="0" smtClean="0"/>
              <a:t>,</a:t>
            </a:r>
            <a:r>
              <a:rPr lang="en-US" dirty="0" err="1" smtClean="0"/>
              <a:t>toleransi</a:t>
            </a:r>
            <a:r>
              <a:rPr lang="en-US" dirty="0" smtClean="0"/>
              <a:t> </a:t>
            </a:r>
            <a:r>
              <a:rPr lang="en-US" dirty="0" err="1" smtClean="0"/>
              <a:t>dan</a:t>
            </a:r>
            <a:r>
              <a:rPr lang="en-US" dirty="0" smtClean="0"/>
              <a:t> </a:t>
            </a:r>
            <a:r>
              <a:rPr lang="en-US" smtClean="0"/>
              <a:t>integrasi</a:t>
            </a:r>
            <a:r>
              <a:rPr lang="id-ID" smtClean="0"/>
              <a:t> </a:t>
            </a:r>
            <a:r>
              <a:rPr lang="id-ID" dirty="0" smtClean="0"/>
              <a:t>di Indonesia</a:t>
            </a:r>
          </a:p>
          <a:p>
            <a:pPr lvl="0"/>
            <a:r>
              <a:rPr lang="id-ID" dirty="0" smtClean="0"/>
              <a:t>Tata Kelola Perbatasan: Governability dan Demokrasi Lintas Batas?</a:t>
            </a:r>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Pemetaan</a:t>
            </a:r>
            <a:endParaRPr lang="id-ID" dirty="0"/>
          </a:p>
        </p:txBody>
      </p:sp>
      <p:sp>
        <p:nvSpPr>
          <p:cNvPr id="3" name="Content Placeholder 2"/>
          <p:cNvSpPr>
            <a:spLocks noGrp="1"/>
          </p:cNvSpPr>
          <p:nvPr>
            <p:ph idx="1"/>
          </p:nvPr>
        </p:nvSpPr>
        <p:spPr/>
        <p:txBody>
          <a:bodyPr>
            <a:normAutofit fontScale="85000" lnSpcReduction="10000"/>
          </a:bodyPr>
          <a:lstStyle/>
          <a:p>
            <a:r>
              <a:rPr lang="id-ID" dirty="0" smtClean="0"/>
              <a:t>Masalah politik mencerminkan kedalaman sejarah dan struktural yang tumbuh dan berkembang dalam melakukan peran. Kekuatan itu menampilkan diri sebagai partai politik, pengusaha, intelektual,media, kelompok penekan, cermin tampil bentuk luar masalah mendalam  seperti perkembangan pikiran,ideologi, nilai, struktural sosial dan ekonomi. Jika dilihat seperti itu analisis serta pemahaman mengenai kecenderungan politik bersifat mendalam dan menyeluruh.Anilisis harus mencerminkan demensi struktural dan kesejarahan</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politik 1945-1998</a:t>
            </a:r>
            <a:endParaRPr lang="id-ID" dirty="0"/>
          </a:p>
        </p:txBody>
      </p:sp>
      <p:sp>
        <p:nvSpPr>
          <p:cNvPr id="3" name="Content Placeholder 2"/>
          <p:cNvSpPr>
            <a:spLocks noGrp="1"/>
          </p:cNvSpPr>
          <p:nvPr>
            <p:ph idx="1"/>
          </p:nvPr>
        </p:nvSpPr>
        <p:spPr/>
        <p:txBody>
          <a:bodyPr>
            <a:normAutofit fontScale="77500" lnSpcReduction="20000"/>
          </a:bodyPr>
          <a:lstStyle/>
          <a:p>
            <a:pPr>
              <a:buNone/>
            </a:pPr>
            <a:r>
              <a:rPr lang="id-ID" dirty="0" smtClean="0"/>
              <a:t>Indikator</a:t>
            </a:r>
          </a:p>
          <a:p>
            <a:pPr>
              <a:buNone/>
            </a:pPr>
            <a:r>
              <a:rPr lang="id-ID" smtClean="0"/>
              <a:t>Masukan:sosialisasi  tidak  mandiri(indokrtinasi</a:t>
            </a:r>
            <a:r>
              <a:rPr lang="id-ID" dirty="0" smtClean="0"/>
              <a:t>) tanpa kesadaran( fatalis, kritis, sosial), depolitisasi</a:t>
            </a:r>
          </a:p>
          <a:p>
            <a:pPr>
              <a:buNone/>
            </a:pPr>
            <a:endParaRPr lang="id-ID" dirty="0" smtClean="0"/>
          </a:p>
          <a:p>
            <a:pPr>
              <a:buNone/>
            </a:pPr>
            <a:r>
              <a:rPr lang="id-ID" dirty="0" smtClean="0"/>
              <a:t>Keluaran: konflik,kekerasan secara terstruktur,patronage dengan berbagai basis, dendam, jalan pintas,menghalalkan segala acara</a:t>
            </a:r>
          </a:p>
          <a:p>
            <a:pPr>
              <a:buNone/>
            </a:pPr>
            <a:endParaRPr lang="id-ID" dirty="0" smtClean="0"/>
          </a:p>
          <a:p>
            <a:pPr>
              <a:buNone/>
            </a:pPr>
            <a:r>
              <a:rPr lang="id-ID" dirty="0" smtClean="0"/>
              <a:t>Tujuan:mencapai hasil tetapi tak taat pada proses(pragmatis)</a:t>
            </a:r>
          </a:p>
          <a:p>
            <a:pPr>
              <a:buNone/>
            </a:pPr>
            <a:endParaRPr lang="id-ID" dirty="0" smtClean="0"/>
          </a:p>
          <a:p>
            <a:pPr>
              <a:buNone/>
            </a:pPr>
            <a:r>
              <a:rPr lang="id-ID" dirty="0" smtClean="0"/>
              <a:t>Manfaat: terbatas, untuk diri dan kelompok, tukar balik</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Dampak: pendalaman demokrasi tak terjadi, demokrasi dibajak oleh elit</a:t>
            </a: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1765</TotalTime>
  <Words>614</Words>
  <Application>Microsoft Office PowerPoint</Application>
  <PresentationFormat>On-screen Show (4:3)</PresentationFormat>
  <Paragraphs>46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Bahan 1</vt:lpstr>
      <vt:lpstr>Tinjauan umum</vt:lpstr>
      <vt:lpstr>PowerPoint Presentation</vt:lpstr>
      <vt:lpstr>ANALISIS POLITIK</vt:lpstr>
      <vt:lpstr>PowerPoint Presentation</vt:lpstr>
      <vt:lpstr>POKOK BAHASAN</vt:lpstr>
      <vt:lpstr>Pemetaan</vt:lpstr>
      <vt:lpstr>Analisis politik 1945-1998</vt:lpstr>
      <vt:lpstr>PowerPoint Presentation</vt:lpstr>
      <vt:lpstr>Potret analisis politik akhir Orde Baru</vt:lpstr>
      <vt:lpstr>Bahan Pustaka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Bahan 1</dc:title>
  <dc:creator>Jaka</dc:creator>
  <cp:lastModifiedBy>Jaka</cp:lastModifiedBy>
  <cp:revision>7</cp:revision>
  <dcterms:created xsi:type="dcterms:W3CDTF">2019-02-25T22:56:45Z</dcterms:created>
  <dcterms:modified xsi:type="dcterms:W3CDTF">2021-03-03T19:01:39Z</dcterms:modified>
</cp:coreProperties>
</file>