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7251E6-56D1-4D31-8507-A3B74A52FCCC}" type="datetimeFigureOut">
              <a:rPr lang="en-US" smtClean="0"/>
              <a:pPr/>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13562-3352-44FA-B305-744E923C907A}" type="slidenum">
              <a:rPr lang="en-US" smtClean="0"/>
              <a:pPr/>
              <a:t>‹#›</a:t>
            </a:fld>
            <a:endParaRPr lang="en-US"/>
          </a:p>
        </p:txBody>
      </p:sp>
    </p:spTree>
    <p:extLst>
      <p:ext uri="{BB962C8B-B14F-4D97-AF65-F5344CB8AC3E}">
        <p14:creationId xmlns:p14="http://schemas.microsoft.com/office/powerpoint/2010/main" xmlns="" val="321388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7251E6-56D1-4D31-8507-A3B74A52FCCC}" type="datetimeFigureOut">
              <a:rPr lang="en-US" smtClean="0"/>
              <a:pPr/>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13562-3352-44FA-B305-744E923C907A}" type="slidenum">
              <a:rPr lang="en-US" smtClean="0"/>
              <a:pPr/>
              <a:t>‹#›</a:t>
            </a:fld>
            <a:endParaRPr lang="en-US"/>
          </a:p>
        </p:txBody>
      </p:sp>
    </p:spTree>
    <p:extLst>
      <p:ext uri="{BB962C8B-B14F-4D97-AF65-F5344CB8AC3E}">
        <p14:creationId xmlns:p14="http://schemas.microsoft.com/office/powerpoint/2010/main" xmlns="" val="4078880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7251E6-56D1-4D31-8507-A3B74A52FCCC}" type="datetimeFigureOut">
              <a:rPr lang="en-US" smtClean="0"/>
              <a:pPr/>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13562-3352-44FA-B305-744E923C907A}" type="slidenum">
              <a:rPr lang="en-US" smtClean="0"/>
              <a:pPr/>
              <a:t>‹#›</a:t>
            </a:fld>
            <a:endParaRPr lang="en-US"/>
          </a:p>
        </p:txBody>
      </p:sp>
    </p:spTree>
    <p:extLst>
      <p:ext uri="{BB962C8B-B14F-4D97-AF65-F5344CB8AC3E}">
        <p14:creationId xmlns:p14="http://schemas.microsoft.com/office/powerpoint/2010/main" xmlns="" val="2909723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7251E6-56D1-4D31-8507-A3B74A52FCCC}" type="datetimeFigureOut">
              <a:rPr lang="en-US" smtClean="0"/>
              <a:pPr/>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13562-3352-44FA-B305-744E923C907A}" type="slidenum">
              <a:rPr lang="en-US" smtClean="0"/>
              <a:pPr/>
              <a:t>‹#›</a:t>
            </a:fld>
            <a:endParaRPr lang="en-US"/>
          </a:p>
        </p:txBody>
      </p:sp>
    </p:spTree>
    <p:extLst>
      <p:ext uri="{BB962C8B-B14F-4D97-AF65-F5344CB8AC3E}">
        <p14:creationId xmlns:p14="http://schemas.microsoft.com/office/powerpoint/2010/main" xmlns="" val="2110934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7251E6-56D1-4D31-8507-A3B74A52FCCC}" type="datetimeFigureOut">
              <a:rPr lang="en-US" smtClean="0"/>
              <a:pPr/>
              <a:t>3/23/2018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13562-3352-44FA-B305-744E923C907A}" type="slidenum">
              <a:rPr lang="en-US" smtClean="0"/>
              <a:pPr/>
              <a:t>‹#›</a:t>
            </a:fld>
            <a:endParaRPr lang="en-US"/>
          </a:p>
        </p:txBody>
      </p:sp>
    </p:spTree>
    <p:extLst>
      <p:ext uri="{BB962C8B-B14F-4D97-AF65-F5344CB8AC3E}">
        <p14:creationId xmlns:p14="http://schemas.microsoft.com/office/powerpoint/2010/main" xmlns="" val="3675453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7251E6-56D1-4D31-8507-A3B74A52FCCC}" type="datetimeFigureOut">
              <a:rPr lang="en-US" smtClean="0"/>
              <a:pPr/>
              <a:t>3/23/2018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213562-3352-44FA-B305-744E923C907A}" type="slidenum">
              <a:rPr lang="en-US" smtClean="0"/>
              <a:pPr/>
              <a:t>‹#›</a:t>
            </a:fld>
            <a:endParaRPr lang="en-US"/>
          </a:p>
        </p:txBody>
      </p:sp>
    </p:spTree>
    <p:extLst>
      <p:ext uri="{BB962C8B-B14F-4D97-AF65-F5344CB8AC3E}">
        <p14:creationId xmlns:p14="http://schemas.microsoft.com/office/powerpoint/2010/main" xmlns="" val="2661227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7251E6-56D1-4D31-8507-A3B74A52FCCC}" type="datetimeFigureOut">
              <a:rPr lang="en-US" smtClean="0"/>
              <a:pPr/>
              <a:t>3/23/2018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213562-3352-44FA-B305-744E923C907A}" type="slidenum">
              <a:rPr lang="en-US" smtClean="0"/>
              <a:pPr/>
              <a:t>‹#›</a:t>
            </a:fld>
            <a:endParaRPr lang="en-US"/>
          </a:p>
        </p:txBody>
      </p:sp>
    </p:spTree>
    <p:extLst>
      <p:ext uri="{BB962C8B-B14F-4D97-AF65-F5344CB8AC3E}">
        <p14:creationId xmlns:p14="http://schemas.microsoft.com/office/powerpoint/2010/main" xmlns="" val="2527604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7251E6-56D1-4D31-8507-A3B74A52FCCC}" type="datetimeFigureOut">
              <a:rPr lang="en-US" smtClean="0"/>
              <a:pPr/>
              <a:t>3/23/2018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213562-3352-44FA-B305-744E923C907A}" type="slidenum">
              <a:rPr lang="en-US" smtClean="0"/>
              <a:pPr/>
              <a:t>‹#›</a:t>
            </a:fld>
            <a:endParaRPr lang="en-US"/>
          </a:p>
        </p:txBody>
      </p:sp>
    </p:spTree>
    <p:extLst>
      <p:ext uri="{BB962C8B-B14F-4D97-AF65-F5344CB8AC3E}">
        <p14:creationId xmlns:p14="http://schemas.microsoft.com/office/powerpoint/2010/main" xmlns="" val="561418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251E6-56D1-4D31-8507-A3B74A52FCCC}" type="datetimeFigureOut">
              <a:rPr lang="en-US" smtClean="0"/>
              <a:pPr/>
              <a:t>3/23/2018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213562-3352-44FA-B305-744E923C907A}" type="slidenum">
              <a:rPr lang="en-US" smtClean="0"/>
              <a:pPr/>
              <a:t>‹#›</a:t>
            </a:fld>
            <a:endParaRPr lang="en-US"/>
          </a:p>
        </p:txBody>
      </p:sp>
    </p:spTree>
    <p:extLst>
      <p:ext uri="{BB962C8B-B14F-4D97-AF65-F5344CB8AC3E}">
        <p14:creationId xmlns:p14="http://schemas.microsoft.com/office/powerpoint/2010/main" xmlns="" val="436868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7251E6-56D1-4D31-8507-A3B74A52FCCC}" type="datetimeFigureOut">
              <a:rPr lang="en-US" smtClean="0"/>
              <a:pPr/>
              <a:t>3/23/2018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213562-3352-44FA-B305-744E923C907A}" type="slidenum">
              <a:rPr lang="en-US" smtClean="0"/>
              <a:pPr/>
              <a:t>‹#›</a:t>
            </a:fld>
            <a:endParaRPr lang="en-US"/>
          </a:p>
        </p:txBody>
      </p:sp>
    </p:spTree>
    <p:extLst>
      <p:ext uri="{BB962C8B-B14F-4D97-AF65-F5344CB8AC3E}">
        <p14:creationId xmlns:p14="http://schemas.microsoft.com/office/powerpoint/2010/main" xmlns="" val="3084288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7251E6-56D1-4D31-8507-A3B74A52FCCC}" type="datetimeFigureOut">
              <a:rPr lang="en-US" smtClean="0"/>
              <a:pPr/>
              <a:t>3/23/2018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213562-3352-44FA-B305-744E923C907A}" type="slidenum">
              <a:rPr lang="en-US" smtClean="0"/>
              <a:pPr/>
              <a:t>‹#›</a:t>
            </a:fld>
            <a:endParaRPr lang="en-US"/>
          </a:p>
        </p:txBody>
      </p:sp>
    </p:spTree>
    <p:extLst>
      <p:ext uri="{BB962C8B-B14F-4D97-AF65-F5344CB8AC3E}">
        <p14:creationId xmlns:p14="http://schemas.microsoft.com/office/powerpoint/2010/main" xmlns="" val="3785205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251E6-56D1-4D31-8507-A3B74A52FCCC}" type="datetimeFigureOut">
              <a:rPr lang="en-US" smtClean="0"/>
              <a:pPr/>
              <a:t>3/23/2018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213562-3352-44FA-B305-744E923C907A}" type="slidenum">
              <a:rPr lang="en-US" smtClean="0"/>
              <a:pPr/>
              <a:t>‹#›</a:t>
            </a:fld>
            <a:endParaRPr lang="en-US"/>
          </a:p>
        </p:txBody>
      </p:sp>
    </p:spTree>
    <p:extLst>
      <p:ext uri="{BB962C8B-B14F-4D97-AF65-F5344CB8AC3E}">
        <p14:creationId xmlns:p14="http://schemas.microsoft.com/office/powerpoint/2010/main" xmlns="" val="2176013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	KOTA DETROIT: ANOMALI KOTA MODERN</a:t>
            </a:r>
            <a:endParaRPr lang="en-US" b="1" dirty="0"/>
          </a:p>
        </p:txBody>
      </p:sp>
      <p:sp>
        <p:nvSpPr>
          <p:cNvPr id="3" name="Subtitle 2"/>
          <p:cNvSpPr>
            <a:spLocks noGrp="1"/>
          </p:cNvSpPr>
          <p:nvPr>
            <p:ph type="subTitle" idx="1"/>
          </p:nvPr>
        </p:nvSpPr>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r>
              <a:rPr lang="id-ID" b="1" smtClean="0"/>
              <a:t>Jaka Triwidaryanta</a:t>
            </a:r>
            <a:endParaRPr lang="id-ID" b="1" smtClean="0"/>
          </a:p>
          <a:p>
            <a:r>
              <a:rPr lang="en-US" b="1" dirty="0" smtClean="0"/>
              <a:t>PROGRAM </a:t>
            </a:r>
            <a:r>
              <a:rPr lang="en-US" b="1" dirty="0" smtClean="0"/>
              <a:t>STUDI ILMU PEMERINTAHAN </a:t>
            </a:r>
          </a:p>
          <a:p>
            <a:r>
              <a:rPr lang="en-US" b="1" dirty="0" smtClean="0"/>
              <a:t>STPMD “APMD”</a:t>
            </a:r>
          </a:p>
          <a:p>
            <a:r>
              <a:rPr lang="en-US" b="1" dirty="0" smtClean="0"/>
              <a:t>SEKOLAH TINGGI PEMBANGUNAN MASYARAKAT DESA “APMD” YOGYAKARTA</a:t>
            </a:r>
            <a:endParaRPr lang="en-US" b="1" dirty="0"/>
          </a:p>
        </p:txBody>
      </p:sp>
    </p:spTree>
    <p:extLst>
      <p:ext uri="{BB962C8B-B14F-4D97-AF65-F5344CB8AC3E}">
        <p14:creationId xmlns:p14="http://schemas.microsoft.com/office/powerpoint/2010/main" xmlns="" val="42835174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en-US" dirty="0" err="1" smtClean="0"/>
              <a:t>Penyebab</a:t>
            </a:r>
            <a:r>
              <a:rPr lang="en-US" dirty="0" smtClean="0"/>
              <a:t> </a:t>
            </a:r>
            <a:r>
              <a:rPr lang="en-US" dirty="0" err="1" smtClean="0"/>
              <a:t>Kelumpuhan</a:t>
            </a:r>
            <a:r>
              <a:rPr lang="en-US" dirty="0" smtClean="0"/>
              <a:t> Detroit</a:t>
            </a:r>
            <a:endParaRPr lang="en-US" dirty="0"/>
          </a:p>
        </p:txBody>
      </p:sp>
      <p:sp>
        <p:nvSpPr>
          <p:cNvPr id="3" name="Content Placeholder 2"/>
          <p:cNvSpPr>
            <a:spLocks noGrp="1"/>
          </p:cNvSpPr>
          <p:nvPr>
            <p:ph idx="1"/>
          </p:nvPr>
        </p:nvSpPr>
        <p:spPr/>
        <p:txBody>
          <a:bodyPr>
            <a:normAutofit fontScale="92500" lnSpcReduction="20000"/>
          </a:bodyPr>
          <a:lstStyle/>
          <a:p>
            <a:r>
              <a:rPr lang="en-US" dirty="0"/>
              <a:t>Detroit </a:t>
            </a:r>
            <a:r>
              <a:rPr lang="en-US" dirty="0" err="1"/>
              <a:t>lumpuh</a:t>
            </a:r>
            <a:r>
              <a:rPr lang="en-US" dirty="0"/>
              <a:t> </a:t>
            </a:r>
            <a:r>
              <a:rPr lang="en-US" dirty="0" err="1"/>
              <a:t>karena</a:t>
            </a:r>
            <a:r>
              <a:rPr lang="en-US" dirty="0"/>
              <a:t> </a:t>
            </a:r>
            <a:r>
              <a:rPr lang="en-US" dirty="0" err="1"/>
              <a:t>kombinasi</a:t>
            </a:r>
            <a:r>
              <a:rPr lang="en-US" dirty="0"/>
              <a:t> </a:t>
            </a:r>
            <a:r>
              <a:rPr lang="en-US" dirty="0" err="1"/>
              <a:t>sebab</a:t>
            </a:r>
            <a:r>
              <a:rPr lang="en-US" dirty="0"/>
              <a:t>: </a:t>
            </a:r>
            <a:r>
              <a:rPr lang="en-US" dirty="0" err="1"/>
              <a:t>Kombinasi</a:t>
            </a:r>
            <a:r>
              <a:rPr lang="en-US" dirty="0"/>
              <a:t> </a:t>
            </a:r>
            <a:r>
              <a:rPr lang="en-US" dirty="0" err="1"/>
              <a:t>antara</a:t>
            </a:r>
            <a:r>
              <a:rPr lang="en-US" dirty="0"/>
              <a:t> </a:t>
            </a:r>
            <a:r>
              <a:rPr lang="en-US" dirty="0" err="1" smtClean="0"/>
              <a:t>rasisme</a:t>
            </a:r>
            <a:r>
              <a:rPr lang="en-US" dirty="0" smtClean="0"/>
              <a:t> </a:t>
            </a:r>
            <a:r>
              <a:rPr lang="en-US" dirty="0" err="1"/>
              <a:t>hingga</a:t>
            </a:r>
            <a:r>
              <a:rPr lang="en-US" dirty="0"/>
              <a:t> </a:t>
            </a:r>
            <a:r>
              <a:rPr lang="en-US" dirty="0" err="1"/>
              <a:t>salah</a:t>
            </a:r>
            <a:r>
              <a:rPr lang="en-US" dirty="0"/>
              <a:t> </a:t>
            </a:r>
            <a:r>
              <a:rPr lang="en-US" dirty="0" err="1"/>
              <a:t>kebijakan</a:t>
            </a:r>
            <a:r>
              <a:rPr lang="en-US" dirty="0"/>
              <a:t> </a:t>
            </a:r>
            <a:r>
              <a:rPr lang="en-US" dirty="0" err="1"/>
              <a:t>industri</a:t>
            </a:r>
            <a:r>
              <a:rPr lang="en-US" dirty="0"/>
              <a:t>. </a:t>
            </a:r>
            <a:r>
              <a:rPr lang="en-US" dirty="0" err="1"/>
              <a:t>Ini</a:t>
            </a:r>
            <a:r>
              <a:rPr lang="en-US" dirty="0"/>
              <a:t> </a:t>
            </a:r>
            <a:r>
              <a:rPr lang="en-US" dirty="0" err="1"/>
              <a:t>adalah</a:t>
            </a:r>
            <a:r>
              <a:rPr lang="en-US" dirty="0"/>
              <a:t> </a:t>
            </a:r>
            <a:r>
              <a:rPr lang="en-US" dirty="0" err="1"/>
              <a:t>bencana</a:t>
            </a:r>
            <a:r>
              <a:rPr lang="en-US" dirty="0"/>
              <a:t> </a:t>
            </a:r>
            <a:r>
              <a:rPr lang="en-US" dirty="0" err="1"/>
              <a:t>bukan</a:t>
            </a:r>
            <a:r>
              <a:rPr lang="en-US" dirty="0"/>
              <a:t> </a:t>
            </a:r>
            <a:r>
              <a:rPr lang="en-US" dirty="0" err="1"/>
              <a:t>alam</a:t>
            </a:r>
            <a:r>
              <a:rPr lang="en-US" dirty="0"/>
              <a:t>, yang </a:t>
            </a:r>
            <a:r>
              <a:rPr lang="en-US" dirty="0" err="1"/>
              <a:t>semestinya</a:t>
            </a:r>
            <a:r>
              <a:rPr lang="en-US" dirty="0"/>
              <a:t> </a:t>
            </a:r>
            <a:r>
              <a:rPr lang="en-US" dirty="0" err="1"/>
              <a:t>bisa</a:t>
            </a:r>
            <a:r>
              <a:rPr lang="en-US" dirty="0"/>
              <a:t> </a:t>
            </a:r>
            <a:r>
              <a:rPr lang="en-US" dirty="0" err="1"/>
              <a:t>dihindari</a:t>
            </a:r>
            <a:r>
              <a:rPr lang="en-US" dirty="0"/>
              <a:t>. </a:t>
            </a:r>
            <a:r>
              <a:rPr lang="en-US" dirty="0" err="1"/>
              <a:t>Mengejutkan</a:t>
            </a:r>
            <a:r>
              <a:rPr lang="en-US" dirty="0"/>
              <a:t>. </a:t>
            </a:r>
            <a:endParaRPr lang="en-US" dirty="0" smtClean="0"/>
          </a:p>
          <a:p>
            <a:r>
              <a:rPr lang="en-US" dirty="0" err="1"/>
              <a:t>Grafis</a:t>
            </a:r>
            <a:r>
              <a:rPr lang="en-US" dirty="0"/>
              <a:t>: </a:t>
            </a:r>
            <a:r>
              <a:rPr lang="en-US" dirty="0" err="1"/>
              <a:t>jumlah</a:t>
            </a:r>
            <a:r>
              <a:rPr lang="en-US" dirty="0"/>
              <a:t> </a:t>
            </a:r>
            <a:r>
              <a:rPr lang="en-US" dirty="0" err="1"/>
              <a:t>alamat</a:t>
            </a:r>
            <a:r>
              <a:rPr lang="en-US" dirty="0"/>
              <a:t> </a:t>
            </a:r>
            <a:endParaRPr lang="en-US" dirty="0" smtClean="0"/>
          </a:p>
          <a:p>
            <a:pPr marL="0" indent="0">
              <a:buNone/>
            </a:pPr>
            <a:r>
              <a:rPr lang="en-US" dirty="0" err="1" smtClean="0"/>
              <a:t>berpenghuni</a:t>
            </a:r>
            <a:r>
              <a:rPr lang="en-US" dirty="0" smtClean="0"/>
              <a:t> </a:t>
            </a:r>
            <a:r>
              <a:rPr lang="en-US" dirty="0" err="1"/>
              <a:t>terus</a:t>
            </a:r>
            <a:r>
              <a:rPr lang="en-US" dirty="0"/>
              <a:t> </a:t>
            </a:r>
            <a:endParaRPr lang="en-US" dirty="0" smtClean="0"/>
          </a:p>
          <a:p>
            <a:pPr marL="0" indent="0">
              <a:buNone/>
            </a:pPr>
            <a:r>
              <a:rPr lang="en-US" dirty="0" err="1" smtClean="0"/>
              <a:t>menurun</a:t>
            </a:r>
            <a:r>
              <a:rPr lang="en-US" dirty="0"/>
              <a:t>. Dari total </a:t>
            </a:r>
            <a:endParaRPr lang="en-US" dirty="0" smtClean="0"/>
          </a:p>
          <a:p>
            <a:pPr marL="0" indent="0">
              <a:buNone/>
            </a:pPr>
            <a:r>
              <a:rPr lang="en-US" dirty="0" smtClean="0"/>
              <a:t>400.000 </a:t>
            </a:r>
            <a:r>
              <a:rPr lang="en-US" dirty="0" err="1"/>
              <a:t>alamat</a:t>
            </a:r>
            <a:r>
              <a:rPr lang="en-US" dirty="0"/>
              <a:t> </a:t>
            </a:r>
            <a:r>
              <a:rPr lang="en-US" dirty="0" err="1"/>
              <a:t>pos</a:t>
            </a:r>
            <a:r>
              <a:rPr lang="en-US" dirty="0"/>
              <a:t>, </a:t>
            </a:r>
            <a:endParaRPr lang="en-US" dirty="0" smtClean="0"/>
          </a:p>
          <a:p>
            <a:pPr marL="0" indent="0">
              <a:buNone/>
            </a:pPr>
            <a:r>
              <a:rPr lang="en-US" dirty="0" err="1" smtClean="0"/>
              <a:t>pada</a:t>
            </a:r>
            <a:r>
              <a:rPr lang="en-US" dirty="0" smtClean="0"/>
              <a:t> </a:t>
            </a:r>
            <a:r>
              <a:rPr lang="en-US" dirty="0" err="1"/>
              <a:t>tahun</a:t>
            </a:r>
            <a:r>
              <a:rPr lang="en-US" dirty="0"/>
              <a:t> 2009 </a:t>
            </a:r>
            <a:r>
              <a:rPr lang="en-US" dirty="0" err="1"/>
              <a:t>hanya</a:t>
            </a:r>
            <a:r>
              <a:rPr lang="en-US" dirty="0"/>
              <a:t> </a:t>
            </a:r>
            <a:endParaRPr lang="en-US" dirty="0" smtClean="0"/>
          </a:p>
          <a:p>
            <a:pPr marL="0" indent="0">
              <a:buNone/>
            </a:pPr>
            <a:r>
              <a:rPr lang="en-US" dirty="0" smtClean="0"/>
              <a:t>20</a:t>
            </a:r>
            <a:r>
              <a:rPr lang="en-US" dirty="0"/>
              <a:t>% yang </a:t>
            </a:r>
            <a:r>
              <a:rPr lang="en-US" dirty="0" err="1"/>
              <a:t>masih</a:t>
            </a:r>
            <a:r>
              <a:rPr lang="en-US" dirty="0"/>
              <a:t> </a:t>
            </a:r>
            <a:r>
              <a:rPr lang="en-US" dirty="0" err="1" smtClean="0"/>
              <a:t>berpenghuni</a:t>
            </a:r>
            <a:r>
              <a:rPr lang="en-US" dirty="0" smtClean="0"/>
              <a:t>.</a:t>
            </a:r>
            <a:endParaRPr lang="en-US" dirty="0"/>
          </a:p>
        </p:txBody>
      </p:sp>
      <p:pic>
        <p:nvPicPr>
          <p:cNvPr id="5124" name="Picture 4" descr="Grafis: jumlah alamat berpenghuni terus menurun. Dari total 400.000 alamat pos, pada tahun 2009 hanya 20% yang masih berpenghuni. "/>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572000" y="3200400"/>
            <a:ext cx="3787775" cy="2122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2874557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Autofit/>
          </a:bodyPr>
          <a:lstStyle/>
          <a:p>
            <a:r>
              <a:rPr lang="en-US" sz="3600" dirty="0" smtClean="0"/>
              <a:t>TUGAS MAHASISWA</a:t>
            </a:r>
            <a:br>
              <a:rPr lang="en-US" sz="3600" dirty="0" smtClean="0"/>
            </a:br>
            <a:r>
              <a:rPr lang="en-US" sz="3600" dirty="0"/>
              <a:t> </a:t>
            </a:r>
            <a:r>
              <a:rPr lang="en-US" sz="3600" dirty="0" smtClean="0"/>
              <a:t>(</a:t>
            </a:r>
            <a:r>
              <a:rPr lang="en-US" sz="3600" dirty="0" err="1" smtClean="0"/>
              <a:t>Kelompok</a:t>
            </a:r>
            <a:r>
              <a:rPr lang="en-US" sz="3600" dirty="0" smtClean="0"/>
              <a:t> per </a:t>
            </a:r>
            <a:r>
              <a:rPr lang="en-US" sz="3600" dirty="0" err="1" smtClean="0"/>
              <a:t>kota</a:t>
            </a:r>
            <a:r>
              <a:rPr lang="en-US" sz="3600" dirty="0" smtClean="0"/>
              <a:t>)</a:t>
            </a:r>
            <a:endParaRPr lang="en-US" sz="3600" dirty="0"/>
          </a:p>
        </p:txBody>
      </p:sp>
      <p:sp>
        <p:nvSpPr>
          <p:cNvPr id="3" name="Content Placeholder 2"/>
          <p:cNvSpPr>
            <a:spLocks noGrp="1"/>
          </p:cNvSpPr>
          <p:nvPr>
            <p:ph idx="1"/>
          </p:nvPr>
        </p:nvSpPr>
        <p:spPr/>
        <p:txBody>
          <a:bodyPr/>
          <a:lstStyle/>
          <a:p>
            <a:r>
              <a:rPr lang="en-US" dirty="0" err="1" smtClean="0"/>
              <a:t>Diskusikan</a:t>
            </a:r>
            <a:r>
              <a:rPr lang="en-US" dirty="0" smtClean="0"/>
              <a:t> </a:t>
            </a:r>
            <a:r>
              <a:rPr lang="en-US" dirty="0" err="1" smtClean="0"/>
              <a:t>tentang</a:t>
            </a:r>
            <a:r>
              <a:rPr lang="en-US" dirty="0" smtClean="0"/>
              <a:t> </a:t>
            </a:r>
            <a:r>
              <a:rPr lang="en-US" dirty="0" err="1" smtClean="0"/>
              <a:t>sejarah</a:t>
            </a:r>
            <a:r>
              <a:rPr lang="en-US" dirty="0" smtClean="0"/>
              <a:t> </a:t>
            </a:r>
            <a:r>
              <a:rPr lang="en-US" dirty="0" err="1" smtClean="0"/>
              <a:t>terbentuknya</a:t>
            </a:r>
            <a:r>
              <a:rPr lang="en-US" dirty="0" smtClean="0"/>
              <a:t> </a:t>
            </a:r>
            <a:r>
              <a:rPr lang="en-US" dirty="0" err="1" smtClean="0"/>
              <a:t>kota</a:t>
            </a:r>
            <a:r>
              <a:rPr lang="en-US" dirty="0" smtClean="0"/>
              <a:t> </a:t>
            </a:r>
            <a:r>
              <a:rPr lang="en-US" dirty="0" err="1" smtClean="0"/>
              <a:t>anda</a:t>
            </a:r>
            <a:r>
              <a:rPr lang="en-US" dirty="0" smtClean="0"/>
              <a:t> </a:t>
            </a:r>
          </a:p>
          <a:p>
            <a:r>
              <a:rPr lang="en-US" dirty="0" err="1" smtClean="0"/>
              <a:t>Faktor-faktor</a:t>
            </a:r>
            <a:r>
              <a:rPr lang="en-US" dirty="0" smtClean="0"/>
              <a:t> </a:t>
            </a:r>
            <a:r>
              <a:rPr lang="en-US" dirty="0" err="1" smtClean="0"/>
              <a:t>apa</a:t>
            </a:r>
            <a:r>
              <a:rPr lang="en-US" dirty="0" smtClean="0"/>
              <a:t> yang </a:t>
            </a:r>
            <a:r>
              <a:rPr lang="en-US" dirty="0" err="1" smtClean="0"/>
              <a:t>mendukung</a:t>
            </a:r>
            <a:r>
              <a:rPr lang="en-US" dirty="0" smtClean="0"/>
              <a:t> </a:t>
            </a:r>
            <a:r>
              <a:rPr lang="en-US" dirty="0" err="1" smtClean="0"/>
              <a:t>perkembangan</a:t>
            </a:r>
            <a:r>
              <a:rPr lang="en-US" dirty="0" smtClean="0"/>
              <a:t> </a:t>
            </a:r>
            <a:r>
              <a:rPr lang="en-US" dirty="0" err="1" smtClean="0"/>
              <a:t>kota</a:t>
            </a:r>
            <a:r>
              <a:rPr lang="en-US" dirty="0" smtClean="0"/>
              <a:t> </a:t>
            </a:r>
            <a:r>
              <a:rPr lang="en-US" dirty="0" err="1" smtClean="0"/>
              <a:t>anda</a:t>
            </a:r>
            <a:r>
              <a:rPr lang="en-US" dirty="0" smtClean="0"/>
              <a:t>?</a:t>
            </a:r>
          </a:p>
          <a:p>
            <a:r>
              <a:rPr lang="en-US" dirty="0" err="1" smtClean="0"/>
              <a:t>Bagaimana</a:t>
            </a:r>
            <a:r>
              <a:rPr lang="en-US" dirty="0" smtClean="0"/>
              <a:t> </a:t>
            </a:r>
            <a:r>
              <a:rPr lang="en-US" dirty="0" err="1" smtClean="0"/>
              <a:t>hubungan</a:t>
            </a:r>
            <a:r>
              <a:rPr lang="en-US" dirty="0" smtClean="0"/>
              <a:t> </a:t>
            </a:r>
            <a:r>
              <a:rPr lang="en-US" dirty="0" err="1" smtClean="0"/>
              <a:t>antara</a:t>
            </a:r>
            <a:r>
              <a:rPr lang="en-US" dirty="0" smtClean="0"/>
              <a:t> </a:t>
            </a:r>
            <a:r>
              <a:rPr lang="en-US" dirty="0" err="1" smtClean="0"/>
              <a:t>pemerintah</a:t>
            </a:r>
            <a:r>
              <a:rPr lang="en-US" dirty="0" smtClean="0"/>
              <a:t>, </a:t>
            </a:r>
            <a:r>
              <a:rPr lang="en-US" dirty="0" err="1" smtClean="0"/>
              <a:t>swasta</a:t>
            </a:r>
            <a:r>
              <a:rPr lang="en-US" dirty="0" smtClean="0"/>
              <a:t> </a:t>
            </a:r>
            <a:r>
              <a:rPr lang="en-US" dirty="0" err="1" smtClean="0"/>
              <a:t>dan</a:t>
            </a:r>
            <a:r>
              <a:rPr lang="en-US" dirty="0" smtClean="0"/>
              <a:t> </a:t>
            </a:r>
            <a:r>
              <a:rPr lang="en-US" dirty="0" err="1" smtClean="0"/>
              <a:t>masyarakat</a:t>
            </a:r>
            <a:r>
              <a:rPr lang="en-US" dirty="0" smtClean="0"/>
              <a:t> di </a:t>
            </a:r>
            <a:r>
              <a:rPr lang="en-US" dirty="0" err="1" smtClean="0"/>
              <a:t>kota</a:t>
            </a:r>
            <a:r>
              <a:rPr lang="en-US" dirty="0" smtClean="0"/>
              <a:t> </a:t>
            </a:r>
            <a:r>
              <a:rPr lang="en-US" dirty="0" err="1" smtClean="0"/>
              <a:t>anda</a:t>
            </a:r>
            <a:r>
              <a:rPr lang="en-US" dirty="0" smtClean="0"/>
              <a:t>?</a:t>
            </a:r>
          </a:p>
          <a:p>
            <a:r>
              <a:rPr lang="en-US" dirty="0" err="1" smtClean="0"/>
              <a:t>Apa</a:t>
            </a:r>
            <a:r>
              <a:rPr lang="en-US" dirty="0" smtClean="0"/>
              <a:t> </a:t>
            </a:r>
            <a:r>
              <a:rPr lang="en-US" dirty="0" err="1" smtClean="0"/>
              <a:t>cita-cita</a:t>
            </a:r>
            <a:r>
              <a:rPr lang="en-US" dirty="0" smtClean="0"/>
              <a:t> </a:t>
            </a:r>
            <a:r>
              <a:rPr lang="en-US" dirty="0" err="1" smtClean="0"/>
              <a:t>bersama</a:t>
            </a:r>
            <a:r>
              <a:rPr lang="en-US" dirty="0" smtClean="0"/>
              <a:t> yang </a:t>
            </a:r>
            <a:r>
              <a:rPr lang="en-US" dirty="0" err="1" smtClean="0"/>
              <a:t>dimiliki</a:t>
            </a:r>
            <a:r>
              <a:rPr lang="en-US" dirty="0" smtClean="0"/>
              <a:t> </a:t>
            </a:r>
            <a:r>
              <a:rPr lang="en-US" dirty="0" err="1" smtClean="0"/>
              <a:t>oleh</a:t>
            </a:r>
            <a:r>
              <a:rPr lang="en-US" dirty="0" smtClean="0"/>
              <a:t> </a:t>
            </a:r>
            <a:r>
              <a:rPr lang="en-US" dirty="0" err="1" smtClean="0"/>
              <a:t>kota</a:t>
            </a:r>
            <a:r>
              <a:rPr lang="en-US" dirty="0" smtClean="0"/>
              <a:t> </a:t>
            </a:r>
            <a:r>
              <a:rPr lang="en-US" dirty="0" err="1" smtClean="0"/>
              <a:t>anda</a:t>
            </a:r>
            <a:r>
              <a:rPr lang="en-US" dirty="0" smtClean="0"/>
              <a:t>?</a:t>
            </a:r>
            <a:endParaRPr lang="en-US" dirty="0"/>
          </a:p>
        </p:txBody>
      </p:sp>
    </p:spTree>
    <p:extLst>
      <p:ext uri="{BB962C8B-B14F-4D97-AF65-F5344CB8AC3E}">
        <p14:creationId xmlns:p14="http://schemas.microsoft.com/office/powerpoint/2010/main" xmlns="" val="14646594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err="1" smtClean="0"/>
              <a:t>Anomali</a:t>
            </a:r>
            <a:r>
              <a:rPr lang="en-US" dirty="0" smtClean="0"/>
              <a:t> Kota Detroit</a:t>
            </a:r>
            <a:endParaRPr lang="en-US" dirty="0"/>
          </a:p>
        </p:txBody>
      </p:sp>
      <p:sp>
        <p:nvSpPr>
          <p:cNvPr id="3" name="Content Placeholder 2"/>
          <p:cNvSpPr>
            <a:spLocks noGrp="1"/>
          </p:cNvSpPr>
          <p:nvPr>
            <p:ph idx="1"/>
          </p:nvPr>
        </p:nvSpPr>
        <p:spPr/>
        <p:txBody>
          <a:bodyPr>
            <a:normAutofit fontScale="85000" lnSpcReduction="20000"/>
          </a:bodyPr>
          <a:lstStyle/>
          <a:p>
            <a:r>
              <a:rPr lang="fi-FI" dirty="0" smtClean="0"/>
              <a:t>Mengejutkan</a:t>
            </a:r>
            <a:r>
              <a:rPr lang="fi-FI" dirty="0"/>
              <a:t>. Di era ketika urbanisasi menjadi tren, ketika kota-kota semakin sesak, Detroit justru sebaliknya. Jumlah penduduk kota ini terus menyusut. Majalah TIME, dengan tega, menyebut Detroit sebagai a </a:t>
            </a:r>
            <a:r>
              <a:rPr lang="fi-FI" i="1" dirty="0"/>
              <a:t>Ghost Town a</a:t>
            </a:r>
            <a:r>
              <a:rPr lang="fi-FI" dirty="0"/>
              <a:t>lias Kota Hantu.  Tulis majalah itu, Detroit adalah kota besar dengan terlalu banyak gedung, tapi terlalu sedikit penduduk. Sungguh, sebuah anomali.</a:t>
            </a:r>
            <a:endParaRPr lang="en-US" dirty="0"/>
          </a:p>
          <a:p>
            <a:r>
              <a:rPr lang="fi-FI" dirty="0"/>
              <a:t>Jumlah penduduk kota ini menyusut drastis. Data statistik tahun 2008 memberi sinyal bahwa populasi penduduk Detroit hanya tinggal separuh jika dibandingkan pada tahun 1950 (lihat gambar).</a:t>
            </a:r>
            <a:endParaRPr lang="en-US" dirty="0"/>
          </a:p>
          <a:p>
            <a:endParaRPr lang="en-US" dirty="0"/>
          </a:p>
        </p:txBody>
      </p:sp>
    </p:spTree>
    <p:extLst>
      <p:ext uri="{BB962C8B-B14F-4D97-AF65-F5344CB8AC3E}">
        <p14:creationId xmlns:p14="http://schemas.microsoft.com/office/powerpoint/2010/main" xmlns="" val="15698916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err="1" smtClean="0"/>
              <a:t>Dampak</a:t>
            </a:r>
            <a:r>
              <a:rPr lang="en-US" dirty="0" smtClean="0"/>
              <a:t> </a:t>
            </a:r>
            <a:r>
              <a:rPr lang="en-US" dirty="0" err="1" smtClean="0"/>
              <a:t>Anomali</a:t>
            </a:r>
            <a:endParaRPr lang="en-US" dirty="0"/>
          </a:p>
        </p:txBody>
      </p:sp>
      <p:sp>
        <p:nvSpPr>
          <p:cNvPr id="3" name="Content Placeholder 2"/>
          <p:cNvSpPr>
            <a:spLocks noGrp="1"/>
          </p:cNvSpPr>
          <p:nvPr>
            <p:ph idx="1"/>
          </p:nvPr>
        </p:nvSpPr>
        <p:spPr/>
        <p:txBody>
          <a:bodyPr>
            <a:normAutofit fontScale="92500"/>
          </a:bodyPr>
          <a:lstStyle/>
          <a:p>
            <a:r>
              <a:rPr lang="fi-FI" dirty="0"/>
              <a:t>Perhatikan, pada tahun 1950 jumlah penduduk kota ini mencapai 1,85 juta jiwa. Bandingkan dengan jumlah penduduk pada tahun 2008 yang menyusut hingga separuhnya, 951 ribu jiwa</a:t>
            </a:r>
            <a:r>
              <a:rPr lang="fi-FI" dirty="0" smtClean="0"/>
              <a:t>.</a:t>
            </a:r>
          </a:p>
          <a:p>
            <a:r>
              <a:rPr lang="fi-FI" dirty="0"/>
              <a:t>Dampak populasi yang menyusut ini, banyak bangunan menjadi terbengkalai. </a:t>
            </a:r>
            <a:r>
              <a:rPr lang="fi-FI" b="1" dirty="0"/>
              <a:t>Michigan Central Station</a:t>
            </a:r>
            <a:r>
              <a:rPr lang="fi-FI" dirty="0"/>
              <a:t>, stasiun kereta utama sejak 1913 sudah tak beroperasi sejak tahun 1988</a:t>
            </a:r>
            <a:r>
              <a:rPr lang="fi-FI" dirty="0" smtClean="0"/>
              <a:t>.</a:t>
            </a:r>
            <a:r>
              <a:rPr lang="fi-FI" dirty="0"/>
              <a:t/>
            </a:r>
            <a:br>
              <a:rPr lang="fi-FI" dirty="0"/>
            </a:br>
            <a:endParaRPr lang="en-US" dirty="0"/>
          </a:p>
        </p:txBody>
      </p:sp>
    </p:spTree>
    <p:extLst>
      <p:ext uri="{BB962C8B-B14F-4D97-AF65-F5344CB8AC3E}">
        <p14:creationId xmlns:p14="http://schemas.microsoft.com/office/powerpoint/2010/main" xmlns="" val="13822069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US" dirty="0"/>
              <a:t>Michigan Central Station, </a:t>
            </a:r>
            <a:r>
              <a:rPr lang="en-US" dirty="0" err="1"/>
              <a:t>stasiun</a:t>
            </a:r>
            <a:r>
              <a:rPr lang="en-US" dirty="0"/>
              <a:t> </a:t>
            </a:r>
            <a:r>
              <a:rPr lang="en-US" dirty="0" err="1"/>
              <a:t>kereta</a:t>
            </a:r>
            <a:r>
              <a:rPr lang="en-US" dirty="0"/>
              <a:t> </a:t>
            </a:r>
            <a:r>
              <a:rPr lang="en-US" dirty="0" err="1"/>
              <a:t>api</a:t>
            </a:r>
            <a:r>
              <a:rPr lang="en-US" dirty="0"/>
              <a:t> yang </a:t>
            </a:r>
            <a:r>
              <a:rPr lang="en-US" dirty="0" err="1"/>
              <a:t>tak</a:t>
            </a:r>
            <a:r>
              <a:rPr lang="en-US" dirty="0"/>
              <a:t> </a:t>
            </a:r>
            <a:r>
              <a:rPr lang="en-US" dirty="0" err="1"/>
              <a:t>lagi</a:t>
            </a:r>
            <a:r>
              <a:rPr lang="en-US" dirty="0"/>
              <a:t> </a:t>
            </a:r>
            <a:r>
              <a:rPr lang="en-US" dirty="0" err="1"/>
              <a:t>berfungsi</a:t>
            </a:r>
            <a:endParaRPr lang="en-US" dirty="0"/>
          </a:p>
        </p:txBody>
      </p:sp>
      <p:pic>
        <p:nvPicPr>
          <p:cNvPr id="1026" name="Picture 2" descr="Michigan, stasiun kereta api yang tak lagi berfungsi"/>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447800" y="1753870"/>
            <a:ext cx="5867400" cy="38849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0947549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458200" cy="1341438"/>
          </a:xfrm>
        </p:spPr>
        <p:style>
          <a:lnRef idx="2">
            <a:schemeClr val="accent2">
              <a:shade val="50000"/>
            </a:schemeClr>
          </a:lnRef>
          <a:fillRef idx="1">
            <a:schemeClr val="accent2"/>
          </a:fillRef>
          <a:effectRef idx="0">
            <a:schemeClr val="accent2"/>
          </a:effectRef>
          <a:fontRef idx="minor">
            <a:schemeClr val="lt1"/>
          </a:fontRef>
        </p:style>
        <p:txBody>
          <a:bodyPr>
            <a:noAutofit/>
          </a:bodyPr>
          <a:lstStyle/>
          <a:p>
            <a:r>
              <a:rPr lang="en-US" sz="2400" dirty="0" err="1"/>
              <a:t>Foto</a:t>
            </a:r>
            <a:r>
              <a:rPr lang="en-US" sz="2400" dirty="0"/>
              <a:t> di </a:t>
            </a:r>
            <a:r>
              <a:rPr lang="en-US" sz="2400" dirty="0" err="1"/>
              <a:t>bawah</a:t>
            </a:r>
            <a:r>
              <a:rPr lang="en-US" sz="2400" dirty="0"/>
              <a:t> </a:t>
            </a:r>
            <a:r>
              <a:rPr lang="en-US" sz="2400" dirty="0" err="1"/>
              <a:t>ini</a:t>
            </a:r>
            <a:r>
              <a:rPr lang="en-US" sz="2400" dirty="0"/>
              <a:t> </a:t>
            </a:r>
            <a:r>
              <a:rPr lang="en-US" sz="2400" dirty="0" err="1"/>
              <a:t>menunjukkan</a:t>
            </a:r>
            <a:r>
              <a:rPr lang="en-US" sz="2400" dirty="0"/>
              <a:t> </a:t>
            </a:r>
            <a:r>
              <a:rPr lang="en-US" sz="2400" dirty="0" err="1"/>
              <a:t>kondisi</a:t>
            </a:r>
            <a:r>
              <a:rPr lang="en-US" sz="2400" dirty="0"/>
              <a:t> </a:t>
            </a:r>
            <a:r>
              <a:rPr lang="en-US" sz="2400" b="1" dirty="0"/>
              <a:t>Hastings Street, </a:t>
            </a:r>
            <a:r>
              <a:rPr lang="en-US" sz="2400" dirty="0" err="1"/>
              <a:t>salah</a:t>
            </a:r>
            <a:r>
              <a:rPr lang="en-US" sz="2400" dirty="0"/>
              <a:t> </a:t>
            </a:r>
            <a:r>
              <a:rPr lang="en-US" sz="2400" dirty="0" err="1"/>
              <a:t>satu</a:t>
            </a:r>
            <a:r>
              <a:rPr lang="en-US" sz="2400" dirty="0"/>
              <a:t> </a:t>
            </a:r>
            <a:r>
              <a:rPr lang="en-US" sz="2400" dirty="0" err="1"/>
              <a:t>bekas</a:t>
            </a:r>
            <a:r>
              <a:rPr lang="en-US" sz="2400" dirty="0"/>
              <a:t> </a:t>
            </a:r>
            <a:r>
              <a:rPr lang="en-US" sz="2400" dirty="0" err="1"/>
              <a:t>pusat</a:t>
            </a:r>
            <a:r>
              <a:rPr lang="en-US" sz="2400" dirty="0"/>
              <a:t> </a:t>
            </a:r>
            <a:r>
              <a:rPr lang="en-US" sz="2400" dirty="0" err="1"/>
              <a:t>kota</a:t>
            </a:r>
            <a:r>
              <a:rPr lang="en-US" sz="2400" dirty="0"/>
              <a:t> di Detroit. Di </a:t>
            </a:r>
            <a:r>
              <a:rPr lang="en-US" sz="2400" dirty="0" err="1"/>
              <a:t>sana</a:t>
            </a:r>
            <a:r>
              <a:rPr lang="en-US" sz="2400" dirty="0"/>
              <a:t>, </a:t>
            </a:r>
            <a:r>
              <a:rPr lang="en-US" sz="2400" dirty="0" err="1"/>
              <a:t>dahulu</a:t>
            </a:r>
            <a:r>
              <a:rPr lang="en-US" sz="2400" dirty="0"/>
              <a:t> orang-orang </a:t>
            </a:r>
            <a:r>
              <a:rPr lang="en-US" sz="2400" dirty="0" err="1"/>
              <a:t>bekerja</a:t>
            </a:r>
            <a:r>
              <a:rPr lang="en-US" sz="2400" dirty="0"/>
              <a:t>.</a:t>
            </a:r>
            <a:br>
              <a:rPr lang="en-US" sz="2400" dirty="0"/>
            </a:br>
            <a:endParaRPr lang="en-US" sz="2400" dirty="0"/>
          </a:p>
        </p:txBody>
      </p:sp>
      <p:pic>
        <p:nvPicPr>
          <p:cNvPr id="2050" name="Picture 2" descr="Hastings Street"/>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143000" y="1524000"/>
            <a:ext cx="7162800" cy="4734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637575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371600"/>
          </a:xfrm>
        </p:spPr>
        <p:txBody>
          <a:bodyPr>
            <a:noAutofit/>
          </a:bodyPr>
          <a:lstStyle/>
          <a:p>
            <a:r>
              <a:rPr lang="en-US" sz="1800" dirty="0" err="1"/>
              <a:t>Kemudian</a:t>
            </a:r>
            <a:r>
              <a:rPr lang="en-US" sz="1800" dirty="0"/>
              <a:t>, </a:t>
            </a:r>
            <a:r>
              <a:rPr lang="en-US" sz="1800" dirty="0" err="1"/>
              <a:t>ada</a:t>
            </a:r>
            <a:r>
              <a:rPr lang="en-US" sz="1800" dirty="0"/>
              <a:t> </a:t>
            </a:r>
            <a:r>
              <a:rPr lang="en-US" sz="1800" dirty="0" err="1"/>
              <a:t>foto</a:t>
            </a:r>
            <a:r>
              <a:rPr lang="en-US" sz="1800" dirty="0"/>
              <a:t> </a:t>
            </a:r>
            <a:r>
              <a:rPr lang="en-US" sz="1800" dirty="0" err="1"/>
              <a:t>tentang</a:t>
            </a:r>
            <a:r>
              <a:rPr lang="en-US" sz="1800" dirty="0"/>
              <a:t> </a:t>
            </a:r>
            <a:r>
              <a:rPr lang="en-US" sz="1800" b="1" dirty="0"/>
              <a:t>Lee Plaza Hotel</a:t>
            </a:r>
            <a:r>
              <a:rPr lang="en-US" sz="1800" dirty="0"/>
              <a:t>, </a:t>
            </a:r>
            <a:r>
              <a:rPr lang="en-US" sz="1800" dirty="0" err="1"/>
              <a:t>salah</a:t>
            </a:r>
            <a:r>
              <a:rPr lang="en-US" sz="1800" dirty="0"/>
              <a:t> </a:t>
            </a:r>
            <a:r>
              <a:rPr lang="en-US" sz="1800" dirty="0" err="1"/>
              <a:t>satu</a:t>
            </a:r>
            <a:r>
              <a:rPr lang="en-US" sz="1800" dirty="0"/>
              <a:t> hotel paling </a:t>
            </a:r>
            <a:r>
              <a:rPr lang="en-US" sz="1800" dirty="0" err="1"/>
              <a:t>terkenal</a:t>
            </a:r>
            <a:r>
              <a:rPr lang="en-US" sz="1800" dirty="0"/>
              <a:t> </a:t>
            </a:r>
            <a:r>
              <a:rPr lang="en-US" sz="1800" dirty="0" err="1"/>
              <a:t>dan</a:t>
            </a:r>
            <a:r>
              <a:rPr lang="en-US" sz="1800" dirty="0"/>
              <a:t> </a:t>
            </a:r>
            <a:r>
              <a:rPr lang="en-US" sz="1800" dirty="0" err="1"/>
              <a:t>mewah</a:t>
            </a:r>
            <a:r>
              <a:rPr lang="en-US" sz="1800" dirty="0"/>
              <a:t> di  Detroit. Lee Plaza </a:t>
            </a:r>
            <a:r>
              <a:rPr lang="en-US" sz="1800" dirty="0" err="1"/>
              <a:t>tutup</a:t>
            </a:r>
            <a:r>
              <a:rPr lang="en-US" sz="1800" dirty="0"/>
              <a:t> </a:t>
            </a:r>
            <a:r>
              <a:rPr lang="en-US" sz="1800" dirty="0" err="1"/>
              <a:t>pada</a:t>
            </a:r>
            <a:r>
              <a:rPr lang="en-US" sz="1800" dirty="0"/>
              <a:t> </a:t>
            </a:r>
            <a:r>
              <a:rPr lang="en-US" sz="1800" dirty="0" err="1"/>
              <a:t>tahun</a:t>
            </a:r>
            <a:r>
              <a:rPr lang="en-US" sz="1800" dirty="0"/>
              <a:t> 1990-an. </a:t>
            </a:r>
            <a:r>
              <a:rPr lang="en-US" sz="1800" dirty="0" err="1"/>
              <a:t>Sementara</a:t>
            </a:r>
            <a:r>
              <a:rPr lang="en-US" sz="1800" dirty="0"/>
              <a:t> </a:t>
            </a:r>
            <a:r>
              <a:rPr lang="en-US" sz="1800" dirty="0" err="1"/>
              <a:t>itu</a:t>
            </a:r>
            <a:r>
              <a:rPr lang="en-US" sz="1800" dirty="0"/>
              <a:t>, </a:t>
            </a:r>
            <a:r>
              <a:rPr lang="en-US" sz="1800" dirty="0" err="1"/>
              <a:t>meski</a:t>
            </a:r>
            <a:r>
              <a:rPr lang="en-US" sz="1800" dirty="0"/>
              <a:t> </a:t>
            </a:r>
            <a:r>
              <a:rPr lang="en-US" sz="1800" dirty="0" err="1"/>
              <a:t>masih</a:t>
            </a:r>
            <a:r>
              <a:rPr lang="en-US" sz="1800" dirty="0"/>
              <a:t> </a:t>
            </a:r>
            <a:r>
              <a:rPr lang="en-US" sz="1800" dirty="0" err="1"/>
              <a:t>berfungsi</a:t>
            </a:r>
            <a:r>
              <a:rPr lang="en-US" sz="1800" dirty="0"/>
              <a:t> </a:t>
            </a:r>
            <a:r>
              <a:rPr lang="en-US" sz="1800" dirty="0" err="1"/>
              <a:t>sebagai</a:t>
            </a:r>
            <a:r>
              <a:rPr lang="en-US" sz="1800" dirty="0"/>
              <a:t> </a:t>
            </a:r>
            <a:r>
              <a:rPr lang="en-US" sz="1800" dirty="0" err="1"/>
              <a:t>pusat</a:t>
            </a:r>
            <a:r>
              <a:rPr lang="en-US" sz="1800" dirty="0"/>
              <a:t> </a:t>
            </a:r>
            <a:r>
              <a:rPr lang="en-US" sz="1800" dirty="0" err="1"/>
              <a:t>kegiatan</a:t>
            </a:r>
            <a:r>
              <a:rPr lang="en-US" sz="1800" dirty="0"/>
              <a:t> </a:t>
            </a:r>
            <a:r>
              <a:rPr lang="en-US" sz="1800" dirty="0" err="1"/>
              <a:t>bisnis</a:t>
            </a:r>
            <a:r>
              <a:rPr lang="en-US" sz="1800" dirty="0"/>
              <a:t>, </a:t>
            </a:r>
            <a:r>
              <a:rPr lang="en-US" sz="1800" dirty="0" err="1"/>
              <a:t>sebagian</a:t>
            </a:r>
            <a:r>
              <a:rPr lang="en-US" sz="1800" dirty="0"/>
              <a:t> </a:t>
            </a:r>
            <a:r>
              <a:rPr lang="en-US" sz="1800" dirty="0" err="1"/>
              <a:t>kawasan</a:t>
            </a:r>
            <a:r>
              <a:rPr lang="en-US" sz="1800" dirty="0"/>
              <a:t> </a:t>
            </a:r>
            <a:r>
              <a:rPr lang="en-US" sz="1800" b="1" dirty="0"/>
              <a:t>Bellevue Avenue</a:t>
            </a:r>
            <a:r>
              <a:rPr lang="en-US" sz="1800" dirty="0"/>
              <a:t> </a:t>
            </a:r>
            <a:r>
              <a:rPr lang="en-US" sz="1800" dirty="0" err="1"/>
              <a:t>juga</a:t>
            </a:r>
            <a:r>
              <a:rPr lang="en-US" sz="1800" dirty="0"/>
              <a:t> </a:t>
            </a:r>
            <a:r>
              <a:rPr lang="en-US" sz="1800" dirty="0" err="1"/>
              <a:t>dipenuhi</a:t>
            </a:r>
            <a:r>
              <a:rPr lang="en-US" sz="1800" dirty="0"/>
              <a:t> </a:t>
            </a:r>
            <a:r>
              <a:rPr lang="en-US" sz="1800" dirty="0" err="1"/>
              <a:t>oleh</a:t>
            </a:r>
            <a:r>
              <a:rPr lang="en-US" sz="1800" dirty="0"/>
              <a:t> </a:t>
            </a:r>
            <a:r>
              <a:rPr lang="en-US" sz="1800" dirty="0" err="1"/>
              <a:t>bangunan-bangunan</a:t>
            </a:r>
            <a:r>
              <a:rPr lang="en-US" sz="1800" dirty="0"/>
              <a:t> </a:t>
            </a:r>
            <a:r>
              <a:rPr lang="en-US" sz="1800" dirty="0" err="1"/>
              <a:t>kosong</a:t>
            </a:r>
            <a:r>
              <a:rPr lang="en-US" sz="1800" dirty="0"/>
              <a:t>, </a:t>
            </a:r>
            <a:r>
              <a:rPr lang="en-US" sz="1800" dirty="0" err="1"/>
              <a:t>dengan</a:t>
            </a:r>
            <a:r>
              <a:rPr lang="en-US" sz="1800" dirty="0"/>
              <a:t> </a:t>
            </a:r>
            <a:r>
              <a:rPr lang="en-US" sz="1800" dirty="0" err="1"/>
              <a:t>kondisi</a:t>
            </a:r>
            <a:r>
              <a:rPr lang="en-US" sz="1800" dirty="0"/>
              <a:t> </a:t>
            </a:r>
            <a:r>
              <a:rPr lang="en-US" sz="1800" dirty="0" err="1"/>
              <a:t>tak</a:t>
            </a:r>
            <a:r>
              <a:rPr lang="en-US" sz="1800" dirty="0"/>
              <a:t> </a:t>
            </a:r>
            <a:r>
              <a:rPr lang="en-US" sz="1800" dirty="0" err="1"/>
              <a:t>terawat</a:t>
            </a:r>
            <a:r>
              <a:rPr lang="en-US" sz="1800" dirty="0"/>
              <a:t>.</a:t>
            </a:r>
            <a:br>
              <a:rPr lang="en-US" sz="1800" dirty="0"/>
            </a:br>
            <a:endParaRPr lang="en-US" sz="1800" dirty="0"/>
          </a:p>
        </p:txBody>
      </p:sp>
      <p:pic>
        <p:nvPicPr>
          <p:cNvPr id="3074" name="Picture 2" descr="Lee Plaza Hotel"/>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648200" y="1905000"/>
            <a:ext cx="3733800" cy="247222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075" name="Picture 3" descr="Bellevue Avenue"/>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04092" y="1600200"/>
            <a:ext cx="4191000" cy="2774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5970335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Penyakit</a:t>
            </a:r>
            <a:r>
              <a:rPr lang="en-US" b="1" dirty="0" smtClean="0"/>
              <a:t> Kota Detroit</a:t>
            </a:r>
            <a:endParaRPr lang="en-US" b="1" dirty="0"/>
          </a:p>
        </p:txBody>
      </p:sp>
      <p:sp>
        <p:nvSpPr>
          <p:cNvPr id="3" name="Content Placeholder 2"/>
          <p:cNvSpPr>
            <a:spLocks noGrp="1"/>
          </p:cNvSpPr>
          <p:nvPr>
            <p:ph idx="1"/>
          </p:nvPr>
        </p:nvSpPr>
        <p:spPr/>
        <p:txBody>
          <a:bodyPr>
            <a:normAutofit fontScale="92500" lnSpcReduction="20000"/>
          </a:bodyPr>
          <a:lstStyle/>
          <a:p>
            <a:r>
              <a:rPr lang="en-US" dirty="0"/>
              <a:t>Detroit </a:t>
            </a:r>
            <a:r>
              <a:rPr lang="en-US" dirty="0" err="1"/>
              <a:t>adalah</a:t>
            </a:r>
            <a:r>
              <a:rPr lang="en-US" dirty="0"/>
              <a:t> ‘</a:t>
            </a:r>
            <a:r>
              <a:rPr lang="en-US" dirty="0" err="1"/>
              <a:t>ibukota</a:t>
            </a:r>
            <a:r>
              <a:rPr lang="en-US" dirty="0"/>
              <a:t>’ General Motor, </a:t>
            </a:r>
            <a:r>
              <a:rPr lang="en-US" dirty="0" err="1"/>
              <a:t>raksasa</a:t>
            </a:r>
            <a:r>
              <a:rPr lang="en-US" dirty="0"/>
              <a:t> </a:t>
            </a:r>
            <a:r>
              <a:rPr lang="en-US" dirty="0" err="1"/>
              <a:t>otomotif</a:t>
            </a:r>
            <a:r>
              <a:rPr lang="en-US" dirty="0"/>
              <a:t> </a:t>
            </a:r>
            <a:r>
              <a:rPr lang="en-US" dirty="0" err="1"/>
              <a:t>Amerika</a:t>
            </a:r>
            <a:r>
              <a:rPr lang="en-US" dirty="0"/>
              <a:t>. </a:t>
            </a:r>
            <a:r>
              <a:rPr lang="en-US" dirty="0" err="1"/>
              <a:t>Pada</a:t>
            </a:r>
            <a:r>
              <a:rPr lang="en-US" dirty="0"/>
              <a:t> </a:t>
            </a:r>
            <a:r>
              <a:rPr lang="en-US" dirty="0" err="1"/>
              <a:t>dekade</a:t>
            </a:r>
            <a:r>
              <a:rPr lang="en-US" dirty="0"/>
              <a:t> 50-an </a:t>
            </a:r>
            <a:r>
              <a:rPr lang="en-US" dirty="0" err="1"/>
              <a:t>hingga</a:t>
            </a:r>
            <a:r>
              <a:rPr lang="en-US" dirty="0"/>
              <a:t> 60-an </a:t>
            </a:r>
            <a:r>
              <a:rPr lang="en-US" dirty="0" err="1"/>
              <a:t>kota</a:t>
            </a:r>
            <a:r>
              <a:rPr lang="en-US" dirty="0"/>
              <a:t> </a:t>
            </a:r>
            <a:r>
              <a:rPr lang="en-US" dirty="0" err="1"/>
              <a:t>ini</a:t>
            </a:r>
            <a:r>
              <a:rPr lang="en-US" dirty="0"/>
              <a:t> </a:t>
            </a:r>
            <a:r>
              <a:rPr lang="en-US" dirty="0" err="1"/>
              <a:t>sangat</a:t>
            </a:r>
            <a:r>
              <a:rPr lang="en-US" dirty="0"/>
              <a:t> </a:t>
            </a:r>
            <a:r>
              <a:rPr lang="en-US" i="1" dirty="0"/>
              <a:t>powerful.</a:t>
            </a:r>
            <a:r>
              <a:rPr lang="en-US" dirty="0"/>
              <a:t> </a:t>
            </a:r>
            <a:r>
              <a:rPr lang="en-US" dirty="0" err="1"/>
              <a:t>Hantu</a:t>
            </a:r>
            <a:r>
              <a:rPr lang="en-US" dirty="0"/>
              <a:t> </a:t>
            </a:r>
            <a:r>
              <a:rPr lang="en-US" dirty="0" err="1"/>
              <a:t>rasisme</a:t>
            </a:r>
            <a:r>
              <a:rPr lang="en-US" dirty="0"/>
              <a:t> </a:t>
            </a:r>
            <a:r>
              <a:rPr lang="en-US" dirty="0" err="1"/>
              <a:t>mulai</a:t>
            </a:r>
            <a:r>
              <a:rPr lang="en-US" dirty="0"/>
              <a:t> </a:t>
            </a:r>
            <a:r>
              <a:rPr lang="en-US" dirty="0" err="1"/>
              <a:t>menggerogoti</a:t>
            </a:r>
            <a:r>
              <a:rPr lang="en-US" dirty="0"/>
              <a:t>  </a:t>
            </a:r>
            <a:r>
              <a:rPr lang="en-US" dirty="0" err="1"/>
              <a:t>kota</a:t>
            </a:r>
            <a:r>
              <a:rPr lang="en-US" dirty="0"/>
              <a:t> </a:t>
            </a:r>
            <a:r>
              <a:rPr lang="en-US" dirty="0" err="1"/>
              <a:t>ini</a:t>
            </a:r>
            <a:r>
              <a:rPr lang="en-US" dirty="0"/>
              <a:t>. </a:t>
            </a:r>
            <a:r>
              <a:rPr lang="en-US" dirty="0" err="1"/>
              <a:t>Pada</a:t>
            </a:r>
            <a:r>
              <a:rPr lang="en-US" dirty="0"/>
              <a:t> </a:t>
            </a:r>
            <a:r>
              <a:rPr lang="en-US" dirty="0" err="1"/>
              <a:t>tahun</a:t>
            </a:r>
            <a:r>
              <a:rPr lang="en-US" dirty="0"/>
              <a:t> 1967, </a:t>
            </a:r>
            <a:r>
              <a:rPr lang="en-US" dirty="0" err="1"/>
              <a:t>warga</a:t>
            </a:r>
            <a:r>
              <a:rPr lang="en-US" dirty="0"/>
              <a:t> </a:t>
            </a:r>
            <a:r>
              <a:rPr lang="en-US" dirty="0" err="1"/>
              <a:t>kulit</a:t>
            </a:r>
            <a:r>
              <a:rPr lang="en-US" dirty="0"/>
              <a:t> </a:t>
            </a:r>
            <a:r>
              <a:rPr lang="en-US" dirty="0" err="1"/>
              <a:t>putih</a:t>
            </a:r>
            <a:r>
              <a:rPr lang="en-US" dirty="0"/>
              <a:t> </a:t>
            </a:r>
            <a:r>
              <a:rPr lang="en-US" dirty="0" err="1"/>
              <a:t>bentrok</a:t>
            </a:r>
            <a:r>
              <a:rPr lang="en-US" dirty="0"/>
              <a:t> </a:t>
            </a:r>
            <a:r>
              <a:rPr lang="en-US" dirty="0" err="1"/>
              <a:t>dengan</a:t>
            </a:r>
            <a:r>
              <a:rPr lang="en-US" dirty="0"/>
              <a:t> </a:t>
            </a:r>
            <a:r>
              <a:rPr lang="en-US" dirty="0" err="1"/>
              <a:t>warga</a:t>
            </a:r>
            <a:r>
              <a:rPr lang="en-US" dirty="0"/>
              <a:t> </a:t>
            </a:r>
            <a:r>
              <a:rPr lang="en-US" dirty="0" err="1"/>
              <a:t>kulit</a:t>
            </a:r>
            <a:r>
              <a:rPr lang="en-US" dirty="0"/>
              <a:t> </a:t>
            </a:r>
            <a:r>
              <a:rPr lang="en-US" dirty="0" err="1"/>
              <a:t>hitam</a:t>
            </a:r>
            <a:r>
              <a:rPr lang="en-US" dirty="0"/>
              <a:t>;  43 </a:t>
            </a:r>
            <a:r>
              <a:rPr lang="en-US" dirty="0" err="1"/>
              <a:t>warga</a:t>
            </a:r>
            <a:r>
              <a:rPr lang="en-US" dirty="0"/>
              <a:t> </a:t>
            </a:r>
            <a:r>
              <a:rPr lang="en-US" dirty="0" err="1"/>
              <a:t>tewas</a:t>
            </a:r>
            <a:r>
              <a:rPr lang="en-US" dirty="0"/>
              <a:t>. </a:t>
            </a:r>
            <a:r>
              <a:rPr lang="en-US" dirty="0" err="1"/>
              <a:t>Merasa</a:t>
            </a:r>
            <a:r>
              <a:rPr lang="en-US" dirty="0"/>
              <a:t> </a:t>
            </a:r>
            <a:r>
              <a:rPr lang="en-US" dirty="0" err="1"/>
              <a:t>tak</a:t>
            </a:r>
            <a:r>
              <a:rPr lang="en-US" dirty="0"/>
              <a:t> </a:t>
            </a:r>
            <a:r>
              <a:rPr lang="en-US" dirty="0" err="1"/>
              <a:t>aman</a:t>
            </a:r>
            <a:r>
              <a:rPr lang="en-US" dirty="0"/>
              <a:t>, </a:t>
            </a:r>
            <a:r>
              <a:rPr lang="en-US" dirty="0" err="1"/>
              <a:t>ribuan</a:t>
            </a:r>
            <a:r>
              <a:rPr lang="en-US" dirty="0"/>
              <a:t> </a:t>
            </a:r>
            <a:r>
              <a:rPr lang="en-US" dirty="0" err="1"/>
              <a:t>warga</a:t>
            </a:r>
            <a:r>
              <a:rPr lang="en-US" dirty="0"/>
              <a:t> </a:t>
            </a:r>
            <a:r>
              <a:rPr lang="en-US" dirty="0" err="1"/>
              <a:t>kulit</a:t>
            </a:r>
            <a:r>
              <a:rPr lang="en-US" dirty="0"/>
              <a:t> </a:t>
            </a:r>
            <a:r>
              <a:rPr lang="en-US" dirty="0" err="1"/>
              <a:t>putih</a:t>
            </a:r>
            <a:r>
              <a:rPr lang="en-US" dirty="0"/>
              <a:t> </a:t>
            </a:r>
            <a:r>
              <a:rPr lang="en-US" dirty="0" err="1"/>
              <a:t>memilih</a:t>
            </a:r>
            <a:r>
              <a:rPr lang="en-US" dirty="0"/>
              <a:t> </a:t>
            </a:r>
            <a:r>
              <a:rPr lang="en-US" dirty="0" err="1"/>
              <a:t>pindah</a:t>
            </a:r>
            <a:r>
              <a:rPr lang="en-US" dirty="0"/>
              <a:t> </a:t>
            </a:r>
            <a:r>
              <a:rPr lang="en-US" dirty="0" err="1"/>
              <a:t>ke</a:t>
            </a:r>
            <a:r>
              <a:rPr lang="en-US" dirty="0"/>
              <a:t> </a:t>
            </a:r>
            <a:r>
              <a:rPr lang="en-US" dirty="0" err="1"/>
              <a:t>wilayah</a:t>
            </a:r>
            <a:r>
              <a:rPr lang="en-US" dirty="0"/>
              <a:t> sub-urban </a:t>
            </a:r>
            <a:r>
              <a:rPr lang="en-US" dirty="0" err="1"/>
              <a:t>kota</a:t>
            </a:r>
            <a:r>
              <a:rPr lang="en-US" dirty="0"/>
              <a:t> </a:t>
            </a:r>
            <a:r>
              <a:rPr lang="en-US" dirty="0" err="1"/>
              <a:t>ini</a:t>
            </a:r>
            <a:r>
              <a:rPr lang="en-US" dirty="0"/>
              <a:t>. </a:t>
            </a:r>
            <a:r>
              <a:rPr lang="en-US" dirty="0" err="1"/>
              <a:t>Mereka</a:t>
            </a:r>
            <a:r>
              <a:rPr lang="en-US" dirty="0"/>
              <a:t> </a:t>
            </a:r>
            <a:r>
              <a:rPr lang="en-US" dirty="0" err="1"/>
              <a:t>itu</a:t>
            </a:r>
            <a:r>
              <a:rPr lang="en-US" dirty="0"/>
              <a:t> </a:t>
            </a:r>
            <a:r>
              <a:rPr lang="en-US" dirty="0" err="1"/>
              <a:t>kebanyakan</a:t>
            </a:r>
            <a:r>
              <a:rPr lang="en-US" dirty="0"/>
              <a:t> </a:t>
            </a:r>
            <a:r>
              <a:rPr lang="en-US" dirty="0" err="1"/>
              <a:t>warga</a:t>
            </a:r>
            <a:r>
              <a:rPr lang="en-US" dirty="0"/>
              <a:t> </a:t>
            </a:r>
            <a:r>
              <a:rPr lang="en-US" dirty="0" err="1"/>
              <a:t>kelas</a:t>
            </a:r>
            <a:r>
              <a:rPr lang="en-US" dirty="0"/>
              <a:t> </a:t>
            </a:r>
            <a:r>
              <a:rPr lang="en-US" dirty="0" err="1"/>
              <a:t>menengah</a:t>
            </a:r>
            <a:r>
              <a:rPr lang="en-US" dirty="0"/>
              <a:t> </a:t>
            </a:r>
            <a:r>
              <a:rPr lang="en-US" dirty="0" err="1"/>
              <a:t>ke</a:t>
            </a:r>
            <a:r>
              <a:rPr lang="en-US" dirty="0"/>
              <a:t> </a:t>
            </a:r>
            <a:r>
              <a:rPr lang="en-US" dirty="0" err="1"/>
              <a:t>atas</a:t>
            </a:r>
            <a:r>
              <a:rPr lang="en-US" dirty="0"/>
              <a:t>. </a:t>
            </a:r>
            <a:r>
              <a:rPr lang="en-US" dirty="0" err="1"/>
              <a:t>Warga</a:t>
            </a:r>
            <a:r>
              <a:rPr lang="en-US" dirty="0"/>
              <a:t> </a:t>
            </a:r>
            <a:r>
              <a:rPr lang="en-US" dirty="0" err="1"/>
              <a:t>kulit</a:t>
            </a:r>
            <a:r>
              <a:rPr lang="en-US" dirty="0"/>
              <a:t> </a:t>
            </a:r>
            <a:r>
              <a:rPr lang="en-US" dirty="0" err="1"/>
              <a:t>hitam</a:t>
            </a:r>
            <a:r>
              <a:rPr lang="en-US" dirty="0"/>
              <a:t> </a:t>
            </a:r>
            <a:r>
              <a:rPr lang="en-US" dirty="0" err="1"/>
              <a:t>kelompok</a:t>
            </a:r>
            <a:r>
              <a:rPr lang="en-US" dirty="0"/>
              <a:t> </a:t>
            </a:r>
            <a:r>
              <a:rPr lang="en-US" dirty="0" err="1"/>
              <a:t>menengah</a:t>
            </a:r>
            <a:r>
              <a:rPr lang="en-US" dirty="0"/>
              <a:t> </a:t>
            </a:r>
            <a:r>
              <a:rPr lang="en-US" dirty="0" err="1"/>
              <a:t>tak</a:t>
            </a:r>
            <a:r>
              <a:rPr lang="en-US" dirty="0"/>
              <a:t> </a:t>
            </a:r>
            <a:r>
              <a:rPr lang="en-US" dirty="0" err="1"/>
              <a:t>bisa</a:t>
            </a:r>
            <a:r>
              <a:rPr lang="en-US" dirty="0"/>
              <a:t> </a:t>
            </a:r>
            <a:r>
              <a:rPr lang="en-US" dirty="0" err="1"/>
              <a:t>ikut</a:t>
            </a:r>
            <a:r>
              <a:rPr lang="en-US" dirty="0"/>
              <a:t> </a:t>
            </a:r>
            <a:r>
              <a:rPr lang="en-US" dirty="0" err="1"/>
              <a:t>pindah</a:t>
            </a:r>
            <a:r>
              <a:rPr lang="en-US" dirty="0"/>
              <a:t> </a:t>
            </a:r>
            <a:r>
              <a:rPr lang="en-US" dirty="0" err="1"/>
              <a:t>ke</a:t>
            </a:r>
            <a:r>
              <a:rPr lang="en-US" dirty="0"/>
              <a:t> </a:t>
            </a:r>
            <a:r>
              <a:rPr lang="en-US" dirty="0" err="1"/>
              <a:t>wilayah</a:t>
            </a:r>
            <a:r>
              <a:rPr lang="en-US" dirty="0"/>
              <a:t> suburban. </a:t>
            </a:r>
            <a:r>
              <a:rPr lang="it-IT" dirty="0"/>
              <a:t>Rasialisme buta membuat kota ini terbelah. Ada segregasi di masa itu.</a:t>
            </a:r>
            <a:endParaRPr lang="en-US" dirty="0"/>
          </a:p>
          <a:p>
            <a:endParaRPr lang="en-US" dirty="0"/>
          </a:p>
        </p:txBody>
      </p:sp>
    </p:spTree>
    <p:extLst>
      <p:ext uri="{BB962C8B-B14F-4D97-AF65-F5344CB8AC3E}">
        <p14:creationId xmlns:p14="http://schemas.microsoft.com/office/powerpoint/2010/main" xmlns="" val="130605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324600"/>
          </a:xfrm>
        </p:spPr>
        <p:txBody>
          <a:bodyPr>
            <a:noAutofit/>
          </a:bodyPr>
          <a:lstStyle/>
          <a:p>
            <a:r>
              <a:rPr lang="it-IT" sz="1800" dirty="0"/>
              <a:t>Perlahan, Detroit menjadi kota bermayoritas warga Afro-Amerika. Tahun 1973, Coleman Young terpilih sebagai walikota berkulit hitam pertama di Amerika. Sayang, Young gagal. Ia dianggap lebih banyak beretorika ketimbang menunjukkan aksi. Kepemimpinannya hambar. Puncak kegagalan Young terjadi ketika 800 rumah terbakar dalam waktu 72 jam.Peristiwa itu, oleh warga Detroit, dikenang sebagai </a:t>
            </a:r>
            <a:r>
              <a:rPr lang="it-IT" sz="1800" i="1" dirty="0"/>
              <a:t>Devil’s Night</a:t>
            </a:r>
            <a:r>
              <a:rPr lang="it-IT" sz="1800" dirty="0"/>
              <a:t>. Sementara itu, lapangan pekerjaan semakin sulit. Hingga akhir kepemimpinan Young pada 1973, keadaan tak banyak berubah. </a:t>
            </a:r>
            <a:r>
              <a:rPr lang="fi-FI" sz="1800" dirty="0"/>
              <a:t>Detroit mulai sekarat.</a:t>
            </a:r>
            <a:endParaRPr lang="en-US" sz="1800" dirty="0"/>
          </a:p>
          <a:p>
            <a:r>
              <a:rPr lang="fi-FI" sz="1800" dirty="0"/>
              <a:t>Tapi, Young bukan satu-satunya si biang kerok. Kehancuran Detroit juga disebabkan oleh kebijakan industri otomotif yang tak berorientasi pada pasar di luar Amerika. Kongresman John Dingell, yang mewakili Michigan bagian tenggara, adalah seorang konservatif di balik kebijakan itu.</a:t>
            </a:r>
            <a:endParaRPr lang="en-US" sz="1800" dirty="0"/>
          </a:p>
          <a:p>
            <a:r>
              <a:rPr lang="fi-FI" sz="1800" dirty="0"/>
              <a:t>Pada dekade 80-an, ketika mobil-mobil buatan Jepang masuk pasar Amerika,  para petinggi General Motor, Ford, dan Chrysler, yang berkedudukan di Detroit dibuat terperangah.  Ternyata publik Amerika jatuh hati dengan mobil Jepang yang </a:t>
            </a:r>
            <a:r>
              <a:rPr lang="fi-FI" sz="1800" i="1" dirty="0"/>
              <a:t>compact</a:t>
            </a:r>
            <a:r>
              <a:rPr lang="fi-FI" sz="1800" dirty="0"/>
              <a:t>, yang sangat berbeda dengan mobil Amerika yang bertubuh bongsor dan relatif boros.  Industri mobil Amerika yang legendaris limbung. Detroit terhuyung.</a:t>
            </a:r>
            <a:endParaRPr lang="en-US" sz="1800" dirty="0"/>
          </a:p>
          <a:p>
            <a:r>
              <a:rPr lang="fi-FI" sz="1800" dirty="0"/>
              <a:t>Perlahan, Detroit dilanda pengangguran.  Sementara, orang-orang perlu Dollar untuk hidup. Keadaan semakin parah paskabencana badai Katrina yang menyerang New Orleans. Bencana itu ternyata juga berdampak bagi Detroit. Angka pengangguran meroket hingga 28,9%. </a:t>
            </a:r>
            <a:r>
              <a:rPr lang="en-US" sz="1800" dirty="0" err="1"/>
              <a:t>Hampir</a:t>
            </a:r>
            <a:r>
              <a:rPr lang="en-US" sz="1800" dirty="0"/>
              <a:t> 1 </a:t>
            </a:r>
            <a:r>
              <a:rPr lang="en-US" sz="1800" dirty="0" err="1"/>
              <a:t>dari</a:t>
            </a:r>
            <a:r>
              <a:rPr lang="en-US" sz="1800" dirty="0"/>
              <a:t> 3 </a:t>
            </a:r>
            <a:r>
              <a:rPr lang="en-US" sz="1800" dirty="0" err="1"/>
              <a:t>penduduk</a:t>
            </a:r>
            <a:r>
              <a:rPr lang="en-US" sz="1800" dirty="0"/>
              <a:t> </a:t>
            </a:r>
            <a:r>
              <a:rPr lang="en-US" sz="1800" dirty="0" err="1"/>
              <a:t>menganggur</a:t>
            </a:r>
            <a:r>
              <a:rPr lang="en-US" sz="1800" dirty="0"/>
              <a:t>. </a:t>
            </a:r>
            <a:r>
              <a:rPr lang="en-US" sz="1800" dirty="0" err="1"/>
              <a:t>Pilihan</a:t>
            </a:r>
            <a:r>
              <a:rPr lang="en-US" sz="1800" dirty="0"/>
              <a:t> paling </a:t>
            </a:r>
            <a:r>
              <a:rPr lang="en-US" sz="1800" dirty="0" err="1"/>
              <a:t>realistis</a:t>
            </a:r>
            <a:r>
              <a:rPr lang="en-US" sz="1800" dirty="0"/>
              <a:t>, </a:t>
            </a:r>
            <a:r>
              <a:rPr lang="en-US" sz="1800" dirty="0" err="1"/>
              <a:t>tentu</a:t>
            </a:r>
            <a:r>
              <a:rPr lang="en-US" sz="1800" dirty="0"/>
              <a:t> </a:t>
            </a:r>
            <a:r>
              <a:rPr lang="en-US" sz="1800" dirty="0" err="1"/>
              <a:t>saja</a:t>
            </a:r>
            <a:r>
              <a:rPr lang="en-US" sz="1800" dirty="0"/>
              <a:t>, </a:t>
            </a:r>
            <a:r>
              <a:rPr lang="en-US" sz="1800" dirty="0" err="1"/>
              <a:t>segera</a:t>
            </a:r>
            <a:r>
              <a:rPr lang="en-US" sz="1800" dirty="0"/>
              <a:t> </a:t>
            </a:r>
            <a:r>
              <a:rPr lang="en-US" sz="1800" dirty="0" err="1"/>
              <a:t>lari</a:t>
            </a:r>
            <a:r>
              <a:rPr lang="en-US" sz="1800" dirty="0"/>
              <a:t> </a:t>
            </a:r>
            <a:r>
              <a:rPr lang="en-US" sz="1800" dirty="0" err="1"/>
              <a:t>dari</a:t>
            </a:r>
            <a:r>
              <a:rPr lang="en-US" sz="1800" dirty="0"/>
              <a:t> </a:t>
            </a:r>
            <a:r>
              <a:rPr lang="en-US" sz="1800" dirty="0" err="1"/>
              <a:t>itu</a:t>
            </a:r>
            <a:r>
              <a:rPr lang="en-US" sz="1800" dirty="0"/>
              <a:t>. </a:t>
            </a:r>
            <a:r>
              <a:rPr lang="en-US" sz="1800" dirty="0" err="1"/>
              <a:t>Mereka</a:t>
            </a:r>
            <a:r>
              <a:rPr lang="en-US" sz="1800" dirty="0"/>
              <a:t> </a:t>
            </a:r>
            <a:r>
              <a:rPr lang="en-US" sz="1800" dirty="0" err="1"/>
              <a:t>pindah</a:t>
            </a:r>
            <a:r>
              <a:rPr lang="en-US" sz="1800" dirty="0"/>
              <a:t> </a:t>
            </a:r>
            <a:r>
              <a:rPr lang="en-US" sz="1800" dirty="0" err="1"/>
              <a:t>ke</a:t>
            </a:r>
            <a:r>
              <a:rPr lang="en-US" sz="1800" dirty="0"/>
              <a:t> </a:t>
            </a:r>
            <a:r>
              <a:rPr lang="en-US" sz="1800" dirty="0" err="1"/>
              <a:t>kota</a:t>
            </a:r>
            <a:r>
              <a:rPr lang="en-US" sz="1800" dirty="0"/>
              <a:t> lain.</a:t>
            </a:r>
          </a:p>
          <a:p>
            <a:endParaRPr lang="en-US" sz="1800" dirty="0"/>
          </a:p>
        </p:txBody>
      </p:sp>
    </p:spTree>
    <p:extLst>
      <p:ext uri="{BB962C8B-B14F-4D97-AF65-F5344CB8AC3E}">
        <p14:creationId xmlns:p14="http://schemas.microsoft.com/office/powerpoint/2010/main" xmlns="" val="24579934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Autofit/>
          </a:bodyPr>
          <a:lstStyle/>
          <a:p>
            <a:r>
              <a:rPr lang="en-US" sz="2000" dirty="0" smtClean="0"/>
              <a:t>William </a:t>
            </a:r>
            <a:r>
              <a:rPr lang="en-US" sz="2000" dirty="0"/>
              <a:t>Livingstone House (</a:t>
            </a:r>
            <a:r>
              <a:rPr lang="en-US" sz="2000" dirty="0" err="1"/>
              <a:t>dibangun</a:t>
            </a:r>
            <a:r>
              <a:rPr lang="en-US" sz="2000" dirty="0"/>
              <a:t> 1893), </a:t>
            </a:r>
            <a:r>
              <a:rPr lang="en-US" sz="2000" dirty="0" err="1"/>
              <a:t>salah</a:t>
            </a:r>
            <a:r>
              <a:rPr lang="en-US" sz="2000" dirty="0"/>
              <a:t> </a:t>
            </a:r>
            <a:r>
              <a:rPr lang="en-US" sz="2000" dirty="0" err="1"/>
              <a:t>satu</a:t>
            </a:r>
            <a:r>
              <a:rPr lang="en-US" sz="2000" dirty="0"/>
              <a:t> </a:t>
            </a:r>
            <a:r>
              <a:rPr lang="en-US" sz="2000" dirty="0" err="1"/>
              <a:t>rumah</a:t>
            </a:r>
            <a:r>
              <a:rPr lang="en-US" sz="2000" dirty="0"/>
              <a:t> </a:t>
            </a:r>
            <a:r>
              <a:rPr lang="en-US" sz="2000" dirty="0" err="1"/>
              <a:t>mewah</a:t>
            </a:r>
            <a:r>
              <a:rPr lang="en-US" sz="2000" dirty="0"/>
              <a:t> </a:t>
            </a:r>
            <a:r>
              <a:rPr lang="en-US" sz="2000" dirty="0" err="1"/>
              <a:t>karya</a:t>
            </a:r>
            <a:r>
              <a:rPr lang="en-US" sz="2000" dirty="0"/>
              <a:t> </a:t>
            </a:r>
            <a:r>
              <a:rPr lang="en-US" sz="2000" dirty="0" err="1"/>
              <a:t>arsitek</a:t>
            </a:r>
            <a:r>
              <a:rPr lang="en-US" sz="2000" dirty="0"/>
              <a:t> Albert Kahn, </a:t>
            </a:r>
            <a:r>
              <a:rPr lang="en-US" sz="2000" dirty="0" err="1"/>
              <a:t>kini</a:t>
            </a:r>
            <a:r>
              <a:rPr lang="en-US" sz="2000" dirty="0"/>
              <a:t> </a:t>
            </a:r>
            <a:r>
              <a:rPr lang="en-US" sz="2000" dirty="0" err="1"/>
              <a:t>telah</a:t>
            </a:r>
            <a:r>
              <a:rPr lang="en-US" sz="2000" dirty="0"/>
              <a:t> </a:t>
            </a:r>
            <a:r>
              <a:rPr lang="en-US" sz="2000" dirty="0" err="1"/>
              <a:t>runtuh</a:t>
            </a:r>
            <a:r>
              <a:rPr lang="en-US" sz="2000" dirty="0"/>
              <a:t>.</a:t>
            </a:r>
            <a:br>
              <a:rPr lang="en-US" sz="2000" dirty="0"/>
            </a:br>
            <a:endParaRPr lang="en-US" sz="2000" dirty="0"/>
          </a:p>
        </p:txBody>
      </p:sp>
      <p:pic>
        <p:nvPicPr>
          <p:cNvPr id="4098" name="Picture 2" descr="William Livingstone House (dibangun 1893), salah satu rumah mewah karya arsitek Albert Kahn, kini telah runtuh."/>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143000" y="1752600"/>
            <a:ext cx="5715000" cy="378114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7336516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1566</TotalTime>
  <Words>457</Words>
  <Application>Microsoft Office PowerPoint</Application>
  <PresentationFormat>On-screen Show (4:3)</PresentationFormat>
  <Paragraphs>34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 KOTA DETROIT: ANOMALI KOTA MODERN</vt:lpstr>
      <vt:lpstr>Anomali Kota Detroit</vt:lpstr>
      <vt:lpstr>Dampak Anomali</vt:lpstr>
      <vt:lpstr>Michigan Central Station, stasiun kereta api yang tak lagi berfungsi</vt:lpstr>
      <vt:lpstr>Foto di bawah ini menunjukkan kondisi Hastings Street, salah satu bekas pusat kota di Detroit. Di sana, dahulu orang-orang bekerja. </vt:lpstr>
      <vt:lpstr>Kemudian, ada foto tentang Lee Plaza Hotel, salah satu hotel paling terkenal dan mewah di  Detroit. Lee Plaza tutup pada tahun 1990-an. Sementara itu, meski masih berfungsi sebagai pusat kegiatan bisnis, sebagian kawasan Bellevue Avenue juga dipenuhi oleh bangunan-bangunan kosong, dengan kondisi tak terawat. </vt:lpstr>
      <vt:lpstr>Penyakit Kota Detroit</vt:lpstr>
      <vt:lpstr>Slide 8</vt:lpstr>
      <vt:lpstr>William Livingstone House (dibangun 1893), salah satu rumah mewah karya arsitek Albert Kahn, kini telah runtuh. </vt:lpstr>
      <vt:lpstr>Penyebab Kelumpuhan Detroit</vt:lpstr>
      <vt:lpstr>TUGAS MAHASISWA  (Kelompok per kota)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KOTA DETROIT: ANOMALI KOTA MODERN</dc:title>
  <dc:creator>HP</dc:creator>
  <cp:lastModifiedBy>Jaka</cp:lastModifiedBy>
  <cp:revision>8</cp:revision>
  <dcterms:created xsi:type="dcterms:W3CDTF">2016-04-13T03:13:12Z</dcterms:created>
  <dcterms:modified xsi:type="dcterms:W3CDTF">2018-03-22T21:50:21Z</dcterms:modified>
</cp:coreProperties>
</file>