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quickStyle2.xml" ContentType="application/vnd.openxmlformats-officedocument.drawingml.diagramStyle+xml"/>
  <Override PartName="/ppt/diagrams/quickStyle3.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4.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diagrams/colors2.xml" ContentType="application/vnd.openxmlformats-officedocument.drawingml.diagramCol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258" r:id="rId4"/>
    <p:sldId id="259" r:id="rId5"/>
    <p:sldId id="261" r:id="rId6"/>
    <p:sldId id="262" r:id="rId7"/>
    <p:sldId id="263" r:id="rId8"/>
    <p:sldId id="264" r:id="rId9"/>
    <p:sldId id="265" r:id="rId10"/>
    <p:sldId id="266" r:id="rId11"/>
    <p:sldId id="267" r:id="rId12"/>
    <p:sldId id="268"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41" d="100"/>
          <a:sy n="41" d="100"/>
        </p:scale>
        <p:origin x="-127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B3CFF4A-F9E5-44AA-88CF-ED663A1B3C3B}" type="doc">
      <dgm:prSet loTypeId="urn:microsoft.com/office/officeart/2005/8/layout/hProcess9" loCatId="process" qsTypeId="urn:microsoft.com/office/officeart/2005/8/quickstyle/simple1" qsCatId="simple" csTypeId="urn:microsoft.com/office/officeart/2005/8/colors/colorful1#1" csCatId="colorful" phldr="1"/>
      <dgm:spPr/>
    </dgm:pt>
    <dgm:pt modelId="{837336FA-64A1-4D76-A8CC-1A8FBFE06AF0}">
      <dgm:prSet phldrT="[Text]"/>
      <dgm:spPr/>
      <dgm:t>
        <a:bodyPr/>
        <a:lstStyle/>
        <a:p>
          <a:r>
            <a:rPr lang="id-ID" dirty="0" smtClean="0">
              <a:solidFill>
                <a:srgbClr val="FFFF00"/>
              </a:solidFill>
            </a:rPr>
            <a:t>Analisis situasi (existing condition</a:t>
          </a:r>
          <a:r>
            <a:rPr lang="id-ID" dirty="0" smtClean="0"/>
            <a:t>)</a:t>
          </a:r>
          <a:endParaRPr lang="id-ID" dirty="0"/>
        </a:p>
      </dgm:t>
    </dgm:pt>
    <dgm:pt modelId="{C13B92E6-888B-403E-849F-787EF35E2A9D}" type="parTrans" cxnId="{32E98E98-5054-4331-B41D-589D3787F6DB}">
      <dgm:prSet/>
      <dgm:spPr/>
      <dgm:t>
        <a:bodyPr/>
        <a:lstStyle/>
        <a:p>
          <a:endParaRPr lang="id-ID"/>
        </a:p>
      </dgm:t>
    </dgm:pt>
    <dgm:pt modelId="{E570DF39-42A9-4827-9013-2050EB84EF54}" type="sibTrans" cxnId="{32E98E98-5054-4331-B41D-589D3787F6DB}">
      <dgm:prSet/>
      <dgm:spPr/>
      <dgm:t>
        <a:bodyPr/>
        <a:lstStyle/>
        <a:p>
          <a:endParaRPr lang="id-ID"/>
        </a:p>
      </dgm:t>
    </dgm:pt>
    <dgm:pt modelId="{F53C8C91-F956-4F30-BA4C-704EC67247AC}">
      <dgm:prSet phldrT="[Text]"/>
      <dgm:spPr>
        <a:solidFill>
          <a:srgbClr val="17553D"/>
        </a:solidFill>
      </dgm:spPr>
      <dgm:t>
        <a:bodyPr/>
        <a:lstStyle/>
        <a:p>
          <a:r>
            <a:rPr lang="id-ID" dirty="0" smtClean="0">
              <a:solidFill>
                <a:srgbClr val="FFFF00"/>
              </a:solidFill>
            </a:rPr>
            <a:t>Perumusan Kondisi yang diharapkan (expecting condition)</a:t>
          </a:r>
          <a:endParaRPr lang="id-ID" dirty="0">
            <a:solidFill>
              <a:srgbClr val="FFFF00"/>
            </a:solidFill>
          </a:endParaRPr>
        </a:p>
      </dgm:t>
    </dgm:pt>
    <dgm:pt modelId="{599D0C60-8394-4201-96AA-3A336E42DEC0}" type="parTrans" cxnId="{724652E0-A807-4390-91F6-895A0128292F}">
      <dgm:prSet/>
      <dgm:spPr/>
      <dgm:t>
        <a:bodyPr/>
        <a:lstStyle/>
        <a:p>
          <a:endParaRPr lang="id-ID"/>
        </a:p>
      </dgm:t>
    </dgm:pt>
    <dgm:pt modelId="{332D138A-5CAA-4A80-B0F2-8841837956B1}" type="sibTrans" cxnId="{724652E0-A807-4390-91F6-895A0128292F}">
      <dgm:prSet/>
      <dgm:spPr/>
      <dgm:t>
        <a:bodyPr/>
        <a:lstStyle/>
        <a:p>
          <a:endParaRPr lang="id-ID"/>
        </a:p>
      </dgm:t>
    </dgm:pt>
    <dgm:pt modelId="{134F68B9-65C4-4DBA-91AA-FB519466BF99}">
      <dgm:prSet phldrT="[Text]"/>
      <dgm:spPr>
        <a:solidFill>
          <a:srgbClr val="C00000"/>
        </a:solidFill>
      </dgm:spPr>
      <dgm:t>
        <a:bodyPr/>
        <a:lstStyle/>
        <a:p>
          <a:r>
            <a:rPr lang="id-ID" dirty="0" smtClean="0">
              <a:solidFill>
                <a:srgbClr val="FFFF00"/>
              </a:solidFill>
            </a:rPr>
            <a:t>Perumusan Kebijakan Strategis </a:t>
          </a:r>
          <a:endParaRPr lang="id-ID" dirty="0">
            <a:solidFill>
              <a:srgbClr val="FFFF00"/>
            </a:solidFill>
          </a:endParaRPr>
        </a:p>
      </dgm:t>
    </dgm:pt>
    <dgm:pt modelId="{0766E6E7-4775-4DBD-A691-422ABDFF6288}" type="parTrans" cxnId="{8322EDF4-63A7-4DA3-83DF-630A994B18C1}">
      <dgm:prSet/>
      <dgm:spPr/>
      <dgm:t>
        <a:bodyPr/>
        <a:lstStyle/>
        <a:p>
          <a:endParaRPr lang="id-ID"/>
        </a:p>
      </dgm:t>
    </dgm:pt>
    <dgm:pt modelId="{63F38088-40BF-4517-9976-B02DCEB3A154}" type="sibTrans" cxnId="{8322EDF4-63A7-4DA3-83DF-630A994B18C1}">
      <dgm:prSet/>
      <dgm:spPr/>
      <dgm:t>
        <a:bodyPr/>
        <a:lstStyle/>
        <a:p>
          <a:endParaRPr lang="id-ID"/>
        </a:p>
      </dgm:t>
    </dgm:pt>
    <dgm:pt modelId="{B4D797C4-B0BE-4D87-A809-F25686990B93}">
      <dgm:prSet/>
      <dgm:spPr/>
      <dgm:t>
        <a:bodyPr/>
        <a:lstStyle/>
        <a:p>
          <a:r>
            <a:rPr lang="id-ID" dirty="0" smtClean="0"/>
            <a:t>Perumusan Peta Jalan (Agenda Tahunan) </a:t>
          </a:r>
          <a:endParaRPr lang="id-ID" dirty="0"/>
        </a:p>
      </dgm:t>
    </dgm:pt>
    <dgm:pt modelId="{6F9FC89B-0C4C-48AD-92BA-36912388A784}" type="parTrans" cxnId="{89BF9494-4DE0-4A32-B8E1-A4B58764C47F}">
      <dgm:prSet/>
      <dgm:spPr/>
      <dgm:t>
        <a:bodyPr/>
        <a:lstStyle/>
        <a:p>
          <a:endParaRPr lang="id-ID"/>
        </a:p>
      </dgm:t>
    </dgm:pt>
    <dgm:pt modelId="{DCF30A7F-54B6-46AF-BC05-5949174E3ADE}" type="sibTrans" cxnId="{89BF9494-4DE0-4A32-B8E1-A4B58764C47F}">
      <dgm:prSet/>
      <dgm:spPr/>
      <dgm:t>
        <a:bodyPr/>
        <a:lstStyle/>
        <a:p>
          <a:endParaRPr lang="id-ID"/>
        </a:p>
      </dgm:t>
    </dgm:pt>
    <dgm:pt modelId="{B5823BF4-E7B1-45DD-AD31-29A1DABBD7B9}">
      <dgm:prSet/>
      <dgm:spPr>
        <a:solidFill>
          <a:srgbClr val="92D050"/>
        </a:solidFill>
      </dgm:spPr>
      <dgm:t>
        <a:bodyPr/>
        <a:lstStyle/>
        <a:p>
          <a:r>
            <a:rPr lang="id-ID" dirty="0" smtClean="0"/>
            <a:t>Perumusan Target (Sasaran)</a:t>
          </a:r>
          <a:endParaRPr lang="id-ID" dirty="0"/>
        </a:p>
      </dgm:t>
    </dgm:pt>
    <dgm:pt modelId="{11482241-36D2-4329-9177-65F3783181E3}" type="parTrans" cxnId="{B90FEEC2-C483-4FA4-AF82-7CD7C7707DDA}">
      <dgm:prSet/>
      <dgm:spPr/>
      <dgm:t>
        <a:bodyPr/>
        <a:lstStyle/>
        <a:p>
          <a:endParaRPr lang="id-ID"/>
        </a:p>
      </dgm:t>
    </dgm:pt>
    <dgm:pt modelId="{93782334-FD61-4FA8-B10F-2B768A90D526}" type="sibTrans" cxnId="{B90FEEC2-C483-4FA4-AF82-7CD7C7707DDA}">
      <dgm:prSet/>
      <dgm:spPr/>
      <dgm:t>
        <a:bodyPr/>
        <a:lstStyle/>
        <a:p>
          <a:endParaRPr lang="id-ID"/>
        </a:p>
      </dgm:t>
    </dgm:pt>
    <dgm:pt modelId="{E2DF8097-F33E-4B0B-A2AE-658A62F2E9D2}" type="pres">
      <dgm:prSet presAssocID="{2B3CFF4A-F9E5-44AA-88CF-ED663A1B3C3B}" presName="CompostProcess" presStyleCnt="0">
        <dgm:presLayoutVars>
          <dgm:dir/>
          <dgm:resizeHandles val="exact"/>
        </dgm:presLayoutVars>
      </dgm:prSet>
      <dgm:spPr/>
    </dgm:pt>
    <dgm:pt modelId="{A1E5735A-F786-451F-B4BE-189CB763F7E5}" type="pres">
      <dgm:prSet presAssocID="{2B3CFF4A-F9E5-44AA-88CF-ED663A1B3C3B}" presName="arrow" presStyleLbl="bgShp" presStyleIdx="0" presStyleCnt="1"/>
      <dgm:spPr>
        <a:solidFill>
          <a:srgbClr val="7030A0"/>
        </a:solidFill>
      </dgm:spPr>
    </dgm:pt>
    <dgm:pt modelId="{430D07DB-CBED-48F5-88DC-08717DB97DF6}" type="pres">
      <dgm:prSet presAssocID="{2B3CFF4A-F9E5-44AA-88CF-ED663A1B3C3B}" presName="linearProcess" presStyleCnt="0"/>
      <dgm:spPr/>
    </dgm:pt>
    <dgm:pt modelId="{16DDC3BD-0785-43BC-8072-BD6475188B8F}" type="pres">
      <dgm:prSet presAssocID="{837336FA-64A1-4D76-A8CC-1A8FBFE06AF0}" presName="textNode" presStyleLbl="node1" presStyleIdx="0" presStyleCnt="5">
        <dgm:presLayoutVars>
          <dgm:bulletEnabled val="1"/>
        </dgm:presLayoutVars>
      </dgm:prSet>
      <dgm:spPr/>
      <dgm:t>
        <a:bodyPr/>
        <a:lstStyle/>
        <a:p>
          <a:endParaRPr lang="id-ID"/>
        </a:p>
      </dgm:t>
    </dgm:pt>
    <dgm:pt modelId="{D3B05F3A-4F3F-4400-AF50-70D4642E7FF8}" type="pres">
      <dgm:prSet presAssocID="{E570DF39-42A9-4827-9013-2050EB84EF54}" presName="sibTrans" presStyleCnt="0"/>
      <dgm:spPr/>
    </dgm:pt>
    <dgm:pt modelId="{F4FE1CA8-F749-4AD0-A917-6C611CC73D32}" type="pres">
      <dgm:prSet presAssocID="{F53C8C91-F956-4F30-BA4C-704EC67247AC}" presName="textNode" presStyleLbl="node1" presStyleIdx="1" presStyleCnt="5">
        <dgm:presLayoutVars>
          <dgm:bulletEnabled val="1"/>
        </dgm:presLayoutVars>
      </dgm:prSet>
      <dgm:spPr/>
      <dgm:t>
        <a:bodyPr/>
        <a:lstStyle/>
        <a:p>
          <a:endParaRPr lang="id-ID"/>
        </a:p>
      </dgm:t>
    </dgm:pt>
    <dgm:pt modelId="{CBA365DF-0808-4B1B-821B-F18842AE2EDB}" type="pres">
      <dgm:prSet presAssocID="{332D138A-5CAA-4A80-B0F2-8841837956B1}" presName="sibTrans" presStyleCnt="0"/>
      <dgm:spPr/>
    </dgm:pt>
    <dgm:pt modelId="{5A0076FE-9B05-4055-B47E-2482415DC5F6}" type="pres">
      <dgm:prSet presAssocID="{134F68B9-65C4-4DBA-91AA-FB519466BF99}" presName="textNode" presStyleLbl="node1" presStyleIdx="2" presStyleCnt="5">
        <dgm:presLayoutVars>
          <dgm:bulletEnabled val="1"/>
        </dgm:presLayoutVars>
      </dgm:prSet>
      <dgm:spPr/>
      <dgm:t>
        <a:bodyPr/>
        <a:lstStyle/>
        <a:p>
          <a:endParaRPr lang="id-ID"/>
        </a:p>
      </dgm:t>
    </dgm:pt>
    <dgm:pt modelId="{C1906AFA-BF89-402A-BDB0-38C605286DE7}" type="pres">
      <dgm:prSet presAssocID="{63F38088-40BF-4517-9976-B02DCEB3A154}" presName="sibTrans" presStyleCnt="0"/>
      <dgm:spPr/>
    </dgm:pt>
    <dgm:pt modelId="{68B62FF6-142B-46E4-9179-F05179105909}" type="pres">
      <dgm:prSet presAssocID="{B5823BF4-E7B1-45DD-AD31-29A1DABBD7B9}" presName="textNode" presStyleLbl="node1" presStyleIdx="3" presStyleCnt="5">
        <dgm:presLayoutVars>
          <dgm:bulletEnabled val="1"/>
        </dgm:presLayoutVars>
      </dgm:prSet>
      <dgm:spPr/>
      <dgm:t>
        <a:bodyPr/>
        <a:lstStyle/>
        <a:p>
          <a:endParaRPr lang="id-ID"/>
        </a:p>
      </dgm:t>
    </dgm:pt>
    <dgm:pt modelId="{77CD3BB5-5B19-4454-9CD8-BB7E1596303C}" type="pres">
      <dgm:prSet presAssocID="{93782334-FD61-4FA8-B10F-2B768A90D526}" presName="sibTrans" presStyleCnt="0"/>
      <dgm:spPr/>
    </dgm:pt>
    <dgm:pt modelId="{5BA49BB2-5DBE-424F-A073-1EFF35810D95}" type="pres">
      <dgm:prSet presAssocID="{B4D797C4-B0BE-4D87-A809-F25686990B93}" presName="textNode" presStyleLbl="node1" presStyleIdx="4" presStyleCnt="5">
        <dgm:presLayoutVars>
          <dgm:bulletEnabled val="1"/>
        </dgm:presLayoutVars>
      </dgm:prSet>
      <dgm:spPr/>
      <dgm:t>
        <a:bodyPr/>
        <a:lstStyle/>
        <a:p>
          <a:endParaRPr lang="id-ID"/>
        </a:p>
      </dgm:t>
    </dgm:pt>
  </dgm:ptLst>
  <dgm:cxnLst>
    <dgm:cxn modelId="{32E98E98-5054-4331-B41D-589D3787F6DB}" srcId="{2B3CFF4A-F9E5-44AA-88CF-ED663A1B3C3B}" destId="{837336FA-64A1-4D76-A8CC-1A8FBFE06AF0}" srcOrd="0" destOrd="0" parTransId="{C13B92E6-888B-403E-849F-787EF35E2A9D}" sibTransId="{E570DF39-42A9-4827-9013-2050EB84EF54}"/>
    <dgm:cxn modelId="{6847064E-B65F-4743-A5BF-CFCEFED17D6D}" type="presOf" srcId="{B5823BF4-E7B1-45DD-AD31-29A1DABBD7B9}" destId="{68B62FF6-142B-46E4-9179-F05179105909}" srcOrd="0" destOrd="0" presId="urn:microsoft.com/office/officeart/2005/8/layout/hProcess9"/>
    <dgm:cxn modelId="{6041AC54-3F3F-4E16-BC6C-BA748830F40A}" type="presOf" srcId="{B4D797C4-B0BE-4D87-A809-F25686990B93}" destId="{5BA49BB2-5DBE-424F-A073-1EFF35810D95}" srcOrd="0" destOrd="0" presId="urn:microsoft.com/office/officeart/2005/8/layout/hProcess9"/>
    <dgm:cxn modelId="{89BF9494-4DE0-4A32-B8E1-A4B58764C47F}" srcId="{2B3CFF4A-F9E5-44AA-88CF-ED663A1B3C3B}" destId="{B4D797C4-B0BE-4D87-A809-F25686990B93}" srcOrd="4" destOrd="0" parTransId="{6F9FC89B-0C4C-48AD-92BA-36912388A784}" sibTransId="{DCF30A7F-54B6-46AF-BC05-5949174E3ADE}"/>
    <dgm:cxn modelId="{679DF407-96C2-490B-A14E-08D74AA31234}" type="presOf" srcId="{2B3CFF4A-F9E5-44AA-88CF-ED663A1B3C3B}" destId="{E2DF8097-F33E-4B0B-A2AE-658A62F2E9D2}" srcOrd="0" destOrd="0" presId="urn:microsoft.com/office/officeart/2005/8/layout/hProcess9"/>
    <dgm:cxn modelId="{B90FEEC2-C483-4FA4-AF82-7CD7C7707DDA}" srcId="{2B3CFF4A-F9E5-44AA-88CF-ED663A1B3C3B}" destId="{B5823BF4-E7B1-45DD-AD31-29A1DABBD7B9}" srcOrd="3" destOrd="0" parTransId="{11482241-36D2-4329-9177-65F3783181E3}" sibTransId="{93782334-FD61-4FA8-B10F-2B768A90D526}"/>
    <dgm:cxn modelId="{8322EDF4-63A7-4DA3-83DF-630A994B18C1}" srcId="{2B3CFF4A-F9E5-44AA-88CF-ED663A1B3C3B}" destId="{134F68B9-65C4-4DBA-91AA-FB519466BF99}" srcOrd="2" destOrd="0" parTransId="{0766E6E7-4775-4DBD-A691-422ABDFF6288}" sibTransId="{63F38088-40BF-4517-9976-B02DCEB3A154}"/>
    <dgm:cxn modelId="{724652E0-A807-4390-91F6-895A0128292F}" srcId="{2B3CFF4A-F9E5-44AA-88CF-ED663A1B3C3B}" destId="{F53C8C91-F956-4F30-BA4C-704EC67247AC}" srcOrd="1" destOrd="0" parTransId="{599D0C60-8394-4201-96AA-3A336E42DEC0}" sibTransId="{332D138A-5CAA-4A80-B0F2-8841837956B1}"/>
    <dgm:cxn modelId="{929960A1-4300-4CE7-8E7C-C5F7B32FF2E9}" type="presOf" srcId="{837336FA-64A1-4D76-A8CC-1A8FBFE06AF0}" destId="{16DDC3BD-0785-43BC-8072-BD6475188B8F}" srcOrd="0" destOrd="0" presId="urn:microsoft.com/office/officeart/2005/8/layout/hProcess9"/>
    <dgm:cxn modelId="{D9A0A1C2-DD6F-4025-8071-C4D2FDB72830}" type="presOf" srcId="{F53C8C91-F956-4F30-BA4C-704EC67247AC}" destId="{F4FE1CA8-F749-4AD0-A917-6C611CC73D32}" srcOrd="0" destOrd="0" presId="urn:microsoft.com/office/officeart/2005/8/layout/hProcess9"/>
    <dgm:cxn modelId="{206E62AD-3E5D-4F6A-9B68-7F33456A2D3C}" type="presOf" srcId="{134F68B9-65C4-4DBA-91AA-FB519466BF99}" destId="{5A0076FE-9B05-4055-B47E-2482415DC5F6}" srcOrd="0" destOrd="0" presId="urn:microsoft.com/office/officeart/2005/8/layout/hProcess9"/>
    <dgm:cxn modelId="{28E55208-D5FE-402D-9055-F68FC43D53FF}" type="presParOf" srcId="{E2DF8097-F33E-4B0B-A2AE-658A62F2E9D2}" destId="{A1E5735A-F786-451F-B4BE-189CB763F7E5}" srcOrd="0" destOrd="0" presId="urn:microsoft.com/office/officeart/2005/8/layout/hProcess9"/>
    <dgm:cxn modelId="{53AD14F5-0ED4-42C3-BB1B-1E384A46F3B8}" type="presParOf" srcId="{E2DF8097-F33E-4B0B-A2AE-658A62F2E9D2}" destId="{430D07DB-CBED-48F5-88DC-08717DB97DF6}" srcOrd="1" destOrd="0" presId="urn:microsoft.com/office/officeart/2005/8/layout/hProcess9"/>
    <dgm:cxn modelId="{AD62C415-5609-411A-AE72-80A8B65DDF01}" type="presParOf" srcId="{430D07DB-CBED-48F5-88DC-08717DB97DF6}" destId="{16DDC3BD-0785-43BC-8072-BD6475188B8F}" srcOrd="0" destOrd="0" presId="urn:microsoft.com/office/officeart/2005/8/layout/hProcess9"/>
    <dgm:cxn modelId="{0EE9192A-D966-4FDC-B0BB-07288FB25047}" type="presParOf" srcId="{430D07DB-CBED-48F5-88DC-08717DB97DF6}" destId="{D3B05F3A-4F3F-4400-AF50-70D4642E7FF8}" srcOrd="1" destOrd="0" presId="urn:microsoft.com/office/officeart/2005/8/layout/hProcess9"/>
    <dgm:cxn modelId="{A18D65CD-9D85-4936-8158-A69384A2A5AB}" type="presParOf" srcId="{430D07DB-CBED-48F5-88DC-08717DB97DF6}" destId="{F4FE1CA8-F749-4AD0-A917-6C611CC73D32}" srcOrd="2" destOrd="0" presId="urn:microsoft.com/office/officeart/2005/8/layout/hProcess9"/>
    <dgm:cxn modelId="{D88ADBD0-A70D-4418-ACBC-3CCAEC00DDB3}" type="presParOf" srcId="{430D07DB-CBED-48F5-88DC-08717DB97DF6}" destId="{CBA365DF-0808-4B1B-821B-F18842AE2EDB}" srcOrd="3" destOrd="0" presId="urn:microsoft.com/office/officeart/2005/8/layout/hProcess9"/>
    <dgm:cxn modelId="{F5F0D57B-737A-41D3-9544-0A4C36090C9E}" type="presParOf" srcId="{430D07DB-CBED-48F5-88DC-08717DB97DF6}" destId="{5A0076FE-9B05-4055-B47E-2482415DC5F6}" srcOrd="4" destOrd="0" presId="urn:microsoft.com/office/officeart/2005/8/layout/hProcess9"/>
    <dgm:cxn modelId="{DF951B94-9BC7-4186-BFE3-268DC4BA62EA}" type="presParOf" srcId="{430D07DB-CBED-48F5-88DC-08717DB97DF6}" destId="{C1906AFA-BF89-402A-BDB0-38C605286DE7}" srcOrd="5" destOrd="0" presId="urn:microsoft.com/office/officeart/2005/8/layout/hProcess9"/>
    <dgm:cxn modelId="{5745527D-01AE-4AC1-ADB4-BCED13A25F54}" type="presParOf" srcId="{430D07DB-CBED-48F5-88DC-08717DB97DF6}" destId="{68B62FF6-142B-46E4-9179-F05179105909}" srcOrd="6" destOrd="0" presId="urn:microsoft.com/office/officeart/2005/8/layout/hProcess9"/>
    <dgm:cxn modelId="{DE9F51C8-C217-4D25-AE57-28E882E6573E}" type="presParOf" srcId="{430D07DB-CBED-48F5-88DC-08717DB97DF6}" destId="{77CD3BB5-5B19-4454-9CD8-BB7E1596303C}" srcOrd="7" destOrd="0" presId="urn:microsoft.com/office/officeart/2005/8/layout/hProcess9"/>
    <dgm:cxn modelId="{A7DCFB6E-AF09-460A-9DAC-1EF5DD0A5401}" type="presParOf" srcId="{430D07DB-CBED-48F5-88DC-08717DB97DF6}" destId="{5BA49BB2-5DBE-424F-A073-1EFF35810D95}" srcOrd="8" destOrd="0" presId="urn:microsoft.com/office/officeart/2005/8/layout/hProcess9"/>
  </dgm:cxnLst>
  <dgm:bg/>
  <dgm:whole/>
</dgm:dataModel>
</file>

<file path=ppt/diagrams/data2.xml><?xml version="1.0" encoding="utf-8"?>
<dgm:dataModel xmlns:dgm="http://schemas.openxmlformats.org/drawingml/2006/diagram" xmlns:a="http://schemas.openxmlformats.org/drawingml/2006/main">
  <dgm:ptLst>
    <dgm:pt modelId="{AE7312D9-4B75-478B-A82A-DFF1584EEBC3}" type="doc">
      <dgm:prSet loTypeId="urn:microsoft.com/office/officeart/2005/8/layout/process3" loCatId="process" qsTypeId="urn:microsoft.com/office/officeart/2005/8/quickstyle/simple1" qsCatId="simple" csTypeId="urn:microsoft.com/office/officeart/2005/8/colors/colorful1#2" csCatId="colorful" phldr="1"/>
      <dgm:spPr/>
      <dgm:t>
        <a:bodyPr/>
        <a:lstStyle/>
        <a:p>
          <a:endParaRPr lang="id-ID"/>
        </a:p>
      </dgm:t>
    </dgm:pt>
    <dgm:pt modelId="{462DB12A-9F63-4550-83A4-E1E1379F3F6F}">
      <dgm:prSet phldrT="[Text]"/>
      <dgm:spPr>
        <a:solidFill>
          <a:schemeClr val="accent5">
            <a:lumMod val="75000"/>
          </a:schemeClr>
        </a:solidFill>
      </dgm:spPr>
      <dgm:t>
        <a:bodyPr/>
        <a:lstStyle/>
        <a:p>
          <a:r>
            <a:rPr lang="id-ID" dirty="0" smtClean="0"/>
            <a:t>Deficit Thinking</a:t>
          </a:r>
          <a:endParaRPr lang="id-ID" dirty="0"/>
        </a:p>
      </dgm:t>
    </dgm:pt>
    <dgm:pt modelId="{A9C57B00-44A7-4021-8E40-2FC2F1FC6022}" type="parTrans" cxnId="{1BE45215-AC58-413E-AA99-907742D67576}">
      <dgm:prSet/>
      <dgm:spPr/>
      <dgm:t>
        <a:bodyPr/>
        <a:lstStyle/>
        <a:p>
          <a:endParaRPr lang="id-ID"/>
        </a:p>
      </dgm:t>
    </dgm:pt>
    <dgm:pt modelId="{E9F7C987-D510-4FCB-A22A-B094481C28FE}" type="sibTrans" cxnId="{1BE45215-AC58-413E-AA99-907742D67576}">
      <dgm:prSet/>
      <dgm:spPr>
        <a:solidFill>
          <a:schemeClr val="tx2">
            <a:lumMod val="75000"/>
          </a:schemeClr>
        </a:solidFill>
      </dgm:spPr>
      <dgm:t>
        <a:bodyPr/>
        <a:lstStyle/>
        <a:p>
          <a:endParaRPr lang="id-ID"/>
        </a:p>
      </dgm:t>
    </dgm:pt>
    <dgm:pt modelId="{C667EC81-1EEA-4976-9EB6-282CB3C4E3DD}">
      <dgm:prSet phldrT="[Text]"/>
      <dgm:spPr/>
      <dgm:t>
        <a:bodyPr/>
        <a:lstStyle/>
        <a:p>
          <a:r>
            <a:rPr lang="en-US" dirty="0" err="1" smtClean="0"/>
            <a:t>Identifikasi</a:t>
          </a:r>
          <a:r>
            <a:rPr lang="en-US" dirty="0" smtClean="0"/>
            <a:t> </a:t>
          </a:r>
          <a:r>
            <a:rPr lang="en-US" dirty="0" err="1" smtClean="0"/>
            <a:t>masalah</a:t>
          </a:r>
          <a:r>
            <a:rPr lang="en-US" dirty="0" smtClean="0"/>
            <a:t>; </a:t>
          </a:r>
          <a:r>
            <a:rPr lang="en-US" dirty="0" err="1" smtClean="0"/>
            <a:t>Analisis</a:t>
          </a:r>
          <a:r>
            <a:rPr lang="en-US" dirty="0" smtClean="0"/>
            <a:t> </a:t>
          </a:r>
          <a:r>
            <a:rPr lang="en-US" dirty="0" err="1" smtClean="0"/>
            <a:t>dan</a:t>
          </a:r>
          <a:r>
            <a:rPr lang="en-US" dirty="0" smtClean="0"/>
            <a:t> </a:t>
          </a:r>
          <a:r>
            <a:rPr lang="en-US" dirty="0" err="1" smtClean="0"/>
            <a:t>pemahaman</a:t>
          </a:r>
          <a:r>
            <a:rPr lang="en-US" dirty="0" smtClean="0"/>
            <a:t> </a:t>
          </a:r>
          <a:r>
            <a:rPr lang="en-US" dirty="0" err="1" smtClean="0"/>
            <a:t>masalah</a:t>
          </a:r>
          <a:r>
            <a:rPr lang="en-US" dirty="0" smtClean="0"/>
            <a:t>; </a:t>
          </a:r>
          <a:r>
            <a:rPr lang="en-US" dirty="0" err="1" smtClean="0"/>
            <a:t>Analisis</a:t>
          </a:r>
          <a:r>
            <a:rPr lang="en-US" dirty="0" smtClean="0"/>
            <a:t> </a:t>
          </a:r>
          <a:r>
            <a:rPr lang="en-US" dirty="0" err="1" smtClean="0"/>
            <a:t>sebab-dampak</a:t>
          </a:r>
          <a:endParaRPr lang="id-ID" dirty="0"/>
        </a:p>
      </dgm:t>
    </dgm:pt>
    <dgm:pt modelId="{A845C11C-5630-41CB-8AC1-FC749E849CDB}" type="parTrans" cxnId="{8FF394E5-2CEA-46F8-9C8A-7416C65F22AC}">
      <dgm:prSet/>
      <dgm:spPr/>
      <dgm:t>
        <a:bodyPr/>
        <a:lstStyle/>
        <a:p>
          <a:endParaRPr lang="id-ID"/>
        </a:p>
      </dgm:t>
    </dgm:pt>
    <dgm:pt modelId="{B95BF07D-8AF3-4E1D-8B60-97B7C8178CB2}" type="sibTrans" cxnId="{8FF394E5-2CEA-46F8-9C8A-7416C65F22AC}">
      <dgm:prSet/>
      <dgm:spPr/>
      <dgm:t>
        <a:bodyPr/>
        <a:lstStyle/>
        <a:p>
          <a:endParaRPr lang="id-ID"/>
        </a:p>
      </dgm:t>
    </dgm:pt>
    <dgm:pt modelId="{4E06E911-8589-486B-B6C2-E90F22B48DBD}">
      <dgm:prSet phldrT="[Text]"/>
      <dgm:spPr>
        <a:solidFill>
          <a:srgbClr val="FF0000"/>
        </a:solidFill>
      </dgm:spPr>
      <dgm:t>
        <a:bodyPr/>
        <a:lstStyle/>
        <a:p>
          <a:r>
            <a:rPr lang="id-ID" dirty="0" smtClean="0"/>
            <a:t>Vision Thinking</a:t>
          </a:r>
          <a:endParaRPr lang="id-ID" dirty="0"/>
        </a:p>
      </dgm:t>
    </dgm:pt>
    <dgm:pt modelId="{6B58460B-D23F-4C32-94AD-18B9EA1CD03D}" type="parTrans" cxnId="{5013594A-E8A5-4541-BFAC-18A2A1DDB952}">
      <dgm:prSet/>
      <dgm:spPr/>
      <dgm:t>
        <a:bodyPr/>
        <a:lstStyle/>
        <a:p>
          <a:endParaRPr lang="id-ID"/>
        </a:p>
      </dgm:t>
    </dgm:pt>
    <dgm:pt modelId="{FE900A49-DFCD-465F-A165-F84EEBFC0108}" type="sibTrans" cxnId="{5013594A-E8A5-4541-BFAC-18A2A1DDB952}">
      <dgm:prSet/>
      <dgm:spPr/>
      <dgm:t>
        <a:bodyPr/>
        <a:lstStyle/>
        <a:p>
          <a:endParaRPr lang="id-ID"/>
        </a:p>
      </dgm:t>
    </dgm:pt>
    <dgm:pt modelId="{5B9BEE66-B93A-4F78-BF9A-910CDA71AB96}">
      <dgm:prSet phldrT="[Text]"/>
      <dgm:spPr/>
      <dgm:t>
        <a:bodyPr/>
        <a:lstStyle/>
        <a:p>
          <a:r>
            <a:rPr lang="en-US" dirty="0" err="1" smtClean="0"/>
            <a:t>Mencari</a:t>
          </a:r>
          <a:r>
            <a:rPr lang="en-US" dirty="0" smtClean="0"/>
            <a:t> </a:t>
          </a:r>
          <a:r>
            <a:rPr lang="en-US" dirty="0" err="1" smtClean="0"/>
            <a:t>solusi</a:t>
          </a:r>
          <a:r>
            <a:rPr lang="en-US" dirty="0" smtClean="0"/>
            <a:t> </a:t>
          </a:r>
          <a:r>
            <a:rPr lang="en-US" dirty="0" err="1" smtClean="0"/>
            <a:t>alternatif</a:t>
          </a:r>
          <a:r>
            <a:rPr lang="en-US" dirty="0" smtClean="0"/>
            <a:t>, </a:t>
          </a:r>
          <a:r>
            <a:rPr lang="en-US" dirty="0" err="1" smtClean="0"/>
            <a:t>Menyusun</a:t>
          </a:r>
          <a:r>
            <a:rPr lang="en-US" dirty="0" smtClean="0"/>
            <a:t> </a:t>
          </a:r>
          <a:r>
            <a:rPr lang="en-US" dirty="0" err="1" smtClean="0"/>
            <a:t>visi-misi-tujuan</a:t>
          </a:r>
          <a:r>
            <a:rPr lang="en-US" dirty="0" smtClean="0"/>
            <a:t>,</a:t>
          </a:r>
          <a:endParaRPr lang="id-ID" dirty="0"/>
        </a:p>
      </dgm:t>
    </dgm:pt>
    <dgm:pt modelId="{94FB864A-FB86-47B1-9884-3A1A519415F2}" type="parTrans" cxnId="{3102A419-0308-4F9D-B4CF-3964D0938C24}">
      <dgm:prSet/>
      <dgm:spPr/>
      <dgm:t>
        <a:bodyPr/>
        <a:lstStyle/>
        <a:p>
          <a:endParaRPr lang="id-ID"/>
        </a:p>
      </dgm:t>
    </dgm:pt>
    <dgm:pt modelId="{D59982AE-BC8A-4CB6-92BD-BEA2137CD41A}" type="sibTrans" cxnId="{3102A419-0308-4F9D-B4CF-3964D0938C24}">
      <dgm:prSet/>
      <dgm:spPr/>
      <dgm:t>
        <a:bodyPr/>
        <a:lstStyle/>
        <a:p>
          <a:endParaRPr lang="id-ID"/>
        </a:p>
      </dgm:t>
    </dgm:pt>
    <dgm:pt modelId="{CFEB4336-B934-4A06-88DB-2AF38B6574E9}">
      <dgm:prSet/>
      <dgm:spPr/>
      <dgm:t>
        <a:bodyPr/>
        <a:lstStyle/>
        <a:p>
          <a:r>
            <a:rPr lang="en-US" dirty="0" err="1" smtClean="0"/>
            <a:t>Menyiapkan</a:t>
          </a:r>
          <a:r>
            <a:rPr lang="en-US" dirty="0" smtClean="0"/>
            <a:t> </a:t>
          </a:r>
          <a:r>
            <a:rPr lang="en-US" dirty="0" err="1" smtClean="0"/>
            <a:t>rencana</a:t>
          </a:r>
          <a:r>
            <a:rPr lang="en-US" dirty="0" smtClean="0"/>
            <a:t> </a:t>
          </a:r>
          <a:r>
            <a:rPr lang="en-US" dirty="0" err="1" smtClean="0"/>
            <a:t>aksi</a:t>
          </a:r>
          <a:r>
            <a:rPr lang="en-US" dirty="0" smtClean="0"/>
            <a:t> </a:t>
          </a:r>
          <a:r>
            <a:rPr lang="en-US" dirty="0" err="1" smtClean="0"/>
            <a:t>dan</a:t>
          </a:r>
          <a:r>
            <a:rPr lang="en-US" dirty="0" smtClean="0"/>
            <a:t> </a:t>
          </a:r>
          <a:r>
            <a:rPr lang="en-US" dirty="0" err="1" smtClean="0"/>
            <a:t>langkahnya</a:t>
          </a:r>
          <a:r>
            <a:rPr lang="en-US" dirty="0" smtClean="0"/>
            <a:t> </a:t>
          </a:r>
          <a:endParaRPr lang="id-ID" dirty="0"/>
        </a:p>
      </dgm:t>
    </dgm:pt>
    <dgm:pt modelId="{9EE0AFEB-2615-40F4-A0F9-EFD4B8747DF8}" type="parTrans" cxnId="{D986EE0B-5F17-4549-B2E7-B0D13CFF8F82}">
      <dgm:prSet/>
      <dgm:spPr/>
      <dgm:t>
        <a:bodyPr/>
        <a:lstStyle/>
        <a:p>
          <a:endParaRPr lang="id-ID"/>
        </a:p>
      </dgm:t>
    </dgm:pt>
    <dgm:pt modelId="{05E3E018-6D1C-4F3F-87D1-983A283B1DB6}" type="sibTrans" cxnId="{D986EE0B-5F17-4549-B2E7-B0D13CFF8F82}">
      <dgm:prSet/>
      <dgm:spPr/>
      <dgm:t>
        <a:bodyPr/>
        <a:lstStyle/>
        <a:p>
          <a:endParaRPr lang="id-ID"/>
        </a:p>
      </dgm:t>
    </dgm:pt>
    <dgm:pt modelId="{FF7B09F3-21CC-42DC-99EF-884F5D919E57}" type="pres">
      <dgm:prSet presAssocID="{AE7312D9-4B75-478B-A82A-DFF1584EEBC3}" presName="linearFlow" presStyleCnt="0">
        <dgm:presLayoutVars>
          <dgm:dir/>
          <dgm:animLvl val="lvl"/>
          <dgm:resizeHandles val="exact"/>
        </dgm:presLayoutVars>
      </dgm:prSet>
      <dgm:spPr/>
      <dgm:t>
        <a:bodyPr/>
        <a:lstStyle/>
        <a:p>
          <a:endParaRPr lang="id-ID"/>
        </a:p>
      </dgm:t>
    </dgm:pt>
    <dgm:pt modelId="{989FA9F5-5052-44C7-9918-484F0ABF660A}" type="pres">
      <dgm:prSet presAssocID="{462DB12A-9F63-4550-83A4-E1E1379F3F6F}" presName="composite" presStyleCnt="0"/>
      <dgm:spPr/>
    </dgm:pt>
    <dgm:pt modelId="{88C6878A-0D12-455F-94EE-0BB0D0E86154}" type="pres">
      <dgm:prSet presAssocID="{462DB12A-9F63-4550-83A4-E1E1379F3F6F}" presName="parTx" presStyleLbl="node1" presStyleIdx="0" presStyleCnt="2">
        <dgm:presLayoutVars>
          <dgm:chMax val="0"/>
          <dgm:chPref val="0"/>
          <dgm:bulletEnabled val="1"/>
        </dgm:presLayoutVars>
      </dgm:prSet>
      <dgm:spPr/>
      <dgm:t>
        <a:bodyPr/>
        <a:lstStyle/>
        <a:p>
          <a:endParaRPr lang="id-ID"/>
        </a:p>
      </dgm:t>
    </dgm:pt>
    <dgm:pt modelId="{B0483126-6216-4FDB-BA00-458C1EE41829}" type="pres">
      <dgm:prSet presAssocID="{462DB12A-9F63-4550-83A4-E1E1379F3F6F}" presName="parSh" presStyleLbl="node1" presStyleIdx="0" presStyleCnt="2"/>
      <dgm:spPr/>
      <dgm:t>
        <a:bodyPr/>
        <a:lstStyle/>
        <a:p>
          <a:endParaRPr lang="id-ID"/>
        </a:p>
      </dgm:t>
    </dgm:pt>
    <dgm:pt modelId="{80E17B80-FDD0-4F8C-A4FB-E3A7814878C2}" type="pres">
      <dgm:prSet presAssocID="{462DB12A-9F63-4550-83A4-E1E1379F3F6F}" presName="desTx" presStyleLbl="fgAcc1" presStyleIdx="0" presStyleCnt="2">
        <dgm:presLayoutVars>
          <dgm:bulletEnabled val="1"/>
        </dgm:presLayoutVars>
      </dgm:prSet>
      <dgm:spPr/>
      <dgm:t>
        <a:bodyPr/>
        <a:lstStyle/>
        <a:p>
          <a:endParaRPr lang="id-ID"/>
        </a:p>
      </dgm:t>
    </dgm:pt>
    <dgm:pt modelId="{EFBEDD80-D5E8-44D4-B072-97DAF341B0B6}" type="pres">
      <dgm:prSet presAssocID="{E9F7C987-D510-4FCB-A22A-B094481C28FE}" presName="sibTrans" presStyleLbl="sibTrans2D1" presStyleIdx="0" presStyleCnt="1"/>
      <dgm:spPr/>
      <dgm:t>
        <a:bodyPr/>
        <a:lstStyle/>
        <a:p>
          <a:endParaRPr lang="id-ID"/>
        </a:p>
      </dgm:t>
    </dgm:pt>
    <dgm:pt modelId="{B52545D8-D3A6-470D-879A-7DE8CBA678C5}" type="pres">
      <dgm:prSet presAssocID="{E9F7C987-D510-4FCB-A22A-B094481C28FE}" presName="connTx" presStyleLbl="sibTrans2D1" presStyleIdx="0" presStyleCnt="1"/>
      <dgm:spPr/>
      <dgm:t>
        <a:bodyPr/>
        <a:lstStyle/>
        <a:p>
          <a:endParaRPr lang="id-ID"/>
        </a:p>
      </dgm:t>
    </dgm:pt>
    <dgm:pt modelId="{65B4108D-9D4B-43F3-B30F-E9CB4F21FC87}" type="pres">
      <dgm:prSet presAssocID="{4E06E911-8589-486B-B6C2-E90F22B48DBD}" presName="composite" presStyleCnt="0"/>
      <dgm:spPr/>
    </dgm:pt>
    <dgm:pt modelId="{7EBD3C28-8442-4245-B72A-683DF49B2353}" type="pres">
      <dgm:prSet presAssocID="{4E06E911-8589-486B-B6C2-E90F22B48DBD}" presName="parTx" presStyleLbl="node1" presStyleIdx="0" presStyleCnt="2">
        <dgm:presLayoutVars>
          <dgm:chMax val="0"/>
          <dgm:chPref val="0"/>
          <dgm:bulletEnabled val="1"/>
        </dgm:presLayoutVars>
      </dgm:prSet>
      <dgm:spPr/>
      <dgm:t>
        <a:bodyPr/>
        <a:lstStyle/>
        <a:p>
          <a:endParaRPr lang="id-ID"/>
        </a:p>
      </dgm:t>
    </dgm:pt>
    <dgm:pt modelId="{66DE2A6D-0D7A-4C62-A655-064D1DF988B6}" type="pres">
      <dgm:prSet presAssocID="{4E06E911-8589-486B-B6C2-E90F22B48DBD}" presName="parSh" presStyleLbl="node1" presStyleIdx="1" presStyleCnt="2"/>
      <dgm:spPr/>
      <dgm:t>
        <a:bodyPr/>
        <a:lstStyle/>
        <a:p>
          <a:endParaRPr lang="id-ID"/>
        </a:p>
      </dgm:t>
    </dgm:pt>
    <dgm:pt modelId="{1D7F27A4-E808-4A33-A386-10897070D805}" type="pres">
      <dgm:prSet presAssocID="{4E06E911-8589-486B-B6C2-E90F22B48DBD}" presName="desTx" presStyleLbl="fgAcc1" presStyleIdx="1" presStyleCnt="2">
        <dgm:presLayoutVars>
          <dgm:bulletEnabled val="1"/>
        </dgm:presLayoutVars>
      </dgm:prSet>
      <dgm:spPr/>
      <dgm:t>
        <a:bodyPr/>
        <a:lstStyle/>
        <a:p>
          <a:endParaRPr lang="id-ID"/>
        </a:p>
      </dgm:t>
    </dgm:pt>
  </dgm:ptLst>
  <dgm:cxnLst>
    <dgm:cxn modelId="{5013594A-E8A5-4541-BFAC-18A2A1DDB952}" srcId="{AE7312D9-4B75-478B-A82A-DFF1584EEBC3}" destId="{4E06E911-8589-486B-B6C2-E90F22B48DBD}" srcOrd="1" destOrd="0" parTransId="{6B58460B-D23F-4C32-94AD-18B9EA1CD03D}" sibTransId="{FE900A49-DFCD-465F-A165-F84EEBFC0108}"/>
    <dgm:cxn modelId="{1BE45215-AC58-413E-AA99-907742D67576}" srcId="{AE7312D9-4B75-478B-A82A-DFF1584EEBC3}" destId="{462DB12A-9F63-4550-83A4-E1E1379F3F6F}" srcOrd="0" destOrd="0" parTransId="{A9C57B00-44A7-4021-8E40-2FC2F1FC6022}" sibTransId="{E9F7C987-D510-4FCB-A22A-B094481C28FE}"/>
    <dgm:cxn modelId="{8FF394E5-2CEA-46F8-9C8A-7416C65F22AC}" srcId="{462DB12A-9F63-4550-83A4-E1E1379F3F6F}" destId="{C667EC81-1EEA-4976-9EB6-282CB3C4E3DD}" srcOrd="0" destOrd="0" parTransId="{A845C11C-5630-41CB-8AC1-FC749E849CDB}" sibTransId="{B95BF07D-8AF3-4E1D-8B60-97B7C8178CB2}"/>
    <dgm:cxn modelId="{8D7D6D46-1966-448D-A9AB-71AAA717B285}" type="presOf" srcId="{CFEB4336-B934-4A06-88DB-2AF38B6574E9}" destId="{1D7F27A4-E808-4A33-A386-10897070D805}" srcOrd="0" destOrd="1" presId="urn:microsoft.com/office/officeart/2005/8/layout/process3"/>
    <dgm:cxn modelId="{50AE5E48-707E-42DB-8A46-EFBD4EDDCB4A}" type="presOf" srcId="{5B9BEE66-B93A-4F78-BF9A-910CDA71AB96}" destId="{1D7F27A4-E808-4A33-A386-10897070D805}" srcOrd="0" destOrd="0" presId="urn:microsoft.com/office/officeart/2005/8/layout/process3"/>
    <dgm:cxn modelId="{BE850995-D07E-4BE8-B1C5-9778180EC9FB}" type="presOf" srcId="{4E06E911-8589-486B-B6C2-E90F22B48DBD}" destId="{66DE2A6D-0D7A-4C62-A655-064D1DF988B6}" srcOrd="1" destOrd="0" presId="urn:microsoft.com/office/officeart/2005/8/layout/process3"/>
    <dgm:cxn modelId="{1AF9732A-E859-4656-BE2A-244BF8E9A5CC}" type="presOf" srcId="{E9F7C987-D510-4FCB-A22A-B094481C28FE}" destId="{EFBEDD80-D5E8-44D4-B072-97DAF341B0B6}" srcOrd="0" destOrd="0" presId="urn:microsoft.com/office/officeart/2005/8/layout/process3"/>
    <dgm:cxn modelId="{6F4AB210-01CE-405B-B5F1-A4BF310FA9BE}" type="presOf" srcId="{E9F7C987-D510-4FCB-A22A-B094481C28FE}" destId="{B52545D8-D3A6-470D-879A-7DE8CBA678C5}" srcOrd="1" destOrd="0" presId="urn:microsoft.com/office/officeart/2005/8/layout/process3"/>
    <dgm:cxn modelId="{3102A419-0308-4F9D-B4CF-3964D0938C24}" srcId="{4E06E911-8589-486B-B6C2-E90F22B48DBD}" destId="{5B9BEE66-B93A-4F78-BF9A-910CDA71AB96}" srcOrd="0" destOrd="0" parTransId="{94FB864A-FB86-47B1-9884-3A1A519415F2}" sibTransId="{D59982AE-BC8A-4CB6-92BD-BEA2137CD41A}"/>
    <dgm:cxn modelId="{01CCA98E-DD08-4014-9646-151BC3E6DF0E}" type="presOf" srcId="{462DB12A-9F63-4550-83A4-E1E1379F3F6F}" destId="{B0483126-6216-4FDB-BA00-458C1EE41829}" srcOrd="1" destOrd="0" presId="urn:microsoft.com/office/officeart/2005/8/layout/process3"/>
    <dgm:cxn modelId="{A63C1209-9703-4D93-9BF7-0D3B9DD5066F}" type="presOf" srcId="{4E06E911-8589-486B-B6C2-E90F22B48DBD}" destId="{7EBD3C28-8442-4245-B72A-683DF49B2353}" srcOrd="0" destOrd="0" presId="urn:microsoft.com/office/officeart/2005/8/layout/process3"/>
    <dgm:cxn modelId="{1E30F585-1445-4D7F-80E6-81FA30A6C059}" type="presOf" srcId="{462DB12A-9F63-4550-83A4-E1E1379F3F6F}" destId="{88C6878A-0D12-455F-94EE-0BB0D0E86154}" srcOrd="0" destOrd="0" presId="urn:microsoft.com/office/officeart/2005/8/layout/process3"/>
    <dgm:cxn modelId="{D986EE0B-5F17-4549-B2E7-B0D13CFF8F82}" srcId="{4E06E911-8589-486B-B6C2-E90F22B48DBD}" destId="{CFEB4336-B934-4A06-88DB-2AF38B6574E9}" srcOrd="1" destOrd="0" parTransId="{9EE0AFEB-2615-40F4-A0F9-EFD4B8747DF8}" sibTransId="{05E3E018-6D1C-4F3F-87D1-983A283B1DB6}"/>
    <dgm:cxn modelId="{DEE7A4C5-6AF9-4505-B2A3-C40A40D570A0}" type="presOf" srcId="{AE7312D9-4B75-478B-A82A-DFF1584EEBC3}" destId="{FF7B09F3-21CC-42DC-99EF-884F5D919E57}" srcOrd="0" destOrd="0" presId="urn:microsoft.com/office/officeart/2005/8/layout/process3"/>
    <dgm:cxn modelId="{71B99748-EBB5-459B-873E-18304582BAF0}" type="presOf" srcId="{C667EC81-1EEA-4976-9EB6-282CB3C4E3DD}" destId="{80E17B80-FDD0-4F8C-A4FB-E3A7814878C2}" srcOrd="0" destOrd="0" presId="urn:microsoft.com/office/officeart/2005/8/layout/process3"/>
    <dgm:cxn modelId="{175C1B52-DF5A-42B3-A79D-FC5312EAD6BA}" type="presParOf" srcId="{FF7B09F3-21CC-42DC-99EF-884F5D919E57}" destId="{989FA9F5-5052-44C7-9918-484F0ABF660A}" srcOrd="0" destOrd="0" presId="urn:microsoft.com/office/officeart/2005/8/layout/process3"/>
    <dgm:cxn modelId="{291F9EE0-C930-49F1-8491-56D23873DD18}" type="presParOf" srcId="{989FA9F5-5052-44C7-9918-484F0ABF660A}" destId="{88C6878A-0D12-455F-94EE-0BB0D0E86154}" srcOrd="0" destOrd="0" presId="urn:microsoft.com/office/officeart/2005/8/layout/process3"/>
    <dgm:cxn modelId="{921B6B6A-12CB-41A2-9D6F-38E9F424D9CB}" type="presParOf" srcId="{989FA9F5-5052-44C7-9918-484F0ABF660A}" destId="{B0483126-6216-4FDB-BA00-458C1EE41829}" srcOrd="1" destOrd="0" presId="urn:microsoft.com/office/officeart/2005/8/layout/process3"/>
    <dgm:cxn modelId="{438F29A6-30F8-4167-932F-AD1790B29129}" type="presParOf" srcId="{989FA9F5-5052-44C7-9918-484F0ABF660A}" destId="{80E17B80-FDD0-4F8C-A4FB-E3A7814878C2}" srcOrd="2" destOrd="0" presId="urn:microsoft.com/office/officeart/2005/8/layout/process3"/>
    <dgm:cxn modelId="{DACD65DC-1AC9-47E3-9DDD-4448A973A7C0}" type="presParOf" srcId="{FF7B09F3-21CC-42DC-99EF-884F5D919E57}" destId="{EFBEDD80-D5E8-44D4-B072-97DAF341B0B6}" srcOrd="1" destOrd="0" presId="urn:microsoft.com/office/officeart/2005/8/layout/process3"/>
    <dgm:cxn modelId="{56D7C687-EC6F-4496-A390-C50BA078477C}" type="presParOf" srcId="{EFBEDD80-D5E8-44D4-B072-97DAF341B0B6}" destId="{B52545D8-D3A6-470D-879A-7DE8CBA678C5}" srcOrd="0" destOrd="0" presId="urn:microsoft.com/office/officeart/2005/8/layout/process3"/>
    <dgm:cxn modelId="{7E0A2DA1-F45A-4D43-85EE-F3E6D9298BBD}" type="presParOf" srcId="{FF7B09F3-21CC-42DC-99EF-884F5D919E57}" destId="{65B4108D-9D4B-43F3-B30F-E9CB4F21FC87}" srcOrd="2" destOrd="0" presId="urn:microsoft.com/office/officeart/2005/8/layout/process3"/>
    <dgm:cxn modelId="{A35793B0-F1FD-4DE4-B5BA-0AA09D8CA47B}" type="presParOf" srcId="{65B4108D-9D4B-43F3-B30F-E9CB4F21FC87}" destId="{7EBD3C28-8442-4245-B72A-683DF49B2353}" srcOrd="0" destOrd="0" presId="urn:microsoft.com/office/officeart/2005/8/layout/process3"/>
    <dgm:cxn modelId="{DCC40B06-260C-4837-8679-90AED8E3CA2F}" type="presParOf" srcId="{65B4108D-9D4B-43F3-B30F-E9CB4F21FC87}" destId="{66DE2A6D-0D7A-4C62-A655-064D1DF988B6}" srcOrd="1" destOrd="0" presId="urn:microsoft.com/office/officeart/2005/8/layout/process3"/>
    <dgm:cxn modelId="{3C723210-EBFF-4052-B023-871443A10A64}" type="presParOf" srcId="{65B4108D-9D4B-43F3-B30F-E9CB4F21FC87}" destId="{1D7F27A4-E808-4A33-A386-10897070D805}" srcOrd="2" destOrd="0" presId="urn:microsoft.com/office/officeart/2005/8/layout/process3"/>
  </dgm:cxnLst>
  <dgm:bg/>
  <dgm:whole/>
</dgm:dataModel>
</file>

<file path=ppt/diagrams/data3.xml><?xml version="1.0" encoding="utf-8"?>
<dgm:dataModel xmlns:dgm="http://schemas.openxmlformats.org/drawingml/2006/diagram" xmlns:a="http://schemas.openxmlformats.org/drawingml/2006/main">
  <dgm:ptLst>
    <dgm:pt modelId="{A15C7C9E-41AD-4437-AC08-C21978143966}"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id-ID"/>
        </a:p>
      </dgm:t>
    </dgm:pt>
    <dgm:pt modelId="{A0BAE531-5B59-45EC-9AAD-9EAB630710E3}">
      <dgm:prSet phldrT="[Text]"/>
      <dgm:spPr>
        <a:solidFill>
          <a:srgbClr val="FF0000"/>
        </a:solidFill>
      </dgm:spPr>
      <dgm:t>
        <a:bodyPr/>
        <a:lstStyle/>
        <a:p>
          <a:r>
            <a:rPr lang="id-ID" dirty="0" smtClean="0"/>
            <a:t>DISCOVERY</a:t>
          </a:r>
          <a:endParaRPr lang="id-ID" dirty="0"/>
        </a:p>
      </dgm:t>
    </dgm:pt>
    <dgm:pt modelId="{D701F167-5281-483E-A452-EC7669938CB2}" type="parTrans" cxnId="{42DB86FE-2D34-43D4-A595-A3B389C1016B}">
      <dgm:prSet/>
      <dgm:spPr/>
      <dgm:t>
        <a:bodyPr/>
        <a:lstStyle/>
        <a:p>
          <a:endParaRPr lang="id-ID"/>
        </a:p>
      </dgm:t>
    </dgm:pt>
    <dgm:pt modelId="{AE5F8099-47B5-482B-9AB4-DAFB1CEDB38A}" type="sibTrans" cxnId="{42DB86FE-2D34-43D4-A595-A3B389C1016B}">
      <dgm:prSet/>
      <dgm:spPr/>
      <dgm:t>
        <a:bodyPr/>
        <a:lstStyle/>
        <a:p>
          <a:endParaRPr lang="id-ID"/>
        </a:p>
      </dgm:t>
    </dgm:pt>
    <dgm:pt modelId="{701B3676-320D-4CAD-8D4C-76F54EECDFEB}">
      <dgm:prSet phldrT="[Text]"/>
      <dgm:spPr>
        <a:solidFill>
          <a:srgbClr val="9E7800"/>
        </a:solidFill>
      </dgm:spPr>
      <dgm:t>
        <a:bodyPr/>
        <a:lstStyle/>
        <a:p>
          <a:r>
            <a:rPr lang="id-ID" dirty="0" smtClean="0"/>
            <a:t>DREAM</a:t>
          </a:r>
          <a:endParaRPr lang="id-ID" dirty="0"/>
        </a:p>
      </dgm:t>
    </dgm:pt>
    <dgm:pt modelId="{E8685129-64DF-4FA6-9A8D-AF77DBC89A9E}" type="parTrans" cxnId="{EE135DFF-1389-480D-B2F4-FCE434734478}">
      <dgm:prSet/>
      <dgm:spPr/>
      <dgm:t>
        <a:bodyPr/>
        <a:lstStyle/>
        <a:p>
          <a:endParaRPr lang="id-ID"/>
        </a:p>
      </dgm:t>
    </dgm:pt>
    <dgm:pt modelId="{1AEE18B9-1F85-4D70-A92B-3B8D2DBD3D52}" type="sibTrans" cxnId="{EE135DFF-1389-480D-B2F4-FCE434734478}">
      <dgm:prSet/>
      <dgm:spPr/>
      <dgm:t>
        <a:bodyPr/>
        <a:lstStyle/>
        <a:p>
          <a:endParaRPr lang="id-ID"/>
        </a:p>
      </dgm:t>
    </dgm:pt>
    <dgm:pt modelId="{9AD3D4C1-BD48-4446-85D1-9FDD2E71A8D8}">
      <dgm:prSet phldrT="[Text]"/>
      <dgm:spPr/>
      <dgm:t>
        <a:bodyPr/>
        <a:lstStyle/>
        <a:p>
          <a:r>
            <a:rPr lang="id-ID" dirty="0" smtClean="0"/>
            <a:t>DESIGN</a:t>
          </a:r>
          <a:endParaRPr lang="id-ID" dirty="0"/>
        </a:p>
      </dgm:t>
    </dgm:pt>
    <dgm:pt modelId="{50290A33-46FA-4850-97FD-7FA1B721C77C}" type="parTrans" cxnId="{9F68A122-FD66-411D-8752-C3D5D89C6589}">
      <dgm:prSet/>
      <dgm:spPr/>
      <dgm:t>
        <a:bodyPr/>
        <a:lstStyle/>
        <a:p>
          <a:endParaRPr lang="id-ID"/>
        </a:p>
      </dgm:t>
    </dgm:pt>
    <dgm:pt modelId="{ABA0CF30-5E77-4084-92B7-37D161242FA2}" type="sibTrans" cxnId="{9F68A122-FD66-411D-8752-C3D5D89C6589}">
      <dgm:prSet/>
      <dgm:spPr/>
      <dgm:t>
        <a:bodyPr/>
        <a:lstStyle/>
        <a:p>
          <a:endParaRPr lang="id-ID"/>
        </a:p>
      </dgm:t>
    </dgm:pt>
    <dgm:pt modelId="{8559F030-30E3-430A-A8E7-FD80300276D3}">
      <dgm:prSet/>
      <dgm:spPr>
        <a:solidFill>
          <a:srgbClr val="7030A0"/>
        </a:solidFill>
      </dgm:spPr>
      <dgm:t>
        <a:bodyPr/>
        <a:lstStyle/>
        <a:p>
          <a:r>
            <a:rPr lang="en-US" b="1" dirty="0" smtClean="0"/>
            <a:t>DESTINY-DELIVERY</a:t>
          </a:r>
          <a:endParaRPr lang="id-ID" dirty="0"/>
        </a:p>
      </dgm:t>
    </dgm:pt>
    <dgm:pt modelId="{8DE3A449-2688-42D7-861C-5B8B1AB518B2}" type="parTrans" cxnId="{E3992CA6-7B63-4CC5-88B6-70AD50DBC7D8}">
      <dgm:prSet/>
      <dgm:spPr/>
      <dgm:t>
        <a:bodyPr/>
        <a:lstStyle/>
        <a:p>
          <a:endParaRPr lang="id-ID"/>
        </a:p>
      </dgm:t>
    </dgm:pt>
    <dgm:pt modelId="{2F003AEE-EB07-427C-BE21-050A04EE8C76}" type="sibTrans" cxnId="{E3992CA6-7B63-4CC5-88B6-70AD50DBC7D8}">
      <dgm:prSet/>
      <dgm:spPr/>
      <dgm:t>
        <a:bodyPr/>
        <a:lstStyle/>
        <a:p>
          <a:endParaRPr lang="id-ID"/>
        </a:p>
      </dgm:t>
    </dgm:pt>
    <dgm:pt modelId="{A387C392-1195-487A-B0FC-1AAD1C5B2105}" type="pres">
      <dgm:prSet presAssocID="{A15C7C9E-41AD-4437-AC08-C21978143966}" presName="cycle" presStyleCnt="0">
        <dgm:presLayoutVars>
          <dgm:dir/>
          <dgm:resizeHandles val="exact"/>
        </dgm:presLayoutVars>
      </dgm:prSet>
      <dgm:spPr/>
      <dgm:t>
        <a:bodyPr/>
        <a:lstStyle/>
        <a:p>
          <a:endParaRPr lang="id-ID"/>
        </a:p>
      </dgm:t>
    </dgm:pt>
    <dgm:pt modelId="{738A58DF-CA37-46C7-A959-06D15839D931}" type="pres">
      <dgm:prSet presAssocID="{A0BAE531-5B59-45EC-9AAD-9EAB630710E3}" presName="node" presStyleLbl="node1" presStyleIdx="0" presStyleCnt="4" custScaleX="225345">
        <dgm:presLayoutVars>
          <dgm:bulletEnabled val="1"/>
        </dgm:presLayoutVars>
      </dgm:prSet>
      <dgm:spPr/>
      <dgm:t>
        <a:bodyPr/>
        <a:lstStyle/>
        <a:p>
          <a:endParaRPr lang="id-ID"/>
        </a:p>
      </dgm:t>
    </dgm:pt>
    <dgm:pt modelId="{D0635372-DD0A-4838-80CB-08C55B9523CF}" type="pres">
      <dgm:prSet presAssocID="{AE5F8099-47B5-482B-9AB4-DAFB1CEDB38A}" presName="sibTrans" presStyleLbl="sibTrans2D1" presStyleIdx="0" presStyleCnt="4"/>
      <dgm:spPr/>
      <dgm:t>
        <a:bodyPr/>
        <a:lstStyle/>
        <a:p>
          <a:endParaRPr lang="id-ID"/>
        </a:p>
      </dgm:t>
    </dgm:pt>
    <dgm:pt modelId="{4F5B0D4A-5616-4F23-B504-F313D7A38E4A}" type="pres">
      <dgm:prSet presAssocID="{AE5F8099-47B5-482B-9AB4-DAFB1CEDB38A}" presName="connectorText" presStyleLbl="sibTrans2D1" presStyleIdx="0" presStyleCnt="4"/>
      <dgm:spPr/>
      <dgm:t>
        <a:bodyPr/>
        <a:lstStyle/>
        <a:p>
          <a:endParaRPr lang="id-ID"/>
        </a:p>
      </dgm:t>
    </dgm:pt>
    <dgm:pt modelId="{23B42792-58FE-4415-ADAA-7DCA68DDF849}" type="pres">
      <dgm:prSet presAssocID="{701B3676-320D-4CAD-8D4C-76F54EECDFEB}" presName="node" presStyleLbl="node1" presStyleIdx="1" presStyleCnt="4" custScaleX="184449">
        <dgm:presLayoutVars>
          <dgm:bulletEnabled val="1"/>
        </dgm:presLayoutVars>
      </dgm:prSet>
      <dgm:spPr/>
      <dgm:t>
        <a:bodyPr/>
        <a:lstStyle/>
        <a:p>
          <a:endParaRPr lang="id-ID"/>
        </a:p>
      </dgm:t>
    </dgm:pt>
    <dgm:pt modelId="{E779EAAE-E918-412A-B4B9-1E553A94B09C}" type="pres">
      <dgm:prSet presAssocID="{1AEE18B9-1F85-4D70-A92B-3B8D2DBD3D52}" presName="sibTrans" presStyleLbl="sibTrans2D1" presStyleIdx="1" presStyleCnt="4"/>
      <dgm:spPr/>
      <dgm:t>
        <a:bodyPr/>
        <a:lstStyle/>
        <a:p>
          <a:endParaRPr lang="id-ID"/>
        </a:p>
      </dgm:t>
    </dgm:pt>
    <dgm:pt modelId="{BA04A7B7-2C6F-46A3-BC8D-8F7F82A4B9F0}" type="pres">
      <dgm:prSet presAssocID="{1AEE18B9-1F85-4D70-A92B-3B8D2DBD3D52}" presName="connectorText" presStyleLbl="sibTrans2D1" presStyleIdx="1" presStyleCnt="4"/>
      <dgm:spPr/>
      <dgm:t>
        <a:bodyPr/>
        <a:lstStyle/>
        <a:p>
          <a:endParaRPr lang="id-ID"/>
        </a:p>
      </dgm:t>
    </dgm:pt>
    <dgm:pt modelId="{8875D58E-3575-410C-B1DB-6B4ACE810C6B}" type="pres">
      <dgm:prSet presAssocID="{9AD3D4C1-BD48-4446-85D1-9FDD2E71A8D8}" presName="node" presStyleLbl="node1" presStyleIdx="2" presStyleCnt="4" custScaleX="229666">
        <dgm:presLayoutVars>
          <dgm:bulletEnabled val="1"/>
        </dgm:presLayoutVars>
      </dgm:prSet>
      <dgm:spPr/>
      <dgm:t>
        <a:bodyPr/>
        <a:lstStyle/>
        <a:p>
          <a:endParaRPr lang="id-ID"/>
        </a:p>
      </dgm:t>
    </dgm:pt>
    <dgm:pt modelId="{708FE02E-8DFB-472F-8F3E-3532834C7CF8}" type="pres">
      <dgm:prSet presAssocID="{ABA0CF30-5E77-4084-92B7-37D161242FA2}" presName="sibTrans" presStyleLbl="sibTrans2D1" presStyleIdx="2" presStyleCnt="4"/>
      <dgm:spPr/>
      <dgm:t>
        <a:bodyPr/>
        <a:lstStyle/>
        <a:p>
          <a:endParaRPr lang="id-ID"/>
        </a:p>
      </dgm:t>
    </dgm:pt>
    <dgm:pt modelId="{707D08F5-85DB-44B7-96C3-1F084AB28C58}" type="pres">
      <dgm:prSet presAssocID="{ABA0CF30-5E77-4084-92B7-37D161242FA2}" presName="connectorText" presStyleLbl="sibTrans2D1" presStyleIdx="2" presStyleCnt="4"/>
      <dgm:spPr/>
      <dgm:t>
        <a:bodyPr/>
        <a:lstStyle/>
        <a:p>
          <a:endParaRPr lang="id-ID"/>
        </a:p>
      </dgm:t>
    </dgm:pt>
    <dgm:pt modelId="{B0AEF912-27DD-4DE5-BB78-9F2E354DB065}" type="pres">
      <dgm:prSet presAssocID="{8559F030-30E3-430A-A8E7-FD80300276D3}" presName="node" presStyleLbl="node1" presStyleIdx="3" presStyleCnt="4" custScaleX="213438" custRadScaleRad="107548" custRadScaleInc="-105">
        <dgm:presLayoutVars>
          <dgm:bulletEnabled val="1"/>
        </dgm:presLayoutVars>
      </dgm:prSet>
      <dgm:spPr/>
      <dgm:t>
        <a:bodyPr/>
        <a:lstStyle/>
        <a:p>
          <a:endParaRPr lang="id-ID"/>
        </a:p>
      </dgm:t>
    </dgm:pt>
    <dgm:pt modelId="{46C50260-0996-4AD6-99CA-B48A5AB00158}" type="pres">
      <dgm:prSet presAssocID="{2F003AEE-EB07-427C-BE21-050A04EE8C76}" presName="sibTrans" presStyleLbl="sibTrans2D1" presStyleIdx="3" presStyleCnt="4"/>
      <dgm:spPr/>
      <dgm:t>
        <a:bodyPr/>
        <a:lstStyle/>
        <a:p>
          <a:endParaRPr lang="id-ID"/>
        </a:p>
      </dgm:t>
    </dgm:pt>
    <dgm:pt modelId="{5289F6A7-4299-4259-8282-BBB43DF9D789}" type="pres">
      <dgm:prSet presAssocID="{2F003AEE-EB07-427C-BE21-050A04EE8C76}" presName="connectorText" presStyleLbl="sibTrans2D1" presStyleIdx="3" presStyleCnt="4"/>
      <dgm:spPr/>
      <dgm:t>
        <a:bodyPr/>
        <a:lstStyle/>
        <a:p>
          <a:endParaRPr lang="id-ID"/>
        </a:p>
      </dgm:t>
    </dgm:pt>
  </dgm:ptLst>
  <dgm:cxnLst>
    <dgm:cxn modelId="{5589C8F2-A3FE-475F-95D5-747F28B0C01F}" type="presOf" srcId="{8559F030-30E3-430A-A8E7-FD80300276D3}" destId="{B0AEF912-27DD-4DE5-BB78-9F2E354DB065}" srcOrd="0" destOrd="0" presId="urn:microsoft.com/office/officeart/2005/8/layout/cycle2"/>
    <dgm:cxn modelId="{5FEF240B-4976-4D28-BD01-B23FE1A75605}" type="presOf" srcId="{A0BAE531-5B59-45EC-9AAD-9EAB630710E3}" destId="{738A58DF-CA37-46C7-A959-06D15839D931}" srcOrd="0" destOrd="0" presId="urn:microsoft.com/office/officeart/2005/8/layout/cycle2"/>
    <dgm:cxn modelId="{EE135DFF-1389-480D-B2F4-FCE434734478}" srcId="{A15C7C9E-41AD-4437-AC08-C21978143966}" destId="{701B3676-320D-4CAD-8D4C-76F54EECDFEB}" srcOrd="1" destOrd="0" parTransId="{E8685129-64DF-4FA6-9A8D-AF77DBC89A9E}" sibTransId="{1AEE18B9-1F85-4D70-A92B-3B8D2DBD3D52}"/>
    <dgm:cxn modelId="{0DC5EB5D-2538-45FF-B815-1ADBDD5B8EA4}" type="presOf" srcId="{ABA0CF30-5E77-4084-92B7-37D161242FA2}" destId="{708FE02E-8DFB-472F-8F3E-3532834C7CF8}" srcOrd="0" destOrd="0" presId="urn:microsoft.com/office/officeart/2005/8/layout/cycle2"/>
    <dgm:cxn modelId="{3490FE20-FAAD-43B5-B486-5633EE4378D7}" type="presOf" srcId="{2F003AEE-EB07-427C-BE21-050A04EE8C76}" destId="{5289F6A7-4299-4259-8282-BBB43DF9D789}" srcOrd="1" destOrd="0" presId="urn:microsoft.com/office/officeart/2005/8/layout/cycle2"/>
    <dgm:cxn modelId="{6B1A2154-67EA-4412-BC54-D5F15821B8F9}" type="presOf" srcId="{1AEE18B9-1F85-4D70-A92B-3B8D2DBD3D52}" destId="{E779EAAE-E918-412A-B4B9-1E553A94B09C}" srcOrd="0" destOrd="0" presId="urn:microsoft.com/office/officeart/2005/8/layout/cycle2"/>
    <dgm:cxn modelId="{12CF92C4-5DFD-414A-AD91-234A720E6CF7}" type="presOf" srcId="{2F003AEE-EB07-427C-BE21-050A04EE8C76}" destId="{46C50260-0996-4AD6-99CA-B48A5AB00158}" srcOrd="0" destOrd="0" presId="urn:microsoft.com/office/officeart/2005/8/layout/cycle2"/>
    <dgm:cxn modelId="{1D03E9A2-3CD6-4ACD-99C6-D5D5D76F6B2B}" type="presOf" srcId="{701B3676-320D-4CAD-8D4C-76F54EECDFEB}" destId="{23B42792-58FE-4415-ADAA-7DCA68DDF849}" srcOrd="0" destOrd="0" presId="urn:microsoft.com/office/officeart/2005/8/layout/cycle2"/>
    <dgm:cxn modelId="{E3992CA6-7B63-4CC5-88B6-70AD50DBC7D8}" srcId="{A15C7C9E-41AD-4437-AC08-C21978143966}" destId="{8559F030-30E3-430A-A8E7-FD80300276D3}" srcOrd="3" destOrd="0" parTransId="{8DE3A449-2688-42D7-861C-5B8B1AB518B2}" sibTransId="{2F003AEE-EB07-427C-BE21-050A04EE8C76}"/>
    <dgm:cxn modelId="{9B03FD54-3AA2-4D03-886B-9BB604176289}" type="presOf" srcId="{1AEE18B9-1F85-4D70-A92B-3B8D2DBD3D52}" destId="{BA04A7B7-2C6F-46A3-BC8D-8F7F82A4B9F0}" srcOrd="1" destOrd="0" presId="urn:microsoft.com/office/officeart/2005/8/layout/cycle2"/>
    <dgm:cxn modelId="{C79F2341-286D-4F43-AE01-260676015E2B}" type="presOf" srcId="{A15C7C9E-41AD-4437-AC08-C21978143966}" destId="{A387C392-1195-487A-B0FC-1AAD1C5B2105}" srcOrd="0" destOrd="0" presId="urn:microsoft.com/office/officeart/2005/8/layout/cycle2"/>
    <dgm:cxn modelId="{4E1D6CAE-79EA-43B9-9988-CA97A7330761}" type="presOf" srcId="{AE5F8099-47B5-482B-9AB4-DAFB1CEDB38A}" destId="{4F5B0D4A-5616-4F23-B504-F313D7A38E4A}" srcOrd="1" destOrd="0" presId="urn:microsoft.com/office/officeart/2005/8/layout/cycle2"/>
    <dgm:cxn modelId="{25633C33-D006-443C-904C-4C17F3C32535}" type="presOf" srcId="{AE5F8099-47B5-482B-9AB4-DAFB1CEDB38A}" destId="{D0635372-DD0A-4838-80CB-08C55B9523CF}" srcOrd="0" destOrd="0" presId="urn:microsoft.com/office/officeart/2005/8/layout/cycle2"/>
    <dgm:cxn modelId="{42DB86FE-2D34-43D4-A595-A3B389C1016B}" srcId="{A15C7C9E-41AD-4437-AC08-C21978143966}" destId="{A0BAE531-5B59-45EC-9AAD-9EAB630710E3}" srcOrd="0" destOrd="0" parTransId="{D701F167-5281-483E-A452-EC7669938CB2}" sibTransId="{AE5F8099-47B5-482B-9AB4-DAFB1CEDB38A}"/>
    <dgm:cxn modelId="{546A3C9E-62B0-4586-9EB2-5C5E16FA8709}" type="presOf" srcId="{ABA0CF30-5E77-4084-92B7-37D161242FA2}" destId="{707D08F5-85DB-44B7-96C3-1F084AB28C58}" srcOrd="1" destOrd="0" presId="urn:microsoft.com/office/officeart/2005/8/layout/cycle2"/>
    <dgm:cxn modelId="{9F68A122-FD66-411D-8752-C3D5D89C6589}" srcId="{A15C7C9E-41AD-4437-AC08-C21978143966}" destId="{9AD3D4C1-BD48-4446-85D1-9FDD2E71A8D8}" srcOrd="2" destOrd="0" parTransId="{50290A33-46FA-4850-97FD-7FA1B721C77C}" sibTransId="{ABA0CF30-5E77-4084-92B7-37D161242FA2}"/>
    <dgm:cxn modelId="{805636D1-5EF0-474B-B9D5-550682277E13}" type="presOf" srcId="{9AD3D4C1-BD48-4446-85D1-9FDD2E71A8D8}" destId="{8875D58E-3575-410C-B1DB-6B4ACE810C6B}" srcOrd="0" destOrd="0" presId="urn:microsoft.com/office/officeart/2005/8/layout/cycle2"/>
    <dgm:cxn modelId="{4B39D440-0EDF-400D-892A-4CDA754DFF89}" type="presParOf" srcId="{A387C392-1195-487A-B0FC-1AAD1C5B2105}" destId="{738A58DF-CA37-46C7-A959-06D15839D931}" srcOrd="0" destOrd="0" presId="urn:microsoft.com/office/officeart/2005/8/layout/cycle2"/>
    <dgm:cxn modelId="{587FF755-2E86-4880-9AB8-B05CE7240679}" type="presParOf" srcId="{A387C392-1195-487A-B0FC-1AAD1C5B2105}" destId="{D0635372-DD0A-4838-80CB-08C55B9523CF}" srcOrd="1" destOrd="0" presId="urn:microsoft.com/office/officeart/2005/8/layout/cycle2"/>
    <dgm:cxn modelId="{A92F7935-413F-4859-A164-054F41951BC4}" type="presParOf" srcId="{D0635372-DD0A-4838-80CB-08C55B9523CF}" destId="{4F5B0D4A-5616-4F23-B504-F313D7A38E4A}" srcOrd="0" destOrd="0" presId="urn:microsoft.com/office/officeart/2005/8/layout/cycle2"/>
    <dgm:cxn modelId="{DAFA6210-DE12-4B86-8933-987DEEC5D099}" type="presParOf" srcId="{A387C392-1195-487A-B0FC-1AAD1C5B2105}" destId="{23B42792-58FE-4415-ADAA-7DCA68DDF849}" srcOrd="2" destOrd="0" presId="urn:microsoft.com/office/officeart/2005/8/layout/cycle2"/>
    <dgm:cxn modelId="{51740914-B9ED-4661-9036-012C7E53145B}" type="presParOf" srcId="{A387C392-1195-487A-B0FC-1AAD1C5B2105}" destId="{E779EAAE-E918-412A-B4B9-1E553A94B09C}" srcOrd="3" destOrd="0" presId="urn:microsoft.com/office/officeart/2005/8/layout/cycle2"/>
    <dgm:cxn modelId="{8DCE55CD-5D06-4DF3-AF62-BCAF0736CAAE}" type="presParOf" srcId="{E779EAAE-E918-412A-B4B9-1E553A94B09C}" destId="{BA04A7B7-2C6F-46A3-BC8D-8F7F82A4B9F0}" srcOrd="0" destOrd="0" presId="urn:microsoft.com/office/officeart/2005/8/layout/cycle2"/>
    <dgm:cxn modelId="{D49900B1-34C4-44E2-9E3A-7BB18B4DCE32}" type="presParOf" srcId="{A387C392-1195-487A-B0FC-1AAD1C5B2105}" destId="{8875D58E-3575-410C-B1DB-6B4ACE810C6B}" srcOrd="4" destOrd="0" presId="urn:microsoft.com/office/officeart/2005/8/layout/cycle2"/>
    <dgm:cxn modelId="{0261A370-5957-4DE8-AC9C-DA9D310343F4}" type="presParOf" srcId="{A387C392-1195-487A-B0FC-1AAD1C5B2105}" destId="{708FE02E-8DFB-472F-8F3E-3532834C7CF8}" srcOrd="5" destOrd="0" presId="urn:microsoft.com/office/officeart/2005/8/layout/cycle2"/>
    <dgm:cxn modelId="{E5C4B2B0-376E-4B80-A2EB-ED2943B20271}" type="presParOf" srcId="{708FE02E-8DFB-472F-8F3E-3532834C7CF8}" destId="{707D08F5-85DB-44B7-96C3-1F084AB28C58}" srcOrd="0" destOrd="0" presId="urn:microsoft.com/office/officeart/2005/8/layout/cycle2"/>
    <dgm:cxn modelId="{9AF80D60-9782-4732-A71F-B4C32AA273CE}" type="presParOf" srcId="{A387C392-1195-487A-B0FC-1AAD1C5B2105}" destId="{B0AEF912-27DD-4DE5-BB78-9F2E354DB065}" srcOrd="6" destOrd="0" presId="urn:microsoft.com/office/officeart/2005/8/layout/cycle2"/>
    <dgm:cxn modelId="{1BCC88E4-9AF0-4A1F-B7B4-10E5F2DED4A7}" type="presParOf" srcId="{A387C392-1195-487A-B0FC-1AAD1C5B2105}" destId="{46C50260-0996-4AD6-99CA-B48A5AB00158}" srcOrd="7" destOrd="0" presId="urn:microsoft.com/office/officeart/2005/8/layout/cycle2"/>
    <dgm:cxn modelId="{12CE2798-29D2-422A-868D-3A4105860DAC}" type="presParOf" srcId="{46C50260-0996-4AD6-99CA-B48A5AB00158}" destId="{5289F6A7-4299-4259-8282-BBB43DF9D789}" srcOrd="0" destOrd="0" presId="urn:microsoft.com/office/officeart/2005/8/layout/cycle2"/>
  </dgm:cxnLst>
  <dgm:bg/>
  <dgm:whole/>
</dgm:dataModel>
</file>

<file path=ppt/diagrams/data4.xml><?xml version="1.0" encoding="utf-8"?>
<dgm:dataModel xmlns:dgm="http://schemas.openxmlformats.org/drawingml/2006/diagram" xmlns:a="http://schemas.openxmlformats.org/drawingml/2006/main">
  <dgm:ptLst>
    <dgm:pt modelId="{96CE6E87-AB98-4369-BC29-ED6190C7B06B}" type="doc">
      <dgm:prSet loTypeId="urn:microsoft.com/office/officeart/2005/8/layout/cycle6" loCatId="relationship" qsTypeId="urn:microsoft.com/office/officeart/2005/8/quickstyle/simple1" qsCatId="simple" csTypeId="urn:microsoft.com/office/officeart/2005/8/colors/accent0_1" csCatId="mainScheme" phldr="1"/>
      <dgm:spPr/>
      <dgm:t>
        <a:bodyPr/>
        <a:lstStyle/>
        <a:p>
          <a:endParaRPr lang="id-ID"/>
        </a:p>
      </dgm:t>
    </dgm:pt>
    <dgm:pt modelId="{73E6201C-D499-4751-B5D9-A44AB37636EF}">
      <dgm:prSet phldrT="[Text]" custT="1"/>
      <dgm:spPr>
        <a:solidFill>
          <a:srgbClr val="FFFF00"/>
        </a:solidFill>
      </dgm:spPr>
      <dgm:t>
        <a:bodyPr/>
        <a:lstStyle/>
        <a:p>
          <a:r>
            <a:rPr lang="id-ID" sz="1600" b="1" dirty="0" smtClean="0"/>
            <a:t>DISCOVERY</a:t>
          </a:r>
        </a:p>
        <a:p>
          <a:r>
            <a:rPr lang="en-US" sz="1600" dirty="0" smtClean="0"/>
            <a:t>(</a:t>
          </a:r>
          <a:r>
            <a:rPr lang="en-US" sz="1600" dirty="0" err="1" smtClean="0"/>
            <a:t>Apreseasi</a:t>
          </a:r>
          <a:r>
            <a:rPr lang="en-US" sz="1600" dirty="0" smtClean="0"/>
            <a:t> </a:t>
          </a:r>
          <a:r>
            <a:rPr lang="en-US" sz="1600" dirty="0" err="1" smtClean="0"/>
            <a:t>dan</a:t>
          </a:r>
          <a:r>
            <a:rPr lang="en-US" sz="1600" dirty="0" smtClean="0"/>
            <a:t> </a:t>
          </a:r>
          <a:r>
            <a:rPr lang="en-US" sz="1600" dirty="0" err="1" smtClean="0"/>
            <a:t>menemukan</a:t>
          </a:r>
          <a:r>
            <a:rPr lang="en-US" sz="1600" dirty="0" smtClean="0"/>
            <a:t> </a:t>
          </a:r>
          <a:r>
            <a:rPr lang="en-US" sz="1600" dirty="0" err="1" smtClean="0"/>
            <a:t>kekuatan</a:t>
          </a:r>
          <a:r>
            <a:rPr lang="en-US" sz="1600" dirty="0" smtClean="0"/>
            <a:t>/</a:t>
          </a:r>
          <a:r>
            <a:rPr lang="en-US" sz="1600" dirty="0" err="1" smtClean="0"/>
            <a:t>potensi</a:t>
          </a:r>
          <a:r>
            <a:rPr lang="en-US" sz="1600" dirty="0" smtClean="0"/>
            <a:t> </a:t>
          </a:r>
          <a:r>
            <a:rPr lang="en-US" sz="1600" dirty="0" err="1" smtClean="0"/>
            <a:t>atau</a:t>
          </a:r>
          <a:r>
            <a:rPr lang="en-US" sz="1600" dirty="0" smtClean="0"/>
            <a:t> </a:t>
          </a:r>
          <a:r>
            <a:rPr lang="en-US" sz="1600" dirty="0" err="1" smtClean="0"/>
            <a:t>pengalaman</a:t>
          </a:r>
          <a:r>
            <a:rPr lang="en-US" sz="1600" dirty="0" smtClean="0"/>
            <a:t> yang </a:t>
          </a:r>
          <a:r>
            <a:rPr lang="en-US" sz="1600" dirty="0" err="1" smtClean="0"/>
            <a:t>terbaik</a:t>
          </a:r>
          <a:r>
            <a:rPr lang="en-US" sz="1600" dirty="0" smtClean="0"/>
            <a:t>)</a:t>
          </a:r>
          <a:endParaRPr lang="id-ID" sz="1600" dirty="0"/>
        </a:p>
      </dgm:t>
    </dgm:pt>
    <dgm:pt modelId="{ACDDC3AB-B88F-4A83-997E-B2335DC92885}" type="parTrans" cxnId="{9D2AF44F-1F42-4873-83EA-4BEDDF68815A}">
      <dgm:prSet/>
      <dgm:spPr/>
      <dgm:t>
        <a:bodyPr/>
        <a:lstStyle/>
        <a:p>
          <a:endParaRPr lang="id-ID"/>
        </a:p>
      </dgm:t>
    </dgm:pt>
    <dgm:pt modelId="{E83CF477-B7B0-41AD-A133-D9FED8549A4C}" type="sibTrans" cxnId="{9D2AF44F-1F42-4873-83EA-4BEDDF68815A}">
      <dgm:prSet/>
      <dgm:spPr/>
      <dgm:t>
        <a:bodyPr/>
        <a:lstStyle/>
        <a:p>
          <a:endParaRPr lang="id-ID"/>
        </a:p>
      </dgm:t>
    </dgm:pt>
    <dgm:pt modelId="{1410DEAA-B727-4213-A877-726C9C2B3605}">
      <dgm:prSet phldrT="[Text]" custT="1"/>
      <dgm:spPr>
        <a:solidFill>
          <a:srgbClr val="002060"/>
        </a:solidFill>
      </dgm:spPr>
      <dgm:t>
        <a:bodyPr/>
        <a:lstStyle/>
        <a:p>
          <a:r>
            <a:rPr lang="id-ID" sz="1600" b="1" dirty="0" smtClean="0">
              <a:solidFill>
                <a:schemeClr val="bg1"/>
              </a:solidFill>
            </a:rPr>
            <a:t>DREAM </a:t>
          </a:r>
        </a:p>
        <a:p>
          <a:r>
            <a:rPr lang="en-US" sz="1600" dirty="0" smtClean="0">
              <a:solidFill>
                <a:schemeClr val="bg1"/>
              </a:solidFill>
            </a:rPr>
            <a:t>(</a:t>
          </a:r>
          <a:r>
            <a:rPr lang="en-US" sz="1600" dirty="0" err="1" smtClean="0">
              <a:solidFill>
                <a:schemeClr val="bg1"/>
              </a:solidFill>
            </a:rPr>
            <a:t>Menciptakan</a:t>
          </a:r>
          <a:r>
            <a:rPr lang="en-US" sz="1600" dirty="0" smtClean="0">
              <a:solidFill>
                <a:schemeClr val="bg1"/>
              </a:solidFill>
            </a:rPr>
            <a:t> </a:t>
          </a:r>
          <a:r>
            <a:rPr lang="en-US" sz="1600" dirty="0" err="1" smtClean="0">
              <a:solidFill>
                <a:schemeClr val="bg1"/>
              </a:solidFill>
            </a:rPr>
            <a:t>peluang</a:t>
          </a:r>
          <a:r>
            <a:rPr lang="en-US" sz="1600" dirty="0" smtClean="0">
              <a:solidFill>
                <a:schemeClr val="bg1"/>
              </a:solidFill>
            </a:rPr>
            <a:t> </a:t>
          </a:r>
          <a:r>
            <a:rPr lang="en-US" sz="1600" dirty="0" err="1" smtClean="0">
              <a:solidFill>
                <a:schemeClr val="bg1"/>
              </a:solidFill>
            </a:rPr>
            <a:t>atau</a:t>
          </a:r>
          <a:r>
            <a:rPr lang="en-US" sz="1600" dirty="0" smtClean="0">
              <a:solidFill>
                <a:schemeClr val="bg1"/>
              </a:solidFill>
            </a:rPr>
            <a:t> </a:t>
          </a:r>
          <a:r>
            <a:rPr lang="en-US" sz="1600" dirty="0" err="1" smtClean="0">
              <a:solidFill>
                <a:schemeClr val="bg1"/>
              </a:solidFill>
            </a:rPr>
            <a:t>impian</a:t>
          </a:r>
          <a:r>
            <a:rPr lang="en-US" sz="1600" dirty="0" smtClean="0">
              <a:solidFill>
                <a:schemeClr val="bg1"/>
              </a:solidFill>
            </a:rPr>
            <a:t> yang </a:t>
          </a:r>
          <a:r>
            <a:rPr lang="en-US" sz="1600" dirty="0" err="1" smtClean="0">
              <a:solidFill>
                <a:schemeClr val="bg1"/>
              </a:solidFill>
            </a:rPr>
            <a:t>mungkin</a:t>
          </a:r>
          <a:r>
            <a:rPr lang="en-US" sz="1600" dirty="0" smtClean="0">
              <a:solidFill>
                <a:schemeClr val="bg1"/>
              </a:solidFill>
            </a:rPr>
            <a:t> </a:t>
          </a:r>
          <a:r>
            <a:rPr lang="en-US" sz="1600" dirty="0" err="1" smtClean="0">
              <a:solidFill>
                <a:schemeClr val="bg1"/>
              </a:solidFill>
            </a:rPr>
            <a:t>dicapai</a:t>
          </a:r>
          <a:r>
            <a:rPr lang="en-US" sz="1600" dirty="0" smtClean="0">
              <a:solidFill>
                <a:schemeClr val="bg1"/>
              </a:solidFill>
            </a:rPr>
            <a:t> </a:t>
          </a:r>
          <a:r>
            <a:rPr lang="en-US" sz="1600" dirty="0" err="1" smtClean="0">
              <a:solidFill>
                <a:schemeClr val="bg1"/>
              </a:solidFill>
            </a:rPr>
            <a:t>di</a:t>
          </a:r>
          <a:r>
            <a:rPr lang="en-US" sz="1600" dirty="0" smtClean="0">
              <a:solidFill>
                <a:schemeClr val="bg1"/>
              </a:solidFill>
            </a:rPr>
            <a:t> </a:t>
          </a:r>
          <a:r>
            <a:rPr lang="en-US" sz="1600" dirty="0" err="1" smtClean="0">
              <a:solidFill>
                <a:schemeClr val="bg1"/>
              </a:solidFill>
            </a:rPr>
            <a:t>masa</a:t>
          </a:r>
          <a:r>
            <a:rPr lang="en-US" sz="1600" dirty="0" smtClean="0">
              <a:solidFill>
                <a:schemeClr val="bg1"/>
              </a:solidFill>
            </a:rPr>
            <a:t> </a:t>
          </a:r>
          <a:r>
            <a:rPr lang="en-US" sz="1600" dirty="0" err="1" smtClean="0">
              <a:solidFill>
                <a:schemeClr val="bg1"/>
              </a:solidFill>
            </a:rPr>
            <a:t>depan</a:t>
          </a:r>
          <a:r>
            <a:rPr lang="en-US" sz="1600" dirty="0" smtClean="0">
              <a:solidFill>
                <a:schemeClr val="bg1"/>
              </a:solidFill>
            </a:rPr>
            <a:t>)</a:t>
          </a:r>
          <a:endParaRPr lang="id-ID" sz="1600" dirty="0">
            <a:solidFill>
              <a:schemeClr val="bg1"/>
            </a:solidFill>
          </a:endParaRPr>
        </a:p>
      </dgm:t>
    </dgm:pt>
    <dgm:pt modelId="{ABDE19D4-480B-4163-B47F-D48A3FBCFF6F}" type="parTrans" cxnId="{BEEF4AF6-19A7-497C-A49A-8F49111C9C3D}">
      <dgm:prSet/>
      <dgm:spPr/>
      <dgm:t>
        <a:bodyPr/>
        <a:lstStyle/>
        <a:p>
          <a:endParaRPr lang="id-ID"/>
        </a:p>
      </dgm:t>
    </dgm:pt>
    <dgm:pt modelId="{825CB640-6415-46B6-8629-89F2E8A7D97F}" type="sibTrans" cxnId="{BEEF4AF6-19A7-497C-A49A-8F49111C9C3D}">
      <dgm:prSet/>
      <dgm:spPr/>
      <dgm:t>
        <a:bodyPr/>
        <a:lstStyle/>
        <a:p>
          <a:endParaRPr lang="id-ID"/>
        </a:p>
      </dgm:t>
    </dgm:pt>
    <dgm:pt modelId="{2FAB7F06-B0AE-45EF-98E5-F86D7CB65B2D}">
      <dgm:prSet phldrT="[Text]"/>
      <dgm:spPr>
        <a:solidFill>
          <a:srgbClr val="00B050"/>
        </a:solidFill>
      </dgm:spPr>
      <dgm:t>
        <a:bodyPr/>
        <a:lstStyle/>
        <a:p>
          <a:r>
            <a:rPr lang="id-ID" b="1" dirty="0" smtClean="0"/>
            <a:t>DESIGN</a:t>
          </a:r>
        </a:p>
        <a:p>
          <a:r>
            <a:rPr lang="en-US" dirty="0" smtClean="0"/>
            <a:t>(</a:t>
          </a:r>
          <a:r>
            <a:rPr lang="en-US" dirty="0" err="1" smtClean="0"/>
            <a:t>Menciptakan</a:t>
          </a:r>
          <a:r>
            <a:rPr lang="en-US" dirty="0" smtClean="0"/>
            <a:t> </a:t>
          </a:r>
          <a:r>
            <a:rPr lang="en-US" dirty="0" err="1" smtClean="0"/>
            <a:t>bangun</a:t>
          </a:r>
          <a:r>
            <a:rPr lang="en-US" dirty="0" smtClean="0"/>
            <a:t> </a:t>
          </a:r>
          <a:r>
            <a:rPr lang="en-US" dirty="0" err="1" smtClean="0"/>
            <a:t>organisasi</a:t>
          </a:r>
          <a:r>
            <a:rPr lang="en-US" dirty="0" smtClean="0"/>
            <a:t> yang </a:t>
          </a:r>
          <a:r>
            <a:rPr lang="en-US" dirty="0" err="1" smtClean="0"/>
            <a:t>terbaik</a:t>
          </a:r>
          <a:r>
            <a:rPr lang="en-US" dirty="0" smtClean="0"/>
            <a:t>)</a:t>
          </a:r>
          <a:endParaRPr lang="id-ID" dirty="0"/>
        </a:p>
      </dgm:t>
    </dgm:pt>
    <dgm:pt modelId="{E817CDAF-EC1F-40B3-8ABC-3F47BFD7FEEB}" type="parTrans" cxnId="{0126C42A-6D03-4A33-BAF4-6401E66DA535}">
      <dgm:prSet/>
      <dgm:spPr/>
      <dgm:t>
        <a:bodyPr/>
        <a:lstStyle/>
        <a:p>
          <a:endParaRPr lang="id-ID"/>
        </a:p>
      </dgm:t>
    </dgm:pt>
    <dgm:pt modelId="{F8DE6480-9F07-4813-84F8-CF89BB80B646}" type="sibTrans" cxnId="{0126C42A-6D03-4A33-BAF4-6401E66DA535}">
      <dgm:prSet/>
      <dgm:spPr/>
      <dgm:t>
        <a:bodyPr/>
        <a:lstStyle/>
        <a:p>
          <a:endParaRPr lang="id-ID"/>
        </a:p>
      </dgm:t>
    </dgm:pt>
    <dgm:pt modelId="{594EB312-C21A-4A76-AE25-F3A8196DD55E}">
      <dgm:prSet phldrT="[Text]"/>
      <dgm:spPr>
        <a:solidFill>
          <a:srgbClr val="FF0000"/>
        </a:solidFill>
      </dgm:spPr>
      <dgm:t>
        <a:bodyPr/>
        <a:lstStyle/>
        <a:p>
          <a:r>
            <a:rPr lang="en-US" b="1" dirty="0" smtClean="0">
              <a:solidFill>
                <a:schemeClr val="bg1"/>
              </a:solidFill>
            </a:rPr>
            <a:t>DESTINY-DELIVERY</a:t>
          </a:r>
          <a:endParaRPr lang="id-ID" b="1" dirty="0" smtClean="0">
            <a:solidFill>
              <a:schemeClr val="bg1"/>
            </a:solidFill>
          </a:endParaRPr>
        </a:p>
        <a:p>
          <a:r>
            <a:rPr lang="en-US" dirty="0" smtClean="0">
              <a:solidFill>
                <a:schemeClr val="bg1"/>
              </a:solidFill>
            </a:rPr>
            <a:t>(</a:t>
          </a:r>
          <a:r>
            <a:rPr lang="en-US" dirty="0" err="1" smtClean="0">
              <a:solidFill>
                <a:schemeClr val="bg1"/>
              </a:solidFill>
            </a:rPr>
            <a:t>Merumuskan</a:t>
          </a:r>
          <a:r>
            <a:rPr lang="en-US" dirty="0" smtClean="0">
              <a:solidFill>
                <a:schemeClr val="bg1"/>
              </a:solidFill>
            </a:rPr>
            <a:t> </a:t>
          </a:r>
          <a:r>
            <a:rPr lang="en-US" dirty="0" err="1" smtClean="0">
              <a:solidFill>
                <a:schemeClr val="bg1"/>
              </a:solidFill>
            </a:rPr>
            <a:t>arah</a:t>
          </a:r>
          <a:r>
            <a:rPr lang="en-US" dirty="0" smtClean="0">
              <a:solidFill>
                <a:schemeClr val="bg1"/>
              </a:solidFill>
            </a:rPr>
            <a:t> </a:t>
          </a:r>
          <a:r>
            <a:rPr lang="en-US" dirty="0" err="1" smtClean="0">
              <a:solidFill>
                <a:schemeClr val="bg1"/>
              </a:solidFill>
            </a:rPr>
            <a:t>dan</a:t>
          </a:r>
          <a:r>
            <a:rPr lang="en-US" dirty="0" smtClean="0">
              <a:solidFill>
                <a:schemeClr val="bg1"/>
              </a:solidFill>
            </a:rPr>
            <a:t> </a:t>
          </a:r>
          <a:r>
            <a:rPr lang="en-US" dirty="0" err="1" smtClean="0">
              <a:solidFill>
                <a:schemeClr val="bg1"/>
              </a:solidFill>
            </a:rPr>
            <a:t>langkah-langkah</a:t>
          </a:r>
          <a:r>
            <a:rPr lang="en-US" dirty="0" smtClean="0">
              <a:solidFill>
                <a:schemeClr val="bg1"/>
              </a:solidFill>
            </a:rPr>
            <a:t> </a:t>
          </a:r>
          <a:r>
            <a:rPr lang="en-US" dirty="0" err="1" smtClean="0">
              <a:solidFill>
                <a:schemeClr val="bg1"/>
              </a:solidFill>
            </a:rPr>
            <a:t>tindakan</a:t>
          </a:r>
          <a:r>
            <a:rPr lang="en-US" dirty="0" smtClean="0">
              <a:solidFill>
                <a:schemeClr val="bg1"/>
              </a:solidFill>
            </a:rPr>
            <a:t>)</a:t>
          </a:r>
          <a:endParaRPr lang="id-ID" dirty="0">
            <a:solidFill>
              <a:schemeClr val="bg1"/>
            </a:solidFill>
          </a:endParaRPr>
        </a:p>
      </dgm:t>
    </dgm:pt>
    <dgm:pt modelId="{6C1DDCE1-B466-4401-8736-C9F18606EFFE}" type="parTrans" cxnId="{A8D4218F-766F-4296-BCFC-98B431EC9B9A}">
      <dgm:prSet/>
      <dgm:spPr/>
      <dgm:t>
        <a:bodyPr/>
        <a:lstStyle/>
        <a:p>
          <a:endParaRPr lang="id-ID"/>
        </a:p>
      </dgm:t>
    </dgm:pt>
    <dgm:pt modelId="{6F374BBA-19C4-475F-B370-15A03F8862AF}" type="sibTrans" cxnId="{A8D4218F-766F-4296-BCFC-98B431EC9B9A}">
      <dgm:prSet/>
      <dgm:spPr/>
      <dgm:t>
        <a:bodyPr/>
        <a:lstStyle/>
        <a:p>
          <a:endParaRPr lang="id-ID"/>
        </a:p>
      </dgm:t>
    </dgm:pt>
    <dgm:pt modelId="{130702FD-CBCD-41E5-835D-CC6337A57AF0}" type="pres">
      <dgm:prSet presAssocID="{96CE6E87-AB98-4369-BC29-ED6190C7B06B}" presName="cycle" presStyleCnt="0">
        <dgm:presLayoutVars>
          <dgm:dir/>
          <dgm:resizeHandles val="exact"/>
        </dgm:presLayoutVars>
      </dgm:prSet>
      <dgm:spPr/>
      <dgm:t>
        <a:bodyPr/>
        <a:lstStyle/>
        <a:p>
          <a:endParaRPr lang="id-ID"/>
        </a:p>
      </dgm:t>
    </dgm:pt>
    <dgm:pt modelId="{1C3DD657-A89A-4E04-AD6A-7E0C52F0A0A2}" type="pres">
      <dgm:prSet presAssocID="{73E6201C-D499-4751-B5D9-A44AB37636EF}" presName="node" presStyleLbl="node1" presStyleIdx="0" presStyleCnt="4" custScaleX="217540" custScaleY="123082">
        <dgm:presLayoutVars>
          <dgm:bulletEnabled val="1"/>
        </dgm:presLayoutVars>
      </dgm:prSet>
      <dgm:spPr/>
      <dgm:t>
        <a:bodyPr/>
        <a:lstStyle/>
        <a:p>
          <a:endParaRPr lang="id-ID"/>
        </a:p>
      </dgm:t>
    </dgm:pt>
    <dgm:pt modelId="{91B87190-1B01-451F-ADD3-390881D39189}" type="pres">
      <dgm:prSet presAssocID="{73E6201C-D499-4751-B5D9-A44AB37636EF}" presName="spNode" presStyleCnt="0"/>
      <dgm:spPr/>
    </dgm:pt>
    <dgm:pt modelId="{797D1184-DAC3-407C-A7FE-21C749363BDB}" type="pres">
      <dgm:prSet presAssocID="{E83CF477-B7B0-41AD-A133-D9FED8549A4C}" presName="sibTrans" presStyleLbl="sibTrans1D1" presStyleIdx="0" presStyleCnt="4"/>
      <dgm:spPr/>
      <dgm:t>
        <a:bodyPr/>
        <a:lstStyle/>
        <a:p>
          <a:endParaRPr lang="id-ID"/>
        </a:p>
      </dgm:t>
    </dgm:pt>
    <dgm:pt modelId="{AF04F60F-ADF7-434C-9DE2-FEEDD9E97192}" type="pres">
      <dgm:prSet presAssocID="{1410DEAA-B727-4213-A877-726C9C2B3605}" presName="node" presStyleLbl="node1" presStyleIdx="1" presStyleCnt="4" custScaleX="204342">
        <dgm:presLayoutVars>
          <dgm:bulletEnabled val="1"/>
        </dgm:presLayoutVars>
      </dgm:prSet>
      <dgm:spPr/>
      <dgm:t>
        <a:bodyPr/>
        <a:lstStyle/>
        <a:p>
          <a:endParaRPr lang="id-ID"/>
        </a:p>
      </dgm:t>
    </dgm:pt>
    <dgm:pt modelId="{DDCF7247-84BC-4FBC-9305-78830F83FE7E}" type="pres">
      <dgm:prSet presAssocID="{1410DEAA-B727-4213-A877-726C9C2B3605}" presName="spNode" presStyleCnt="0"/>
      <dgm:spPr/>
    </dgm:pt>
    <dgm:pt modelId="{69F01299-0B50-483C-B3C6-3760047D3248}" type="pres">
      <dgm:prSet presAssocID="{825CB640-6415-46B6-8629-89F2E8A7D97F}" presName="sibTrans" presStyleLbl="sibTrans1D1" presStyleIdx="1" presStyleCnt="4"/>
      <dgm:spPr/>
      <dgm:t>
        <a:bodyPr/>
        <a:lstStyle/>
        <a:p>
          <a:endParaRPr lang="id-ID"/>
        </a:p>
      </dgm:t>
    </dgm:pt>
    <dgm:pt modelId="{08896FFB-D542-4FF3-8270-F214683C3607}" type="pres">
      <dgm:prSet presAssocID="{2FAB7F06-B0AE-45EF-98E5-F86D7CB65B2D}" presName="node" presStyleLbl="node1" presStyleIdx="2" presStyleCnt="4" custScaleX="235774">
        <dgm:presLayoutVars>
          <dgm:bulletEnabled val="1"/>
        </dgm:presLayoutVars>
      </dgm:prSet>
      <dgm:spPr/>
      <dgm:t>
        <a:bodyPr/>
        <a:lstStyle/>
        <a:p>
          <a:endParaRPr lang="id-ID"/>
        </a:p>
      </dgm:t>
    </dgm:pt>
    <dgm:pt modelId="{9B635F25-CE2B-4C8F-AF56-E7033C18EDC9}" type="pres">
      <dgm:prSet presAssocID="{2FAB7F06-B0AE-45EF-98E5-F86D7CB65B2D}" presName="spNode" presStyleCnt="0"/>
      <dgm:spPr/>
    </dgm:pt>
    <dgm:pt modelId="{FC83B56B-FE9A-4DCB-8A4F-BE5CFF7F793F}" type="pres">
      <dgm:prSet presAssocID="{F8DE6480-9F07-4813-84F8-CF89BB80B646}" presName="sibTrans" presStyleLbl="sibTrans1D1" presStyleIdx="2" presStyleCnt="4"/>
      <dgm:spPr/>
      <dgm:t>
        <a:bodyPr/>
        <a:lstStyle/>
        <a:p>
          <a:endParaRPr lang="id-ID"/>
        </a:p>
      </dgm:t>
    </dgm:pt>
    <dgm:pt modelId="{4D642960-E9A6-48F5-8FC6-DDBA9FB6170E}" type="pres">
      <dgm:prSet presAssocID="{594EB312-C21A-4A76-AE25-F3A8196DD55E}" presName="node" presStyleLbl="node1" presStyleIdx="3" presStyleCnt="4" custScaleX="206872">
        <dgm:presLayoutVars>
          <dgm:bulletEnabled val="1"/>
        </dgm:presLayoutVars>
      </dgm:prSet>
      <dgm:spPr/>
      <dgm:t>
        <a:bodyPr/>
        <a:lstStyle/>
        <a:p>
          <a:endParaRPr lang="id-ID"/>
        </a:p>
      </dgm:t>
    </dgm:pt>
    <dgm:pt modelId="{3AB17ADC-655E-44BF-AD87-6AF2B0D7D081}" type="pres">
      <dgm:prSet presAssocID="{594EB312-C21A-4A76-AE25-F3A8196DD55E}" presName="spNode" presStyleCnt="0"/>
      <dgm:spPr/>
    </dgm:pt>
    <dgm:pt modelId="{881B7739-1B21-4AAC-BFE3-EAE12F093D19}" type="pres">
      <dgm:prSet presAssocID="{6F374BBA-19C4-475F-B370-15A03F8862AF}" presName="sibTrans" presStyleLbl="sibTrans1D1" presStyleIdx="3" presStyleCnt="4"/>
      <dgm:spPr/>
      <dgm:t>
        <a:bodyPr/>
        <a:lstStyle/>
        <a:p>
          <a:endParaRPr lang="id-ID"/>
        </a:p>
      </dgm:t>
    </dgm:pt>
  </dgm:ptLst>
  <dgm:cxnLst>
    <dgm:cxn modelId="{9D2AF44F-1F42-4873-83EA-4BEDDF68815A}" srcId="{96CE6E87-AB98-4369-BC29-ED6190C7B06B}" destId="{73E6201C-D499-4751-B5D9-A44AB37636EF}" srcOrd="0" destOrd="0" parTransId="{ACDDC3AB-B88F-4A83-997E-B2335DC92885}" sibTransId="{E83CF477-B7B0-41AD-A133-D9FED8549A4C}"/>
    <dgm:cxn modelId="{21235E4C-2473-4C62-B5AF-4FCC7ACF4F49}" type="presOf" srcId="{594EB312-C21A-4A76-AE25-F3A8196DD55E}" destId="{4D642960-E9A6-48F5-8FC6-DDBA9FB6170E}" srcOrd="0" destOrd="0" presId="urn:microsoft.com/office/officeart/2005/8/layout/cycle6"/>
    <dgm:cxn modelId="{C58B554E-A138-4267-A14C-5FE4D9C0B183}" type="presOf" srcId="{73E6201C-D499-4751-B5D9-A44AB37636EF}" destId="{1C3DD657-A89A-4E04-AD6A-7E0C52F0A0A2}" srcOrd="0" destOrd="0" presId="urn:microsoft.com/office/officeart/2005/8/layout/cycle6"/>
    <dgm:cxn modelId="{1236A467-0601-4CBE-AAF9-1AF2CDCA6621}" type="presOf" srcId="{825CB640-6415-46B6-8629-89F2E8A7D97F}" destId="{69F01299-0B50-483C-B3C6-3760047D3248}" srcOrd="0" destOrd="0" presId="urn:microsoft.com/office/officeart/2005/8/layout/cycle6"/>
    <dgm:cxn modelId="{9F403A9F-DD99-4F41-AE13-835AD7197D57}" type="presOf" srcId="{6F374BBA-19C4-475F-B370-15A03F8862AF}" destId="{881B7739-1B21-4AAC-BFE3-EAE12F093D19}" srcOrd="0" destOrd="0" presId="urn:microsoft.com/office/officeart/2005/8/layout/cycle6"/>
    <dgm:cxn modelId="{8AE1EFA2-0990-438E-B659-C48BAD5142EF}" type="presOf" srcId="{E83CF477-B7B0-41AD-A133-D9FED8549A4C}" destId="{797D1184-DAC3-407C-A7FE-21C749363BDB}" srcOrd="0" destOrd="0" presId="urn:microsoft.com/office/officeart/2005/8/layout/cycle6"/>
    <dgm:cxn modelId="{8C9F8B55-908C-46CB-B0C0-F1C23ED4DCC3}" type="presOf" srcId="{96CE6E87-AB98-4369-BC29-ED6190C7B06B}" destId="{130702FD-CBCD-41E5-835D-CC6337A57AF0}" srcOrd="0" destOrd="0" presId="urn:microsoft.com/office/officeart/2005/8/layout/cycle6"/>
    <dgm:cxn modelId="{0126C42A-6D03-4A33-BAF4-6401E66DA535}" srcId="{96CE6E87-AB98-4369-BC29-ED6190C7B06B}" destId="{2FAB7F06-B0AE-45EF-98E5-F86D7CB65B2D}" srcOrd="2" destOrd="0" parTransId="{E817CDAF-EC1F-40B3-8ABC-3F47BFD7FEEB}" sibTransId="{F8DE6480-9F07-4813-84F8-CF89BB80B646}"/>
    <dgm:cxn modelId="{CDE9A62F-8C89-466E-987B-6C3EAFA8A58D}" type="presOf" srcId="{F8DE6480-9F07-4813-84F8-CF89BB80B646}" destId="{FC83B56B-FE9A-4DCB-8A4F-BE5CFF7F793F}" srcOrd="0" destOrd="0" presId="urn:microsoft.com/office/officeart/2005/8/layout/cycle6"/>
    <dgm:cxn modelId="{A8D4218F-766F-4296-BCFC-98B431EC9B9A}" srcId="{96CE6E87-AB98-4369-BC29-ED6190C7B06B}" destId="{594EB312-C21A-4A76-AE25-F3A8196DD55E}" srcOrd="3" destOrd="0" parTransId="{6C1DDCE1-B466-4401-8736-C9F18606EFFE}" sibTransId="{6F374BBA-19C4-475F-B370-15A03F8862AF}"/>
    <dgm:cxn modelId="{59AF5D6B-3897-4332-B39F-76E19401C262}" type="presOf" srcId="{2FAB7F06-B0AE-45EF-98E5-F86D7CB65B2D}" destId="{08896FFB-D542-4FF3-8270-F214683C3607}" srcOrd="0" destOrd="0" presId="urn:microsoft.com/office/officeart/2005/8/layout/cycle6"/>
    <dgm:cxn modelId="{A2BC0075-26DB-4E3A-A6AC-E5D09536D715}" type="presOf" srcId="{1410DEAA-B727-4213-A877-726C9C2B3605}" destId="{AF04F60F-ADF7-434C-9DE2-FEEDD9E97192}" srcOrd="0" destOrd="0" presId="urn:microsoft.com/office/officeart/2005/8/layout/cycle6"/>
    <dgm:cxn modelId="{BEEF4AF6-19A7-497C-A49A-8F49111C9C3D}" srcId="{96CE6E87-AB98-4369-BC29-ED6190C7B06B}" destId="{1410DEAA-B727-4213-A877-726C9C2B3605}" srcOrd="1" destOrd="0" parTransId="{ABDE19D4-480B-4163-B47F-D48A3FBCFF6F}" sibTransId="{825CB640-6415-46B6-8629-89F2E8A7D97F}"/>
    <dgm:cxn modelId="{792D8313-B957-4A92-8446-CF9EFBF406AE}" type="presParOf" srcId="{130702FD-CBCD-41E5-835D-CC6337A57AF0}" destId="{1C3DD657-A89A-4E04-AD6A-7E0C52F0A0A2}" srcOrd="0" destOrd="0" presId="urn:microsoft.com/office/officeart/2005/8/layout/cycle6"/>
    <dgm:cxn modelId="{568C62F5-7577-4BE7-9632-86A6BD2698DD}" type="presParOf" srcId="{130702FD-CBCD-41E5-835D-CC6337A57AF0}" destId="{91B87190-1B01-451F-ADD3-390881D39189}" srcOrd="1" destOrd="0" presId="urn:microsoft.com/office/officeart/2005/8/layout/cycle6"/>
    <dgm:cxn modelId="{0C49DEEF-3214-469F-AF98-2F1719C2B7E7}" type="presParOf" srcId="{130702FD-CBCD-41E5-835D-CC6337A57AF0}" destId="{797D1184-DAC3-407C-A7FE-21C749363BDB}" srcOrd="2" destOrd="0" presId="urn:microsoft.com/office/officeart/2005/8/layout/cycle6"/>
    <dgm:cxn modelId="{B1CEA62F-3624-4FF4-A19C-D7674676183C}" type="presParOf" srcId="{130702FD-CBCD-41E5-835D-CC6337A57AF0}" destId="{AF04F60F-ADF7-434C-9DE2-FEEDD9E97192}" srcOrd="3" destOrd="0" presId="urn:microsoft.com/office/officeart/2005/8/layout/cycle6"/>
    <dgm:cxn modelId="{0F9692B7-C3B1-4FD1-A319-0EB81E23E765}" type="presParOf" srcId="{130702FD-CBCD-41E5-835D-CC6337A57AF0}" destId="{DDCF7247-84BC-4FBC-9305-78830F83FE7E}" srcOrd="4" destOrd="0" presId="urn:microsoft.com/office/officeart/2005/8/layout/cycle6"/>
    <dgm:cxn modelId="{FC9DD429-5FD2-4E26-A7FD-6FA4FE4D0F12}" type="presParOf" srcId="{130702FD-CBCD-41E5-835D-CC6337A57AF0}" destId="{69F01299-0B50-483C-B3C6-3760047D3248}" srcOrd="5" destOrd="0" presId="urn:microsoft.com/office/officeart/2005/8/layout/cycle6"/>
    <dgm:cxn modelId="{12DAA8AB-6445-47D4-BD10-D017EF5F2A90}" type="presParOf" srcId="{130702FD-CBCD-41E5-835D-CC6337A57AF0}" destId="{08896FFB-D542-4FF3-8270-F214683C3607}" srcOrd="6" destOrd="0" presId="urn:microsoft.com/office/officeart/2005/8/layout/cycle6"/>
    <dgm:cxn modelId="{ABA560E9-1D72-43FF-B0A6-CB897286234F}" type="presParOf" srcId="{130702FD-CBCD-41E5-835D-CC6337A57AF0}" destId="{9B635F25-CE2B-4C8F-AF56-E7033C18EDC9}" srcOrd="7" destOrd="0" presId="urn:microsoft.com/office/officeart/2005/8/layout/cycle6"/>
    <dgm:cxn modelId="{BB6F0963-F44B-4E10-B2CA-786CAF10F593}" type="presParOf" srcId="{130702FD-CBCD-41E5-835D-CC6337A57AF0}" destId="{FC83B56B-FE9A-4DCB-8A4F-BE5CFF7F793F}" srcOrd="8" destOrd="0" presId="urn:microsoft.com/office/officeart/2005/8/layout/cycle6"/>
    <dgm:cxn modelId="{680C9C2F-3C67-4718-937C-F63A824E21CC}" type="presParOf" srcId="{130702FD-CBCD-41E5-835D-CC6337A57AF0}" destId="{4D642960-E9A6-48F5-8FC6-DDBA9FB6170E}" srcOrd="9" destOrd="0" presId="urn:microsoft.com/office/officeart/2005/8/layout/cycle6"/>
    <dgm:cxn modelId="{19A34855-B6C4-4AF8-B82F-CF48392DBB07}" type="presParOf" srcId="{130702FD-CBCD-41E5-835D-CC6337A57AF0}" destId="{3AB17ADC-655E-44BF-AD87-6AF2B0D7D081}" srcOrd="10" destOrd="0" presId="urn:microsoft.com/office/officeart/2005/8/layout/cycle6"/>
    <dgm:cxn modelId="{8B32482F-94DC-4848-B9AD-CF8BE592B448}" type="presParOf" srcId="{130702FD-CBCD-41E5-835D-CC6337A57AF0}" destId="{881B7739-1B21-4AAC-BFE3-EAE12F093D19}" srcOrd="11" destOrd="0" presId="urn:microsoft.com/office/officeart/2005/8/layout/cycle6"/>
  </dgm:cxnLst>
  <dgm:bg/>
  <dgm:whole/>
</dgm:dataModel>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285A3EA-69BA-4705-9A3E-E9E9120B8315}" type="datetimeFigureOut">
              <a:rPr lang="en-US" smtClean="0"/>
              <a:t>4/6/2020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58881CC-156E-4F6F-9155-1A7DF169A1D7}"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58881CC-156E-4F6F-9155-1A7DF169A1D7}" type="slidenum">
              <a:rPr lang="en-US" smtClean="0"/>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605CBEF-366E-47E5-83CD-6B1F87127D7D}" type="datetimeFigureOut">
              <a:rPr lang="en-US" smtClean="0"/>
              <a:t>4/6/2020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721420-05FA-484F-9895-83C473E5B12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605CBEF-366E-47E5-83CD-6B1F87127D7D}" type="datetimeFigureOut">
              <a:rPr lang="en-US" smtClean="0"/>
              <a:t>4/6/2020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721420-05FA-484F-9895-83C473E5B12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605CBEF-366E-47E5-83CD-6B1F87127D7D}" type="datetimeFigureOut">
              <a:rPr lang="en-US" smtClean="0"/>
              <a:t>4/6/2020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721420-05FA-484F-9895-83C473E5B12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605CBEF-366E-47E5-83CD-6B1F87127D7D}" type="datetimeFigureOut">
              <a:rPr lang="en-US" smtClean="0"/>
              <a:t>4/6/2020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721420-05FA-484F-9895-83C473E5B12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605CBEF-366E-47E5-83CD-6B1F87127D7D}" type="datetimeFigureOut">
              <a:rPr lang="en-US" smtClean="0"/>
              <a:t>4/6/2020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721420-05FA-484F-9895-83C473E5B12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605CBEF-366E-47E5-83CD-6B1F87127D7D}" type="datetimeFigureOut">
              <a:rPr lang="en-US" smtClean="0"/>
              <a:t>4/6/2020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721420-05FA-484F-9895-83C473E5B12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605CBEF-366E-47E5-83CD-6B1F87127D7D}" type="datetimeFigureOut">
              <a:rPr lang="en-US" smtClean="0"/>
              <a:t>4/6/2020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3721420-05FA-484F-9895-83C473E5B12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605CBEF-366E-47E5-83CD-6B1F87127D7D}" type="datetimeFigureOut">
              <a:rPr lang="en-US" smtClean="0"/>
              <a:t>4/6/2020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3721420-05FA-484F-9895-83C473E5B12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05CBEF-366E-47E5-83CD-6B1F87127D7D}" type="datetimeFigureOut">
              <a:rPr lang="en-US" smtClean="0"/>
              <a:t>4/6/2020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3721420-05FA-484F-9895-83C473E5B12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605CBEF-366E-47E5-83CD-6B1F87127D7D}" type="datetimeFigureOut">
              <a:rPr lang="en-US" smtClean="0"/>
              <a:t>4/6/2020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721420-05FA-484F-9895-83C473E5B12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605CBEF-366E-47E5-83CD-6B1F87127D7D}" type="datetimeFigureOut">
              <a:rPr lang="en-US" smtClean="0"/>
              <a:t>4/6/2020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721420-05FA-484F-9895-83C473E5B12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05CBEF-366E-47E5-83CD-6B1F87127D7D}" type="datetimeFigureOut">
              <a:rPr lang="en-US" smtClean="0"/>
              <a:t>4/6/2020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721420-05FA-484F-9895-83C473E5B12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Manajemen</a:t>
            </a:r>
            <a:r>
              <a:rPr lang="en-US" dirty="0" smtClean="0"/>
              <a:t> </a:t>
            </a:r>
            <a:r>
              <a:rPr lang="en-US" dirty="0" err="1" smtClean="0"/>
              <a:t>Makro</a:t>
            </a:r>
            <a:r>
              <a:rPr lang="en-US" dirty="0" smtClean="0"/>
              <a:t> </a:t>
            </a:r>
            <a:endParaRPr lang="en-US" dirty="0"/>
          </a:p>
        </p:txBody>
      </p:sp>
      <p:sp>
        <p:nvSpPr>
          <p:cNvPr id="3" name="Subtitle 2"/>
          <p:cNvSpPr>
            <a:spLocks noGrp="1"/>
          </p:cNvSpPr>
          <p:nvPr>
            <p:ph type="subTitle" idx="1"/>
          </p:nvPr>
        </p:nvSpPr>
        <p:spPr/>
        <p:txBody>
          <a:bodyPr/>
          <a:lstStyle/>
          <a:p>
            <a:r>
              <a:rPr lang="en-US" dirty="0" err="1" smtClean="0"/>
              <a:t>Pertemuan</a:t>
            </a:r>
            <a:r>
              <a:rPr lang="en-US" dirty="0" smtClean="0"/>
              <a:t> </a:t>
            </a:r>
            <a:r>
              <a:rPr lang="en-US" dirty="0" err="1" smtClean="0"/>
              <a:t>Minggu</a:t>
            </a:r>
            <a:r>
              <a:rPr lang="en-US" dirty="0" smtClean="0"/>
              <a:t> </a:t>
            </a:r>
            <a:r>
              <a:rPr lang="en-US" dirty="0" err="1" smtClean="0"/>
              <a:t>ke</a:t>
            </a:r>
            <a:r>
              <a:rPr lang="en-US" dirty="0" smtClean="0"/>
              <a:t> 6</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357166"/>
            <a:ext cx="8229600" cy="1143000"/>
          </a:xfrm>
        </p:spPr>
        <p:txBody>
          <a:bodyPr/>
          <a:lstStyle/>
          <a:p>
            <a:r>
              <a:rPr lang="id-ID" smtClean="0">
                <a:solidFill>
                  <a:schemeClr val="accent1">
                    <a:lumMod val="50000"/>
                  </a:schemeClr>
                </a:solidFill>
              </a:rPr>
              <a:t>4 Langkah </a:t>
            </a:r>
            <a:endParaRPr lang="id-ID">
              <a:solidFill>
                <a:schemeClr val="accent1">
                  <a:lumMod val="50000"/>
                </a:schemeClr>
              </a:solidFill>
            </a:endParaRPr>
          </a:p>
        </p:txBody>
      </p:sp>
      <p:graphicFrame>
        <p:nvGraphicFramePr>
          <p:cNvPr id="4" name="Content Placeholder 3"/>
          <p:cNvGraphicFramePr>
            <a:graphicFrameLocks noGrp="1"/>
          </p:cNvGraphicFramePr>
          <p:nvPr>
            <p:ph idx="1"/>
          </p:nvPr>
        </p:nvGraphicFramePr>
        <p:xfrm>
          <a:off x="304800" y="1554163"/>
          <a:ext cx="86868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214290"/>
            <a:ext cx="8229600" cy="1143000"/>
          </a:xfrm>
        </p:spPr>
        <p:txBody>
          <a:bodyPr/>
          <a:lstStyle/>
          <a:p>
            <a:r>
              <a:rPr lang="id-ID" smtClean="0"/>
              <a:t>Empat Langkah AI</a:t>
            </a:r>
            <a:endParaRPr lang="id-ID"/>
          </a:p>
        </p:txBody>
      </p:sp>
      <p:graphicFrame>
        <p:nvGraphicFramePr>
          <p:cNvPr id="4" name="Content Placeholder 3"/>
          <p:cNvGraphicFramePr>
            <a:graphicFrameLocks noGrp="1"/>
          </p:cNvGraphicFramePr>
          <p:nvPr>
            <p:ph idx="1"/>
          </p:nvPr>
        </p:nvGraphicFramePr>
        <p:xfrm>
          <a:off x="304800" y="1554163"/>
          <a:ext cx="86868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214290"/>
            <a:ext cx="8229600" cy="1143000"/>
          </a:xfrm>
        </p:spPr>
        <p:txBody>
          <a:bodyPr/>
          <a:lstStyle/>
          <a:p>
            <a:r>
              <a:rPr lang="id-ID" smtClean="0"/>
              <a:t>Perbedaan PS dan AI</a:t>
            </a:r>
            <a:endParaRPr lang="id-ID"/>
          </a:p>
        </p:txBody>
      </p:sp>
      <p:graphicFrame>
        <p:nvGraphicFramePr>
          <p:cNvPr id="4" name="Content Placeholder 3"/>
          <p:cNvGraphicFramePr>
            <a:graphicFrameLocks noGrp="1"/>
          </p:cNvGraphicFramePr>
          <p:nvPr>
            <p:ph idx="1"/>
          </p:nvPr>
        </p:nvGraphicFramePr>
        <p:xfrm>
          <a:off x="500034" y="1428736"/>
          <a:ext cx="8286808" cy="5216004"/>
        </p:xfrm>
        <a:graphic>
          <a:graphicData uri="http://schemas.openxmlformats.org/drawingml/2006/table">
            <a:tbl>
              <a:tblPr firstRow="1" bandRow="1">
                <a:tableStyleId>{5C22544A-7EE6-4342-B048-85BDC9FD1C3A}</a:tableStyleId>
              </a:tblPr>
              <a:tblGrid>
                <a:gridCol w="4143404"/>
                <a:gridCol w="4143404"/>
              </a:tblGrid>
              <a:tr h="401958">
                <a:tc>
                  <a:txBody>
                    <a:bodyPr/>
                    <a:lstStyle/>
                    <a:p>
                      <a:pPr>
                        <a:lnSpc>
                          <a:spcPct val="115000"/>
                        </a:lnSpc>
                        <a:spcAft>
                          <a:spcPts val="0"/>
                        </a:spcAft>
                      </a:pPr>
                      <a:r>
                        <a:rPr lang="en-US" sz="2000" b="1" dirty="0">
                          <a:latin typeface="Segoe UI"/>
                          <a:ea typeface="Calibri"/>
                          <a:cs typeface="Times New Roman"/>
                        </a:rPr>
                        <a:t>Problem Solving</a:t>
                      </a:r>
                      <a:endParaRPr lang="id-ID" sz="2000" dirty="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tcPr>
                </a:tc>
                <a:tc>
                  <a:txBody>
                    <a:bodyPr/>
                    <a:lstStyle/>
                    <a:p>
                      <a:pPr>
                        <a:lnSpc>
                          <a:spcPct val="115000"/>
                        </a:lnSpc>
                        <a:spcAft>
                          <a:spcPts val="0"/>
                        </a:spcAft>
                      </a:pPr>
                      <a:r>
                        <a:rPr lang="en-US" sz="2000" b="1">
                          <a:latin typeface="Segoe UI"/>
                          <a:ea typeface="Calibri"/>
                          <a:cs typeface="Times New Roman"/>
                        </a:rPr>
                        <a:t>Appreciative Inquiry</a:t>
                      </a:r>
                      <a:endParaRPr lang="id-ID" sz="200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tcPr>
                </a:tc>
              </a:tr>
              <a:tr h="401958">
                <a:tc>
                  <a:txBody>
                    <a:bodyPr/>
                    <a:lstStyle/>
                    <a:p>
                      <a:pPr>
                        <a:lnSpc>
                          <a:spcPct val="115000"/>
                        </a:lnSpc>
                        <a:spcAft>
                          <a:spcPts val="0"/>
                        </a:spcAft>
                      </a:pPr>
                      <a:r>
                        <a:rPr lang="en-US" sz="2000">
                          <a:latin typeface="Segoe UI"/>
                          <a:ea typeface="Calibri"/>
                          <a:cs typeface="Times New Roman"/>
                        </a:rPr>
                        <a:t>Identifikasi masalah</a:t>
                      </a:r>
                      <a:endParaRPr lang="id-ID" sz="200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tcPr>
                </a:tc>
                <a:tc>
                  <a:txBody>
                    <a:bodyPr/>
                    <a:lstStyle/>
                    <a:p>
                      <a:pPr>
                        <a:lnSpc>
                          <a:spcPct val="115000"/>
                        </a:lnSpc>
                        <a:spcAft>
                          <a:spcPts val="0"/>
                        </a:spcAft>
                      </a:pPr>
                      <a:r>
                        <a:rPr lang="en-US" sz="2000">
                          <a:latin typeface="Segoe UI"/>
                          <a:ea typeface="Calibri"/>
                          <a:cs typeface="Times New Roman"/>
                        </a:rPr>
                        <a:t>Menemukan yang terbaik</a:t>
                      </a:r>
                      <a:endParaRPr lang="id-ID" sz="200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tcPr>
                </a:tc>
              </a:tr>
              <a:tr h="735364">
                <a:tc>
                  <a:txBody>
                    <a:bodyPr/>
                    <a:lstStyle/>
                    <a:p>
                      <a:pPr>
                        <a:lnSpc>
                          <a:spcPct val="115000"/>
                        </a:lnSpc>
                        <a:spcAft>
                          <a:spcPts val="0"/>
                        </a:spcAft>
                      </a:pPr>
                      <a:r>
                        <a:rPr lang="en-US" sz="2000">
                          <a:latin typeface="Segoe UI"/>
                          <a:ea typeface="Calibri"/>
                          <a:cs typeface="Times New Roman"/>
                        </a:rPr>
                        <a:t>Analisis sebab-akibat</a:t>
                      </a:r>
                      <a:endParaRPr lang="id-ID" sz="200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rgbClr val="FF99CC"/>
                    </a:solidFill>
                  </a:tcPr>
                </a:tc>
                <a:tc>
                  <a:txBody>
                    <a:bodyPr/>
                    <a:lstStyle/>
                    <a:p>
                      <a:pPr>
                        <a:lnSpc>
                          <a:spcPct val="115000"/>
                        </a:lnSpc>
                        <a:spcAft>
                          <a:spcPts val="0"/>
                        </a:spcAft>
                      </a:pPr>
                      <a:r>
                        <a:rPr lang="en-US" sz="2000">
                          <a:latin typeface="Segoe UI"/>
                          <a:ea typeface="Calibri"/>
                          <a:cs typeface="Times New Roman"/>
                        </a:rPr>
                        <a:t>Memimpikan kemungkinan masa depan. </a:t>
                      </a:r>
                      <a:endParaRPr lang="id-ID" sz="200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rgbClr val="FF99CC"/>
                    </a:solidFill>
                  </a:tcPr>
                </a:tc>
              </a:tr>
              <a:tr h="735364">
                <a:tc>
                  <a:txBody>
                    <a:bodyPr/>
                    <a:lstStyle/>
                    <a:p>
                      <a:pPr>
                        <a:lnSpc>
                          <a:spcPct val="115000"/>
                        </a:lnSpc>
                        <a:spcAft>
                          <a:spcPts val="0"/>
                        </a:spcAft>
                      </a:pPr>
                      <a:r>
                        <a:rPr lang="en-US" sz="2000">
                          <a:latin typeface="Segoe UI"/>
                          <a:ea typeface="Calibri"/>
                          <a:cs typeface="Times New Roman"/>
                        </a:rPr>
                        <a:t>Analisis kemungkinan solusi</a:t>
                      </a:r>
                      <a:endParaRPr lang="id-ID" sz="200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6">
                        <a:lumMod val="40000"/>
                        <a:lumOff val="60000"/>
                      </a:schemeClr>
                    </a:solidFill>
                  </a:tcPr>
                </a:tc>
                <a:tc>
                  <a:txBody>
                    <a:bodyPr/>
                    <a:lstStyle/>
                    <a:p>
                      <a:pPr>
                        <a:lnSpc>
                          <a:spcPct val="115000"/>
                        </a:lnSpc>
                        <a:spcAft>
                          <a:spcPts val="0"/>
                        </a:spcAft>
                      </a:pPr>
                      <a:r>
                        <a:rPr lang="en-US" sz="2000">
                          <a:latin typeface="Segoe UI"/>
                          <a:ea typeface="Calibri"/>
                          <a:cs typeface="Times New Roman"/>
                        </a:rPr>
                        <a:t>Mendesain apa yang akan dilakukan</a:t>
                      </a:r>
                      <a:endParaRPr lang="id-ID" sz="200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6">
                        <a:lumMod val="40000"/>
                        <a:lumOff val="60000"/>
                      </a:schemeClr>
                    </a:solidFill>
                  </a:tcPr>
                </a:tc>
              </a:tr>
              <a:tr h="735364">
                <a:tc>
                  <a:txBody>
                    <a:bodyPr/>
                    <a:lstStyle/>
                    <a:p>
                      <a:pPr>
                        <a:lnSpc>
                          <a:spcPct val="115000"/>
                        </a:lnSpc>
                        <a:spcAft>
                          <a:spcPts val="0"/>
                        </a:spcAft>
                      </a:pPr>
                      <a:r>
                        <a:rPr lang="en-US" sz="2000">
                          <a:latin typeface="Segoe UI"/>
                          <a:ea typeface="Calibri"/>
                          <a:cs typeface="Times New Roman"/>
                        </a:rPr>
                        <a:t>Rencana tindakan</a:t>
                      </a:r>
                      <a:endParaRPr lang="id-ID" sz="200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tcPr>
                </a:tc>
                <a:tc>
                  <a:txBody>
                    <a:bodyPr/>
                    <a:lstStyle/>
                    <a:p>
                      <a:pPr>
                        <a:lnSpc>
                          <a:spcPct val="115000"/>
                        </a:lnSpc>
                        <a:spcAft>
                          <a:spcPts val="0"/>
                        </a:spcAft>
                      </a:pPr>
                      <a:r>
                        <a:rPr lang="en-US" sz="2000">
                          <a:latin typeface="Segoe UI"/>
                          <a:ea typeface="Calibri"/>
                          <a:cs typeface="Times New Roman"/>
                        </a:rPr>
                        <a:t>Menciptakan tujuan dan langkah yang akan dilakukan</a:t>
                      </a:r>
                      <a:endParaRPr lang="id-ID" sz="200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tcPr>
                </a:tc>
              </a:tr>
              <a:tr h="1115297">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2000" dirty="0" err="1" smtClean="0">
                          <a:latin typeface="Segoe UI"/>
                          <a:ea typeface="Calibri"/>
                          <a:cs typeface="Times New Roman"/>
                        </a:rPr>
                        <a:t>Asumsi</a:t>
                      </a:r>
                      <a:r>
                        <a:rPr lang="en-US" sz="2000" dirty="0" smtClean="0">
                          <a:latin typeface="Segoe UI"/>
                          <a:ea typeface="Calibri"/>
                          <a:cs typeface="Times New Roman"/>
                        </a:rPr>
                        <a:t> </a:t>
                      </a:r>
                      <a:r>
                        <a:rPr lang="en-US" sz="2000" dirty="0" err="1" smtClean="0">
                          <a:latin typeface="Segoe UI"/>
                          <a:ea typeface="Calibri"/>
                          <a:cs typeface="Times New Roman"/>
                        </a:rPr>
                        <a:t>dasar</a:t>
                      </a:r>
                      <a:r>
                        <a:rPr lang="en-US" sz="2000" dirty="0" smtClean="0">
                          <a:latin typeface="Segoe UI"/>
                          <a:ea typeface="Calibri"/>
                          <a:cs typeface="Times New Roman"/>
                        </a:rPr>
                        <a:t>: </a:t>
                      </a:r>
                      <a:r>
                        <a:rPr lang="en-US" sz="2000" dirty="0" err="1" smtClean="0">
                          <a:latin typeface="Segoe UI"/>
                          <a:ea typeface="Calibri"/>
                          <a:cs typeface="Times New Roman"/>
                        </a:rPr>
                        <a:t>setiap</a:t>
                      </a:r>
                      <a:r>
                        <a:rPr lang="en-US" sz="2000" dirty="0" smtClean="0">
                          <a:latin typeface="Segoe UI"/>
                          <a:ea typeface="Calibri"/>
                          <a:cs typeface="Times New Roman"/>
                        </a:rPr>
                        <a:t> </a:t>
                      </a:r>
                      <a:r>
                        <a:rPr lang="en-US" sz="2000" dirty="0" err="1" smtClean="0">
                          <a:latin typeface="Segoe UI"/>
                          <a:ea typeface="Calibri"/>
                          <a:cs typeface="Times New Roman"/>
                        </a:rPr>
                        <a:t>organisasi</a:t>
                      </a:r>
                      <a:r>
                        <a:rPr lang="en-US" sz="2000" dirty="0" smtClean="0">
                          <a:latin typeface="Segoe UI"/>
                          <a:ea typeface="Calibri"/>
                          <a:cs typeface="Times New Roman"/>
                        </a:rPr>
                        <a:t> </a:t>
                      </a:r>
                      <a:r>
                        <a:rPr lang="en-US" sz="2000" dirty="0" err="1" smtClean="0">
                          <a:latin typeface="Segoe UI"/>
                          <a:ea typeface="Calibri"/>
                          <a:cs typeface="Times New Roman"/>
                        </a:rPr>
                        <a:t>mempunyai</a:t>
                      </a:r>
                      <a:r>
                        <a:rPr lang="en-US" sz="2000" dirty="0" smtClean="0">
                          <a:latin typeface="Segoe UI"/>
                          <a:ea typeface="Calibri"/>
                          <a:cs typeface="Times New Roman"/>
                        </a:rPr>
                        <a:t> </a:t>
                      </a:r>
                      <a:r>
                        <a:rPr lang="en-US" sz="2000" dirty="0" err="1" smtClean="0">
                          <a:latin typeface="Segoe UI"/>
                          <a:ea typeface="Calibri"/>
                          <a:cs typeface="Times New Roman"/>
                        </a:rPr>
                        <a:t>masalah</a:t>
                      </a:r>
                      <a:r>
                        <a:rPr lang="en-US" sz="2000" dirty="0" smtClean="0">
                          <a:latin typeface="Segoe UI"/>
                          <a:ea typeface="Calibri"/>
                          <a:cs typeface="Times New Roman"/>
                        </a:rPr>
                        <a:t> yang </a:t>
                      </a:r>
                      <a:r>
                        <a:rPr lang="en-US" sz="2000" dirty="0" err="1" smtClean="0">
                          <a:latin typeface="Segoe UI"/>
                          <a:ea typeface="Calibri"/>
                          <a:cs typeface="Times New Roman"/>
                        </a:rPr>
                        <a:t>harus</a:t>
                      </a:r>
                      <a:r>
                        <a:rPr lang="en-US" sz="2000" dirty="0" smtClean="0">
                          <a:latin typeface="Segoe UI"/>
                          <a:ea typeface="Calibri"/>
                          <a:cs typeface="Times New Roman"/>
                        </a:rPr>
                        <a:t> </a:t>
                      </a:r>
                      <a:r>
                        <a:rPr lang="en-US" sz="2000" dirty="0" err="1" smtClean="0">
                          <a:latin typeface="Segoe UI"/>
                          <a:ea typeface="Calibri"/>
                          <a:cs typeface="Times New Roman"/>
                        </a:rPr>
                        <a:t>diselesaikan</a:t>
                      </a:r>
                      <a:endParaRPr lang="en-US" sz="2000" dirty="0" smtClean="0">
                        <a:latin typeface="Segoe UI"/>
                        <a:ea typeface="Calibri"/>
                        <a:cs typeface="Times New Roman"/>
                      </a:endParaRPr>
                    </a:p>
                    <a:p>
                      <a:pPr>
                        <a:lnSpc>
                          <a:spcPct val="115000"/>
                        </a:lnSpc>
                        <a:spcAft>
                          <a:spcPts val="0"/>
                        </a:spcAft>
                      </a:pPr>
                      <a:endParaRPr lang="id-ID" sz="2000" dirty="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rgbClr val="FFC000"/>
                    </a:solidFill>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2000" dirty="0" err="1" smtClean="0">
                          <a:latin typeface="Segoe UI"/>
                          <a:ea typeface="Calibri"/>
                          <a:cs typeface="Times New Roman"/>
                        </a:rPr>
                        <a:t>Asumsi</a:t>
                      </a:r>
                      <a:r>
                        <a:rPr lang="en-US" sz="2000" dirty="0" smtClean="0">
                          <a:latin typeface="Segoe UI"/>
                          <a:ea typeface="Calibri"/>
                          <a:cs typeface="Times New Roman"/>
                        </a:rPr>
                        <a:t> </a:t>
                      </a:r>
                      <a:r>
                        <a:rPr lang="en-US" sz="2000" dirty="0" err="1" smtClean="0">
                          <a:latin typeface="Segoe UI"/>
                          <a:ea typeface="Calibri"/>
                          <a:cs typeface="Times New Roman"/>
                        </a:rPr>
                        <a:t>dasar</a:t>
                      </a:r>
                      <a:r>
                        <a:rPr lang="en-US" sz="2000" dirty="0" smtClean="0">
                          <a:latin typeface="Segoe UI"/>
                          <a:ea typeface="Calibri"/>
                          <a:cs typeface="Times New Roman"/>
                        </a:rPr>
                        <a:t>: </a:t>
                      </a:r>
                      <a:r>
                        <a:rPr lang="en-US" sz="2000" dirty="0" err="1" smtClean="0">
                          <a:latin typeface="Segoe UI"/>
                          <a:ea typeface="Calibri"/>
                          <a:cs typeface="Times New Roman"/>
                        </a:rPr>
                        <a:t>setiap</a:t>
                      </a:r>
                      <a:r>
                        <a:rPr lang="en-US" sz="2000" dirty="0" smtClean="0">
                          <a:latin typeface="Segoe UI"/>
                          <a:ea typeface="Calibri"/>
                          <a:cs typeface="Times New Roman"/>
                        </a:rPr>
                        <a:t> </a:t>
                      </a:r>
                      <a:r>
                        <a:rPr lang="en-US" sz="2000" dirty="0" err="1" smtClean="0">
                          <a:latin typeface="Segoe UI"/>
                          <a:ea typeface="Calibri"/>
                          <a:cs typeface="Times New Roman"/>
                        </a:rPr>
                        <a:t>organisasi</a:t>
                      </a:r>
                      <a:r>
                        <a:rPr lang="en-US" sz="2000" dirty="0" smtClean="0">
                          <a:latin typeface="Segoe UI"/>
                          <a:ea typeface="Calibri"/>
                          <a:cs typeface="Times New Roman"/>
                        </a:rPr>
                        <a:t> </a:t>
                      </a:r>
                      <a:r>
                        <a:rPr lang="en-US" sz="2000" dirty="0" err="1" smtClean="0">
                          <a:latin typeface="Segoe UI"/>
                          <a:ea typeface="Calibri"/>
                          <a:cs typeface="Times New Roman"/>
                        </a:rPr>
                        <a:t>mempunyai</a:t>
                      </a:r>
                      <a:r>
                        <a:rPr lang="en-US" sz="2000" dirty="0" smtClean="0">
                          <a:latin typeface="Segoe UI"/>
                          <a:ea typeface="Calibri"/>
                          <a:cs typeface="Times New Roman"/>
                        </a:rPr>
                        <a:t> </a:t>
                      </a:r>
                      <a:r>
                        <a:rPr lang="en-US" sz="2000" dirty="0" err="1" smtClean="0">
                          <a:latin typeface="Segoe UI"/>
                          <a:ea typeface="Calibri"/>
                          <a:cs typeface="Times New Roman"/>
                        </a:rPr>
                        <a:t>misteri</a:t>
                      </a:r>
                      <a:r>
                        <a:rPr lang="en-US" sz="2000" dirty="0" smtClean="0">
                          <a:latin typeface="Segoe UI"/>
                          <a:ea typeface="Calibri"/>
                          <a:cs typeface="Times New Roman"/>
                        </a:rPr>
                        <a:t> </a:t>
                      </a:r>
                      <a:r>
                        <a:rPr lang="en-US" sz="2000" dirty="0" err="1" smtClean="0">
                          <a:latin typeface="Segoe UI"/>
                          <a:ea typeface="Calibri"/>
                          <a:cs typeface="Times New Roman"/>
                        </a:rPr>
                        <a:t>dan</a:t>
                      </a:r>
                      <a:r>
                        <a:rPr lang="en-US" sz="2000" dirty="0" smtClean="0">
                          <a:latin typeface="Segoe UI"/>
                          <a:ea typeface="Calibri"/>
                          <a:cs typeface="Times New Roman"/>
                        </a:rPr>
                        <a:t> </a:t>
                      </a:r>
                      <a:r>
                        <a:rPr lang="en-US" sz="2000" dirty="0" err="1" smtClean="0">
                          <a:latin typeface="Segoe UI"/>
                          <a:ea typeface="Calibri"/>
                          <a:cs typeface="Times New Roman"/>
                        </a:rPr>
                        <a:t>sesuatu</a:t>
                      </a:r>
                      <a:r>
                        <a:rPr lang="en-US" sz="2000" dirty="0" smtClean="0">
                          <a:latin typeface="Segoe UI"/>
                          <a:ea typeface="Calibri"/>
                          <a:cs typeface="Times New Roman"/>
                        </a:rPr>
                        <a:t> </a:t>
                      </a:r>
                      <a:r>
                        <a:rPr lang="en-US" sz="2000" dirty="0" err="1" smtClean="0">
                          <a:latin typeface="Segoe UI"/>
                          <a:ea typeface="Calibri"/>
                          <a:cs typeface="Times New Roman"/>
                        </a:rPr>
                        <a:t>terbaik</a:t>
                      </a:r>
                      <a:r>
                        <a:rPr lang="en-US" sz="2000" dirty="0" smtClean="0">
                          <a:latin typeface="Segoe UI"/>
                          <a:ea typeface="Calibri"/>
                          <a:cs typeface="Times New Roman"/>
                        </a:rPr>
                        <a:t> yang </a:t>
                      </a:r>
                      <a:r>
                        <a:rPr lang="en-US" sz="2000" dirty="0" err="1" smtClean="0">
                          <a:latin typeface="Segoe UI"/>
                          <a:ea typeface="Calibri"/>
                          <a:cs typeface="Times New Roman"/>
                        </a:rPr>
                        <a:t>berjalan</a:t>
                      </a:r>
                      <a:r>
                        <a:rPr lang="en-US" sz="2000" dirty="0" smtClean="0">
                          <a:latin typeface="Segoe UI"/>
                          <a:ea typeface="Calibri"/>
                          <a:cs typeface="Times New Roman"/>
                        </a:rPr>
                        <a:t>.</a:t>
                      </a:r>
                      <a:endParaRPr lang="id-ID" sz="2000" dirty="0" smtClean="0">
                        <a:latin typeface="+mn-lt"/>
                        <a:ea typeface="Calibri"/>
                        <a:cs typeface="Times New Roman"/>
                      </a:endParaRPr>
                    </a:p>
                    <a:p>
                      <a:pPr>
                        <a:lnSpc>
                          <a:spcPct val="115000"/>
                        </a:lnSpc>
                        <a:spcAft>
                          <a:spcPts val="0"/>
                        </a:spcAft>
                      </a:pPr>
                      <a:endParaRPr lang="id-ID" sz="2000" dirty="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rgbClr val="FFC000"/>
                    </a:solidFill>
                  </a:tcPr>
                </a:tc>
              </a:tr>
              <a:tr h="401958">
                <a:tc>
                  <a:txBody>
                    <a:bodyPr/>
                    <a:lstStyle/>
                    <a:p>
                      <a:pPr algn="just">
                        <a:lnSpc>
                          <a:spcPct val="115000"/>
                        </a:lnSpc>
                        <a:spcAft>
                          <a:spcPts val="0"/>
                        </a:spcAft>
                      </a:pPr>
                      <a:r>
                        <a:rPr lang="en-US" sz="2000">
                          <a:latin typeface="Segoe UI"/>
                          <a:ea typeface="Calibri"/>
                          <a:cs typeface="Times New Roman"/>
                        </a:rPr>
                        <a:t>Reaktif</a:t>
                      </a:r>
                      <a:endParaRPr lang="id-ID" sz="200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3">
                        <a:lumMod val="60000"/>
                        <a:lumOff val="40000"/>
                      </a:schemeClr>
                    </a:solidFill>
                  </a:tcPr>
                </a:tc>
                <a:tc>
                  <a:txBody>
                    <a:bodyPr/>
                    <a:lstStyle/>
                    <a:p>
                      <a:pPr algn="just">
                        <a:lnSpc>
                          <a:spcPct val="115000"/>
                        </a:lnSpc>
                        <a:spcAft>
                          <a:spcPts val="0"/>
                        </a:spcAft>
                      </a:pPr>
                      <a:r>
                        <a:rPr lang="en-US" sz="2000">
                          <a:latin typeface="Segoe UI"/>
                          <a:ea typeface="Calibri"/>
                          <a:cs typeface="Times New Roman"/>
                        </a:rPr>
                        <a:t>Kreatif</a:t>
                      </a:r>
                      <a:endParaRPr lang="id-ID" sz="200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3">
                        <a:lumMod val="60000"/>
                        <a:lumOff val="40000"/>
                      </a:schemeClr>
                    </a:solidFill>
                  </a:tcPr>
                </a:tc>
              </a:tr>
              <a:tr h="401958">
                <a:tc>
                  <a:txBody>
                    <a:bodyPr/>
                    <a:lstStyle/>
                    <a:p>
                      <a:pPr algn="just">
                        <a:lnSpc>
                          <a:spcPct val="115000"/>
                        </a:lnSpc>
                        <a:spcAft>
                          <a:spcPts val="0"/>
                        </a:spcAft>
                      </a:pPr>
                      <a:r>
                        <a:rPr lang="en-US" sz="2000">
                          <a:latin typeface="Segoe UI"/>
                          <a:ea typeface="Calibri"/>
                          <a:cs typeface="Times New Roman"/>
                        </a:rPr>
                        <a:t>Mempertahankan</a:t>
                      </a:r>
                      <a:endParaRPr lang="id-ID" sz="200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rgbClr val="F0C6C9"/>
                    </a:solidFill>
                  </a:tcPr>
                </a:tc>
                <a:tc>
                  <a:txBody>
                    <a:bodyPr/>
                    <a:lstStyle/>
                    <a:p>
                      <a:pPr algn="just">
                        <a:lnSpc>
                          <a:spcPct val="115000"/>
                        </a:lnSpc>
                        <a:spcAft>
                          <a:spcPts val="0"/>
                        </a:spcAft>
                      </a:pPr>
                      <a:r>
                        <a:rPr lang="en-US" sz="2000">
                          <a:latin typeface="Segoe UI"/>
                          <a:ea typeface="Calibri"/>
                          <a:cs typeface="Times New Roman"/>
                        </a:rPr>
                        <a:t>Mencapai apa yang diinginkan</a:t>
                      </a:r>
                      <a:endParaRPr lang="id-ID" sz="200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rgbClr val="F0C6C9"/>
                    </a:solidFill>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err="1" smtClean="0"/>
              <a:t>Masih</a:t>
            </a:r>
            <a:r>
              <a:rPr lang="en-US" dirty="0" smtClean="0"/>
              <a:t> </a:t>
            </a:r>
            <a:r>
              <a:rPr lang="en-US" dirty="0" err="1" smtClean="0"/>
              <a:t>ingat</a:t>
            </a:r>
            <a:r>
              <a:rPr lang="en-US" dirty="0" smtClean="0"/>
              <a:t> diagram </a:t>
            </a:r>
            <a:r>
              <a:rPr lang="en-US" dirty="0" err="1" smtClean="0"/>
              <a:t>di</a:t>
            </a:r>
            <a:r>
              <a:rPr lang="en-US" dirty="0" smtClean="0"/>
              <a:t> </a:t>
            </a:r>
            <a:r>
              <a:rPr lang="en-US" dirty="0" err="1" smtClean="0"/>
              <a:t>bawah</a:t>
            </a:r>
            <a:r>
              <a:rPr lang="en-US" dirty="0" smtClean="0"/>
              <a:t> ?  </a:t>
            </a:r>
            <a:endParaRPr lang="en-US" dirty="0"/>
          </a:p>
        </p:txBody>
      </p:sp>
      <p:graphicFrame>
        <p:nvGraphicFramePr>
          <p:cNvPr id="4" name="Content Placeholder 3"/>
          <p:cNvGraphicFramePr>
            <a:graphicFrameLocks noGrp="1"/>
          </p:cNvGraphicFramePr>
          <p:nvPr>
            <p:ph sz="quarter" idx="4294967295"/>
          </p:nvPr>
        </p:nvGraphicFramePr>
        <p:xfrm>
          <a:off x="1447800" y="838200"/>
          <a:ext cx="5638800" cy="3200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18" name="Group 17"/>
          <p:cNvGrpSpPr/>
          <p:nvPr/>
        </p:nvGrpSpPr>
        <p:grpSpPr>
          <a:xfrm>
            <a:off x="1600200" y="3200400"/>
            <a:ext cx="7086600" cy="2856131"/>
            <a:chOff x="1600200" y="3200400"/>
            <a:chExt cx="7086600" cy="2856131"/>
          </a:xfrm>
        </p:grpSpPr>
        <p:sp>
          <p:nvSpPr>
            <p:cNvPr id="5" name="Left Brace 4"/>
            <p:cNvSpPr/>
            <p:nvPr/>
          </p:nvSpPr>
          <p:spPr>
            <a:xfrm rot="16200000">
              <a:off x="2762250" y="2724150"/>
              <a:ext cx="838200" cy="2247900"/>
            </a:xfrm>
            <a:prstGeom prst="leftBrace">
              <a:avLst/>
            </a:prstGeom>
            <a:ln cmpd="sng"/>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nvGrpSpPr>
            <p:cNvPr id="17" name="Group 16"/>
            <p:cNvGrpSpPr/>
            <p:nvPr/>
          </p:nvGrpSpPr>
          <p:grpSpPr>
            <a:xfrm>
              <a:off x="1600200" y="3200400"/>
              <a:ext cx="7086600" cy="2856131"/>
              <a:chOff x="1600200" y="3200400"/>
              <a:chExt cx="7086600" cy="2856131"/>
            </a:xfrm>
          </p:grpSpPr>
          <p:sp>
            <p:nvSpPr>
              <p:cNvPr id="6" name="TextBox 5"/>
              <p:cNvSpPr txBox="1"/>
              <p:nvPr/>
            </p:nvSpPr>
            <p:spPr>
              <a:xfrm>
                <a:off x="2362200" y="4191000"/>
                <a:ext cx="1752600" cy="830997"/>
              </a:xfrm>
              <a:prstGeom prst="rect">
                <a:avLst/>
              </a:prstGeom>
              <a:noFill/>
            </p:spPr>
            <p:txBody>
              <a:bodyPr wrap="square" rtlCol="0">
                <a:spAutoFit/>
              </a:bodyPr>
              <a:lstStyle/>
              <a:p>
                <a:pPr algn="ctr"/>
                <a:r>
                  <a:rPr lang="en-US" sz="2400" dirty="0" err="1" smtClean="0">
                    <a:solidFill>
                      <a:srgbClr val="0070C0"/>
                    </a:solidFill>
                  </a:rPr>
                  <a:t>Manajemen</a:t>
                </a:r>
                <a:r>
                  <a:rPr lang="en-US" sz="2400" dirty="0" smtClean="0">
                    <a:solidFill>
                      <a:srgbClr val="0070C0"/>
                    </a:solidFill>
                  </a:rPr>
                  <a:t> </a:t>
                </a:r>
                <a:r>
                  <a:rPr lang="en-US" sz="2400" dirty="0" err="1">
                    <a:solidFill>
                      <a:srgbClr val="0070C0"/>
                    </a:solidFill>
                  </a:rPr>
                  <a:t>M</a:t>
                </a:r>
                <a:r>
                  <a:rPr lang="en-US" sz="2400" dirty="0" err="1" smtClean="0">
                    <a:solidFill>
                      <a:srgbClr val="0070C0"/>
                    </a:solidFill>
                  </a:rPr>
                  <a:t>akro</a:t>
                </a:r>
                <a:endParaRPr lang="en-US" sz="2400" dirty="0">
                  <a:solidFill>
                    <a:srgbClr val="0070C0"/>
                  </a:solidFill>
                </a:endParaRPr>
              </a:p>
            </p:txBody>
          </p:sp>
          <p:sp>
            <p:nvSpPr>
              <p:cNvPr id="7" name="Left Brace 6"/>
              <p:cNvSpPr/>
              <p:nvPr/>
            </p:nvSpPr>
            <p:spPr>
              <a:xfrm rot="16200000">
                <a:off x="5562600" y="2819400"/>
                <a:ext cx="838200" cy="1600200"/>
              </a:xfrm>
              <a:prstGeom prst="leftBrace">
                <a:avLst/>
              </a:prstGeom>
              <a:ln cmpd="sng"/>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 name="TextBox 7"/>
              <p:cNvSpPr txBox="1"/>
              <p:nvPr/>
            </p:nvSpPr>
            <p:spPr>
              <a:xfrm>
                <a:off x="5181600" y="4114800"/>
                <a:ext cx="1752600" cy="830997"/>
              </a:xfrm>
              <a:prstGeom prst="rect">
                <a:avLst/>
              </a:prstGeom>
              <a:noFill/>
            </p:spPr>
            <p:txBody>
              <a:bodyPr wrap="square" rtlCol="0">
                <a:spAutoFit/>
              </a:bodyPr>
              <a:lstStyle/>
              <a:p>
                <a:pPr algn="ctr"/>
                <a:r>
                  <a:rPr lang="en-US" sz="2400" dirty="0" err="1" smtClean="0">
                    <a:solidFill>
                      <a:srgbClr val="00B050"/>
                    </a:solidFill>
                  </a:rPr>
                  <a:t>Manajemen</a:t>
                </a:r>
                <a:r>
                  <a:rPr lang="en-US" sz="2400" dirty="0" smtClean="0">
                    <a:solidFill>
                      <a:srgbClr val="00B050"/>
                    </a:solidFill>
                  </a:rPr>
                  <a:t> </a:t>
                </a:r>
                <a:r>
                  <a:rPr lang="en-US" sz="2400" dirty="0" err="1" smtClean="0">
                    <a:solidFill>
                      <a:srgbClr val="00B050"/>
                    </a:solidFill>
                  </a:rPr>
                  <a:t>Mikro</a:t>
                </a:r>
                <a:endParaRPr lang="en-US" sz="2400" dirty="0">
                  <a:solidFill>
                    <a:srgbClr val="00B050"/>
                  </a:solidFill>
                </a:endParaRPr>
              </a:p>
            </p:txBody>
          </p:sp>
          <p:cxnSp>
            <p:nvCxnSpPr>
              <p:cNvPr id="10" name="Straight Arrow Connector 9"/>
              <p:cNvCxnSpPr/>
              <p:nvPr/>
            </p:nvCxnSpPr>
            <p:spPr>
              <a:xfrm rot="5400000">
                <a:off x="2972594" y="5257006"/>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rot="5400000">
                <a:off x="5791994" y="5180806"/>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4876800" y="5562600"/>
                <a:ext cx="2438400" cy="461665"/>
              </a:xfrm>
              <a:prstGeom prst="rect">
                <a:avLst/>
              </a:prstGeom>
              <a:solidFill>
                <a:schemeClr val="accent6">
                  <a:lumMod val="40000"/>
                  <a:lumOff val="60000"/>
                </a:schemeClr>
              </a:solidFill>
            </p:spPr>
            <p:txBody>
              <a:bodyPr wrap="square" rtlCol="0">
                <a:spAutoFit/>
              </a:bodyPr>
              <a:lstStyle/>
              <a:p>
                <a:pPr algn="ctr"/>
                <a:r>
                  <a:rPr lang="en-US" sz="2400" dirty="0" err="1" smtClean="0">
                    <a:solidFill>
                      <a:srgbClr val="00B050"/>
                    </a:solidFill>
                  </a:rPr>
                  <a:t>Perencanaan</a:t>
                </a:r>
                <a:endParaRPr lang="en-US" sz="2400" dirty="0">
                  <a:solidFill>
                    <a:srgbClr val="00B050"/>
                  </a:solidFill>
                </a:endParaRPr>
              </a:p>
            </p:txBody>
          </p:sp>
          <p:sp>
            <p:nvSpPr>
              <p:cNvPr id="13" name="TextBox 12"/>
              <p:cNvSpPr txBox="1"/>
              <p:nvPr/>
            </p:nvSpPr>
            <p:spPr>
              <a:xfrm>
                <a:off x="1600200" y="5562600"/>
                <a:ext cx="2438400" cy="461665"/>
              </a:xfrm>
              <a:prstGeom prst="rect">
                <a:avLst/>
              </a:prstGeom>
              <a:solidFill>
                <a:schemeClr val="accent6">
                  <a:lumMod val="40000"/>
                  <a:lumOff val="60000"/>
                </a:schemeClr>
              </a:solidFill>
            </p:spPr>
            <p:txBody>
              <a:bodyPr wrap="square" rtlCol="0">
                <a:spAutoFit/>
              </a:bodyPr>
              <a:lstStyle/>
              <a:p>
                <a:pPr algn="ctr"/>
                <a:r>
                  <a:rPr lang="en-US" sz="2400" dirty="0" err="1" smtClean="0">
                    <a:solidFill>
                      <a:srgbClr val="0070C0"/>
                    </a:solidFill>
                  </a:rPr>
                  <a:t>Tahap</a:t>
                </a:r>
                <a:r>
                  <a:rPr lang="en-US" sz="2400" dirty="0" smtClean="0">
                    <a:solidFill>
                      <a:srgbClr val="0070C0"/>
                    </a:solidFill>
                  </a:rPr>
                  <a:t> </a:t>
                </a:r>
                <a:r>
                  <a:rPr lang="en-US" sz="2400" dirty="0" err="1" smtClean="0">
                    <a:solidFill>
                      <a:srgbClr val="0070C0"/>
                    </a:solidFill>
                  </a:rPr>
                  <a:t>Analisis</a:t>
                </a:r>
                <a:endParaRPr lang="en-US" sz="2400" dirty="0">
                  <a:solidFill>
                    <a:srgbClr val="0070C0"/>
                  </a:solidFill>
                </a:endParaRPr>
              </a:p>
            </p:txBody>
          </p:sp>
          <p:sp>
            <p:nvSpPr>
              <p:cNvPr id="14" name="Plus 13"/>
              <p:cNvSpPr/>
              <p:nvPr/>
            </p:nvSpPr>
            <p:spPr>
              <a:xfrm>
                <a:off x="4267200" y="5410200"/>
                <a:ext cx="457200" cy="609600"/>
              </a:xfrm>
              <a:prstGeom prst="mathPlus">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 name="Equal 14"/>
              <p:cNvSpPr/>
              <p:nvPr/>
            </p:nvSpPr>
            <p:spPr>
              <a:xfrm>
                <a:off x="7391400" y="5638800"/>
                <a:ext cx="381000" cy="228600"/>
              </a:xfrm>
              <a:prstGeom prst="mathEqual">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schemeClr val="tx1"/>
                  </a:solidFill>
                </a:endParaRPr>
              </a:p>
            </p:txBody>
          </p:sp>
          <p:sp>
            <p:nvSpPr>
              <p:cNvPr id="16" name="TextBox 15"/>
              <p:cNvSpPr txBox="1"/>
              <p:nvPr/>
            </p:nvSpPr>
            <p:spPr>
              <a:xfrm>
                <a:off x="7772400" y="5410200"/>
                <a:ext cx="914400" cy="646331"/>
              </a:xfrm>
              <a:prstGeom prst="rect">
                <a:avLst/>
              </a:prstGeom>
              <a:noFill/>
            </p:spPr>
            <p:txBody>
              <a:bodyPr wrap="square" rtlCol="0">
                <a:spAutoFit/>
              </a:bodyPr>
              <a:lstStyle/>
              <a:p>
                <a:pPr algn="ctr"/>
                <a:r>
                  <a:rPr lang="en-US" sz="3600" b="1" dirty="0" smtClean="0"/>
                  <a:t>KKL</a:t>
                </a:r>
                <a:endParaRPr lang="en-US" sz="3600" b="1" dirty="0"/>
              </a:p>
            </p:txBody>
          </p:sp>
        </p:grpSp>
      </p:gr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Memasuki</a:t>
            </a:r>
            <a:r>
              <a:rPr lang="en-US" dirty="0" smtClean="0"/>
              <a:t> </a:t>
            </a:r>
            <a:r>
              <a:rPr lang="en-US" dirty="0" err="1" smtClean="0"/>
              <a:t>minggu</a:t>
            </a:r>
            <a:r>
              <a:rPr lang="en-US" dirty="0" smtClean="0"/>
              <a:t> </a:t>
            </a:r>
            <a:r>
              <a:rPr lang="en-US" dirty="0" err="1" smtClean="0"/>
              <a:t>ke</a:t>
            </a:r>
            <a:r>
              <a:rPr lang="en-US" dirty="0" smtClean="0"/>
              <a:t> 6 </a:t>
            </a:r>
            <a:r>
              <a:rPr lang="en-US" dirty="0" err="1" smtClean="0"/>
              <a:t>ini</a:t>
            </a:r>
            <a:r>
              <a:rPr lang="en-US" dirty="0" smtClean="0"/>
              <a:t> </a:t>
            </a:r>
            <a:r>
              <a:rPr lang="en-US" dirty="0" err="1" smtClean="0"/>
              <a:t>kita</a:t>
            </a:r>
            <a:r>
              <a:rPr lang="en-US" dirty="0" smtClean="0"/>
              <a:t> </a:t>
            </a:r>
            <a:r>
              <a:rPr lang="en-US" dirty="0" err="1" smtClean="0"/>
              <a:t>masih</a:t>
            </a:r>
            <a:r>
              <a:rPr lang="en-US" dirty="0" smtClean="0"/>
              <a:t> </a:t>
            </a:r>
            <a:r>
              <a:rPr lang="en-US" dirty="0" err="1" smtClean="0"/>
              <a:t>di</a:t>
            </a:r>
            <a:r>
              <a:rPr lang="en-US" dirty="0" smtClean="0"/>
              <a:t> </a:t>
            </a:r>
            <a:r>
              <a:rPr lang="en-US" dirty="0" err="1" smtClean="0"/>
              <a:t>bahasan</a:t>
            </a:r>
            <a:r>
              <a:rPr lang="en-US" dirty="0" smtClean="0"/>
              <a:t> </a:t>
            </a:r>
            <a:r>
              <a:rPr lang="en-US" dirty="0" err="1" smtClean="0"/>
              <a:t>Manajemen</a:t>
            </a:r>
            <a:r>
              <a:rPr lang="en-US" dirty="0" smtClean="0"/>
              <a:t> </a:t>
            </a:r>
            <a:r>
              <a:rPr lang="en-US" dirty="0" err="1" smtClean="0"/>
              <a:t>Makro</a:t>
            </a:r>
            <a:r>
              <a:rPr lang="en-US" dirty="0" smtClean="0"/>
              <a:t/>
            </a:r>
            <a:br>
              <a:rPr lang="en-US" dirty="0" smtClean="0"/>
            </a:br>
            <a:endParaRPr lang="en-US" dirty="0"/>
          </a:p>
        </p:txBody>
      </p:sp>
      <p:sp>
        <p:nvSpPr>
          <p:cNvPr id="4" name="Content Placeholder 2"/>
          <p:cNvSpPr txBox="1">
            <a:spLocks/>
          </p:cNvSpPr>
          <p:nvPr/>
        </p:nvSpPr>
        <p:spPr>
          <a:xfrm>
            <a:off x="609600" y="1752600"/>
            <a:ext cx="8229600" cy="2362199"/>
          </a:xfrm>
          <a:prstGeom prst="rect">
            <a:avLst/>
          </a:prstGeom>
        </p:spPr>
        <p:txBody>
          <a:bodyPr vert="horz" lIns="91440" tIns="45720" rIns="91440" bIns="45720" rtlCol="0">
            <a:normAutofit fontScale="92500" lnSpcReduction="1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Tahap</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Analisis</a:t>
            </a:r>
            <a:r>
              <a:rPr kumimoji="0" lang="en-US" sz="3200" b="0" i="0" u="none" strike="noStrike" kern="1200" cap="none" spc="0" normalizeH="0" baseline="0" noProof="0" dirty="0" smtClean="0">
                <a:ln>
                  <a:noFill/>
                </a:ln>
                <a:solidFill>
                  <a:schemeClr val="tx1"/>
                </a:solidFill>
                <a:effectLst/>
                <a:uLnTx/>
                <a:uFillTx/>
                <a:latin typeface="+mn-lt"/>
                <a:ea typeface="+mn-ea"/>
                <a:cs typeface="+mn-cs"/>
                <a:sym typeface="Wingdings" pitchFamily="2" charset="2"/>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sym typeface="Wingdings" pitchFamily="2" charset="2"/>
              </a:rPr>
              <a:t>analisis</a:t>
            </a:r>
            <a:r>
              <a:rPr kumimoji="0" lang="en-US" sz="3200" b="0" i="0" u="none" strike="noStrike" kern="1200" cap="none" spc="0" normalizeH="0" baseline="0" noProof="0" dirty="0" smtClean="0">
                <a:ln>
                  <a:noFill/>
                </a:ln>
                <a:solidFill>
                  <a:schemeClr val="tx1"/>
                </a:solidFill>
                <a:effectLst/>
                <a:uLnTx/>
                <a:uFillTx/>
                <a:latin typeface="+mn-lt"/>
                <a:ea typeface="+mn-ea"/>
                <a:cs typeface="+mn-cs"/>
                <a:sym typeface="Wingdings" pitchFamily="2" charset="2"/>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sym typeface="Wingdings" pitchFamily="2" charset="2"/>
              </a:rPr>
              <a:t>masalah</a:t>
            </a:r>
            <a:r>
              <a:rPr kumimoji="0" lang="en-US" sz="3200" b="0" i="0" u="none" strike="noStrike" kern="1200" cap="none" spc="0" normalizeH="0" baseline="0" noProof="0" dirty="0" smtClean="0">
                <a:ln>
                  <a:noFill/>
                </a:ln>
                <a:solidFill>
                  <a:schemeClr val="tx1"/>
                </a:solidFill>
                <a:effectLst/>
                <a:uLnTx/>
                <a:uFillTx/>
                <a:latin typeface="+mn-lt"/>
                <a:ea typeface="+mn-ea"/>
                <a:cs typeface="+mn-cs"/>
                <a:sym typeface="Wingdings" pitchFamily="2" charset="2"/>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sym typeface="Wingdings" pitchFamily="2" charset="2"/>
              </a:rPr>
              <a:t>tujuan</a:t>
            </a:r>
            <a:r>
              <a:rPr kumimoji="0" lang="en-US" sz="3200" b="0" i="0" u="none" strike="noStrike" kern="1200" cap="none" spc="0" normalizeH="0" baseline="0" noProof="0" dirty="0" smtClean="0">
                <a:ln>
                  <a:noFill/>
                </a:ln>
                <a:solidFill>
                  <a:schemeClr val="tx1"/>
                </a:solidFill>
                <a:effectLst/>
                <a:uLnTx/>
                <a:uFillTx/>
                <a:latin typeface="+mn-lt"/>
                <a:ea typeface="+mn-ea"/>
                <a:cs typeface="+mn-cs"/>
                <a:sym typeface="Wingdings" pitchFamily="2" charset="2"/>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sym typeface="Wingdings" pitchFamily="2" charset="2"/>
              </a:rPr>
              <a:t>strategi</a:t>
            </a:r>
            <a:r>
              <a:rPr kumimoji="0" lang="en-US" sz="3200" b="0" i="0" u="none" strike="noStrike" kern="1200" cap="none" spc="0" normalizeH="0" baseline="0" noProof="0" dirty="0" smtClean="0">
                <a:ln>
                  <a:noFill/>
                </a:ln>
                <a:solidFill>
                  <a:schemeClr val="tx1"/>
                </a:solidFill>
                <a:effectLst/>
                <a:uLnTx/>
                <a:uFillTx/>
                <a:latin typeface="+mn-lt"/>
                <a:ea typeface="+mn-ea"/>
                <a:cs typeface="+mn-cs"/>
                <a:sym typeface="Wingdings" pitchFamily="2" charset="2"/>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sym typeface="Wingdings" pitchFamily="2" charset="2"/>
              </a:rPr>
              <a:t>Alat</a:t>
            </a:r>
            <a:r>
              <a:rPr kumimoji="0" lang="en-US" sz="3200" b="0" i="0" u="none" strike="noStrike" kern="1200" cap="none" spc="0" normalizeH="0" baseline="0" noProof="0" dirty="0" smtClean="0">
                <a:ln>
                  <a:noFill/>
                </a:ln>
                <a:solidFill>
                  <a:schemeClr val="tx1"/>
                </a:solidFill>
                <a:effectLst/>
                <a:uLnTx/>
                <a:uFillTx/>
                <a:latin typeface="+mn-lt"/>
                <a:ea typeface="+mn-ea"/>
                <a:cs typeface="+mn-cs"/>
                <a:sym typeface="Wingdings" pitchFamily="2" charset="2"/>
              </a:rPr>
              <a:t> yang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sym typeface="Wingdings" pitchFamily="2" charset="2"/>
              </a:rPr>
              <a:t>digunakan</a:t>
            </a:r>
            <a:r>
              <a:rPr kumimoji="0" lang="en-US" sz="3200" b="0" i="0" u="none" strike="noStrike" kern="1200" cap="none" spc="0" normalizeH="0" baseline="0" noProof="0" dirty="0" smtClean="0">
                <a:ln>
                  <a:noFill/>
                </a:ln>
                <a:solidFill>
                  <a:schemeClr val="tx1"/>
                </a:solidFill>
                <a:effectLst/>
                <a:uLnTx/>
                <a:uFillTx/>
                <a:latin typeface="+mn-lt"/>
                <a:ea typeface="+mn-ea"/>
                <a:cs typeface="+mn-cs"/>
                <a:sym typeface="Wingdings" pitchFamily="2" charset="2"/>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sym typeface="Wingdings" pitchFamily="2" charset="2"/>
              </a:rPr>
              <a:t>menggunakan</a:t>
            </a:r>
            <a:r>
              <a:rPr kumimoji="0" lang="en-US" sz="3200" b="0" i="0" u="none" strike="noStrike" kern="1200" cap="none" spc="0" normalizeH="0" baseline="0" noProof="0" dirty="0" smtClean="0">
                <a:ln>
                  <a:noFill/>
                </a:ln>
                <a:solidFill>
                  <a:schemeClr val="tx1"/>
                </a:solidFill>
                <a:effectLst/>
                <a:uLnTx/>
                <a:uFillTx/>
                <a:latin typeface="+mn-lt"/>
                <a:ea typeface="+mn-ea"/>
                <a:cs typeface="+mn-cs"/>
                <a:sym typeface="Wingdings" pitchFamily="2" charset="2"/>
              </a:rPr>
              <a:t> </a:t>
            </a:r>
            <a:r>
              <a:rPr kumimoji="0" lang="en-US" sz="3200" b="1" i="0" u="none" strike="noStrike" kern="1200" cap="none" spc="0" normalizeH="0" baseline="0" noProof="0" dirty="0" smtClean="0">
                <a:ln>
                  <a:noFill/>
                </a:ln>
                <a:solidFill>
                  <a:schemeClr val="tx1"/>
                </a:solidFill>
                <a:effectLst/>
                <a:uLnTx/>
                <a:uFillTx/>
                <a:latin typeface="+mn-lt"/>
                <a:ea typeface="+mn-ea"/>
                <a:cs typeface="+mn-cs"/>
                <a:sym typeface="Wingdings" pitchFamily="2" charset="2"/>
              </a:rPr>
              <a:t>POHON</a:t>
            </a:r>
            <a:r>
              <a:rPr kumimoji="0" lang="en-US" sz="3200" b="1" i="0" u="none" strike="noStrike" kern="1200" cap="none" spc="0" normalizeH="0" noProof="0" dirty="0" smtClean="0">
                <a:ln>
                  <a:noFill/>
                </a:ln>
                <a:solidFill>
                  <a:schemeClr val="tx1"/>
                </a:solidFill>
                <a:effectLst/>
                <a:uLnTx/>
                <a:uFillTx/>
                <a:latin typeface="+mn-lt"/>
                <a:ea typeface="+mn-ea"/>
                <a:cs typeface="+mn-cs"/>
                <a:sym typeface="Wingdings" pitchFamily="2" charset="2"/>
              </a:rPr>
              <a:t> MASALAH</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en-US" sz="3200" baseline="0" dirty="0" err="1" smtClean="0">
                <a:sym typeface="Wingdings" pitchFamily="2" charset="2"/>
              </a:rPr>
              <a:t>Dalam</a:t>
            </a:r>
            <a:r>
              <a:rPr lang="en-US" sz="3200" dirty="0" smtClean="0">
                <a:sym typeface="Wingdings" pitchFamily="2" charset="2"/>
              </a:rPr>
              <a:t> </a:t>
            </a:r>
            <a:r>
              <a:rPr lang="en-US" sz="3200" b="1" u="sng" dirty="0" smtClean="0">
                <a:sym typeface="Wingdings" pitchFamily="2" charset="2"/>
              </a:rPr>
              <a:t>MENYUSUN</a:t>
            </a:r>
            <a:r>
              <a:rPr lang="en-US" sz="3200" b="1" dirty="0" smtClean="0">
                <a:sym typeface="Wingdings" pitchFamily="2" charset="2"/>
              </a:rPr>
              <a:t> POHON MASALAH </a:t>
            </a:r>
            <a:r>
              <a:rPr lang="en-US" sz="3200" dirty="0" err="1" smtClean="0">
                <a:sym typeface="Wingdings" pitchFamily="2" charset="2"/>
              </a:rPr>
              <a:t>melibatkan</a:t>
            </a:r>
            <a:r>
              <a:rPr lang="en-US" sz="3200" dirty="0" smtClean="0">
                <a:sym typeface="Wingdings" pitchFamily="2" charset="2"/>
              </a:rPr>
              <a:t> </a:t>
            </a:r>
            <a:r>
              <a:rPr lang="en-US" sz="3200" b="1" dirty="0" smtClean="0">
                <a:sym typeface="Wingdings" pitchFamily="2" charset="2"/>
              </a:rPr>
              <a:t>STAKEHOLDER</a:t>
            </a:r>
            <a:r>
              <a:rPr lang="en-US" sz="3200" dirty="0" smtClean="0">
                <a:sym typeface="Wingdings" pitchFamily="2" charset="2"/>
              </a:rPr>
              <a:t> </a:t>
            </a:r>
            <a:r>
              <a:rPr lang="en-US" sz="3200" dirty="0" err="1" smtClean="0">
                <a:sym typeface="Wingdings" pitchFamily="2" charset="2"/>
              </a:rPr>
              <a:t>terkait</a:t>
            </a: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Proses</a:t>
            </a:r>
            <a:r>
              <a:rPr lang="en-US" dirty="0" smtClean="0"/>
              <a:t> </a:t>
            </a:r>
            <a:r>
              <a:rPr lang="en-US" dirty="0" err="1" smtClean="0"/>
              <a:t>sebelum</a:t>
            </a:r>
            <a:r>
              <a:rPr lang="en-US" dirty="0" smtClean="0"/>
              <a:t> MENYUSUN POHON MASALAH</a:t>
            </a:r>
            <a:endParaRPr lang="en-US" dirty="0"/>
          </a:p>
        </p:txBody>
      </p:sp>
      <p:sp>
        <p:nvSpPr>
          <p:cNvPr id="3" name="Content Placeholder 2"/>
          <p:cNvSpPr>
            <a:spLocks noGrp="1"/>
          </p:cNvSpPr>
          <p:nvPr>
            <p:ph idx="1"/>
          </p:nvPr>
        </p:nvSpPr>
        <p:spPr/>
        <p:txBody>
          <a:bodyPr>
            <a:normAutofit lnSpcReduction="10000"/>
          </a:bodyPr>
          <a:lstStyle/>
          <a:p>
            <a:r>
              <a:rPr lang="en-US" dirty="0" err="1" smtClean="0"/>
              <a:t>Ada</a:t>
            </a:r>
            <a:r>
              <a:rPr lang="en-US" dirty="0" smtClean="0"/>
              <a:t> </a:t>
            </a:r>
            <a:r>
              <a:rPr lang="en-US" dirty="0" err="1" smtClean="0"/>
              <a:t>beberapa</a:t>
            </a:r>
            <a:r>
              <a:rPr lang="en-US" dirty="0" smtClean="0"/>
              <a:t> </a:t>
            </a:r>
            <a:r>
              <a:rPr lang="en-US" dirty="0" err="1" smtClean="0"/>
              <a:t>kegiatan</a:t>
            </a:r>
            <a:r>
              <a:rPr lang="en-US" dirty="0" smtClean="0"/>
              <a:t> yang </a:t>
            </a:r>
            <a:r>
              <a:rPr lang="en-US" dirty="0" err="1" smtClean="0"/>
              <a:t>harus</a:t>
            </a:r>
            <a:r>
              <a:rPr lang="en-US" dirty="0" smtClean="0"/>
              <a:t> </a:t>
            </a:r>
            <a:r>
              <a:rPr lang="en-US" dirty="0" err="1" smtClean="0"/>
              <a:t>dilakukan</a:t>
            </a:r>
            <a:r>
              <a:rPr lang="en-US" dirty="0" smtClean="0"/>
              <a:t> </a:t>
            </a:r>
            <a:r>
              <a:rPr lang="en-US" dirty="0" err="1" smtClean="0"/>
              <a:t>yaitu</a:t>
            </a:r>
            <a:r>
              <a:rPr lang="en-US" dirty="0" smtClean="0"/>
              <a:t> </a:t>
            </a:r>
            <a:r>
              <a:rPr lang="en-US" i="1" dirty="0" err="1" smtClean="0">
                <a:solidFill>
                  <a:srgbClr val="FF0000"/>
                </a:solidFill>
              </a:rPr>
              <a:t>identifikasi</a:t>
            </a:r>
            <a:r>
              <a:rPr lang="en-US" i="1" dirty="0" smtClean="0">
                <a:solidFill>
                  <a:srgbClr val="FF0000"/>
                </a:solidFill>
              </a:rPr>
              <a:t>, </a:t>
            </a:r>
            <a:r>
              <a:rPr lang="en-US" i="1" dirty="0" err="1" smtClean="0">
                <a:solidFill>
                  <a:srgbClr val="FF0000"/>
                </a:solidFill>
              </a:rPr>
              <a:t>pemetaan</a:t>
            </a:r>
            <a:r>
              <a:rPr lang="en-US" i="1" dirty="0" smtClean="0">
                <a:solidFill>
                  <a:srgbClr val="FF0000"/>
                </a:solidFill>
              </a:rPr>
              <a:t>, </a:t>
            </a:r>
            <a:r>
              <a:rPr lang="en-US" i="1" dirty="0" err="1" smtClean="0">
                <a:solidFill>
                  <a:srgbClr val="FF0000"/>
                </a:solidFill>
              </a:rPr>
              <a:t>dan</a:t>
            </a:r>
            <a:r>
              <a:rPr lang="en-US" i="1" dirty="0" smtClean="0">
                <a:solidFill>
                  <a:srgbClr val="FF0000"/>
                </a:solidFill>
              </a:rPr>
              <a:t> </a:t>
            </a:r>
            <a:r>
              <a:rPr lang="en-US" i="1" dirty="0" err="1" smtClean="0">
                <a:solidFill>
                  <a:srgbClr val="FF0000"/>
                </a:solidFill>
              </a:rPr>
              <a:t>pengumpulan</a:t>
            </a:r>
            <a:r>
              <a:rPr lang="en-US" i="1" dirty="0" smtClean="0">
                <a:solidFill>
                  <a:srgbClr val="FF0000"/>
                </a:solidFill>
              </a:rPr>
              <a:t> data</a:t>
            </a:r>
            <a:r>
              <a:rPr lang="en-US" dirty="0" smtClean="0"/>
              <a:t> </a:t>
            </a:r>
            <a:r>
              <a:rPr lang="en-US" dirty="0" err="1" smtClean="0"/>
              <a:t>dalam</a:t>
            </a:r>
            <a:r>
              <a:rPr lang="en-US" dirty="0" smtClean="0"/>
              <a:t> </a:t>
            </a:r>
            <a:r>
              <a:rPr lang="en-US" dirty="0" err="1" smtClean="0"/>
              <a:t>menunjang</a:t>
            </a:r>
            <a:r>
              <a:rPr lang="en-US" dirty="0" smtClean="0"/>
              <a:t> SEBELUM MENYUSUN POHON MASALAH</a:t>
            </a:r>
          </a:p>
          <a:p>
            <a:r>
              <a:rPr lang="en-US" dirty="0" smtClean="0"/>
              <a:t>Prose </a:t>
            </a:r>
            <a:r>
              <a:rPr lang="en-US" dirty="0" err="1" smtClean="0"/>
              <a:t>mengidentifikasi</a:t>
            </a:r>
            <a:r>
              <a:rPr lang="en-US" dirty="0" smtClean="0"/>
              <a:t>, </a:t>
            </a:r>
            <a:r>
              <a:rPr lang="en-US" dirty="0" err="1" smtClean="0"/>
              <a:t>memetakan,mengumpulkan</a:t>
            </a:r>
            <a:r>
              <a:rPr lang="en-US" dirty="0" smtClean="0"/>
              <a:t> data </a:t>
            </a:r>
            <a:r>
              <a:rPr lang="en-US" dirty="0" err="1" smtClean="0"/>
              <a:t>dilakukan</a:t>
            </a:r>
            <a:r>
              <a:rPr lang="en-US" dirty="0" smtClean="0"/>
              <a:t> </a:t>
            </a:r>
            <a:r>
              <a:rPr lang="en-US" dirty="0" err="1" smtClean="0"/>
              <a:t>dengan</a:t>
            </a:r>
            <a:r>
              <a:rPr lang="en-US" dirty="0" smtClean="0"/>
              <a:t> </a:t>
            </a:r>
            <a:r>
              <a:rPr lang="en-US" dirty="0" err="1" smtClean="0"/>
              <a:t>beberapa</a:t>
            </a:r>
            <a:r>
              <a:rPr lang="en-US" dirty="0" smtClean="0"/>
              <a:t> </a:t>
            </a:r>
            <a:r>
              <a:rPr lang="en-US" dirty="0" err="1" smtClean="0"/>
              <a:t>pendekatan</a:t>
            </a:r>
            <a:r>
              <a:rPr lang="en-US" dirty="0" smtClean="0"/>
              <a:t>  </a:t>
            </a:r>
            <a:r>
              <a:rPr lang="en-US" b="1" i="1" dirty="0" smtClean="0">
                <a:solidFill>
                  <a:srgbClr val="7030A0"/>
                </a:solidFill>
              </a:rPr>
              <a:t>NEED ASSESMENT, PROBLEM SOLVING, APPRECIATIVE INQUAIRY</a:t>
            </a:r>
            <a:endParaRPr lang="en-US" b="1" i="1" dirty="0">
              <a:solidFill>
                <a:srgbClr val="7030A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Need Assessment</a:t>
            </a:r>
            <a:endParaRPr lang="id-ID" dirty="0"/>
          </a:p>
        </p:txBody>
      </p:sp>
      <p:sp>
        <p:nvSpPr>
          <p:cNvPr id="3" name="Content Placeholder 2"/>
          <p:cNvSpPr>
            <a:spLocks noGrp="1"/>
          </p:cNvSpPr>
          <p:nvPr>
            <p:ph idx="1"/>
          </p:nvPr>
        </p:nvSpPr>
        <p:spPr/>
        <p:txBody>
          <a:bodyPr>
            <a:normAutofit fontScale="85000" lnSpcReduction="10000"/>
          </a:bodyPr>
          <a:lstStyle/>
          <a:p>
            <a:r>
              <a:rPr lang="en-US" dirty="0"/>
              <a:t>NA </a:t>
            </a:r>
            <a:r>
              <a:rPr lang="en-US" dirty="0" err="1"/>
              <a:t>merupakan</a:t>
            </a:r>
            <a:r>
              <a:rPr lang="en-US" dirty="0"/>
              <a:t> </a:t>
            </a:r>
            <a:r>
              <a:rPr lang="en-US" dirty="0" err="1"/>
              <a:t>pendekatan</a:t>
            </a:r>
            <a:r>
              <a:rPr lang="en-US" dirty="0"/>
              <a:t> yang </a:t>
            </a:r>
            <a:r>
              <a:rPr lang="en-US" dirty="0" err="1"/>
              <a:t>digunakan</a:t>
            </a:r>
            <a:r>
              <a:rPr lang="en-US" dirty="0"/>
              <a:t> </a:t>
            </a:r>
            <a:r>
              <a:rPr lang="en-US" dirty="0" err="1"/>
              <a:t>untuk</a:t>
            </a:r>
            <a:r>
              <a:rPr lang="en-US" dirty="0"/>
              <a:t> </a:t>
            </a:r>
            <a:r>
              <a:rPr lang="en-US" dirty="0" err="1"/>
              <a:t>identfikasi</a:t>
            </a:r>
            <a:r>
              <a:rPr lang="en-US" dirty="0"/>
              <a:t> </a:t>
            </a:r>
            <a:r>
              <a:rPr lang="en-US" dirty="0" err="1"/>
              <a:t>kebutuhan</a:t>
            </a:r>
            <a:r>
              <a:rPr lang="en-US" dirty="0"/>
              <a:t>, </a:t>
            </a:r>
            <a:r>
              <a:rPr lang="en-US" dirty="0" err="1"/>
              <a:t>harapan-harapan</a:t>
            </a:r>
            <a:r>
              <a:rPr lang="en-US" dirty="0"/>
              <a:t> </a:t>
            </a:r>
            <a:r>
              <a:rPr lang="en-US" dirty="0" err="1"/>
              <a:t>dan</a:t>
            </a:r>
            <a:r>
              <a:rPr lang="en-US" dirty="0"/>
              <a:t> </a:t>
            </a:r>
            <a:r>
              <a:rPr lang="en-US" dirty="0" err="1"/>
              <a:t>pilihan-pilihan</a:t>
            </a:r>
            <a:r>
              <a:rPr lang="en-US" dirty="0"/>
              <a:t> </a:t>
            </a:r>
            <a:r>
              <a:rPr lang="en-US" dirty="0" err="1"/>
              <a:t>kelompok</a:t>
            </a:r>
            <a:r>
              <a:rPr lang="en-US" dirty="0"/>
              <a:t> </a:t>
            </a:r>
            <a:r>
              <a:rPr lang="en-US" dirty="0" err="1"/>
              <a:t>sasaran</a:t>
            </a:r>
            <a:r>
              <a:rPr lang="en-US" dirty="0"/>
              <a:t>. </a:t>
            </a:r>
            <a:endParaRPr lang="id-ID" dirty="0" smtClean="0"/>
          </a:p>
          <a:p>
            <a:r>
              <a:rPr lang="en-US" dirty="0" smtClean="0"/>
              <a:t>NA </a:t>
            </a:r>
            <a:r>
              <a:rPr lang="en-US" dirty="0" err="1"/>
              <a:t>sering</a:t>
            </a:r>
            <a:r>
              <a:rPr lang="en-US" dirty="0"/>
              <a:t> </a:t>
            </a:r>
            <a:r>
              <a:rPr lang="en-US" dirty="0" err="1"/>
              <a:t>digunakan</a:t>
            </a:r>
            <a:r>
              <a:rPr lang="en-US" dirty="0"/>
              <a:t> </a:t>
            </a:r>
            <a:r>
              <a:rPr lang="en-US" dirty="0" err="1"/>
              <a:t>untuk</a:t>
            </a:r>
            <a:r>
              <a:rPr lang="en-US" dirty="0"/>
              <a:t> </a:t>
            </a:r>
            <a:r>
              <a:rPr lang="en-US" dirty="0" err="1"/>
              <a:t>melakukan</a:t>
            </a:r>
            <a:r>
              <a:rPr lang="en-US" dirty="0"/>
              <a:t> </a:t>
            </a:r>
            <a:r>
              <a:rPr lang="en-US" dirty="0" err="1"/>
              <a:t>penelusuran</a:t>
            </a:r>
            <a:r>
              <a:rPr lang="en-US" dirty="0"/>
              <a:t> </a:t>
            </a:r>
            <a:r>
              <a:rPr lang="en-US" dirty="0" err="1"/>
              <a:t>kebutuhan</a:t>
            </a:r>
            <a:r>
              <a:rPr lang="en-US" dirty="0"/>
              <a:t> </a:t>
            </a:r>
            <a:r>
              <a:rPr lang="en-US" dirty="0" err="1"/>
              <a:t>kelompok-kelompok</a:t>
            </a:r>
            <a:r>
              <a:rPr lang="en-US" dirty="0"/>
              <a:t> </a:t>
            </a:r>
            <a:r>
              <a:rPr lang="en-US" dirty="0" err="1"/>
              <a:t>penerima</a:t>
            </a:r>
            <a:r>
              <a:rPr lang="en-US" dirty="0"/>
              <a:t> </a:t>
            </a:r>
            <a:r>
              <a:rPr lang="en-US" dirty="0" err="1"/>
              <a:t>manfaat</a:t>
            </a:r>
            <a:r>
              <a:rPr lang="en-US" dirty="0"/>
              <a:t> (</a:t>
            </a:r>
            <a:r>
              <a:rPr lang="en-US" i="1" dirty="0"/>
              <a:t>beneficiaries target</a:t>
            </a:r>
            <a:r>
              <a:rPr lang="en-US" dirty="0"/>
              <a:t>) </a:t>
            </a:r>
            <a:r>
              <a:rPr lang="en-US" dirty="0" err="1"/>
              <a:t>untuk</a:t>
            </a:r>
            <a:r>
              <a:rPr lang="en-US" dirty="0"/>
              <a:t> </a:t>
            </a:r>
            <a:r>
              <a:rPr lang="en-US" dirty="0" err="1"/>
              <a:t>memberikan</a:t>
            </a:r>
            <a:r>
              <a:rPr lang="en-US" dirty="0"/>
              <a:t> input </a:t>
            </a:r>
            <a:r>
              <a:rPr lang="en-US" dirty="0" err="1"/>
              <a:t>penyusunan</a:t>
            </a:r>
            <a:r>
              <a:rPr lang="en-US" dirty="0"/>
              <a:t> </a:t>
            </a:r>
            <a:r>
              <a:rPr lang="en-US" dirty="0" err="1"/>
              <a:t>kebijkan</a:t>
            </a:r>
            <a:r>
              <a:rPr lang="en-US" dirty="0"/>
              <a:t>-program </a:t>
            </a:r>
            <a:r>
              <a:rPr lang="en-US" dirty="0" err="1"/>
              <a:t>secara</a:t>
            </a:r>
            <a:r>
              <a:rPr lang="en-US" dirty="0"/>
              <a:t> </a:t>
            </a:r>
            <a:r>
              <a:rPr lang="en-US" dirty="0" err="1"/>
              <a:t>partisipatif</a:t>
            </a:r>
            <a:r>
              <a:rPr lang="en-US" dirty="0"/>
              <a:t>, </a:t>
            </a:r>
            <a:r>
              <a:rPr lang="en-US" dirty="0" err="1"/>
              <a:t>dan</a:t>
            </a:r>
            <a:r>
              <a:rPr lang="en-US" dirty="0"/>
              <a:t> </a:t>
            </a:r>
            <a:r>
              <a:rPr lang="en-US" dirty="0" err="1"/>
              <a:t>lebih</a:t>
            </a:r>
            <a:r>
              <a:rPr lang="en-US" dirty="0"/>
              <a:t> </a:t>
            </a:r>
            <a:r>
              <a:rPr lang="en-US" dirty="0" err="1"/>
              <a:t>sering</a:t>
            </a:r>
            <a:r>
              <a:rPr lang="en-US" dirty="0"/>
              <a:t> </a:t>
            </a:r>
            <a:r>
              <a:rPr lang="en-US" dirty="0" err="1"/>
              <a:t>digunakan</a:t>
            </a:r>
            <a:r>
              <a:rPr lang="en-US" dirty="0"/>
              <a:t> </a:t>
            </a:r>
            <a:r>
              <a:rPr lang="en-US" dirty="0" err="1"/>
              <a:t>untuk</a:t>
            </a:r>
            <a:r>
              <a:rPr lang="en-US" dirty="0"/>
              <a:t> </a:t>
            </a:r>
            <a:r>
              <a:rPr lang="en-US" dirty="0" err="1"/>
              <a:t>menggali</a:t>
            </a:r>
            <a:r>
              <a:rPr lang="en-US" dirty="0"/>
              <a:t> </a:t>
            </a:r>
            <a:r>
              <a:rPr lang="en-US" dirty="0" err="1"/>
              <a:t>kebutuhan-kebutuhan</a:t>
            </a:r>
            <a:r>
              <a:rPr lang="en-US" dirty="0"/>
              <a:t> </a:t>
            </a:r>
            <a:r>
              <a:rPr lang="en-US" dirty="0" err="1"/>
              <a:t>dalam</a:t>
            </a:r>
            <a:r>
              <a:rPr lang="en-US" dirty="0"/>
              <a:t> program capacity building </a:t>
            </a:r>
            <a:r>
              <a:rPr lang="en-US" dirty="0" err="1"/>
              <a:t>ataupun</a:t>
            </a:r>
            <a:r>
              <a:rPr lang="en-US" dirty="0"/>
              <a:t> </a:t>
            </a:r>
            <a:r>
              <a:rPr lang="en-US" dirty="0" err="1"/>
              <a:t>menggali</a:t>
            </a:r>
            <a:r>
              <a:rPr lang="en-US" dirty="0"/>
              <a:t> input </a:t>
            </a:r>
            <a:r>
              <a:rPr lang="en-US" dirty="0" err="1"/>
              <a:t>untuk</a:t>
            </a:r>
            <a:r>
              <a:rPr lang="en-US" dirty="0"/>
              <a:t> </a:t>
            </a:r>
            <a:r>
              <a:rPr lang="en-US" dirty="0" err="1"/>
              <a:t>penyusunan</a:t>
            </a:r>
            <a:r>
              <a:rPr lang="en-US" dirty="0"/>
              <a:t> </a:t>
            </a:r>
            <a:r>
              <a:rPr lang="en-US" dirty="0" err="1"/>
              <a:t>kurikulum</a:t>
            </a:r>
            <a:r>
              <a:rPr lang="en-US" dirty="0"/>
              <a:t> </a:t>
            </a:r>
            <a:r>
              <a:rPr lang="en-US" dirty="0" err="1"/>
              <a:t>pendidikan-latihan</a:t>
            </a:r>
            <a:r>
              <a:rPr lang="en-US" dirty="0"/>
              <a:t>. </a:t>
            </a:r>
            <a:endParaRPr lang="id-ID"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428604"/>
            <a:ext cx="8229600" cy="1143000"/>
          </a:xfrm>
        </p:spPr>
        <p:txBody>
          <a:bodyPr/>
          <a:lstStyle/>
          <a:p>
            <a:r>
              <a:rPr lang="id-ID" smtClean="0"/>
              <a:t>Rute NA</a:t>
            </a:r>
            <a:endParaRPr lang="id-ID"/>
          </a:p>
        </p:txBody>
      </p:sp>
      <p:sp>
        <p:nvSpPr>
          <p:cNvPr id="3" name="Content Placeholder 2"/>
          <p:cNvSpPr>
            <a:spLocks noGrp="1"/>
          </p:cNvSpPr>
          <p:nvPr>
            <p:ph idx="1"/>
          </p:nvPr>
        </p:nvSpPr>
        <p:spPr>
          <a:xfrm>
            <a:off x="457200" y="1714488"/>
            <a:ext cx="8186766" cy="4610112"/>
          </a:xfrm>
        </p:spPr>
        <p:txBody>
          <a:bodyPr>
            <a:normAutofit fontScale="70000" lnSpcReduction="20000"/>
          </a:bodyPr>
          <a:lstStyle/>
          <a:p>
            <a:pPr lvl="0"/>
            <a:r>
              <a:rPr lang="en-US" sz="3400" b="1"/>
              <a:t>Evaluasi </a:t>
            </a:r>
            <a:r>
              <a:rPr lang="en-US" sz="3400"/>
              <a:t>(menilai apakah pelayanan yang sudah diberikan sebelumnya sesuai dengan kebutuhan, harapan dan pilihan kelompok penerima manfaat). Proses ini tentu akan menemukan berbagai pengalaman berharga, sejumlah masalah dan kendala yang muncul dalam pemberian layanan yang sudah terjadi. </a:t>
            </a:r>
            <a:endParaRPr lang="id-ID" sz="3400"/>
          </a:p>
          <a:p>
            <a:pPr lvl="0"/>
            <a:r>
              <a:rPr lang="en-US" sz="3400" b="1"/>
              <a:t>Penjajagan, </a:t>
            </a:r>
            <a:r>
              <a:rPr lang="en-US" sz="3400"/>
              <a:t>yakni melakukan penilaian atas layanan yang tepat dan tidak tepat, kebutuhan dan harapan-harapan partisipan atau kelompok penerima manfaat. </a:t>
            </a:r>
            <a:endParaRPr lang="id-ID" sz="3400"/>
          </a:p>
          <a:p>
            <a:pPr lvl="0"/>
            <a:r>
              <a:rPr lang="en-US" sz="3400" b="1"/>
              <a:t>Prioritasisasi:</a:t>
            </a:r>
            <a:r>
              <a:rPr lang="en-US" sz="3400"/>
              <a:t> menyusun skala prioritas yang urgen dan mendesak dari berbagai usulan kebutuhan mengingat sumberdaya yang tersedia sangat terbatas.</a:t>
            </a:r>
            <a:endParaRPr lang="id-ID" sz="3400"/>
          </a:p>
          <a:p>
            <a:pPr lvl="0"/>
            <a:r>
              <a:rPr lang="en-US" sz="3400" b="1"/>
              <a:t>Rencana aksi:</a:t>
            </a:r>
            <a:r>
              <a:rPr lang="en-US" sz="3400"/>
              <a:t> menyusun rencana program yang tepat, relevan dan fisibel dengan skala prioritas sebelumnya. </a:t>
            </a:r>
            <a:endParaRPr lang="id-ID" sz="3400"/>
          </a:p>
          <a:p>
            <a:endParaRPr lang="id-ID"/>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smtClean="0"/>
              <a:t>Problem Solving</a:t>
            </a:r>
            <a:endParaRPr lang="id-ID"/>
          </a:p>
        </p:txBody>
      </p:sp>
      <p:sp>
        <p:nvSpPr>
          <p:cNvPr id="3" name="Content Placeholder 2"/>
          <p:cNvSpPr>
            <a:spLocks noGrp="1"/>
          </p:cNvSpPr>
          <p:nvPr>
            <p:ph idx="1"/>
          </p:nvPr>
        </p:nvSpPr>
        <p:spPr/>
        <p:txBody>
          <a:bodyPr/>
          <a:lstStyle/>
          <a:p>
            <a:r>
              <a:rPr lang="en-US"/>
              <a:t>Sistem berpikir pendekatan PS menggunakan cara berpikir defisit (</a:t>
            </a:r>
            <a:r>
              <a:rPr lang="en-US" i="1"/>
              <a:t>deficit thinking</a:t>
            </a:r>
            <a:r>
              <a:rPr lang="en-US"/>
              <a:t>), dengan asumsi bahwa dalam setiap organisasi, kebijakan maupun kondisi sosial-politik-ekonomi pasti mengandung masalah-masalah krusial. </a:t>
            </a:r>
            <a:endParaRPr lang="id-ID" smtClean="0"/>
          </a:p>
          <a:p>
            <a:r>
              <a:rPr lang="en-US" i="1" smtClean="0"/>
              <a:t>Deficit </a:t>
            </a:r>
            <a:r>
              <a:rPr lang="en-US" i="1"/>
              <a:t>thinking</a:t>
            </a:r>
            <a:r>
              <a:rPr lang="en-US"/>
              <a:t> itu dijadikan landasan untuk mengarah pada berpikir visi (</a:t>
            </a:r>
            <a:r>
              <a:rPr lang="en-US" i="1"/>
              <a:t>vision thinking</a:t>
            </a:r>
            <a:r>
              <a:rPr lang="en-US" smtClean="0"/>
              <a:t>)</a:t>
            </a:r>
            <a:r>
              <a:rPr lang="id-ID" smtClean="0"/>
              <a:t>.</a:t>
            </a:r>
            <a:r>
              <a:rPr lang="en-US" smtClean="0"/>
              <a:t> </a:t>
            </a:r>
            <a:endParaRPr lang="id-ID"/>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smtClean="0"/>
              <a:t>Problem Solving</a:t>
            </a:r>
            <a:endParaRPr lang="id-ID"/>
          </a:p>
        </p:txBody>
      </p:sp>
      <p:graphicFrame>
        <p:nvGraphicFramePr>
          <p:cNvPr id="4" name="Content Placeholder 3"/>
          <p:cNvGraphicFramePr>
            <a:graphicFrameLocks noGrp="1"/>
          </p:cNvGraphicFramePr>
          <p:nvPr>
            <p:ph idx="1"/>
          </p:nvPr>
        </p:nvGraphicFramePr>
        <p:xfrm>
          <a:off x="304800" y="1554163"/>
          <a:ext cx="86868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329642" cy="1418484"/>
          </a:xfrm>
        </p:spPr>
        <p:txBody>
          <a:bodyPr>
            <a:normAutofit fontScale="90000"/>
          </a:bodyPr>
          <a:lstStyle/>
          <a:p>
            <a:pPr lvl="0"/>
            <a:r>
              <a:rPr lang="id-ID" b="1" dirty="0" smtClean="0"/>
              <a:t/>
            </a:r>
            <a:br>
              <a:rPr lang="id-ID" b="1" dirty="0" smtClean="0"/>
            </a:br>
            <a:r>
              <a:rPr lang="en-US" b="1" dirty="0" err="1" smtClean="0"/>
              <a:t>Appreceative</a:t>
            </a:r>
            <a:r>
              <a:rPr lang="en-US" b="1" dirty="0" smtClean="0"/>
              <a:t> Inquiry (AI)</a:t>
            </a:r>
            <a:r>
              <a:rPr lang="id-ID" dirty="0" smtClean="0"/>
              <a:t/>
            </a:r>
            <a:br>
              <a:rPr lang="id-ID" dirty="0" smtClean="0"/>
            </a:br>
            <a:endParaRPr lang="id-ID" dirty="0"/>
          </a:p>
        </p:txBody>
      </p:sp>
      <p:sp>
        <p:nvSpPr>
          <p:cNvPr id="3" name="Content Placeholder 2"/>
          <p:cNvSpPr>
            <a:spLocks noGrp="1"/>
          </p:cNvSpPr>
          <p:nvPr>
            <p:ph idx="1"/>
          </p:nvPr>
        </p:nvSpPr>
        <p:spPr/>
        <p:txBody>
          <a:bodyPr>
            <a:normAutofit fontScale="85000" lnSpcReduction="10000"/>
          </a:bodyPr>
          <a:lstStyle/>
          <a:p>
            <a:r>
              <a:rPr lang="en-US" dirty="0" err="1" smtClean="0"/>
              <a:t>Jika</a:t>
            </a:r>
            <a:r>
              <a:rPr lang="en-US" dirty="0" smtClean="0"/>
              <a:t> </a:t>
            </a:r>
            <a:r>
              <a:rPr lang="en-US" dirty="0" err="1" smtClean="0"/>
              <a:t>pendekatan</a:t>
            </a:r>
            <a:r>
              <a:rPr lang="en-US" dirty="0" smtClean="0"/>
              <a:t> PS </a:t>
            </a:r>
            <a:r>
              <a:rPr lang="en-US" dirty="0" err="1" smtClean="0"/>
              <a:t>menggunakan</a:t>
            </a:r>
            <a:r>
              <a:rPr lang="en-US" dirty="0" smtClean="0"/>
              <a:t> basis </a:t>
            </a:r>
            <a:r>
              <a:rPr lang="en-US" dirty="0" err="1" smtClean="0"/>
              <a:t>asumsi</a:t>
            </a:r>
            <a:r>
              <a:rPr lang="en-US" dirty="0" smtClean="0"/>
              <a:t> “</a:t>
            </a:r>
            <a:r>
              <a:rPr lang="en-US" dirty="0" err="1" smtClean="0"/>
              <a:t>setiap</a:t>
            </a:r>
            <a:r>
              <a:rPr lang="en-US" dirty="0" smtClean="0"/>
              <a:t> </a:t>
            </a:r>
            <a:r>
              <a:rPr lang="en-US" dirty="0" err="1" smtClean="0"/>
              <a:t>organisasi</a:t>
            </a:r>
            <a:r>
              <a:rPr lang="en-US" dirty="0" smtClean="0"/>
              <a:t> </a:t>
            </a:r>
            <a:r>
              <a:rPr lang="en-US" dirty="0" err="1" smtClean="0"/>
              <a:t>mempunyai</a:t>
            </a:r>
            <a:r>
              <a:rPr lang="en-US" dirty="0" smtClean="0"/>
              <a:t> </a:t>
            </a:r>
            <a:r>
              <a:rPr lang="en-US" dirty="0" err="1" smtClean="0"/>
              <a:t>masalah</a:t>
            </a:r>
            <a:r>
              <a:rPr lang="en-US" dirty="0" smtClean="0"/>
              <a:t> yang </a:t>
            </a:r>
            <a:r>
              <a:rPr lang="en-US" dirty="0" err="1" smtClean="0"/>
              <a:t>harus</a:t>
            </a:r>
            <a:r>
              <a:rPr lang="en-US" dirty="0" smtClean="0"/>
              <a:t> </a:t>
            </a:r>
            <a:r>
              <a:rPr lang="en-US" dirty="0" err="1" smtClean="0"/>
              <a:t>diselesaikan</a:t>
            </a:r>
            <a:r>
              <a:rPr lang="en-US" dirty="0" smtClean="0"/>
              <a:t>”, </a:t>
            </a:r>
            <a:r>
              <a:rPr lang="en-US" dirty="0" err="1" smtClean="0"/>
              <a:t>maka</a:t>
            </a:r>
            <a:r>
              <a:rPr lang="en-US" dirty="0" smtClean="0"/>
              <a:t> </a:t>
            </a:r>
            <a:r>
              <a:rPr lang="en-US" dirty="0" err="1" smtClean="0"/>
              <a:t>pendekatan</a:t>
            </a:r>
            <a:r>
              <a:rPr lang="en-US" dirty="0" smtClean="0"/>
              <a:t> AI </a:t>
            </a:r>
            <a:r>
              <a:rPr lang="en-US" dirty="0" err="1" smtClean="0"/>
              <a:t>menggunakan</a:t>
            </a:r>
            <a:r>
              <a:rPr lang="en-US" dirty="0" smtClean="0"/>
              <a:t> </a:t>
            </a:r>
            <a:r>
              <a:rPr lang="en-US" b="1" dirty="0" smtClean="0"/>
              <a:t>possibility thinking</a:t>
            </a:r>
            <a:r>
              <a:rPr lang="en-US" dirty="0" smtClean="0"/>
              <a:t> </a:t>
            </a:r>
            <a:r>
              <a:rPr lang="en-US" dirty="0" err="1" smtClean="0"/>
              <a:t>dengan</a:t>
            </a:r>
            <a:r>
              <a:rPr lang="en-US" dirty="0" smtClean="0"/>
              <a:t> basis </a:t>
            </a:r>
            <a:r>
              <a:rPr lang="en-US" dirty="0" err="1" smtClean="0"/>
              <a:t>asumsi</a:t>
            </a:r>
            <a:r>
              <a:rPr lang="en-US" dirty="0" smtClean="0"/>
              <a:t> “</a:t>
            </a:r>
            <a:r>
              <a:rPr lang="en-US" dirty="0" err="1" smtClean="0"/>
              <a:t>setiap</a:t>
            </a:r>
            <a:r>
              <a:rPr lang="en-US" dirty="0" smtClean="0"/>
              <a:t> </a:t>
            </a:r>
            <a:r>
              <a:rPr lang="en-US" dirty="0" err="1" smtClean="0"/>
              <a:t>organisasi</a:t>
            </a:r>
            <a:r>
              <a:rPr lang="en-US" dirty="0" smtClean="0"/>
              <a:t> </a:t>
            </a:r>
            <a:r>
              <a:rPr lang="en-US" dirty="0" err="1" smtClean="0"/>
              <a:t>mempunyai</a:t>
            </a:r>
            <a:r>
              <a:rPr lang="en-US" dirty="0" smtClean="0"/>
              <a:t> </a:t>
            </a:r>
            <a:r>
              <a:rPr lang="en-US" dirty="0" err="1" smtClean="0"/>
              <a:t>misteri</a:t>
            </a:r>
            <a:r>
              <a:rPr lang="en-US" dirty="0" smtClean="0"/>
              <a:t> yang </a:t>
            </a:r>
            <a:r>
              <a:rPr lang="en-US" dirty="0" err="1" smtClean="0"/>
              <a:t>harus</a:t>
            </a:r>
            <a:r>
              <a:rPr lang="en-US" dirty="0" smtClean="0"/>
              <a:t> </a:t>
            </a:r>
            <a:r>
              <a:rPr lang="en-US" dirty="0" err="1" smtClean="0"/>
              <a:t>dijelajahi</a:t>
            </a:r>
            <a:r>
              <a:rPr lang="en-US" dirty="0" smtClean="0"/>
              <a:t>” </a:t>
            </a:r>
            <a:r>
              <a:rPr lang="en-US" dirty="0" err="1" smtClean="0"/>
              <a:t>atau</a:t>
            </a:r>
            <a:r>
              <a:rPr lang="en-US" dirty="0" smtClean="0"/>
              <a:t> “</a:t>
            </a:r>
            <a:r>
              <a:rPr lang="en-US" dirty="0" err="1" smtClean="0"/>
              <a:t>setiap</a:t>
            </a:r>
            <a:r>
              <a:rPr lang="en-US" dirty="0" smtClean="0"/>
              <a:t> </a:t>
            </a:r>
            <a:r>
              <a:rPr lang="en-US" dirty="0" err="1" smtClean="0"/>
              <a:t>organisasi</a:t>
            </a:r>
            <a:r>
              <a:rPr lang="en-US" dirty="0" smtClean="0"/>
              <a:t> </a:t>
            </a:r>
            <a:r>
              <a:rPr lang="en-US" dirty="0" err="1" smtClean="0"/>
              <a:t>mempunyai</a:t>
            </a:r>
            <a:r>
              <a:rPr lang="en-US" dirty="0" smtClean="0"/>
              <a:t> </a:t>
            </a:r>
            <a:r>
              <a:rPr lang="en-US" dirty="0" err="1" smtClean="0"/>
              <a:t>sesuatu</a:t>
            </a:r>
            <a:r>
              <a:rPr lang="en-US" dirty="0" smtClean="0"/>
              <a:t> yang </a:t>
            </a:r>
            <a:r>
              <a:rPr lang="en-US" dirty="0" err="1" smtClean="0"/>
              <a:t>bekerja</a:t>
            </a:r>
            <a:r>
              <a:rPr lang="en-US" dirty="0" smtClean="0"/>
              <a:t> </a:t>
            </a:r>
            <a:r>
              <a:rPr lang="en-US" dirty="0" err="1" smtClean="0"/>
              <a:t>dengan</a:t>
            </a:r>
            <a:r>
              <a:rPr lang="en-US" dirty="0" smtClean="0"/>
              <a:t> </a:t>
            </a:r>
            <a:r>
              <a:rPr lang="en-US" dirty="0" err="1" smtClean="0"/>
              <a:t>baik</a:t>
            </a:r>
            <a:r>
              <a:rPr lang="en-US" dirty="0" smtClean="0"/>
              <a:t>”.</a:t>
            </a:r>
            <a:endParaRPr lang="id-ID" dirty="0" smtClean="0"/>
          </a:p>
          <a:p>
            <a:r>
              <a:rPr lang="id-ID" dirty="0" smtClean="0"/>
              <a:t>P</a:t>
            </a:r>
            <a:r>
              <a:rPr lang="en-US" dirty="0" err="1" smtClean="0"/>
              <a:t>endekatan</a:t>
            </a:r>
            <a:r>
              <a:rPr lang="en-US" dirty="0" smtClean="0"/>
              <a:t> AI </a:t>
            </a:r>
            <a:r>
              <a:rPr lang="en-US" dirty="0" err="1" smtClean="0"/>
              <a:t>memulai</a:t>
            </a:r>
            <a:r>
              <a:rPr lang="en-US" dirty="0" smtClean="0"/>
              <a:t> </a:t>
            </a:r>
            <a:r>
              <a:rPr lang="en-US" dirty="0" err="1" smtClean="0"/>
              <a:t>dengan</a:t>
            </a:r>
            <a:r>
              <a:rPr lang="en-US" dirty="0" smtClean="0"/>
              <a:t> </a:t>
            </a:r>
            <a:r>
              <a:rPr lang="en-US" dirty="0" err="1" smtClean="0"/>
              <a:t>penelusuran</a:t>
            </a:r>
            <a:r>
              <a:rPr lang="en-US" dirty="0" smtClean="0"/>
              <a:t>/</a:t>
            </a:r>
            <a:r>
              <a:rPr lang="en-US" dirty="0" err="1" smtClean="0"/>
              <a:t>penemuan</a:t>
            </a:r>
            <a:r>
              <a:rPr lang="en-US" dirty="0" smtClean="0"/>
              <a:t> </a:t>
            </a:r>
            <a:r>
              <a:rPr lang="en-US" dirty="0" err="1" smtClean="0"/>
              <a:t>potensi</a:t>
            </a:r>
            <a:r>
              <a:rPr lang="en-US" dirty="0" smtClean="0"/>
              <a:t>, </a:t>
            </a:r>
            <a:r>
              <a:rPr lang="en-US" dirty="0" err="1" smtClean="0"/>
              <a:t>kekuatan</a:t>
            </a:r>
            <a:r>
              <a:rPr lang="en-US" dirty="0" smtClean="0"/>
              <a:t> </a:t>
            </a:r>
            <a:r>
              <a:rPr lang="en-US" dirty="0" err="1" smtClean="0"/>
              <a:t>dan</a:t>
            </a:r>
            <a:r>
              <a:rPr lang="en-US" dirty="0" smtClean="0"/>
              <a:t> </a:t>
            </a:r>
            <a:r>
              <a:rPr lang="en-US" dirty="0" err="1" smtClean="0"/>
              <a:t>pengalaman</a:t>
            </a:r>
            <a:r>
              <a:rPr lang="en-US" dirty="0" smtClean="0"/>
              <a:t> </a:t>
            </a:r>
            <a:r>
              <a:rPr lang="en-US" dirty="0" err="1" smtClean="0"/>
              <a:t>terbaik</a:t>
            </a:r>
            <a:r>
              <a:rPr lang="en-US" dirty="0" smtClean="0"/>
              <a:t> </a:t>
            </a:r>
            <a:r>
              <a:rPr lang="en-US" dirty="0" err="1" smtClean="0"/>
              <a:t>dalam</a:t>
            </a:r>
            <a:r>
              <a:rPr lang="en-US" dirty="0" smtClean="0"/>
              <a:t> </a:t>
            </a:r>
            <a:r>
              <a:rPr lang="en-US" dirty="0" err="1" smtClean="0"/>
              <a:t>organisasi</a:t>
            </a:r>
            <a:r>
              <a:rPr lang="en-US" dirty="0" smtClean="0"/>
              <a:t>, yang </a:t>
            </a:r>
            <a:r>
              <a:rPr lang="en-US" dirty="0" err="1" smtClean="0"/>
              <a:t>kemudian</a:t>
            </a:r>
            <a:r>
              <a:rPr lang="en-US" dirty="0" smtClean="0"/>
              <a:t> </a:t>
            </a:r>
            <a:r>
              <a:rPr lang="en-US" dirty="0" err="1" smtClean="0"/>
              <a:t>dijadikan</a:t>
            </a:r>
            <a:r>
              <a:rPr lang="en-US" dirty="0" smtClean="0"/>
              <a:t> </a:t>
            </a:r>
            <a:r>
              <a:rPr lang="en-US" dirty="0" err="1" smtClean="0"/>
              <a:t>sebagai</a:t>
            </a:r>
            <a:r>
              <a:rPr lang="en-US" dirty="0" smtClean="0"/>
              <a:t> basis </a:t>
            </a:r>
            <a:r>
              <a:rPr lang="en-US" dirty="0" err="1" smtClean="0"/>
              <a:t>perubahan</a:t>
            </a:r>
            <a:r>
              <a:rPr lang="en-US" dirty="0" smtClean="0"/>
              <a:t> di </a:t>
            </a:r>
            <a:r>
              <a:rPr lang="en-US" dirty="0" err="1" smtClean="0"/>
              <a:t>masa</a:t>
            </a:r>
            <a:r>
              <a:rPr lang="en-US" dirty="0" smtClean="0"/>
              <a:t> </a:t>
            </a:r>
            <a:r>
              <a:rPr lang="en-US" dirty="0" err="1" smtClean="0"/>
              <a:t>depan</a:t>
            </a:r>
            <a:r>
              <a:rPr lang="en-US" dirty="0" smtClean="0"/>
              <a:t>. </a:t>
            </a:r>
            <a:endParaRPr lang="id-ID" dirty="0" smtClean="0"/>
          </a:p>
          <a:p>
            <a:endParaRPr lang="id-ID"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0">
          <a:schemeClr val="accent1"/>
        </a:fillRef>
        <a:effectRef idx="0">
          <a:schemeClr val="accent1"/>
        </a:effectRef>
        <a:fontRef idx="minor">
          <a:schemeClr val="tx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78</TotalTime>
  <Words>545</Words>
  <Application>Microsoft Office PowerPoint</Application>
  <PresentationFormat>On-screen Show (4:3)</PresentationFormat>
  <Paragraphs>71</Paragraphs>
  <Slides>12</Slides>
  <Notes>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Manajemen Makro </vt:lpstr>
      <vt:lpstr>Masih ingat diagram di bawah ?  </vt:lpstr>
      <vt:lpstr>Memasuki minggu ke 6 ini kita masih di bahasan Manajemen Makro </vt:lpstr>
      <vt:lpstr>Proses sebelum MENYUSUN POHON MASALAH</vt:lpstr>
      <vt:lpstr>Need Assessment</vt:lpstr>
      <vt:lpstr>Rute NA</vt:lpstr>
      <vt:lpstr>Problem Solving</vt:lpstr>
      <vt:lpstr>Problem Solving</vt:lpstr>
      <vt:lpstr> Appreceative Inquiry (AI) </vt:lpstr>
      <vt:lpstr>4 Langkah </vt:lpstr>
      <vt:lpstr>Empat Langkah AI</vt:lpstr>
      <vt:lpstr>Perbedaan PS dan AI</vt:lpstr>
    </vt:vector>
  </TitlesOfParts>
  <Company>Atom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Manajemen Makro </dc:title>
  <dc:creator>Heri</dc:creator>
  <cp:lastModifiedBy>Heri</cp:lastModifiedBy>
  <cp:revision>1</cp:revision>
  <dcterms:created xsi:type="dcterms:W3CDTF">2020-04-06T10:08:57Z</dcterms:created>
  <dcterms:modified xsi:type="dcterms:W3CDTF">2020-04-06T11:27:22Z</dcterms:modified>
</cp:coreProperties>
</file>