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6" d="100"/>
          <a:sy n="106" d="100"/>
        </p:scale>
        <p:origin x="-336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5FE42BF-E9D2-4DB7-AE85-6BFC9BD1B853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5FE42BF-E9D2-4DB7-AE85-6BFC9BD1B853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5FE42BF-E9D2-4DB7-AE85-6BFC9BD1B853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5FE42BF-E9D2-4DB7-AE85-6BFC9BD1B853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5FE42BF-E9D2-4DB7-AE85-6BFC9BD1B853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5FE42BF-E9D2-4DB7-AE85-6BFC9BD1B853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5FE42BF-E9D2-4DB7-AE85-6BFC9BD1B853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SKEMA DAN ALUR ORID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1571612"/>
            <a:ext cx="7467600" cy="4873752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71472" y="928670"/>
            <a:ext cx="2571768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OBJECTIVE : </a:t>
            </a:r>
            <a:r>
              <a:rPr lang="en-US" sz="1600" dirty="0" err="1" smtClean="0"/>
              <a:t>Identifikasi</a:t>
            </a:r>
            <a:r>
              <a:rPr lang="en-US" sz="1600" dirty="0" smtClean="0"/>
              <a:t>  </a:t>
            </a:r>
            <a:r>
              <a:rPr lang="en-US" sz="1600" dirty="0" err="1" smtClean="0"/>
              <a:t>masalah</a:t>
            </a:r>
            <a:r>
              <a:rPr lang="en-US" sz="1600" dirty="0"/>
              <a:t> </a:t>
            </a:r>
            <a:r>
              <a:rPr lang="en-US" sz="1600" dirty="0" err="1" smtClean="0"/>
              <a:t>menemukan</a:t>
            </a:r>
            <a:r>
              <a:rPr lang="en-US" sz="1600" dirty="0" smtClean="0"/>
              <a:t> data/</a:t>
            </a:r>
            <a:r>
              <a:rPr lang="en-US" sz="1600" dirty="0" err="1" smtClean="0"/>
              <a:t>fakta,sharing</a:t>
            </a:r>
            <a:r>
              <a:rPr lang="en-US" sz="1600" dirty="0" smtClean="0"/>
              <a:t> </a:t>
            </a:r>
            <a:r>
              <a:rPr lang="en-US" sz="1600" dirty="0" err="1" smtClean="0"/>
              <a:t>informasi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6" name="Rounded Rectangle 5"/>
          <p:cNvSpPr/>
          <p:nvPr/>
        </p:nvSpPr>
        <p:spPr>
          <a:xfrm>
            <a:off x="5857884" y="5357802"/>
            <a:ext cx="2571768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DECISIONAL : </a:t>
            </a:r>
            <a:r>
              <a:rPr lang="en-US" sz="1600" dirty="0" err="1" smtClean="0"/>
              <a:t>Mencari</a:t>
            </a:r>
            <a:r>
              <a:rPr lang="en-US" sz="1600" dirty="0" smtClean="0"/>
              <a:t> </a:t>
            </a:r>
            <a:r>
              <a:rPr lang="en-US" sz="1600" dirty="0" err="1" smtClean="0"/>
              <a:t>solusi</a:t>
            </a:r>
            <a:r>
              <a:rPr lang="en-US" sz="1600" dirty="0" smtClean="0"/>
              <a:t>, </a:t>
            </a:r>
            <a:r>
              <a:rPr lang="en-US" sz="1600" dirty="0" err="1" smtClean="0"/>
              <a:t>arah</a:t>
            </a:r>
            <a:r>
              <a:rPr lang="en-US" sz="1600" dirty="0" smtClean="0"/>
              <a:t> </a:t>
            </a:r>
            <a:r>
              <a:rPr lang="en-US" sz="1600" dirty="0" err="1" smtClean="0"/>
              <a:t>masa</a:t>
            </a:r>
            <a:r>
              <a:rPr lang="en-US" sz="1600" dirty="0" smtClean="0"/>
              <a:t> </a:t>
            </a:r>
            <a:r>
              <a:rPr lang="en-US" sz="1600" dirty="0" err="1" smtClean="0"/>
              <a:t>depan</a:t>
            </a:r>
            <a:r>
              <a:rPr lang="en-US" sz="1600" dirty="0" smtClean="0"/>
              <a:t>, </a:t>
            </a:r>
            <a:r>
              <a:rPr lang="en-US" sz="1600" dirty="0" err="1" smtClean="0"/>
              <a:t>rencana</a:t>
            </a:r>
            <a:r>
              <a:rPr lang="en-US" sz="1600" dirty="0" smtClean="0"/>
              <a:t> </a:t>
            </a:r>
            <a:r>
              <a:rPr lang="en-US" sz="1600" dirty="0" err="1" smtClean="0"/>
              <a:t>aksi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7" name="Rounded Rectangle 6"/>
          <p:cNvSpPr/>
          <p:nvPr/>
        </p:nvSpPr>
        <p:spPr>
          <a:xfrm>
            <a:off x="3286116" y="4071942"/>
            <a:ext cx="2571768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INTERPRET</a:t>
            </a:r>
            <a:r>
              <a:rPr lang="id-ID" sz="1600" dirty="0" smtClean="0"/>
              <a:t>AT</a:t>
            </a:r>
            <a:r>
              <a:rPr lang="en-US" sz="1600" dirty="0" smtClean="0"/>
              <a:t>IVE : </a:t>
            </a:r>
            <a:r>
              <a:rPr lang="en-US" sz="1600" dirty="0" err="1" smtClean="0"/>
              <a:t>Memahami</a:t>
            </a:r>
            <a:r>
              <a:rPr lang="en-US" sz="1600" dirty="0" smtClean="0"/>
              <a:t> </a:t>
            </a:r>
            <a:r>
              <a:rPr lang="en-US" sz="1600" dirty="0" err="1" smtClean="0"/>
              <a:t>ulang</a:t>
            </a:r>
            <a:r>
              <a:rPr lang="en-US" sz="1600" dirty="0" smtClean="0"/>
              <a:t>,</a:t>
            </a:r>
            <a:r>
              <a:rPr lang="id-ID" sz="1600" dirty="0" smtClean="0"/>
              <a:t> </a:t>
            </a:r>
            <a:r>
              <a:rPr lang="en-US" sz="1600" dirty="0" err="1" smtClean="0"/>
              <a:t>menemukan</a:t>
            </a:r>
            <a:r>
              <a:rPr lang="en-US" sz="1600" dirty="0" smtClean="0"/>
              <a:t> </a:t>
            </a:r>
            <a:r>
              <a:rPr lang="en-US" sz="1600" dirty="0" err="1" smtClean="0"/>
              <a:t>makna</a:t>
            </a:r>
            <a:r>
              <a:rPr lang="en-US" sz="1600" dirty="0" smtClean="0"/>
              <a:t>, </a:t>
            </a:r>
            <a:r>
              <a:rPr lang="en-US" sz="1600" dirty="0" err="1" smtClean="0"/>
              <a:t>gagasan</a:t>
            </a:r>
            <a:r>
              <a:rPr lang="en-US" sz="1600" dirty="0" smtClean="0"/>
              <a:t>,</a:t>
            </a:r>
            <a:r>
              <a:rPr lang="id-ID" sz="1600" dirty="0" smtClean="0"/>
              <a:t> </a:t>
            </a:r>
            <a:r>
              <a:rPr lang="en-US" sz="1600" dirty="0" err="1" smtClean="0"/>
              <a:t>nilai</a:t>
            </a:r>
            <a:r>
              <a:rPr lang="en-US" sz="1600" dirty="0" smtClean="0"/>
              <a:t> </a:t>
            </a:r>
            <a:r>
              <a:rPr lang="en-US" sz="1600" dirty="0" err="1" smtClean="0"/>
              <a:t>baru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8" name="Rounded Rectangle 7"/>
          <p:cNvSpPr/>
          <p:nvPr/>
        </p:nvSpPr>
        <p:spPr>
          <a:xfrm>
            <a:off x="1928794" y="2500306"/>
            <a:ext cx="2571768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REFLECTIVE :</a:t>
            </a:r>
            <a:r>
              <a:rPr lang="en-US" sz="1600" dirty="0" err="1" smtClean="0"/>
              <a:t>Analisis</a:t>
            </a:r>
            <a:r>
              <a:rPr lang="en-US" sz="1600" dirty="0" smtClean="0"/>
              <a:t> ma</a:t>
            </a:r>
            <a:r>
              <a:rPr lang="id-ID" sz="1600" dirty="0" smtClean="0"/>
              <a:t>s</a:t>
            </a:r>
            <a:r>
              <a:rPr lang="en-US" sz="1600" dirty="0" err="1" smtClean="0"/>
              <a:t>alah</a:t>
            </a:r>
            <a:r>
              <a:rPr lang="en-US" sz="1600" dirty="0" smtClean="0"/>
              <a:t>/</a:t>
            </a:r>
            <a:r>
              <a:rPr lang="en-US" sz="1600" dirty="0" err="1" smtClean="0"/>
              <a:t>fakta</a:t>
            </a:r>
            <a:r>
              <a:rPr lang="en-US" sz="1600" dirty="0" smtClean="0"/>
              <a:t>, review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pengalaman</a:t>
            </a:r>
            <a:r>
              <a:rPr lang="id-ID" sz="1600" dirty="0" smtClean="0"/>
              <a:t>,  </a:t>
            </a:r>
            <a:r>
              <a:rPr lang="en-US" sz="1600" dirty="0" err="1" smtClean="0"/>
              <a:t>menentukan</a:t>
            </a:r>
            <a:r>
              <a:rPr lang="en-US" sz="1600" dirty="0" smtClean="0"/>
              <a:t> </a:t>
            </a:r>
            <a:r>
              <a:rPr lang="en-US" sz="1600" dirty="0" err="1" smtClean="0"/>
              <a:t>sikap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9" name="Curved Right Arrow 8"/>
          <p:cNvSpPr/>
          <p:nvPr/>
        </p:nvSpPr>
        <p:spPr>
          <a:xfrm>
            <a:off x="571472" y="2428868"/>
            <a:ext cx="857256" cy="128588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urved Right Arrow 9"/>
          <p:cNvSpPr/>
          <p:nvPr/>
        </p:nvSpPr>
        <p:spPr>
          <a:xfrm>
            <a:off x="1857356" y="4000504"/>
            <a:ext cx="1071570" cy="135732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urved Right Arrow 10"/>
          <p:cNvSpPr/>
          <p:nvPr/>
        </p:nvSpPr>
        <p:spPr>
          <a:xfrm>
            <a:off x="4143372" y="5643578"/>
            <a:ext cx="1000132" cy="121442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57148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ORID :Level – </a:t>
            </a:r>
            <a:r>
              <a:rPr lang="en-US" sz="2400" dirty="0" err="1" smtClean="0"/>
              <a:t>langkah</a:t>
            </a:r>
            <a:r>
              <a:rPr lang="en-US" sz="2400" dirty="0" smtClean="0"/>
              <a:t>, </a:t>
            </a:r>
            <a:r>
              <a:rPr lang="en-US" sz="2400" dirty="0" err="1" smtClean="0"/>
              <a:t>tugas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pertanyaan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14282" y="642918"/>
          <a:ext cx="8429685" cy="6000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9895"/>
                <a:gridCol w="2809895"/>
                <a:gridCol w="2809895"/>
              </a:tblGrid>
              <a:tr h="80929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Level/</a:t>
                      </a:r>
                      <a:r>
                        <a:rPr lang="en-US" sz="1400" dirty="0" err="1" smtClean="0"/>
                        <a:t>langkah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Tugas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Pertanyaan</a:t>
                      </a:r>
                      <a:endParaRPr lang="en-US" sz="1400" dirty="0"/>
                    </a:p>
                  </a:txBody>
                  <a:tcPr/>
                </a:tc>
              </a:tr>
              <a:tr h="1212611">
                <a:tc>
                  <a:txBody>
                    <a:bodyPr/>
                    <a:lstStyle/>
                    <a:p>
                      <a:r>
                        <a:rPr lang="en-US" sz="1400" i="1" dirty="0" smtClean="0"/>
                        <a:t>OBJECTIVE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Melakukan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observasi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atas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pengalaman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masalah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utama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beserta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faktanya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i="1" dirty="0" smtClean="0"/>
                        <a:t>sharing</a:t>
                      </a:r>
                      <a:r>
                        <a:rPr lang="en-US" sz="1400" i="0" dirty="0" smtClean="0"/>
                        <a:t> </a:t>
                      </a:r>
                      <a:r>
                        <a:rPr lang="en-US" sz="1400" i="0" dirty="0" err="1" smtClean="0"/>
                        <a:t>informasi</a:t>
                      </a:r>
                      <a:r>
                        <a:rPr lang="en-US" sz="1400" i="0" dirty="0" smtClean="0"/>
                        <a:t> </a:t>
                      </a:r>
                      <a:r>
                        <a:rPr lang="en-US" sz="1400" i="0" dirty="0" err="1" smtClean="0"/>
                        <a:t>antar</a:t>
                      </a:r>
                      <a:r>
                        <a:rPr lang="en-US" sz="1400" i="0" dirty="0" smtClean="0"/>
                        <a:t> </a:t>
                      </a:r>
                      <a:r>
                        <a:rPr lang="en-US" sz="1400" i="0" dirty="0" err="1" smtClean="0"/>
                        <a:t>peserta</a:t>
                      </a:r>
                      <a:r>
                        <a:rPr lang="en-US" sz="1400" i="0" dirty="0" smtClean="0"/>
                        <a:t>.</a:t>
                      </a:r>
                      <a:endParaRPr lang="en-US" sz="14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masalahnya</a:t>
                      </a:r>
                      <a:r>
                        <a:rPr lang="en-US" sz="1400" dirty="0" smtClean="0"/>
                        <a:t>?</a:t>
                      </a:r>
                      <a:r>
                        <a:rPr lang="id-ID" sz="1400" dirty="0" smtClean="0"/>
                        <a:t>  </a:t>
                      </a:r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yang </a:t>
                      </a:r>
                      <a:r>
                        <a:rPr lang="en-US" sz="1400" dirty="0" err="1" smtClean="0"/>
                        <a:t>terjadi</a:t>
                      </a:r>
                      <a:r>
                        <a:rPr lang="en-US" sz="1400" dirty="0" smtClean="0"/>
                        <a:t>?</a:t>
                      </a:r>
                      <a:r>
                        <a:rPr lang="id-ID" sz="1400" dirty="0" smtClean="0"/>
                        <a:t>  </a:t>
                      </a:r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yang </a:t>
                      </a:r>
                      <a:r>
                        <a:rPr lang="en-US" sz="1400" dirty="0" err="1" smtClean="0"/>
                        <a:t>dialami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dirasakan</a:t>
                      </a:r>
                      <a:r>
                        <a:rPr lang="en-US" sz="140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</a:tr>
              <a:tr h="1212611">
                <a:tc>
                  <a:txBody>
                    <a:bodyPr/>
                    <a:lstStyle/>
                    <a:p>
                      <a:r>
                        <a:rPr lang="en-US" sz="1400" i="1" dirty="0" smtClean="0"/>
                        <a:t>REFLEKTIVE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Menganalisis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masalah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melihat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kembali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pengalaman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dalam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menyelesaikan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masalah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menentukan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sikap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penyebab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dampak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masalah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yang </a:t>
                      </a:r>
                      <a:r>
                        <a:rPr lang="en-US" sz="1400" baseline="0" dirty="0" err="1" smtClean="0"/>
                        <a:t>sudah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dilakukan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Adakah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pengalaman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berharga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kesulitannya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sikapnya</a:t>
                      </a:r>
                      <a:r>
                        <a:rPr lang="en-US" sz="1400" baseline="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</a:tr>
              <a:tr h="1106914">
                <a:tc>
                  <a:txBody>
                    <a:bodyPr/>
                    <a:lstStyle/>
                    <a:p>
                      <a:r>
                        <a:rPr lang="en-US" sz="1400" i="1" dirty="0" smtClean="0"/>
                        <a:t>INTERPRE</a:t>
                      </a:r>
                      <a:r>
                        <a:rPr lang="id-ID" sz="1400" i="1" dirty="0" smtClean="0"/>
                        <a:t>TA</a:t>
                      </a:r>
                      <a:r>
                        <a:rPr lang="en-US" sz="1400" i="1" dirty="0" smtClean="0"/>
                        <a:t>TIVE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Memaknai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ulang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atas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masa</a:t>
                      </a:r>
                      <a:r>
                        <a:rPr lang="id-ID" sz="1400" dirty="0" smtClean="0"/>
                        <a:t>la</a:t>
                      </a:r>
                      <a:r>
                        <a:rPr lang="en-US" sz="1400" dirty="0" smtClean="0"/>
                        <a:t>h </a:t>
                      </a:r>
                      <a:r>
                        <a:rPr lang="en-US" sz="1400" dirty="0" err="1" smtClean="0"/>
                        <a:t>serta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menggali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gagasan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nilai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baru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makna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kesimpulannya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nilai</a:t>
                      </a:r>
                      <a:r>
                        <a:rPr lang="en-US" sz="1400" baseline="0" dirty="0" smtClean="0"/>
                        <a:t> – </a:t>
                      </a:r>
                      <a:r>
                        <a:rPr lang="en-US" sz="1400" baseline="0" dirty="0" err="1" smtClean="0"/>
                        <a:t>nilai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gagasan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alternatif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barunya</a:t>
                      </a:r>
                      <a:r>
                        <a:rPr lang="en-US" sz="1400" baseline="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</a:tr>
              <a:tr h="1659363">
                <a:tc>
                  <a:txBody>
                    <a:bodyPr/>
                    <a:lstStyle/>
                    <a:p>
                      <a:r>
                        <a:rPr lang="en-US" sz="1400" i="1" dirty="0" smtClean="0"/>
                        <a:t>DECISIONAL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Mengambil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kesepakatan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bersama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untuk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merumuskan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solusi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dari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gagasan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baru,beserta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recana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aksinya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solusinya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konkretnya</a:t>
                      </a:r>
                      <a:r>
                        <a:rPr lang="en-US" sz="1400" dirty="0" smtClean="0"/>
                        <a:t>?</a:t>
                      </a:r>
                      <a:r>
                        <a:rPr lang="id-ID" sz="1400" dirty="0" smtClean="0"/>
                        <a:t> </a:t>
                      </a:r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opsinya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yang </a:t>
                      </a:r>
                      <a:r>
                        <a:rPr lang="en-US" sz="1400" baseline="0" dirty="0" err="1" smtClean="0"/>
                        <a:t>akan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dilakukan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 </a:t>
                      </a:r>
                      <a:r>
                        <a:rPr lang="en-US" sz="1400" baseline="0" dirty="0" err="1" smtClean="0"/>
                        <a:t>Bagaimana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langkah</a:t>
                      </a:r>
                      <a:r>
                        <a:rPr lang="en-US" sz="1400" baseline="0" dirty="0" smtClean="0"/>
                        <a:t> – </a:t>
                      </a:r>
                      <a:r>
                        <a:rPr lang="en-US" sz="1400" baseline="0" dirty="0" err="1" smtClean="0"/>
                        <a:t>langkahnya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 </a:t>
                      </a:r>
                      <a:r>
                        <a:rPr lang="en-US" sz="1400" baseline="0" dirty="0" err="1" smtClean="0"/>
                        <a:t>Siapa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melakukannya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yang dib</a:t>
                      </a:r>
                      <a:r>
                        <a:rPr lang="id-ID" sz="1400" baseline="0" dirty="0" smtClean="0"/>
                        <a:t>u</a:t>
                      </a:r>
                      <a:r>
                        <a:rPr lang="en-US" sz="1400" baseline="0" dirty="0" err="1" smtClean="0"/>
                        <a:t>tuhkan</a:t>
                      </a:r>
                      <a:r>
                        <a:rPr lang="en-US" sz="1400" baseline="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643998" cy="1000132"/>
          </a:xfrm>
        </p:spPr>
        <p:txBody>
          <a:bodyPr>
            <a:noAutofit/>
          </a:bodyPr>
          <a:lstStyle/>
          <a:p>
            <a:pPr algn="ctr"/>
            <a:r>
              <a:rPr lang="en-US" sz="3200" dirty="0" err="1" smtClean="0"/>
              <a:t>Langkah</a:t>
            </a:r>
            <a:r>
              <a:rPr lang="en-US" sz="3200" dirty="0" smtClean="0"/>
              <a:t> – </a:t>
            </a:r>
            <a:r>
              <a:rPr lang="en-US" sz="3200" dirty="0" err="1" smtClean="0"/>
              <a:t>langkah</a:t>
            </a:r>
            <a:r>
              <a:rPr lang="en-US" sz="3200" dirty="0" smtClean="0"/>
              <a:t> </a:t>
            </a:r>
            <a:r>
              <a:rPr lang="en-US" sz="3200" dirty="0" err="1" smtClean="0"/>
              <a:t>penerapan</a:t>
            </a:r>
            <a:r>
              <a:rPr lang="en-US" sz="3200" dirty="0" smtClean="0"/>
              <a:t> </a:t>
            </a:r>
            <a:r>
              <a:rPr lang="en-US" sz="3200" dirty="0" err="1" smtClean="0"/>
              <a:t>metode</a:t>
            </a:r>
            <a:r>
              <a:rPr lang="en-US" sz="3200" dirty="0" smtClean="0"/>
              <a:t> </a:t>
            </a:r>
            <a:r>
              <a:rPr lang="en-US" sz="3200" dirty="0" err="1" smtClean="0"/>
              <a:t>orid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28802"/>
            <a:ext cx="7467600" cy="4545150"/>
          </a:xfrm>
        </p:spPr>
        <p:txBody>
          <a:bodyPr/>
          <a:lstStyle/>
          <a:p>
            <a:pPr algn="just"/>
            <a:r>
              <a:rPr lang="en-US" dirty="0" err="1" smtClean="0"/>
              <a:t>Langkah</a:t>
            </a:r>
            <a:r>
              <a:rPr lang="en-US" dirty="0" smtClean="0"/>
              <a:t> 1 : </a:t>
            </a:r>
            <a:r>
              <a:rPr lang="en-US" dirty="0" err="1" smtClean="0"/>
              <a:t>Pembukaan</a:t>
            </a:r>
            <a:endParaRPr lang="en-US" dirty="0" smtClean="0"/>
          </a:p>
          <a:p>
            <a:pPr marL="273050" indent="-7938" algn="just">
              <a:buNone/>
            </a:pP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(</a:t>
            </a:r>
            <a:r>
              <a:rPr lang="en-US" dirty="0" err="1" smtClean="0"/>
              <a:t>topik</a:t>
            </a:r>
            <a:r>
              <a:rPr lang="en-US" dirty="0" smtClean="0"/>
              <a:t>) </a:t>
            </a:r>
            <a:r>
              <a:rPr lang="en-US" dirty="0" err="1" smtClean="0"/>
              <a:t>utama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.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output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.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– </a:t>
            </a:r>
            <a:r>
              <a:rPr lang="en-US" dirty="0" err="1" smtClean="0"/>
              <a:t>langkah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6116786"/>
          </a:xfrm>
        </p:spPr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2 : D</a:t>
            </a:r>
            <a:r>
              <a:rPr lang="id-ID" dirty="0" smtClean="0"/>
              <a:t>e</a:t>
            </a:r>
            <a:r>
              <a:rPr lang="en-US" dirty="0" err="1" smtClean="0"/>
              <a:t>skripsi</a:t>
            </a:r>
            <a:r>
              <a:rPr lang="en-US" dirty="0" smtClean="0"/>
              <a:t>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curah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(</a:t>
            </a:r>
            <a:r>
              <a:rPr lang="en-US" i="1" dirty="0" err="1" smtClean="0"/>
              <a:t>brainstroming</a:t>
            </a:r>
            <a:r>
              <a:rPr lang="en-US" dirty="0" smtClean="0"/>
              <a:t>)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dialami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, </a:t>
            </a:r>
            <a:r>
              <a:rPr lang="en-US" dirty="0" err="1" smtClean="0"/>
              <a:t>upayakan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singkat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pemetaan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masalahnya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pengelompokan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Ambil</a:t>
            </a:r>
            <a:r>
              <a:rPr lang="id-ID" dirty="0" smtClean="0"/>
              <a:t>l</a:t>
            </a:r>
            <a:r>
              <a:rPr lang="en-US" dirty="0" smtClean="0"/>
              <a:t>ah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agar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467600" cy="1143000"/>
          </a:xfrm>
        </p:spPr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3 : </a:t>
            </a:r>
            <a:r>
              <a:rPr lang="en-US" dirty="0" err="1" smtClean="0"/>
              <a:t>Refleksi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penajaman</a:t>
            </a:r>
            <a:r>
              <a:rPr lang="en-US" dirty="0" smtClean="0"/>
              <a:t> </a:t>
            </a:r>
            <a:r>
              <a:rPr lang="en-US" dirty="0" err="1" smtClean="0"/>
              <a:t>pembahasan</a:t>
            </a:r>
            <a:endParaRPr lang="en-US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pemetaan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kaitan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id-ID" dirty="0" smtClean="0"/>
              <a:t>a</a:t>
            </a:r>
            <a:r>
              <a:rPr lang="en-US" dirty="0" err="1" smtClean="0"/>
              <a:t>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kendala</a:t>
            </a:r>
            <a:r>
              <a:rPr lang="en-US" dirty="0" smtClean="0"/>
              <a:t>/</a:t>
            </a:r>
            <a:r>
              <a:rPr lang="en-US" dirty="0" err="1" smtClean="0"/>
              <a:t>kesulitannya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konfrontasi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pen</a:t>
            </a:r>
            <a:r>
              <a:rPr lang="id-ID" dirty="0" smtClean="0"/>
              <a:t>da</a:t>
            </a:r>
            <a:r>
              <a:rPr lang="en-US" dirty="0" smtClean="0"/>
              <a:t>pat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Catatan</a:t>
            </a:r>
            <a:r>
              <a:rPr lang="en-US" dirty="0" smtClean="0"/>
              <a:t> :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fokuskan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yang </a:t>
            </a:r>
            <a:r>
              <a:rPr lang="en-US" dirty="0" err="1" smtClean="0"/>
              <a:t>meng</a:t>
            </a:r>
            <a:r>
              <a:rPr lang="id-ID" dirty="0" smtClean="0"/>
              <a:t>a</a:t>
            </a:r>
            <a:r>
              <a:rPr lang="en-US" dirty="0" smtClean="0"/>
              <a:t>rah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.</a:t>
            </a:r>
          </a:p>
          <a:p>
            <a:pPr marL="457200" indent="-457200" algn="just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4 : </a:t>
            </a:r>
            <a:r>
              <a:rPr lang="en-US" dirty="0" err="1" smtClean="0"/>
              <a:t>Interpretasi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–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dibicarakan</a:t>
            </a:r>
            <a:r>
              <a:rPr lang="en-US" dirty="0" smtClean="0"/>
              <a:t> </a:t>
            </a:r>
            <a:r>
              <a:rPr lang="en-US" dirty="0" err="1" smtClean="0"/>
              <a:t>sebelumnnya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pemetaan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– </a:t>
            </a:r>
            <a:r>
              <a:rPr lang="en-US" dirty="0" err="1" smtClean="0"/>
              <a:t>gagasan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konfrontasi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ciptakan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interprestasi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kontra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Ke</a:t>
            </a:r>
            <a:r>
              <a:rPr lang="id-ID" dirty="0" smtClean="0"/>
              <a:t>r</a:t>
            </a:r>
            <a:r>
              <a:rPr lang="en-US" dirty="0" smtClean="0"/>
              <a:t>u</a:t>
            </a:r>
            <a:r>
              <a:rPr lang="id-ID" dirty="0" smtClean="0"/>
              <a:t>c</a:t>
            </a:r>
            <a:r>
              <a:rPr lang="en-US" dirty="0" err="1" smtClean="0"/>
              <a:t>utkan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didukung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5 :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peseta </a:t>
            </a:r>
            <a:r>
              <a:rPr lang="en-US" dirty="0" err="1" smtClean="0"/>
              <a:t>mempertajam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melengkapi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agar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menj</a:t>
            </a:r>
            <a:r>
              <a:rPr lang="id-ID" dirty="0" smtClean="0"/>
              <a:t>a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disain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,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, </a:t>
            </a:r>
            <a:r>
              <a:rPr lang="en-US" dirty="0" err="1" smtClean="0"/>
              <a:t>langkah</a:t>
            </a:r>
            <a:r>
              <a:rPr lang="en-US" dirty="0" smtClean="0"/>
              <a:t> –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i="1" dirty="0" smtClean="0"/>
              <a:t>roadmap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, </a:t>
            </a:r>
            <a:r>
              <a:rPr lang="en-US" dirty="0" err="1" smtClean="0"/>
              <a:t>risiko</a:t>
            </a:r>
            <a:r>
              <a:rPr lang="en-US" dirty="0" smtClean="0"/>
              <a:t> – </a:t>
            </a:r>
            <a:r>
              <a:rPr lang="en-US" dirty="0" err="1" smtClean="0"/>
              <a:t>risiko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mendiskusikan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kedepan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mew</a:t>
            </a:r>
            <a:r>
              <a:rPr lang="id-ID" dirty="0" smtClean="0"/>
              <a:t>u</a:t>
            </a:r>
            <a:r>
              <a:rPr lang="en-US" dirty="0" err="1" smtClean="0"/>
              <a:t>judkan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6 : </a:t>
            </a:r>
            <a:r>
              <a:rPr lang="en-US" dirty="0" err="1" smtClean="0"/>
              <a:t>penutup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err="1" smtClean="0">
                <a:latin typeface="Algerian" pitchFamily="82" charset="0"/>
              </a:rPr>
              <a:t>Catatan</a:t>
            </a:r>
            <a:r>
              <a:rPr lang="en-US" dirty="0" smtClean="0">
                <a:latin typeface="Algerian" pitchFamily="82" charset="0"/>
              </a:rPr>
              <a:t> :</a:t>
            </a:r>
          </a:p>
          <a:p>
            <a:pPr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Langkah</a:t>
            </a:r>
            <a:r>
              <a:rPr lang="en-US" dirty="0" smtClean="0"/>
              <a:t> –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penyederhanaan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penyampaian</a:t>
            </a:r>
            <a:r>
              <a:rPr lang="en-US" dirty="0" smtClean="0"/>
              <a:t> </a:t>
            </a:r>
            <a:r>
              <a:rPr lang="en-US" dirty="0" err="1" smtClean="0"/>
              <a:t>usu</a:t>
            </a:r>
            <a:r>
              <a:rPr lang="id-ID" dirty="0" smtClean="0"/>
              <a:t>l</a:t>
            </a:r>
            <a:r>
              <a:rPr lang="en-US" dirty="0" smtClean="0"/>
              <a:t>an – </a:t>
            </a:r>
            <a:r>
              <a:rPr lang="en-US" dirty="0" err="1" smtClean="0"/>
              <a:t>usulan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fleksibel</a:t>
            </a:r>
            <a:r>
              <a:rPr lang="en-US" dirty="0" smtClean="0"/>
              <a:t>,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 </a:t>
            </a:r>
            <a:r>
              <a:rPr lang="en-US" dirty="0" err="1" smtClean="0"/>
              <a:t>fasilitasi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–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kedepan</a:t>
            </a:r>
            <a:r>
              <a:rPr lang="en-US" dirty="0" smtClean="0"/>
              <a:t>,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, </a:t>
            </a:r>
            <a:r>
              <a:rPr lang="en-US" dirty="0" err="1" smtClean="0"/>
              <a:t>kompleksnya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142852"/>
            <a:ext cx="8215370" cy="650085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CONTOH :</a:t>
            </a:r>
          </a:p>
          <a:p>
            <a:pPr marL="0" indent="0" algn="just">
              <a:buNone/>
            </a:pP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memfasiltasi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15 </a:t>
            </a:r>
            <a:r>
              <a:rPr lang="en-US" dirty="0" err="1" smtClean="0"/>
              <a:t>bupati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mendiskusikan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Tunai</a:t>
            </a:r>
            <a:r>
              <a:rPr lang="en-US" dirty="0" smtClean="0"/>
              <a:t> (BLT),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tempo 3 jam.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yang </a:t>
            </a:r>
            <a:r>
              <a:rPr lang="en-US" dirty="0" err="1" smtClean="0"/>
              <a:t>ditempuh</a:t>
            </a:r>
            <a:r>
              <a:rPr lang="en-US" dirty="0" smtClean="0"/>
              <a:t> :</a:t>
            </a:r>
          </a:p>
          <a:p>
            <a:pPr marL="457200" indent="-457200" algn="just">
              <a:buAutoNum type="arabicPeriod"/>
            </a:pPr>
            <a:r>
              <a:rPr lang="en-US" dirty="0" err="1" smtClean="0"/>
              <a:t>Identifikasikan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pendataan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– </a:t>
            </a:r>
            <a:r>
              <a:rPr lang="en-US" dirty="0" err="1" smtClean="0"/>
              <a:t>kasus</a:t>
            </a:r>
            <a:r>
              <a:rPr lang="en-US" dirty="0" smtClean="0"/>
              <a:t> yang </a:t>
            </a:r>
            <a:r>
              <a:rPr lang="en-US" dirty="0" err="1" smtClean="0"/>
              <a:t>beraneka</a:t>
            </a:r>
            <a:r>
              <a:rPr lang="en-US" dirty="0" smtClean="0"/>
              <a:t> </a:t>
            </a:r>
            <a:r>
              <a:rPr lang="en-US" dirty="0" err="1" smtClean="0"/>
              <a:t>ragam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BLT.</a:t>
            </a:r>
          </a:p>
          <a:p>
            <a:pPr marL="457200" indent="-457200" algn="just">
              <a:buAutoNum type="arabicPeriod"/>
            </a:pPr>
            <a:r>
              <a:rPr lang="en-US" dirty="0" err="1" smtClean="0"/>
              <a:t>Mendiskusikan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BLT.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 yang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 yang </a:t>
            </a:r>
            <a:r>
              <a:rPr lang="en-US" dirty="0" err="1" smtClean="0"/>
              <a:t>menolak</a:t>
            </a:r>
            <a:r>
              <a:rPr lang="en-US" dirty="0" smtClean="0"/>
              <a:t> BLT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.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didiskusikan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. </a:t>
            </a:r>
            <a:r>
              <a:rPr lang="en-US" dirty="0" err="1" smtClean="0"/>
              <a:t>Kalaupun</a:t>
            </a:r>
            <a:r>
              <a:rPr lang="en-US" dirty="0" smtClean="0"/>
              <a:t> </a:t>
            </a:r>
            <a:r>
              <a:rPr lang="en-US" dirty="0" err="1" smtClean="0"/>
              <a:t>ditolak</a:t>
            </a:r>
            <a:r>
              <a:rPr lang="en-US" dirty="0" smtClean="0"/>
              <a:t>, </a:t>
            </a:r>
            <a:r>
              <a:rPr lang="en-US" dirty="0" err="1" smtClean="0"/>
              <a:t>toh</a:t>
            </a:r>
            <a:r>
              <a:rPr lang="en-US" dirty="0" smtClean="0"/>
              <a:t> BLT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.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a</a:t>
            </a:r>
            <a:r>
              <a:rPr lang="id-ID" dirty="0" smtClean="0"/>
              <a:t>l</a:t>
            </a:r>
            <a:r>
              <a:rPr lang="en-US" dirty="0" err="1" smtClean="0"/>
              <a:t>ot</a:t>
            </a:r>
            <a:r>
              <a:rPr lang="en-US" dirty="0" smtClean="0"/>
              <a:t>.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usulan</a:t>
            </a:r>
            <a:r>
              <a:rPr lang="en-US" dirty="0" smtClean="0"/>
              <a:t> agar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terjebak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BLT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BLT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.</a:t>
            </a:r>
          </a:p>
          <a:p>
            <a:pPr marL="457200" indent="-457200" algn="just">
              <a:buAutoNum type="arabicPeriod"/>
            </a:pP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mendi</a:t>
            </a:r>
            <a:r>
              <a:rPr lang="id-ID" dirty="0" smtClean="0"/>
              <a:t>s</a:t>
            </a:r>
            <a:r>
              <a:rPr lang="en-US" dirty="0" err="1" smtClean="0"/>
              <a:t>kusikan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–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BLT.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opsi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id-ID" dirty="0" err="1" smtClean="0"/>
              <a:t>l</a:t>
            </a:r>
            <a:r>
              <a:rPr lang="en-US" dirty="0" err="1" smtClean="0"/>
              <a:t>ebih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1107</TotalTime>
  <Words>853</Words>
  <Application>Microsoft Office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SKEMA DAN ALUR ORID</vt:lpstr>
      <vt:lpstr>ORID :Level – langkah, tugas dan pertanyaan</vt:lpstr>
      <vt:lpstr>Langkah – langkah penerapan metode orid</vt:lpstr>
      <vt:lpstr>Slide 4</vt:lpstr>
      <vt:lpstr>Langkah 3 : Refleksi</vt:lpstr>
      <vt:lpstr>Langkah 4 : Interpretasi</vt:lpstr>
      <vt:lpstr>Langkah 5 : solusi dan aksi</vt:lpstr>
      <vt:lpstr>Langkah 6 : penutup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SKEMA DAN ALUR ORID</dc:title>
  <dc:creator>nitha cute</dc:creator>
  <cp:lastModifiedBy>Acer_PC</cp:lastModifiedBy>
  <cp:revision>33</cp:revision>
  <dcterms:created xsi:type="dcterms:W3CDTF">2013-10-13T07:45:18Z</dcterms:created>
  <dcterms:modified xsi:type="dcterms:W3CDTF">2022-10-25T03:31:08Z</dcterms:modified>
</cp:coreProperties>
</file>