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-62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6448EA-3C12-420F-8BA0-6F5806815205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28DA825-AC2F-47CC-951E-FD61F12327C7}">
      <dgm:prSet phldrT="[Text]"/>
      <dgm:spPr/>
      <dgm:t>
        <a:bodyPr/>
        <a:lstStyle/>
        <a:p>
          <a:pPr algn="l"/>
          <a:r>
            <a:rPr lang="en-US" dirty="0" err="1" smtClean="0"/>
            <a:t>Tanam</a:t>
          </a:r>
          <a:r>
            <a:rPr lang="en-US" dirty="0" smtClean="0"/>
            <a:t> </a:t>
          </a:r>
          <a:r>
            <a:rPr lang="en-US" dirty="0" err="1" smtClean="0"/>
            <a:t>Paksa</a:t>
          </a:r>
          <a:r>
            <a:rPr lang="en-US" dirty="0" smtClean="0"/>
            <a:t> </a:t>
          </a:r>
        </a:p>
        <a:p>
          <a:pPr algn="l"/>
          <a:r>
            <a:rPr lang="en-US" dirty="0" smtClean="0"/>
            <a:t>1830 - 1870</a:t>
          </a:r>
          <a:endParaRPr lang="en-US" dirty="0"/>
        </a:p>
      </dgm:t>
    </dgm:pt>
    <dgm:pt modelId="{9D21127D-87C9-441D-B11C-8767A15CDFE3}" type="parTrans" cxnId="{1D9B04EA-E8FF-4340-92EB-2957D5BE2CD3}">
      <dgm:prSet/>
      <dgm:spPr/>
      <dgm:t>
        <a:bodyPr/>
        <a:lstStyle/>
        <a:p>
          <a:endParaRPr lang="en-US"/>
        </a:p>
      </dgm:t>
    </dgm:pt>
    <dgm:pt modelId="{9EA606FA-6F3B-485F-BC1D-636594436A2B}" type="sibTrans" cxnId="{1D9B04EA-E8FF-4340-92EB-2957D5BE2CD3}">
      <dgm:prSet/>
      <dgm:spPr/>
      <dgm:t>
        <a:bodyPr/>
        <a:lstStyle/>
        <a:p>
          <a:endParaRPr lang="en-US"/>
        </a:p>
      </dgm:t>
    </dgm:pt>
    <dgm:pt modelId="{53543775-04E0-456F-9CD8-D45A826BBA23}">
      <dgm:prSet phldrT="[Text]"/>
      <dgm:spPr/>
      <dgm:t>
        <a:bodyPr/>
        <a:lstStyle/>
        <a:p>
          <a:pPr algn="l"/>
          <a:r>
            <a:rPr lang="en-US" dirty="0" err="1" smtClean="0"/>
            <a:t>Ekspansi</a:t>
          </a:r>
          <a:r>
            <a:rPr lang="en-US" dirty="0" smtClean="0"/>
            <a:t> </a:t>
          </a:r>
          <a:r>
            <a:rPr lang="en-US" dirty="0" err="1" smtClean="0"/>
            <a:t>Kolonial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Bentuk</a:t>
          </a:r>
          <a:r>
            <a:rPr lang="en-US" dirty="0" smtClean="0"/>
            <a:t> </a:t>
          </a:r>
          <a:r>
            <a:rPr lang="en-US" dirty="0" err="1" smtClean="0"/>
            <a:t>Pekebunan</a:t>
          </a:r>
          <a:r>
            <a:rPr lang="en-US" dirty="0" smtClean="0"/>
            <a:t> </a:t>
          </a:r>
          <a:endParaRPr lang="en-US" dirty="0"/>
        </a:p>
      </dgm:t>
    </dgm:pt>
    <dgm:pt modelId="{DD7E8591-3DBA-4274-AF35-3067D9F92E3A}" type="parTrans" cxnId="{2B84821A-FE4E-4EB1-BBCE-086F6D3DEAA5}">
      <dgm:prSet/>
      <dgm:spPr/>
      <dgm:t>
        <a:bodyPr/>
        <a:lstStyle/>
        <a:p>
          <a:endParaRPr lang="en-US"/>
        </a:p>
      </dgm:t>
    </dgm:pt>
    <dgm:pt modelId="{6EB7C4EB-F1A8-4EB4-8E20-AE4BEF3955D3}" type="sibTrans" cxnId="{2B84821A-FE4E-4EB1-BBCE-086F6D3DEAA5}">
      <dgm:prSet/>
      <dgm:spPr/>
      <dgm:t>
        <a:bodyPr/>
        <a:lstStyle/>
        <a:p>
          <a:endParaRPr lang="en-US"/>
        </a:p>
      </dgm:t>
    </dgm:pt>
    <dgm:pt modelId="{A2987026-D159-4903-B493-5D038FC80DBF}">
      <dgm:prSet phldrT="[Text]"/>
      <dgm:spPr/>
      <dgm:t>
        <a:bodyPr/>
        <a:lstStyle/>
        <a:p>
          <a:r>
            <a:rPr lang="en-US" dirty="0" err="1" smtClean="0"/>
            <a:t>Politik</a:t>
          </a:r>
          <a:r>
            <a:rPr lang="en-US" dirty="0" smtClean="0"/>
            <a:t> </a:t>
          </a:r>
          <a:r>
            <a:rPr lang="en-US" dirty="0" err="1" smtClean="0"/>
            <a:t>Pintu</a:t>
          </a:r>
          <a:r>
            <a:rPr lang="en-US" dirty="0" smtClean="0"/>
            <a:t> Terbuka</a:t>
          </a:r>
        </a:p>
        <a:p>
          <a:r>
            <a:rPr lang="en-US" dirty="0" smtClean="0"/>
            <a:t>1870 - 1900</a:t>
          </a:r>
          <a:endParaRPr lang="en-US" dirty="0"/>
        </a:p>
      </dgm:t>
    </dgm:pt>
    <dgm:pt modelId="{03529658-2F6F-49CE-804F-AA92235EFBC6}" type="parTrans" cxnId="{5B9BA1FD-9BFD-4A86-8D25-424620A61BAD}">
      <dgm:prSet/>
      <dgm:spPr/>
      <dgm:t>
        <a:bodyPr/>
        <a:lstStyle/>
        <a:p>
          <a:endParaRPr lang="en-US"/>
        </a:p>
      </dgm:t>
    </dgm:pt>
    <dgm:pt modelId="{8110F36E-40C8-48A8-8977-2776B0F679A1}" type="sibTrans" cxnId="{5B9BA1FD-9BFD-4A86-8D25-424620A61BAD}">
      <dgm:prSet/>
      <dgm:spPr/>
      <dgm:t>
        <a:bodyPr/>
        <a:lstStyle/>
        <a:p>
          <a:endParaRPr lang="en-US"/>
        </a:p>
      </dgm:t>
    </dgm:pt>
    <dgm:pt modelId="{32271BB1-144D-4D90-BD97-E9E09486EDD5}">
      <dgm:prSet phldrT="[Text]"/>
      <dgm:spPr/>
      <dgm:t>
        <a:bodyPr/>
        <a:lstStyle/>
        <a:p>
          <a:pPr algn="l"/>
          <a:r>
            <a:rPr lang="en-US" dirty="0" err="1" smtClean="0"/>
            <a:t>Kapitalisme</a:t>
          </a:r>
          <a:r>
            <a:rPr lang="en-US" dirty="0" smtClean="0"/>
            <a:t> Investor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bentuk</a:t>
          </a:r>
          <a:r>
            <a:rPr lang="en-US" dirty="0" smtClean="0"/>
            <a:t> </a:t>
          </a:r>
          <a:r>
            <a:rPr lang="en-US" dirty="0" err="1" smtClean="0"/>
            <a:t>perkebunan</a:t>
          </a:r>
          <a:endParaRPr lang="en-US" dirty="0"/>
        </a:p>
      </dgm:t>
    </dgm:pt>
    <dgm:pt modelId="{15DECFE9-4BC3-4952-9553-DB6579286CBB}" type="parTrans" cxnId="{B23455AC-BF71-4409-A9D5-FD232C5AB3F3}">
      <dgm:prSet/>
      <dgm:spPr/>
      <dgm:t>
        <a:bodyPr/>
        <a:lstStyle/>
        <a:p>
          <a:endParaRPr lang="en-US"/>
        </a:p>
      </dgm:t>
    </dgm:pt>
    <dgm:pt modelId="{E15103C1-F2FE-4AD5-89C2-5F9F4B7FDEE2}" type="sibTrans" cxnId="{B23455AC-BF71-4409-A9D5-FD232C5AB3F3}">
      <dgm:prSet/>
      <dgm:spPr/>
      <dgm:t>
        <a:bodyPr/>
        <a:lstStyle/>
        <a:p>
          <a:endParaRPr lang="en-US"/>
        </a:p>
      </dgm:t>
    </dgm:pt>
    <dgm:pt modelId="{3BE7B48B-FFD9-44AC-9B66-527C346A44A6}">
      <dgm:prSet phldrT="[Text]"/>
      <dgm:spPr/>
      <dgm:t>
        <a:bodyPr/>
        <a:lstStyle/>
        <a:p>
          <a:r>
            <a:rPr lang="en-US" dirty="0" err="1" smtClean="0"/>
            <a:t>Politik</a:t>
          </a:r>
          <a:r>
            <a:rPr lang="en-US" dirty="0" smtClean="0"/>
            <a:t> </a:t>
          </a:r>
          <a:r>
            <a:rPr lang="en-US" dirty="0" err="1" smtClean="0"/>
            <a:t>Etis</a:t>
          </a:r>
          <a:endParaRPr lang="en-US" dirty="0" smtClean="0"/>
        </a:p>
        <a:p>
          <a:r>
            <a:rPr lang="en-US" dirty="0" smtClean="0"/>
            <a:t>1900 </a:t>
          </a:r>
          <a:r>
            <a:rPr lang="en-US" dirty="0" err="1" smtClean="0"/>
            <a:t>Awal</a:t>
          </a:r>
          <a:endParaRPr lang="en-US" dirty="0"/>
        </a:p>
      </dgm:t>
    </dgm:pt>
    <dgm:pt modelId="{4AACE209-ABFD-496A-8953-617CA609A599}" type="parTrans" cxnId="{54CAAF89-8104-45A6-AD19-81AE197C0DA0}">
      <dgm:prSet/>
      <dgm:spPr/>
      <dgm:t>
        <a:bodyPr/>
        <a:lstStyle/>
        <a:p>
          <a:endParaRPr lang="en-US"/>
        </a:p>
      </dgm:t>
    </dgm:pt>
    <dgm:pt modelId="{B0C1C01E-3BD2-49D5-BA79-D0AC63E5A170}" type="sibTrans" cxnId="{54CAAF89-8104-45A6-AD19-81AE197C0DA0}">
      <dgm:prSet/>
      <dgm:spPr/>
      <dgm:t>
        <a:bodyPr/>
        <a:lstStyle/>
        <a:p>
          <a:endParaRPr lang="en-US"/>
        </a:p>
      </dgm:t>
    </dgm:pt>
    <dgm:pt modelId="{F3E300C1-F409-49DA-AF3A-1B7DE53905AB}">
      <dgm:prSet phldrT="[Text]"/>
      <dgm:spPr/>
      <dgm:t>
        <a:bodyPr/>
        <a:lstStyle/>
        <a:p>
          <a:r>
            <a:rPr lang="en-US" dirty="0" err="1" smtClean="0"/>
            <a:t>Edukasi</a:t>
          </a:r>
          <a:r>
            <a:rPr lang="en-US" dirty="0" smtClean="0"/>
            <a:t> </a:t>
          </a:r>
          <a:endParaRPr lang="en-US" dirty="0"/>
        </a:p>
      </dgm:t>
    </dgm:pt>
    <dgm:pt modelId="{3B83643D-F455-43E2-A118-207263181D7C}" type="parTrans" cxnId="{BA4DB841-0DA7-4517-97C1-B80C05C4ECCA}">
      <dgm:prSet/>
      <dgm:spPr/>
      <dgm:t>
        <a:bodyPr/>
        <a:lstStyle/>
        <a:p>
          <a:endParaRPr lang="en-US"/>
        </a:p>
      </dgm:t>
    </dgm:pt>
    <dgm:pt modelId="{48DA243B-804F-4297-A0D0-6EB6EBDD6D26}" type="sibTrans" cxnId="{BA4DB841-0DA7-4517-97C1-B80C05C4ECCA}">
      <dgm:prSet/>
      <dgm:spPr/>
      <dgm:t>
        <a:bodyPr/>
        <a:lstStyle/>
        <a:p>
          <a:endParaRPr lang="en-US"/>
        </a:p>
      </dgm:t>
    </dgm:pt>
    <dgm:pt modelId="{77AA2949-354A-48E4-B009-5CB72B49471D}">
      <dgm:prSet phldrT="[Text]"/>
      <dgm:spPr/>
      <dgm:t>
        <a:bodyPr/>
        <a:lstStyle/>
        <a:p>
          <a:r>
            <a:rPr lang="en-US" dirty="0" err="1" smtClean="0"/>
            <a:t>Irigasi</a:t>
          </a:r>
          <a:endParaRPr lang="en-US" dirty="0"/>
        </a:p>
      </dgm:t>
    </dgm:pt>
    <dgm:pt modelId="{2C87B261-05E5-4ACF-9FAA-5F6616C5B718}" type="parTrans" cxnId="{4E44545F-F313-4C16-91CE-B84E158B868A}">
      <dgm:prSet/>
      <dgm:spPr/>
      <dgm:t>
        <a:bodyPr/>
        <a:lstStyle/>
        <a:p>
          <a:endParaRPr lang="en-US"/>
        </a:p>
      </dgm:t>
    </dgm:pt>
    <dgm:pt modelId="{162E1149-5533-44B5-B0BD-90EB85D4A192}" type="sibTrans" cxnId="{4E44545F-F313-4C16-91CE-B84E158B868A}">
      <dgm:prSet/>
      <dgm:spPr/>
      <dgm:t>
        <a:bodyPr/>
        <a:lstStyle/>
        <a:p>
          <a:endParaRPr lang="en-US"/>
        </a:p>
      </dgm:t>
    </dgm:pt>
    <dgm:pt modelId="{A09DE73E-D908-416D-8B1A-E3D418268719}">
      <dgm:prSet phldrT="[Text]"/>
      <dgm:spPr/>
      <dgm:t>
        <a:bodyPr/>
        <a:lstStyle/>
        <a:p>
          <a:r>
            <a:rPr lang="en-US" dirty="0" err="1" smtClean="0"/>
            <a:t>Transmigrasi</a:t>
          </a:r>
          <a:endParaRPr lang="en-US" dirty="0"/>
        </a:p>
      </dgm:t>
    </dgm:pt>
    <dgm:pt modelId="{4C3B0A40-0F74-4263-BB3B-A06ED2D4286C}" type="parTrans" cxnId="{82C1F133-AAFA-4C1E-A1AA-B9D1FF0EEC0D}">
      <dgm:prSet/>
      <dgm:spPr/>
      <dgm:t>
        <a:bodyPr/>
        <a:lstStyle/>
        <a:p>
          <a:endParaRPr lang="en-US"/>
        </a:p>
      </dgm:t>
    </dgm:pt>
    <dgm:pt modelId="{941E5865-D7CD-4DAA-9A84-360018816315}" type="sibTrans" cxnId="{82C1F133-AAFA-4C1E-A1AA-B9D1FF0EEC0D}">
      <dgm:prSet/>
      <dgm:spPr/>
      <dgm:t>
        <a:bodyPr/>
        <a:lstStyle/>
        <a:p>
          <a:endParaRPr lang="en-US"/>
        </a:p>
      </dgm:t>
    </dgm:pt>
    <dgm:pt modelId="{0BE7C7E5-6023-46DF-AE8F-9FB23CDE40B2}" type="pres">
      <dgm:prSet presAssocID="{EF6448EA-3C12-420F-8BA0-6F5806815205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457E8E7D-2DCD-40B3-AEE3-7D9510B64E86}" type="pres">
      <dgm:prSet presAssocID="{128DA825-AC2F-47CC-951E-FD61F12327C7}" presName="composite" presStyleCnt="0"/>
      <dgm:spPr/>
    </dgm:pt>
    <dgm:pt modelId="{21E6DF5B-F1C2-4FFB-BEF2-377FB2F22D2C}" type="pres">
      <dgm:prSet presAssocID="{128DA825-AC2F-47CC-951E-FD61F12327C7}" presName="bentUpArrow1" presStyleLbl="alignImgPlace1" presStyleIdx="0" presStyleCnt="2"/>
      <dgm:spPr/>
    </dgm:pt>
    <dgm:pt modelId="{4AC1D987-D0DD-49C5-A39C-8D728F5499A6}" type="pres">
      <dgm:prSet presAssocID="{128DA825-AC2F-47CC-951E-FD61F12327C7}" presName="ParentText" presStyleLbl="node1" presStyleIdx="0" presStyleCnt="3" custScaleX="97274" custScaleY="8866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67E224-0EEC-431A-A883-478E82FCCDCA}" type="pres">
      <dgm:prSet presAssocID="{128DA825-AC2F-47CC-951E-FD61F12327C7}" presName="ChildText" presStyleLbl="revTx" presStyleIdx="0" presStyleCnt="3" custScaleX="120617" custScaleY="9271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AFD4F9-941B-44F6-BFC8-A1AD799E1E4B}" type="pres">
      <dgm:prSet presAssocID="{9EA606FA-6F3B-485F-BC1D-636594436A2B}" presName="sibTrans" presStyleCnt="0"/>
      <dgm:spPr/>
    </dgm:pt>
    <dgm:pt modelId="{B8834A23-5C0F-47ED-A36B-4DD7B41726A5}" type="pres">
      <dgm:prSet presAssocID="{A2987026-D159-4903-B493-5D038FC80DBF}" presName="composite" presStyleCnt="0"/>
      <dgm:spPr/>
    </dgm:pt>
    <dgm:pt modelId="{462FE32B-0174-4429-B762-B4CE52D79E3A}" type="pres">
      <dgm:prSet presAssocID="{A2987026-D159-4903-B493-5D038FC80DBF}" presName="bentUpArrow1" presStyleLbl="alignImgPlace1" presStyleIdx="1" presStyleCnt="2"/>
      <dgm:spPr/>
    </dgm:pt>
    <dgm:pt modelId="{7DB5FD5C-F13E-43D5-8031-54CEEC7C1553}" type="pres">
      <dgm:prSet presAssocID="{A2987026-D159-4903-B493-5D038FC80DBF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697783-8B80-47EB-8D62-2C81EBDF8A1D}" type="pres">
      <dgm:prSet presAssocID="{A2987026-D159-4903-B493-5D038FC80DBF}" presName="ChildText" presStyleLbl="revTx" presStyleIdx="1" presStyleCnt="3" custScaleX="124901" custScaleY="1167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7E71C7-A5D9-415E-A319-FA6BD762F942}" type="pres">
      <dgm:prSet presAssocID="{8110F36E-40C8-48A8-8977-2776B0F679A1}" presName="sibTrans" presStyleCnt="0"/>
      <dgm:spPr/>
    </dgm:pt>
    <dgm:pt modelId="{7F060711-82F8-4140-A67F-5DE48F3BF52E}" type="pres">
      <dgm:prSet presAssocID="{3BE7B48B-FFD9-44AC-9B66-527C346A44A6}" presName="composite" presStyleCnt="0"/>
      <dgm:spPr/>
    </dgm:pt>
    <dgm:pt modelId="{75D73E15-6AB8-4376-9429-39BD85A51D7D}" type="pres">
      <dgm:prSet presAssocID="{3BE7B48B-FFD9-44AC-9B66-527C346A44A6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662366-49B8-40E4-B34F-A8DD012573C8}" type="pres">
      <dgm:prSet presAssocID="{3BE7B48B-FFD9-44AC-9B66-527C346A44A6}" presName="FinalChild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B9BA1FD-9BFD-4A86-8D25-424620A61BAD}" srcId="{EF6448EA-3C12-420F-8BA0-6F5806815205}" destId="{A2987026-D159-4903-B493-5D038FC80DBF}" srcOrd="1" destOrd="0" parTransId="{03529658-2F6F-49CE-804F-AA92235EFBC6}" sibTransId="{8110F36E-40C8-48A8-8977-2776B0F679A1}"/>
    <dgm:cxn modelId="{1D9B04EA-E8FF-4340-92EB-2957D5BE2CD3}" srcId="{EF6448EA-3C12-420F-8BA0-6F5806815205}" destId="{128DA825-AC2F-47CC-951E-FD61F12327C7}" srcOrd="0" destOrd="0" parTransId="{9D21127D-87C9-441D-B11C-8767A15CDFE3}" sibTransId="{9EA606FA-6F3B-485F-BC1D-636594436A2B}"/>
    <dgm:cxn modelId="{2B84821A-FE4E-4EB1-BBCE-086F6D3DEAA5}" srcId="{128DA825-AC2F-47CC-951E-FD61F12327C7}" destId="{53543775-04E0-456F-9CD8-D45A826BBA23}" srcOrd="0" destOrd="0" parTransId="{DD7E8591-3DBA-4274-AF35-3067D9F92E3A}" sibTransId="{6EB7C4EB-F1A8-4EB4-8E20-AE4BEF3955D3}"/>
    <dgm:cxn modelId="{4E44545F-F313-4C16-91CE-B84E158B868A}" srcId="{3BE7B48B-FFD9-44AC-9B66-527C346A44A6}" destId="{77AA2949-354A-48E4-B009-5CB72B49471D}" srcOrd="1" destOrd="0" parTransId="{2C87B261-05E5-4ACF-9FAA-5F6616C5B718}" sibTransId="{162E1149-5533-44B5-B0BD-90EB85D4A192}"/>
    <dgm:cxn modelId="{595191E3-B302-42F0-A62D-FE6984E40096}" type="presOf" srcId="{A2987026-D159-4903-B493-5D038FC80DBF}" destId="{7DB5FD5C-F13E-43D5-8031-54CEEC7C1553}" srcOrd="0" destOrd="0" presId="urn:microsoft.com/office/officeart/2005/8/layout/StepDownProcess"/>
    <dgm:cxn modelId="{D1587351-3725-4341-9988-17B5467A05D3}" type="presOf" srcId="{3BE7B48B-FFD9-44AC-9B66-527C346A44A6}" destId="{75D73E15-6AB8-4376-9429-39BD85A51D7D}" srcOrd="0" destOrd="0" presId="urn:microsoft.com/office/officeart/2005/8/layout/StepDownProcess"/>
    <dgm:cxn modelId="{B23455AC-BF71-4409-A9D5-FD232C5AB3F3}" srcId="{A2987026-D159-4903-B493-5D038FC80DBF}" destId="{32271BB1-144D-4D90-BD97-E9E09486EDD5}" srcOrd="0" destOrd="0" parTransId="{15DECFE9-4BC3-4952-9553-DB6579286CBB}" sibTransId="{E15103C1-F2FE-4AD5-89C2-5F9F4B7FDEE2}"/>
    <dgm:cxn modelId="{3F99A893-CDAC-4FD5-A5CD-275BB8D0A18F}" type="presOf" srcId="{EF6448EA-3C12-420F-8BA0-6F5806815205}" destId="{0BE7C7E5-6023-46DF-AE8F-9FB23CDE40B2}" srcOrd="0" destOrd="0" presId="urn:microsoft.com/office/officeart/2005/8/layout/StepDownProcess"/>
    <dgm:cxn modelId="{F50FCE4F-EA6E-42D8-B192-E84A10D61B62}" type="presOf" srcId="{32271BB1-144D-4D90-BD97-E9E09486EDD5}" destId="{D6697783-8B80-47EB-8D62-2C81EBDF8A1D}" srcOrd="0" destOrd="0" presId="urn:microsoft.com/office/officeart/2005/8/layout/StepDownProcess"/>
    <dgm:cxn modelId="{245F4710-0844-49C2-89C9-C0078F3B04F6}" type="presOf" srcId="{F3E300C1-F409-49DA-AF3A-1B7DE53905AB}" destId="{5D662366-49B8-40E4-B34F-A8DD012573C8}" srcOrd="0" destOrd="0" presId="urn:microsoft.com/office/officeart/2005/8/layout/StepDownProcess"/>
    <dgm:cxn modelId="{54CAAF89-8104-45A6-AD19-81AE197C0DA0}" srcId="{EF6448EA-3C12-420F-8BA0-6F5806815205}" destId="{3BE7B48B-FFD9-44AC-9B66-527C346A44A6}" srcOrd="2" destOrd="0" parTransId="{4AACE209-ABFD-496A-8953-617CA609A599}" sibTransId="{B0C1C01E-3BD2-49D5-BA79-D0AC63E5A170}"/>
    <dgm:cxn modelId="{82C1F133-AAFA-4C1E-A1AA-B9D1FF0EEC0D}" srcId="{3BE7B48B-FFD9-44AC-9B66-527C346A44A6}" destId="{A09DE73E-D908-416D-8B1A-E3D418268719}" srcOrd="2" destOrd="0" parTransId="{4C3B0A40-0F74-4263-BB3B-A06ED2D4286C}" sibTransId="{941E5865-D7CD-4DAA-9A84-360018816315}"/>
    <dgm:cxn modelId="{B54080BC-276F-47A3-B842-AC285C5E0961}" type="presOf" srcId="{77AA2949-354A-48E4-B009-5CB72B49471D}" destId="{5D662366-49B8-40E4-B34F-A8DD012573C8}" srcOrd="0" destOrd="1" presId="urn:microsoft.com/office/officeart/2005/8/layout/StepDownProcess"/>
    <dgm:cxn modelId="{219852A8-C117-4E20-8E97-E170DBDC686F}" type="presOf" srcId="{128DA825-AC2F-47CC-951E-FD61F12327C7}" destId="{4AC1D987-D0DD-49C5-A39C-8D728F5499A6}" srcOrd="0" destOrd="0" presId="urn:microsoft.com/office/officeart/2005/8/layout/StepDownProcess"/>
    <dgm:cxn modelId="{D8491133-4618-4463-91DD-27FE87F980EF}" type="presOf" srcId="{A09DE73E-D908-416D-8B1A-E3D418268719}" destId="{5D662366-49B8-40E4-B34F-A8DD012573C8}" srcOrd="0" destOrd="2" presId="urn:microsoft.com/office/officeart/2005/8/layout/StepDownProcess"/>
    <dgm:cxn modelId="{BA4DB841-0DA7-4517-97C1-B80C05C4ECCA}" srcId="{3BE7B48B-FFD9-44AC-9B66-527C346A44A6}" destId="{F3E300C1-F409-49DA-AF3A-1B7DE53905AB}" srcOrd="0" destOrd="0" parTransId="{3B83643D-F455-43E2-A118-207263181D7C}" sibTransId="{48DA243B-804F-4297-A0D0-6EB6EBDD6D26}"/>
    <dgm:cxn modelId="{C73EB403-8AA7-483C-81E4-A0A6430570BC}" type="presOf" srcId="{53543775-04E0-456F-9CD8-D45A826BBA23}" destId="{E167E224-0EEC-431A-A883-478E82FCCDCA}" srcOrd="0" destOrd="0" presId="urn:microsoft.com/office/officeart/2005/8/layout/StepDownProcess"/>
    <dgm:cxn modelId="{F7967F5F-2617-4E74-ACAE-1D89F5111FA7}" type="presParOf" srcId="{0BE7C7E5-6023-46DF-AE8F-9FB23CDE40B2}" destId="{457E8E7D-2DCD-40B3-AEE3-7D9510B64E86}" srcOrd="0" destOrd="0" presId="urn:microsoft.com/office/officeart/2005/8/layout/StepDownProcess"/>
    <dgm:cxn modelId="{9744EBF0-630F-4CD0-98C4-4F237109E710}" type="presParOf" srcId="{457E8E7D-2DCD-40B3-AEE3-7D9510B64E86}" destId="{21E6DF5B-F1C2-4FFB-BEF2-377FB2F22D2C}" srcOrd="0" destOrd="0" presId="urn:microsoft.com/office/officeart/2005/8/layout/StepDownProcess"/>
    <dgm:cxn modelId="{C62FC114-AE70-4601-9F0B-FB3AAC33BD4D}" type="presParOf" srcId="{457E8E7D-2DCD-40B3-AEE3-7D9510B64E86}" destId="{4AC1D987-D0DD-49C5-A39C-8D728F5499A6}" srcOrd="1" destOrd="0" presId="urn:microsoft.com/office/officeart/2005/8/layout/StepDownProcess"/>
    <dgm:cxn modelId="{436EEFF8-55D6-4DBC-BA90-AC029E14FD5F}" type="presParOf" srcId="{457E8E7D-2DCD-40B3-AEE3-7D9510B64E86}" destId="{E167E224-0EEC-431A-A883-478E82FCCDCA}" srcOrd="2" destOrd="0" presId="urn:microsoft.com/office/officeart/2005/8/layout/StepDownProcess"/>
    <dgm:cxn modelId="{9BEA00A1-E365-455F-8D32-132006507312}" type="presParOf" srcId="{0BE7C7E5-6023-46DF-AE8F-9FB23CDE40B2}" destId="{2AAFD4F9-941B-44F6-BFC8-A1AD799E1E4B}" srcOrd="1" destOrd="0" presId="urn:microsoft.com/office/officeart/2005/8/layout/StepDownProcess"/>
    <dgm:cxn modelId="{28273A9A-38AC-4E5F-A26C-6B348D090E1D}" type="presParOf" srcId="{0BE7C7E5-6023-46DF-AE8F-9FB23CDE40B2}" destId="{B8834A23-5C0F-47ED-A36B-4DD7B41726A5}" srcOrd="2" destOrd="0" presId="urn:microsoft.com/office/officeart/2005/8/layout/StepDownProcess"/>
    <dgm:cxn modelId="{5B0CD962-CA59-4708-91D9-7BD8FA16E825}" type="presParOf" srcId="{B8834A23-5C0F-47ED-A36B-4DD7B41726A5}" destId="{462FE32B-0174-4429-B762-B4CE52D79E3A}" srcOrd="0" destOrd="0" presId="urn:microsoft.com/office/officeart/2005/8/layout/StepDownProcess"/>
    <dgm:cxn modelId="{36CCFCEF-0D49-449B-9A1F-08A14BF53007}" type="presParOf" srcId="{B8834A23-5C0F-47ED-A36B-4DD7B41726A5}" destId="{7DB5FD5C-F13E-43D5-8031-54CEEC7C1553}" srcOrd="1" destOrd="0" presId="urn:microsoft.com/office/officeart/2005/8/layout/StepDownProcess"/>
    <dgm:cxn modelId="{9AA0A70C-29AB-45A9-852E-DDECE9F29075}" type="presParOf" srcId="{B8834A23-5C0F-47ED-A36B-4DD7B41726A5}" destId="{D6697783-8B80-47EB-8D62-2C81EBDF8A1D}" srcOrd="2" destOrd="0" presId="urn:microsoft.com/office/officeart/2005/8/layout/StepDownProcess"/>
    <dgm:cxn modelId="{C63662D9-2FBA-4F9C-A00A-8E02E54EF4EE}" type="presParOf" srcId="{0BE7C7E5-6023-46DF-AE8F-9FB23CDE40B2}" destId="{E27E71C7-A5D9-415E-A319-FA6BD762F942}" srcOrd="3" destOrd="0" presId="urn:microsoft.com/office/officeart/2005/8/layout/StepDownProcess"/>
    <dgm:cxn modelId="{81C70F9E-9FFE-4D2D-8A80-68B11EA5AEDA}" type="presParOf" srcId="{0BE7C7E5-6023-46DF-AE8F-9FB23CDE40B2}" destId="{7F060711-82F8-4140-A67F-5DE48F3BF52E}" srcOrd="4" destOrd="0" presId="urn:microsoft.com/office/officeart/2005/8/layout/StepDownProcess"/>
    <dgm:cxn modelId="{01D19129-B397-4F6A-8F39-42117C8776CA}" type="presParOf" srcId="{7F060711-82F8-4140-A67F-5DE48F3BF52E}" destId="{75D73E15-6AB8-4376-9429-39BD85A51D7D}" srcOrd="0" destOrd="0" presId="urn:microsoft.com/office/officeart/2005/8/layout/StepDownProcess"/>
    <dgm:cxn modelId="{F7F0CAF5-2435-4594-99BB-221F2B9E1769}" type="presParOf" srcId="{7F060711-82F8-4140-A67F-5DE48F3BF52E}" destId="{5D662366-49B8-40E4-B34F-A8DD012573C8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9AD0C0-441A-4747-82D5-F6644EBBB1D2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E452D5-EB26-41CB-AF46-A24929F5080F}">
      <dgm:prSet phldrT="[Text]"/>
      <dgm:spPr/>
      <dgm:t>
        <a:bodyPr/>
        <a:lstStyle/>
        <a:p>
          <a:r>
            <a:rPr lang="en-US" b="1" dirty="0" smtClean="0"/>
            <a:t>Indie </a:t>
          </a:r>
          <a:r>
            <a:rPr lang="en-US" b="1" dirty="0" err="1" smtClean="0"/>
            <a:t>Weerbaar</a:t>
          </a:r>
          <a:r>
            <a:rPr lang="en-US" b="1" dirty="0" smtClean="0"/>
            <a:t> (</a:t>
          </a:r>
          <a:r>
            <a:rPr lang="en-US" b="1" dirty="0" err="1" smtClean="0"/>
            <a:t>Hindia</a:t>
          </a:r>
          <a:r>
            <a:rPr lang="en-US" b="1" dirty="0" smtClean="0"/>
            <a:t> </a:t>
          </a:r>
          <a:r>
            <a:rPr lang="en-US" b="1" dirty="0" err="1" smtClean="0"/>
            <a:t>Mampu</a:t>
          </a:r>
          <a:r>
            <a:rPr lang="en-US" b="1" dirty="0" smtClean="0"/>
            <a:t> </a:t>
          </a:r>
          <a:r>
            <a:rPr lang="en-US" b="1" dirty="0" err="1" smtClean="0"/>
            <a:t>Membela</a:t>
          </a:r>
          <a:r>
            <a:rPr lang="en-US" b="1" dirty="0" smtClean="0"/>
            <a:t> </a:t>
          </a:r>
          <a:r>
            <a:rPr lang="en-US" b="1" dirty="0" err="1" smtClean="0"/>
            <a:t>Diri</a:t>
          </a:r>
          <a:r>
            <a:rPr lang="en-US" b="1" dirty="0" smtClean="0"/>
            <a:t>)</a:t>
          </a:r>
          <a:endParaRPr lang="en-US" b="1" dirty="0"/>
        </a:p>
      </dgm:t>
    </dgm:pt>
    <dgm:pt modelId="{3262255E-4167-4C3F-846C-866BB774522D}" type="parTrans" cxnId="{17158E9E-9895-481A-B96B-1831D6EA9B71}">
      <dgm:prSet/>
      <dgm:spPr/>
      <dgm:t>
        <a:bodyPr/>
        <a:lstStyle/>
        <a:p>
          <a:endParaRPr lang="en-US"/>
        </a:p>
      </dgm:t>
    </dgm:pt>
    <dgm:pt modelId="{CE93B183-CB8A-4F28-974E-714527888CFE}" type="sibTrans" cxnId="{17158E9E-9895-481A-B96B-1831D6EA9B71}">
      <dgm:prSet/>
      <dgm:spPr/>
      <dgm:t>
        <a:bodyPr/>
        <a:lstStyle/>
        <a:p>
          <a:endParaRPr lang="en-US"/>
        </a:p>
      </dgm:t>
    </dgm:pt>
    <dgm:pt modelId="{93FAEF1A-570C-4FDD-B418-6BCEB780EEEF}">
      <dgm:prSet phldrT="[Text]"/>
      <dgm:spPr/>
      <dgm:t>
        <a:bodyPr/>
        <a:lstStyle/>
        <a:p>
          <a:r>
            <a:rPr lang="en-US" b="1" dirty="0" err="1" smtClean="0"/>
            <a:t>Mempertahankan</a:t>
          </a:r>
          <a:r>
            <a:rPr lang="en-US" b="1" dirty="0" smtClean="0"/>
            <a:t> </a:t>
          </a:r>
          <a:r>
            <a:rPr lang="en-US" b="1" dirty="0" err="1" smtClean="0"/>
            <a:t>Kekuatan</a:t>
          </a:r>
          <a:r>
            <a:rPr lang="en-US" b="1" dirty="0" smtClean="0"/>
            <a:t> </a:t>
          </a:r>
          <a:r>
            <a:rPr lang="en-US" b="1" dirty="0" err="1" smtClean="0"/>
            <a:t>Harus</a:t>
          </a:r>
          <a:r>
            <a:rPr lang="en-US" b="1" dirty="0" smtClean="0"/>
            <a:t> </a:t>
          </a:r>
          <a:r>
            <a:rPr lang="en-US" b="1" dirty="0" err="1" smtClean="0"/>
            <a:t>Juga</a:t>
          </a:r>
          <a:r>
            <a:rPr lang="en-US" b="1" dirty="0" smtClean="0"/>
            <a:t> </a:t>
          </a:r>
          <a:r>
            <a:rPr lang="en-US" b="1" dirty="0" err="1" smtClean="0"/>
            <a:t>Menyertakan</a:t>
          </a:r>
          <a:r>
            <a:rPr lang="en-US" b="1" dirty="0" smtClean="0"/>
            <a:t> </a:t>
          </a:r>
          <a:r>
            <a:rPr lang="en-US" b="1" dirty="0" err="1" smtClean="0"/>
            <a:t>Perwakilan</a:t>
          </a:r>
          <a:r>
            <a:rPr lang="en-US" b="1" dirty="0" smtClean="0"/>
            <a:t> </a:t>
          </a:r>
          <a:endParaRPr lang="en-US" b="1" dirty="0"/>
        </a:p>
      </dgm:t>
    </dgm:pt>
    <dgm:pt modelId="{773BDAE4-B46A-493A-ACE6-3729B63B6472}" type="parTrans" cxnId="{23AF11FB-DFE6-466B-BF7C-292D1A435C47}">
      <dgm:prSet/>
      <dgm:spPr/>
      <dgm:t>
        <a:bodyPr/>
        <a:lstStyle/>
        <a:p>
          <a:endParaRPr lang="en-US"/>
        </a:p>
      </dgm:t>
    </dgm:pt>
    <dgm:pt modelId="{905F80DC-B187-4887-9BFA-408AA8D31396}" type="sibTrans" cxnId="{23AF11FB-DFE6-466B-BF7C-292D1A435C47}">
      <dgm:prSet/>
      <dgm:spPr/>
      <dgm:t>
        <a:bodyPr/>
        <a:lstStyle/>
        <a:p>
          <a:endParaRPr lang="en-US"/>
        </a:p>
      </dgm:t>
    </dgm:pt>
    <dgm:pt modelId="{11834D90-8FD9-43E5-9AC4-A17D2529C2C7}">
      <dgm:prSet phldrT="[Text]"/>
      <dgm:spPr/>
      <dgm:t>
        <a:bodyPr/>
        <a:lstStyle/>
        <a:p>
          <a:r>
            <a:rPr lang="en-US" b="1" i="1" dirty="0" err="1" smtClean="0"/>
            <a:t>Volksraad</a:t>
          </a:r>
          <a:r>
            <a:rPr lang="en-US" b="1" i="1" dirty="0" smtClean="0"/>
            <a:t> : </a:t>
          </a:r>
          <a:r>
            <a:rPr lang="en-US" b="1" i="1" dirty="0" err="1" smtClean="0"/>
            <a:t>Staatsblaad</a:t>
          </a:r>
          <a:r>
            <a:rPr lang="en-US" b="1" i="1" dirty="0" smtClean="0"/>
            <a:t> </a:t>
          </a:r>
          <a:r>
            <a:rPr lang="en-US" b="1" i="1" dirty="0" err="1" smtClean="0"/>
            <a:t>Hindia</a:t>
          </a:r>
          <a:r>
            <a:rPr lang="en-US" b="1" i="1" dirty="0" smtClean="0"/>
            <a:t> No. 14 </a:t>
          </a:r>
          <a:r>
            <a:rPr lang="en-US" b="1" i="1" dirty="0" err="1" smtClean="0"/>
            <a:t>tahun</a:t>
          </a:r>
          <a:r>
            <a:rPr lang="en-US" b="1" i="1" dirty="0" smtClean="0"/>
            <a:t> 1916 </a:t>
          </a:r>
          <a:r>
            <a:rPr lang="en-US" b="1" i="1" dirty="0" err="1" smtClean="0"/>
            <a:t>oleh</a:t>
          </a:r>
          <a:r>
            <a:rPr lang="en-US" b="1" i="1" dirty="0" smtClean="0"/>
            <a:t> Limburg van </a:t>
          </a:r>
          <a:r>
            <a:rPr lang="en-US" b="1" i="1" dirty="0" err="1" smtClean="0"/>
            <a:t>Stirum</a:t>
          </a:r>
          <a:endParaRPr lang="en-US" b="1" i="1" dirty="0"/>
        </a:p>
      </dgm:t>
    </dgm:pt>
    <dgm:pt modelId="{8975FB33-5B77-43A2-A932-EA1EDEF75189}" type="parTrans" cxnId="{9211D652-BF4D-4CB4-BDC0-305C7D96801D}">
      <dgm:prSet/>
      <dgm:spPr/>
      <dgm:t>
        <a:bodyPr/>
        <a:lstStyle/>
        <a:p>
          <a:endParaRPr lang="en-US"/>
        </a:p>
      </dgm:t>
    </dgm:pt>
    <dgm:pt modelId="{8A9D71D3-A5C8-48E2-90EA-78C76210871B}" type="sibTrans" cxnId="{9211D652-BF4D-4CB4-BDC0-305C7D96801D}">
      <dgm:prSet/>
      <dgm:spPr/>
      <dgm:t>
        <a:bodyPr/>
        <a:lstStyle/>
        <a:p>
          <a:endParaRPr lang="en-US"/>
        </a:p>
      </dgm:t>
    </dgm:pt>
    <dgm:pt modelId="{FF0BBF39-1777-41C6-8F0F-702B0D1667F1}">
      <dgm:prSet phldrT="[Text]"/>
      <dgm:spPr/>
      <dgm:t>
        <a:bodyPr/>
        <a:lstStyle/>
        <a:p>
          <a:r>
            <a:rPr lang="en-US" b="1" dirty="0" err="1" smtClean="0"/>
            <a:t>Anggota</a:t>
          </a:r>
          <a:r>
            <a:rPr lang="en-US" b="1" dirty="0" smtClean="0"/>
            <a:t> </a:t>
          </a:r>
          <a:r>
            <a:rPr lang="en-US" b="1" dirty="0" err="1" smtClean="0"/>
            <a:t>Volksraad</a:t>
          </a:r>
          <a:r>
            <a:rPr lang="en-US" b="1" dirty="0" smtClean="0"/>
            <a:t> </a:t>
          </a:r>
          <a:r>
            <a:rPr lang="en-US" b="1" dirty="0" err="1" smtClean="0"/>
            <a:t>Berasal</a:t>
          </a:r>
          <a:r>
            <a:rPr lang="en-US" b="1" dirty="0" smtClean="0"/>
            <a:t> </a:t>
          </a:r>
          <a:r>
            <a:rPr lang="en-US" b="1" dirty="0" err="1" smtClean="0"/>
            <a:t>dari</a:t>
          </a:r>
          <a:r>
            <a:rPr lang="en-US" b="1" dirty="0" smtClean="0"/>
            <a:t> </a:t>
          </a:r>
          <a:r>
            <a:rPr lang="en-US" b="1" dirty="0" err="1" smtClean="0"/>
            <a:t>Pilihan</a:t>
          </a:r>
          <a:r>
            <a:rPr lang="en-US" b="1" dirty="0" smtClean="0"/>
            <a:t> </a:t>
          </a:r>
          <a:r>
            <a:rPr lang="en-US" b="1" dirty="0" err="1" smtClean="0"/>
            <a:t>Hindia</a:t>
          </a:r>
          <a:r>
            <a:rPr lang="en-US" b="1" dirty="0" smtClean="0"/>
            <a:t> </a:t>
          </a:r>
          <a:r>
            <a:rPr lang="en-US" b="1" dirty="0" err="1" smtClean="0"/>
            <a:t>Belanda</a:t>
          </a:r>
          <a:r>
            <a:rPr lang="en-US" b="1" dirty="0" smtClean="0"/>
            <a:t> </a:t>
          </a:r>
          <a:r>
            <a:rPr lang="en-US" b="1" dirty="0" err="1" smtClean="0"/>
            <a:t>dan</a:t>
          </a:r>
          <a:r>
            <a:rPr lang="en-US" b="1" dirty="0" smtClean="0"/>
            <a:t> </a:t>
          </a:r>
          <a:r>
            <a:rPr lang="en-US" b="1" dirty="0" err="1" smtClean="0"/>
            <a:t>Pilihan</a:t>
          </a:r>
          <a:r>
            <a:rPr lang="en-US" b="1" dirty="0" smtClean="0"/>
            <a:t> </a:t>
          </a:r>
          <a:r>
            <a:rPr lang="en-US" b="1" dirty="0" err="1" smtClean="0"/>
            <a:t>Pemerintah</a:t>
          </a:r>
          <a:r>
            <a:rPr lang="en-US" b="1" dirty="0" smtClean="0"/>
            <a:t> </a:t>
          </a:r>
          <a:r>
            <a:rPr lang="en-US" b="1" dirty="0" err="1" smtClean="0"/>
            <a:t>Belanda</a:t>
          </a:r>
          <a:endParaRPr lang="en-US" b="1" dirty="0"/>
        </a:p>
      </dgm:t>
    </dgm:pt>
    <dgm:pt modelId="{2F0355AB-E0DB-4193-AA69-FAA6B0A3E6D4}" type="parTrans" cxnId="{E150B441-45E4-4B9B-9116-D5C0A3D5ED2B}">
      <dgm:prSet/>
      <dgm:spPr/>
      <dgm:t>
        <a:bodyPr/>
        <a:lstStyle/>
        <a:p>
          <a:endParaRPr lang="en-US"/>
        </a:p>
      </dgm:t>
    </dgm:pt>
    <dgm:pt modelId="{E55E8D6C-F7CC-48A6-9981-FA2E404CF0FE}" type="sibTrans" cxnId="{E150B441-45E4-4B9B-9116-D5C0A3D5ED2B}">
      <dgm:prSet/>
      <dgm:spPr/>
      <dgm:t>
        <a:bodyPr/>
        <a:lstStyle/>
        <a:p>
          <a:endParaRPr lang="en-US"/>
        </a:p>
      </dgm:t>
    </dgm:pt>
    <dgm:pt modelId="{536189B7-8A3B-4631-9A7B-F9383B587822}">
      <dgm:prSet phldrT="[Text]"/>
      <dgm:spPr/>
      <dgm:t>
        <a:bodyPr/>
        <a:lstStyle/>
        <a:p>
          <a:r>
            <a:rPr lang="en-US" b="1" dirty="0" err="1" smtClean="0"/>
            <a:t>Volksraad</a:t>
          </a:r>
          <a:r>
            <a:rPr lang="en-US" b="1" dirty="0" smtClean="0"/>
            <a:t> </a:t>
          </a:r>
          <a:r>
            <a:rPr lang="en-US" b="1" dirty="0" err="1" smtClean="0"/>
            <a:t>Tidak</a:t>
          </a:r>
          <a:r>
            <a:rPr lang="en-US" b="1" dirty="0" smtClean="0"/>
            <a:t> </a:t>
          </a:r>
          <a:r>
            <a:rPr lang="en-US" b="1" dirty="0" err="1" smtClean="0"/>
            <a:t>Sama</a:t>
          </a:r>
          <a:r>
            <a:rPr lang="en-US" b="1" dirty="0" smtClean="0"/>
            <a:t> </a:t>
          </a:r>
          <a:r>
            <a:rPr lang="en-US" b="1" dirty="0" err="1" smtClean="0"/>
            <a:t>Dengan</a:t>
          </a:r>
          <a:r>
            <a:rPr lang="en-US" b="1" dirty="0" smtClean="0"/>
            <a:t> </a:t>
          </a:r>
          <a:r>
            <a:rPr lang="en-US" b="1" dirty="0" err="1" smtClean="0"/>
            <a:t>Parlemen</a:t>
          </a:r>
          <a:r>
            <a:rPr lang="en-US" b="1" dirty="0" smtClean="0"/>
            <a:t> </a:t>
          </a:r>
          <a:r>
            <a:rPr lang="en-US" b="1" dirty="0" err="1" smtClean="0"/>
            <a:t>Karena</a:t>
          </a:r>
          <a:r>
            <a:rPr lang="en-US" b="1" dirty="0" smtClean="0"/>
            <a:t> </a:t>
          </a:r>
          <a:r>
            <a:rPr lang="en-US" b="1" dirty="0" err="1" smtClean="0"/>
            <a:t>Tidak</a:t>
          </a:r>
          <a:r>
            <a:rPr lang="en-US" b="1" dirty="0" smtClean="0"/>
            <a:t> </a:t>
          </a:r>
          <a:r>
            <a:rPr lang="en-US" b="1" dirty="0" err="1" smtClean="0"/>
            <a:t>Mempunyai</a:t>
          </a:r>
          <a:r>
            <a:rPr lang="en-US" b="1" dirty="0" smtClean="0"/>
            <a:t> </a:t>
          </a:r>
          <a:r>
            <a:rPr lang="en-US" b="1" dirty="0" err="1" smtClean="0"/>
            <a:t>Hak</a:t>
          </a:r>
          <a:r>
            <a:rPr lang="en-US" b="1" dirty="0" smtClean="0"/>
            <a:t> </a:t>
          </a:r>
          <a:r>
            <a:rPr lang="en-US" b="1" dirty="0" err="1" smtClean="0"/>
            <a:t>Angket</a:t>
          </a:r>
          <a:r>
            <a:rPr lang="en-US" b="1" dirty="0" smtClean="0"/>
            <a:t> </a:t>
          </a:r>
          <a:r>
            <a:rPr lang="en-US" b="1" dirty="0" err="1" smtClean="0"/>
            <a:t>dan</a:t>
          </a:r>
          <a:r>
            <a:rPr lang="en-US" b="1" dirty="0" smtClean="0"/>
            <a:t> </a:t>
          </a:r>
          <a:r>
            <a:rPr lang="en-US" b="1" dirty="0" err="1" smtClean="0"/>
            <a:t>Menentukan</a:t>
          </a:r>
          <a:r>
            <a:rPr lang="en-US" b="1" dirty="0" smtClean="0"/>
            <a:t> </a:t>
          </a:r>
          <a:r>
            <a:rPr lang="en-US" b="1" dirty="0" err="1" smtClean="0"/>
            <a:t>Anggaran</a:t>
          </a:r>
          <a:r>
            <a:rPr lang="en-US" b="1" dirty="0" smtClean="0"/>
            <a:t> </a:t>
          </a:r>
          <a:r>
            <a:rPr lang="en-US" b="1" dirty="0" err="1" smtClean="0"/>
            <a:t>Belanda</a:t>
          </a:r>
          <a:r>
            <a:rPr lang="en-US" b="1" dirty="0" smtClean="0"/>
            <a:t>. </a:t>
          </a:r>
          <a:endParaRPr lang="en-US" b="1" dirty="0"/>
        </a:p>
      </dgm:t>
    </dgm:pt>
    <dgm:pt modelId="{D008D97E-4797-465B-AD16-5A4E88932EC0}" type="parTrans" cxnId="{23214A5F-0400-4800-ADFE-8430E930D52B}">
      <dgm:prSet/>
      <dgm:spPr/>
      <dgm:t>
        <a:bodyPr/>
        <a:lstStyle/>
        <a:p>
          <a:endParaRPr lang="en-US"/>
        </a:p>
      </dgm:t>
    </dgm:pt>
    <dgm:pt modelId="{E64D5879-8714-4650-A133-EC6761DF7B6B}" type="sibTrans" cxnId="{23214A5F-0400-4800-ADFE-8430E930D52B}">
      <dgm:prSet/>
      <dgm:spPr/>
      <dgm:t>
        <a:bodyPr/>
        <a:lstStyle/>
        <a:p>
          <a:endParaRPr lang="en-US"/>
        </a:p>
      </dgm:t>
    </dgm:pt>
    <dgm:pt modelId="{DCEF100E-7548-4A0E-BE7B-4E8C6FF29F61}" type="pres">
      <dgm:prSet presAssocID="{939AD0C0-441A-4747-82D5-F6644EBBB1D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F88DC4E-7D42-49D2-B3FA-A94D84712183}" type="pres">
      <dgm:prSet presAssocID="{31E452D5-EB26-41CB-AF46-A24929F5080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7742FF-91FA-4A0B-ADE0-90A5D32B84AE}" type="pres">
      <dgm:prSet presAssocID="{CE93B183-CB8A-4F28-974E-714527888CFE}" presName="sibTrans" presStyleLbl="sibTrans2D1" presStyleIdx="0" presStyleCnt="4"/>
      <dgm:spPr/>
      <dgm:t>
        <a:bodyPr/>
        <a:lstStyle/>
        <a:p>
          <a:endParaRPr lang="en-US"/>
        </a:p>
      </dgm:t>
    </dgm:pt>
    <dgm:pt modelId="{7FEFF082-3227-4501-8925-C1E943049129}" type="pres">
      <dgm:prSet presAssocID="{CE93B183-CB8A-4F28-974E-714527888CFE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46A7A52D-54CA-42AE-B4C9-7042BF8CE617}" type="pres">
      <dgm:prSet presAssocID="{93FAEF1A-570C-4FDD-B418-6BCEB780EEE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F9E418-1D1D-4927-B881-770E954D2151}" type="pres">
      <dgm:prSet presAssocID="{905F80DC-B187-4887-9BFA-408AA8D31396}" presName="sibTrans" presStyleLbl="sibTrans2D1" presStyleIdx="1" presStyleCnt="4"/>
      <dgm:spPr/>
      <dgm:t>
        <a:bodyPr/>
        <a:lstStyle/>
        <a:p>
          <a:endParaRPr lang="en-US"/>
        </a:p>
      </dgm:t>
    </dgm:pt>
    <dgm:pt modelId="{B5FD6664-B02F-4ADC-878F-067FCE9ADA77}" type="pres">
      <dgm:prSet presAssocID="{905F80DC-B187-4887-9BFA-408AA8D31396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FEEBFFAB-84F0-402D-A5BE-57C50B4F6DC4}" type="pres">
      <dgm:prSet presAssocID="{11834D90-8FD9-43E5-9AC4-A17D2529C2C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9A3697-869C-4E0C-A325-E4B3C1E24F70}" type="pres">
      <dgm:prSet presAssocID="{8A9D71D3-A5C8-48E2-90EA-78C76210871B}" presName="sibTrans" presStyleLbl="sibTrans2D1" presStyleIdx="2" presStyleCnt="4"/>
      <dgm:spPr/>
      <dgm:t>
        <a:bodyPr/>
        <a:lstStyle/>
        <a:p>
          <a:endParaRPr lang="en-US"/>
        </a:p>
      </dgm:t>
    </dgm:pt>
    <dgm:pt modelId="{A89F7FBF-6247-4A56-A108-969AF243D19B}" type="pres">
      <dgm:prSet presAssocID="{8A9D71D3-A5C8-48E2-90EA-78C76210871B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DA3896DD-361D-4772-B5FD-7DCD75954F26}" type="pres">
      <dgm:prSet presAssocID="{FF0BBF39-1777-41C6-8F0F-702B0D1667F1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A62020-C488-43FD-B432-95B4512DF848}" type="pres">
      <dgm:prSet presAssocID="{E55E8D6C-F7CC-48A6-9981-FA2E404CF0FE}" presName="sibTrans" presStyleLbl="sibTrans2D1" presStyleIdx="3" presStyleCnt="4"/>
      <dgm:spPr/>
      <dgm:t>
        <a:bodyPr/>
        <a:lstStyle/>
        <a:p>
          <a:endParaRPr lang="en-US"/>
        </a:p>
      </dgm:t>
    </dgm:pt>
    <dgm:pt modelId="{84C10C95-01EF-4056-B110-905D0AD55EA1}" type="pres">
      <dgm:prSet presAssocID="{E55E8D6C-F7CC-48A6-9981-FA2E404CF0FE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EF5A2394-4A21-4CEE-BCA8-0D1CC764F58E}" type="pres">
      <dgm:prSet presAssocID="{536189B7-8A3B-4631-9A7B-F9383B58782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1637597-7F7E-4C69-8FF3-A8FD6C90BB95}" type="presOf" srcId="{11834D90-8FD9-43E5-9AC4-A17D2529C2C7}" destId="{FEEBFFAB-84F0-402D-A5BE-57C50B4F6DC4}" srcOrd="0" destOrd="0" presId="urn:microsoft.com/office/officeart/2005/8/layout/process5"/>
    <dgm:cxn modelId="{EFCFF461-B6EE-4D8B-A101-B471A4A71814}" type="presOf" srcId="{939AD0C0-441A-4747-82D5-F6644EBBB1D2}" destId="{DCEF100E-7548-4A0E-BE7B-4E8C6FF29F61}" srcOrd="0" destOrd="0" presId="urn:microsoft.com/office/officeart/2005/8/layout/process5"/>
    <dgm:cxn modelId="{124AFCFB-52C3-4CC6-BE1F-5D13A4A5E3E8}" type="presOf" srcId="{536189B7-8A3B-4631-9A7B-F9383B587822}" destId="{EF5A2394-4A21-4CEE-BCA8-0D1CC764F58E}" srcOrd="0" destOrd="0" presId="urn:microsoft.com/office/officeart/2005/8/layout/process5"/>
    <dgm:cxn modelId="{19FF09AF-996B-45B5-B393-E554787C1071}" type="presOf" srcId="{FF0BBF39-1777-41C6-8F0F-702B0D1667F1}" destId="{DA3896DD-361D-4772-B5FD-7DCD75954F26}" srcOrd="0" destOrd="0" presId="urn:microsoft.com/office/officeart/2005/8/layout/process5"/>
    <dgm:cxn modelId="{F9FB5957-761C-44C4-AA96-582B9B24B105}" type="presOf" srcId="{CE93B183-CB8A-4F28-974E-714527888CFE}" destId="{7FEFF082-3227-4501-8925-C1E943049129}" srcOrd="1" destOrd="0" presId="urn:microsoft.com/office/officeart/2005/8/layout/process5"/>
    <dgm:cxn modelId="{05E1BE0A-3A94-48B4-9F2C-F65997F7556C}" type="presOf" srcId="{905F80DC-B187-4887-9BFA-408AA8D31396}" destId="{B5FD6664-B02F-4ADC-878F-067FCE9ADA77}" srcOrd="1" destOrd="0" presId="urn:microsoft.com/office/officeart/2005/8/layout/process5"/>
    <dgm:cxn modelId="{C3F0BD74-4BF6-431F-9E05-AD450D481EAE}" type="presOf" srcId="{CE93B183-CB8A-4F28-974E-714527888CFE}" destId="{E37742FF-91FA-4A0B-ADE0-90A5D32B84AE}" srcOrd="0" destOrd="0" presId="urn:microsoft.com/office/officeart/2005/8/layout/process5"/>
    <dgm:cxn modelId="{E150B441-45E4-4B9B-9116-D5C0A3D5ED2B}" srcId="{939AD0C0-441A-4747-82D5-F6644EBBB1D2}" destId="{FF0BBF39-1777-41C6-8F0F-702B0D1667F1}" srcOrd="3" destOrd="0" parTransId="{2F0355AB-E0DB-4193-AA69-FAA6B0A3E6D4}" sibTransId="{E55E8D6C-F7CC-48A6-9981-FA2E404CF0FE}"/>
    <dgm:cxn modelId="{397724FE-1F74-407A-8CD3-CA3CDE477088}" type="presOf" srcId="{E55E8D6C-F7CC-48A6-9981-FA2E404CF0FE}" destId="{84C10C95-01EF-4056-B110-905D0AD55EA1}" srcOrd="1" destOrd="0" presId="urn:microsoft.com/office/officeart/2005/8/layout/process5"/>
    <dgm:cxn modelId="{23214A5F-0400-4800-ADFE-8430E930D52B}" srcId="{939AD0C0-441A-4747-82D5-F6644EBBB1D2}" destId="{536189B7-8A3B-4631-9A7B-F9383B587822}" srcOrd="4" destOrd="0" parTransId="{D008D97E-4797-465B-AD16-5A4E88932EC0}" sibTransId="{E64D5879-8714-4650-A133-EC6761DF7B6B}"/>
    <dgm:cxn modelId="{AF51AD15-DB14-4C2A-BBC3-5633678E3432}" type="presOf" srcId="{8A9D71D3-A5C8-48E2-90EA-78C76210871B}" destId="{A89F7FBF-6247-4A56-A108-969AF243D19B}" srcOrd="1" destOrd="0" presId="urn:microsoft.com/office/officeart/2005/8/layout/process5"/>
    <dgm:cxn modelId="{9EB347A4-B2EE-41EE-AC67-09C0D1772056}" type="presOf" srcId="{93FAEF1A-570C-4FDD-B418-6BCEB780EEEF}" destId="{46A7A52D-54CA-42AE-B4C9-7042BF8CE617}" srcOrd="0" destOrd="0" presId="urn:microsoft.com/office/officeart/2005/8/layout/process5"/>
    <dgm:cxn modelId="{EF006DEC-810C-4E47-A563-46F5AF80433F}" type="presOf" srcId="{31E452D5-EB26-41CB-AF46-A24929F5080F}" destId="{0F88DC4E-7D42-49D2-B3FA-A94D84712183}" srcOrd="0" destOrd="0" presId="urn:microsoft.com/office/officeart/2005/8/layout/process5"/>
    <dgm:cxn modelId="{9211D652-BF4D-4CB4-BDC0-305C7D96801D}" srcId="{939AD0C0-441A-4747-82D5-F6644EBBB1D2}" destId="{11834D90-8FD9-43E5-9AC4-A17D2529C2C7}" srcOrd="2" destOrd="0" parTransId="{8975FB33-5B77-43A2-A932-EA1EDEF75189}" sibTransId="{8A9D71D3-A5C8-48E2-90EA-78C76210871B}"/>
    <dgm:cxn modelId="{17158E9E-9895-481A-B96B-1831D6EA9B71}" srcId="{939AD0C0-441A-4747-82D5-F6644EBBB1D2}" destId="{31E452D5-EB26-41CB-AF46-A24929F5080F}" srcOrd="0" destOrd="0" parTransId="{3262255E-4167-4C3F-846C-866BB774522D}" sibTransId="{CE93B183-CB8A-4F28-974E-714527888CFE}"/>
    <dgm:cxn modelId="{23AF11FB-DFE6-466B-BF7C-292D1A435C47}" srcId="{939AD0C0-441A-4747-82D5-F6644EBBB1D2}" destId="{93FAEF1A-570C-4FDD-B418-6BCEB780EEEF}" srcOrd="1" destOrd="0" parTransId="{773BDAE4-B46A-493A-ACE6-3729B63B6472}" sibTransId="{905F80DC-B187-4887-9BFA-408AA8D31396}"/>
    <dgm:cxn modelId="{720A25F4-3347-48EE-A30D-4082774EDFAF}" type="presOf" srcId="{8A9D71D3-A5C8-48E2-90EA-78C76210871B}" destId="{A59A3697-869C-4E0C-A325-E4B3C1E24F70}" srcOrd="0" destOrd="0" presId="urn:microsoft.com/office/officeart/2005/8/layout/process5"/>
    <dgm:cxn modelId="{2798889D-7000-43FF-88D8-91A64A406BE1}" type="presOf" srcId="{E55E8D6C-F7CC-48A6-9981-FA2E404CF0FE}" destId="{A4A62020-C488-43FD-B432-95B4512DF848}" srcOrd="0" destOrd="0" presId="urn:microsoft.com/office/officeart/2005/8/layout/process5"/>
    <dgm:cxn modelId="{0D7B440D-69CC-42AE-AE50-D0BAC6645A7B}" type="presOf" srcId="{905F80DC-B187-4887-9BFA-408AA8D31396}" destId="{28F9E418-1D1D-4927-B881-770E954D2151}" srcOrd="0" destOrd="0" presId="urn:microsoft.com/office/officeart/2005/8/layout/process5"/>
    <dgm:cxn modelId="{4DF0033B-0E18-4790-AE76-EC8100CE2BD4}" type="presParOf" srcId="{DCEF100E-7548-4A0E-BE7B-4E8C6FF29F61}" destId="{0F88DC4E-7D42-49D2-B3FA-A94D84712183}" srcOrd="0" destOrd="0" presId="urn:microsoft.com/office/officeart/2005/8/layout/process5"/>
    <dgm:cxn modelId="{D4F6EC94-D884-4982-A1DB-1B3B475073B3}" type="presParOf" srcId="{DCEF100E-7548-4A0E-BE7B-4E8C6FF29F61}" destId="{E37742FF-91FA-4A0B-ADE0-90A5D32B84AE}" srcOrd="1" destOrd="0" presId="urn:microsoft.com/office/officeart/2005/8/layout/process5"/>
    <dgm:cxn modelId="{AE0D6360-88F7-4C2C-96ED-F6AAFA80F41B}" type="presParOf" srcId="{E37742FF-91FA-4A0B-ADE0-90A5D32B84AE}" destId="{7FEFF082-3227-4501-8925-C1E943049129}" srcOrd="0" destOrd="0" presId="urn:microsoft.com/office/officeart/2005/8/layout/process5"/>
    <dgm:cxn modelId="{BF0D72A1-EA07-49F0-A04D-150144A8BCC6}" type="presParOf" srcId="{DCEF100E-7548-4A0E-BE7B-4E8C6FF29F61}" destId="{46A7A52D-54CA-42AE-B4C9-7042BF8CE617}" srcOrd="2" destOrd="0" presId="urn:microsoft.com/office/officeart/2005/8/layout/process5"/>
    <dgm:cxn modelId="{4BC80FA0-61AE-482C-B503-D6C632497DB9}" type="presParOf" srcId="{DCEF100E-7548-4A0E-BE7B-4E8C6FF29F61}" destId="{28F9E418-1D1D-4927-B881-770E954D2151}" srcOrd="3" destOrd="0" presId="urn:microsoft.com/office/officeart/2005/8/layout/process5"/>
    <dgm:cxn modelId="{8DF974B1-E1B6-43E6-96BD-27832FAEE569}" type="presParOf" srcId="{28F9E418-1D1D-4927-B881-770E954D2151}" destId="{B5FD6664-B02F-4ADC-878F-067FCE9ADA77}" srcOrd="0" destOrd="0" presId="urn:microsoft.com/office/officeart/2005/8/layout/process5"/>
    <dgm:cxn modelId="{4865A131-E73E-449A-86E5-A36FE5F5A83D}" type="presParOf" srcId="{DCEF100E-7548-4A0E-BE7B-4E8C6FF29F61}" destId="{FEEBFFAB-84F0-402D-A5BE-57C50B4F6DC4}" srcOrd="4" destOrd="0" presId="urn:microsoft.com/office/officeart/2005/8/layout/process5"/>
    <dgm:cxn modelId="{8ECA444E-92C0-4C05-AD24-0C817A1227DD}" type="presParOf" srcId="{DCEF100E-7548-4A0E-BE7B-4E8C6FF29F61}" destId="{A59A3697-869C-4E0C-A325-E4B3C1E24F70}" srcOrd="5" destOrd="0" presId="urn:microsoft.com/office/officeart/2005/8/layout/process5"/>
    <dgm:cxn modelId="{AAED747A-0D7A-4514-BD18-AAE31562DB33}" type="presParOf" srcId="{A59A3697-869C-4E0C-A325-E4B3C1E24F70}" destId="{A89F7FBF-6247-4A56-A108-969AF243D19B}" srcOrd="0" destOrd="0" presId="urn:microsoft.com/office/officeart/2005/8/layout/process5"/>
    <dgm:cxn modelId="{21B990A8-0F4A-4DA2-9C44-2D2F76CB64AC}" type="presParOf" srcId="{DCEF100E-7548-4A0E-BE7B-4E8C6FF29F61}" destId="{DA3896DD-361D-4772-B5FD-7DCD75954F26}" srcOrd="6" destOrd="0" presId="urn:microsoft.com/office/officeart/2005/8/layout/process5"/>
    <dgm:cxn modelId="{59406AE6-8F8E-4265-915E-3BDCAE905B16}" type="presParOf" srcId="{DCEF100E-7548-4A0E-BE7B-4E8C6FF29F61}" destId="{A4A62020-C488-43FD-B432-95B4512DF848}" srcOrd="7" destOrd="0" presId="urn:microsoft.com/office/officeart/2005/8/layout/process5"/>
    <dgm:cxn modelId="{0E4C77DA-524E-4E5B-B032-D1F283428A1D}" type="presParOf" srcId="{A4A62020-C488-43FD-B432-95B4512DF848}" destId="{84C10C95-01EF-4056-B110-905D0AD55EA1}" srcOrd="0" destOrd="0" presId="urn:microsoft.com/office/officeart/2005/8/layout/process5"/>
    <dgm:cxn modelId="{B32CD5D0-84CB-4472-8E3D-947A98141A23}" type="presParOf" srcId="{DCEF100E-7548-4A0E-BE7B-4E8C6FF29F61}" destId="{EF5A2394-4A21-4CEE-BCA8-0D1CC764F58E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4BA0D2A-47B8-4D7C-85FD-9403EA327872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DCA2105-54E8-4693-8ABC-652D12125665}">
      <dgm:prSet phldrT="[Text]"/>
      <dgm:spPr/>
      <dgm:t>
        <a:bodyPr/>
        <a:lstStyle/>
        <a:p>
          <a:r>
            <a:rPr lang="en-US" dirty="0" smtClean="0"/>
            <a:t>1926, Dirk de </a:t>
          </a:r>
          <a:r>
            <a:rPr lang="en-US" dirty="0" err="1" smtClean="0"/>
            <a:t>Graeff</a:t>
          </a:r>
          <a:r>
            <a:rPr lang="en-US" dirty="0" smtClean="0"/>
            <a:t>, </a:t>
          </a:r>
          <a:r>
            <a:rPr lang="en-US" dirty="0" err="1" smtClean="0"/>
            <a:t>Volksraad</a:t>
          </a:r>
          <a:r>
            <a:rPr lang="en-US" dirty="0" smtClean="0"/>
            <a:t> </a:t>
          </a:r>
          <a:r>
            <a:rPr lang="en-US" dirty="0" err="1" smtClean="0"/>
            <a:t>Mendapat</a:t>
          </a:r>
          <a:r>
            <a:rPr lang="en-US" dirty="0" smtClean="0"/>
            <a:t> </a:t>
          </a:r>
          <a:r>
            <a:rPr lang="en-US" dirty="0" err="1" smtClean="0"/>
            <a:t>Tekanan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Menjadi</a:t>
          </a:r>
          <a:r>
            <a:rPr lang="en-US" dirty="0" smtClean="0"/>
            <a:t> </a:t>
          </a:r>
          <a:r>
            <a:rPr lang="en-US" dirty="0" err="1" smtClean="0"/>
            <a:t>Parlemen</a:t>
          </a:r>
          <a:r>
            <a:rPr lang="en-US" dirty="0" smtClean="0"/>
            <a:t> </a:t>
          </a:r>
          <a:r>
            <a:rPr lang="en-US" dirty="0" err="1" smtClean="0"/>
            <a:t>Selanjutnya</a:t>
          </a:r>
          <a:endParaRPr lang="en-US" dirty="0"/>
        </a:p>
      </dgm:t>
    </dgm:pt>
    <dgm:pt modelId="{F6F09D61-BCB3-493F-BD9C-5C76AB14FCC0}" type="parTrans" cxnId="{B51C8D4E-255B-4813-82CA-DB3CE54F05B1}">
      <dgm:prSet/>
      <dgm:spPr/>
      <dgm:t>
        <a:bodyPr/>
        <a:lstStyle/>
        <a:p>
          <a:endParaRPr lang="en-US"/>
        </a:p>
      </dgm:t>
    </dgm:pt>
    <dgm:pt modelId="{A11DDC52-E301-4975-BB2A-D7F439D8F576}" type="sibTrans" cxnId="{B51C8D4E-255B-4813-82CA-DB3CE54F05B1}">
      <dgm:prSet/>
      <dgm:spPr/>
      <dgm:t>
        <a:bodyPr/>
        <a:lstStyle/>
        <a:p>
          <a:endParaRPr lang="en-US"/>
        </a:p>
      </dgm:t>
    </dgm:pt>
    <dgm:pt modelId="{F565A690-9376-4297-907C-E02A4F53C822}">
      <dgm:prSet phldrT="[Text]"/>
      <dgm:spPr/>
      <dgm:t>
        <a:bodyPr/>
        <a:lstStyle/>
        <a:p>
          <a:r>
            <a:rPr lang="en-US" dirty="0" smtClean="0"/>
            <a:t>1929, </a:t>
          </a:r>
          <a:r>
            <a:rPr lang="en-US" dirty="0" err="1" smtClean="0"/>
            <a:t>Anggota</a:t>
          </a:r>
          <a:r>
            <a:rPr lang="en-US" dirty="0" smtClean="0"/>
            <a:t> </a:t>
          </a:r>
          <a:r>
            <a:rPr lang="en-US" dirty="0" err="1" smtClean="0"/>
            <a:t>Volksraad</a:t>
          </a:r>
          <a:r>
            <a:rPr lang="en-US" dirty="0" smtClean="0"/>
            <a:t> </a:t>
          </a:r>
          <a:r>
            <a:rPr lang="en-US" dirty="0" err="1" smtClean="0"/>
            <a:t>Bertambah</a:t>
          </a:r>
          <a:r>
            <a:rPr lang="en-US" dirty="0" smtClean="0"/>
            <a:t> </a:t>
          </a:r>
          <a:r>
            <a:rPr lang="en-US" dirty="0" err="1" smtClean="0"/>
            <a:t>Menjadi</a:t>
          </a:r>
          <a:r>
            <a:rPr lang="en-US" dirty="0" smtClean="0"/>
            <a:t> 60 </a:t>
          </a:r>
          <a:r>
            <a:rPr lang="en-US" dirty="0" err="1" smtClean="0"/>
            <a:t>Anggota</a:t>
          </a:r>
          <a:endParaRPr lang="en-US" dirty="0"/>
        </a:p>
      </dgm:t>
    </dgm:pt>
    <dgm:pt modelId="{24BE3E96-B846-4D14-94EE-8C1B9F016B0C}" type="parTrans" cxnId="{93A6C256-909C-4999-94B9-C98E07658F8A}">
      <dgm:prSet/>
      <dgm:spPr/>
      <dgm:t>
        <a:bodyPr/>
        <a:lstStyle/>
        <a:p>
          <a:endParaRPr lang="en-US"/>
        </a:p>
      </dgm:t>
    </dgm:pt>
    <dgm:pt modelId="{1D0C7DFD-A952-4A2B-9BD7-ABAC3E2FC564}" type="sibTrans" cxnId="{93A6C256-909C-4999-94B9-C98E07658F8A}">
      <dgm:prSet/>
      <dgm:spPr/>
      <dgm:t>
        <a:bodyPr/>
        <a:lstStyle/>
        <a:p>
          <a:endParaRPr lang="en-US"/>
        </a:p>
      </dgm:t>
    </dgm:pt>
    <dgm:pt modelId="{6F237EAF-47B4-4D23-8642-C8DE8AA6EF69}">
      <dgm:prSet phldrT="[Text]"/>
      <dgm:spPr/>
      <dgm:t>
        <a:bodyPr/>
        <a:lstStyle/>
        <a:p>
          <a:r>
            <a:rPr lang="en-US" dirty="0" err="1" smtClean="0"/>
            <a:t>Petisi</a:t>
          </a:r>
          <a:r>
            <a:rPr lang="en-US" dirty="0" smtClean="0"/>
            <a:t> </a:t>
          </a:r>
          <a:r>
            <a:rPr lang="en-US" dirty="0" err="1" smtClean="0"/>
            <a:t>Soetardjo</a:t>
          </a:r>
          <a:r>
            <a:rPr lang="en-US" dirty="0" smtClean="0"/>
            <a:t> ; </a:t>
          </a:r>
          <a:r>
            <a:rPr lang="en-US" dirty="0" err="1" smtClean="0"/>
            <a:t>Simbol</a:t>
          </a:r>
          <a:r>
            <a:rPr lang="en-US" dirty="0" smtClean="0"/>
            <a:t> </a:t>
          </a:r>
          <a:r>
            <a:rPr lang="en-US" dirty="0" err="1" smtClean="0"/>
            <a:t>Perlawanan</a:t>
          </a:r>
          <a:r>
            <a:rPr lang="en-US" dirty="0" smtClean="0"/>
            <a:t> </a:t>
          </a:r>
          <a:r>
            <a:rPr lang="en-US" dirty="0" err="1" smtClean="0"/>
            <a:t>Politis</a:t>
          </a:r>
          <a:endParaRPr lang="en-US" dirty="0"/>
        </a:p>
      </dgm:t>
    </dgm:pt>
    <dgm:pt modelId="{6DA4A4C8-B4C8-42C8-9814-12BF98DCE45A}" type="parTrans" cxnId="{68955292-35D9-40FC-8B08-6DC8BCF6A5CC}">
      <dgm:prSet/>
      <dgm:spPr/>
      <dgm:t>
        <a:bodyPr/>
        <a:lstStyle/>
        <a:p>
          <a:endParaRPr lang="en-US"/>
        </a:p>
      </dgm:t>
    </dgm:pt>
    <dgm:pt modelId="{5C679A2E-64A1-46A7-B269-CDEA0B2D80D6}" type="sibTrans" cxnId="{68955292-35D9-40FC-8B08-6DC8BCF6A5CC}">
      <dgm:prSet/>
      <dgm:spPr/>
      <dgm:t>
        <a:bodyPr/>
        <a:lstStyle/>
        <a:p>
          <a:endParaRPr lang="en-US"/>
        </a:p>
      </dgm:t>
    </dgm:pt>
    <dgm:pt modelId="{84D75B91-A0CC-4CFE-B89A-F34C946EFEF7}">
      <dgm:prSet phldrT="[Text]"/>
      <dgm:spPr/>
      <dgm:t>
        <a:bodyPr/>
        <a:lstStyle/>
        <a:p>
          <a:r>
            <a:rPr lang="en-US" dirty="0" err="1" smtClean="0"/>
            <a:t>Datuk</a:t>
          </a:r>
          <a:r>
            <a:rPr lang="en-US" dirty="0" smtClean="0"/>
            <a:t> </a:t>
          </a:r>
          <a:r>
            <a:rPr lang="en-US" dirty="0" err="1" smtClean="0"/>
            <a:t>Kajo</a:t>
          </a:r>
          <a:r>
            <a:rPr lang="en-US" dirty="0" smtClean="0"/>
            <a:t> : </a:t>
          </a:r>
          <a:r>
            <a:rPr lang="en-US" dirty="0" err="1" smtClean="0"/>
            <a:t>Menggunakan</a:t>
          </a:r>
          <a:r>
            <a:rPr lang="en-US" dirty="0" smtClean="0"/>
            <a:t> </a:t>
          </a:r>
          <a:r>
            <a:rPr lang="en-US" dirty="0" err="1" smtClean="0"/>
            <a:t>Bahasa</a:t>
          </a:r>
          <a:r>
            <a:rPr lang="en-US" dirty="0" smtClean="0"/>
            <a:t> Indonesia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Menyampaikan</a:t>
          </a:r>
          <a:r>
            <a:rPr lang="en-US" dirty="0" smtClean="0"/>
            <a:t> </a:t>
          </a:r>
          <a:r>
            <a:rPr lang="en-US" dirty="0" err="1" smtClean="0"/>
            <a:t>Pidato</a:t>
          </a:r>
          <a:endParaRPr lang="en-US" dirty="0"/>
        </a:p>
      </dgm:t>
    </dgm:pt>
    <dgm:pt modelId="{BD9523F9-1A3B-43C5-902E-2D4942FE23CE}" type="parTrans" cxnId="{DFF778E9-6651-41E9-820F-D7ED59E0ED6C}">
      <dgm:prSet/>
      <dgm:spPr/>
      <dgm:t>
        <a:bodyPr/>
        <a:lstStyle/>
        <a:p>
          <a:endParaRPr lang="en-US"/>
        </a:p>
      </dgm:t>
    </dgm:pt>
    <dgm:pt modelId="{5BCBD1C4-5F85-45CB-AF25-FB8E7F3F62C8}" type="sibTrans" cxnId="{DFF778E9-6651-41E9-820F-D7ED59E0ED6C}">
      <dgm:prSet/>
      <dgm:spPr/>
      <dgm:t>
        <a:bodyPr/>
        <a:lstStyle/>
        <a:p>
          <a:endParaRPr lang="en-US"/>
        </a:p>
      </dgm:t>
    </dgm:pt>
    <dgm:pt modelId="{22FAE16F-E6FB-4EBF-99CA-EF2EB164C709}">
      <dgm:prSet phldrT="[Text]"/>
      <dgm:spPr/>
      <dgm:t>
        <a:bodyPr/>
        <a:lstStyle/>
        <a:p>
          <a:r>
            <a:rPr lang="en-US" dirty="0" err="1" smtClean="0"/>
            <a:t>Fraksi</a:t>
          </a:r>
          <a:r>
            <a:rPr lang="en-US" dirty="0" smtClean="0"/>
            <a:t> </a:t>
          </a:r>
          <a:r>
            <a:rPr lang="en-US" dirty="0" err="1" smtClean="0"/>
            <a:t>Nasional</a:t>
          </a:r>
          <a:r>
            <a:rPr lang="en-US" dirty="0" smtClean="0"/>
            <a:t> (M.H </a:t>
          </a:r>
          <a:r>
            <a:rPr lang="en-US" dirty="0" err="1" smtClean="0"/>
            <a:t>Thamrin</a:t>
          </a:r>
          <a:r>
            <a:rPr lang="en-US" dirty="0" smtClean="0"/>
            <a:t>)</a:t>
          </a:r>
          <a:endParaRPr lang="en-US" dirty="0"/>
        </a:p>
      </dgm:t>
    </dgm:pt>
    <dgm:pt modelId="{C5462164-FC43-4725-9B3D-E7B8FA51F71B}" type="parTrans" cxnId="{31176335-0158-4F2E-9E21-D323DCC416EE}">
      <dgm:prSet/>
      <dgm:spPr/>
      <dgm:t>
        <a:bodyPr/>
        <a:lstStyle/>
        <a:p>
          <a:endParaRPr lang="en-US"/>
        </a:p>
      </dgm:t>
    </dgm:pt>
    <dgm:pt modelId="{EC830278-D470-41A4-AF86-1125E7DD8AAB}" type="sibTrans" cxnId="{31176335-0158-4F2E-9E21-D323DCC416EE}">
      <dgm:prSet/>
      <dgm:spPr/>
      <dgm:t>
        <a:bodyPr/>
        <a:lstStyle/>
        <a:p>
          <a:endParaRPr lang="en-US"/>
        </a:p>
      </dgm:t>
    </dgm:pt>
    <dgm:pt modelId="{63846A97-BE5B-465F-AD2B-7F1E2E445B35}">
      <dgm:prSet phldrT="[Text]"/>
      <dgm:spPr/>
      <dgm:t>
        <a:bodyPr/>
        <a:lstStyle/>
        <a:p>
          <a:r>
            <a:rPr lang="en-US" dirty="0" err="1" smtClean="0"/>
            <a:t>Fraksi</a:t>
          </a:r>
          <a:r>
            <a:rPr lang="en-US" dirty="0" smtClean="0"/>
            <a:t> </a:t>
          </a:r>
          <a:r>
            <a:rPr lang="en-US" dirty="0" err="1" smtClean="0"/>
            <a:t>Vaderlandse</a:t>
          </a:r>
          <a:r>
            <a:rPr lang="en-US" dirty="0" smtClean="0"/>
            <a:t> Club</a:t>
          </a:r>
          <a:endParaRPr lang="en-US" dirty="0"/>
        </a:p>
      </dgm:t>
    </dgm:pt>
    <dgm:pt modelId="{AF42AE4D-B8DF-4F25-AF34-3C515ACDF0D1}" type="parTrans" cxnId="{4D953FF0-61B5-4861-9F54-DA7466C1F005}">
      <dgm:prSet/>
      <dgm:spPr/>
      <dgm:t>
        <a:bodyPr/>
        <a:lstStyle/>
        <a:p>
          <a:endParaRPr lang="en-US"/>
        </a:p>
      </dgm:t>
    </dgm:pt>
    <dgm:pt modelId="{E7798725-9F3F-4EAD-957C-EB2F9F986CB0}" type="sibTrans" cxnId="{4D953FF0-61B5-4861-9F54-DA7466C1F005}">
      <dgm:prSet/>
      <dgm:spPr/>
      <dgm:t>
        <a:bodyPr/>
        <a:lstStyle/>
        <a:p>
          <a:endParaRPr lang="en-US"/>
        </a:p>
      </dgm:t>
    </dgm:pt>
    <dgm:pt modelId="{A47BDA0D-1EBC-4434-ACF4-887A59D670FA}" type="pres">
      <dgm:prSet presAssocID="{64BA0D2A-47B8-4D7C-85FD-9403EA327872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210258C-1162-4821-B972-9C120B1FE6CC}" type="pres">
      <dgm:prSet presAssocID="{3DCA2105-54E8-4693-8ABC-652D12125665}" presName="vertOne" presStyleCnt="0"/>
      <dgm:spPr/>
    </dgm:pt>
    <dgm:pt modelId="{38B04417-7373-431B-BE1D-AB11633FA076}" type="pres">
      <dgm:prSet presAssocID="{3DCA2105-54E8-4693-8ABC-652D12125665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3826FE0-9F71-4578-8EC5-924170A46F95}" type="pres">
      <dgm:prSet presAssocID="{3DCA2105-54E8-4693-8ABC-652D12125665}" presName="parTransOne" presStyleCnt="0"/>
      <dgm:spPr/>
    </dgm:pt>
    <dgm:pt modelId="{A7927E07-D6BD-4333-8523-2EE62B62C8B2}" type="pres">
      <dgm:prSet presAssocID="{3DCA2105-54E8-4693-8ABC-652D12125665}" presName="horzOne" presStyleCnt="0"/>
      <dgm:spPr/>
    </dgm:pt>
    <dgm:pt modelId="{A733B969-4E9F-443A-B027-E82286F36D26}" type="pres">
      <dgm:prSet presAssocID="{F565A690-9376-4297-907C-E02A4F53C822}" presName="vertTwo" presStyleCnt="0"/>
      <dgm:spPr/>
    </dgm:pt>
    <dgm:pt modelId="{DD65BC6F-34D0-470E-A1F7-B9BD001F9AA4}" type="pres">
      <dgm:prSet presAssocID="{F565A690-9376-4297-907C-E02A4F53C822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EC84FD2-08E9-423E-8461-5869270652A9}" type="pres">
      <dgm:prSet presAssocID="{F565A690-9376-4297-907C-E02A4F53C822}" presName="parTransTwo" presStyleCnt="0"/>
      <dgm:spPr/>
    </dgm:pt>
    <dgm:pt modelId="{FA681BAF-C50C-4DF5-8236-9B2299E682E7}" type="pres">
      <dgm:prSet presAssocID="{F565A690-9376-4297-907C-E02A4F53C822}" presName="horzTwo" presStyleCnt="0"/>
      <dgm:spPr/>
    </dgm:pt>
    <dgm:pt modelId="{44EF92AA-A181-4ADE-9650-B8A02ADBEC1F}" type="pres">
      <dgm:prSet presAssocID="{6F237EAF-47B4-4D23-8642-C8DE8AA6EF69}" presName="vertThree" presStyleCnt="0"/>
      <dgm:spPr/>
    </dgm:pt>
    <dgm:pt modelId="{7C8B47DE-391B-4577-A90B-C243CD4537F7}" type="pres">
      <dgm:prSet presAssocID="{6F237EAF-47B4-4D23-8642-C8DE8AA6EF69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5CCF9FF-2A36-4341-B9D6-B0E2AA8C789C}" type="pres">
      <dgm:prSet presAssocID="{6F237EAF-47B4-4D23-8642-C8DE8AA6EF69}" presName="horzThree" presStyleCnt="0"/>
      <dgm:spPr/>
    </dgm:pt>
    <dgm:pt modelId="{665CC487-7444-4C04-8F23-765115F783E5}" type="pres">
      <dgm:prSet presAssocID="{5C679A2E-64A1-46A7-B269-CDEA0B2D80D6}" presName="sibSpaceThree" presStyleCnt="0"/>
      <dgm:spPr/>
    </dgm:pt>
    <dgm:pt modelId="{35C6B69D-139A-4F8E-AD20-A8C2227F9589}" type="pres">
      <dgm:prSet presAssocID="{84D75B91-A0CC-4CFE-B89A-F34C946EFEF7}" presName="vertThree" presStyleCnt="0"/>
      <dgm:spPr/>
    </dgm:pt>
    <dgm:pt modelId="{FE6C064B-9885-44F5-9683-CBEB9D3265BB}" type="pres">
      <dgm:prSet presAssocID="{84D75B91-A0CC-4CFE-B89A-F34C946EFEF7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F63E5D-F3B6-4D60-AD02-30D8CC46C56A}" type="pres">
      <dgm:prSet presAssocID="{84D75B91-A0CC-4CFE-B89A-F34C946EFEF7}" presName="horzThree" presStyleCnt="0"/>
      <dgm:spPr/>
    </dgm:pt>
    <dgm:pt modelId="{DA18CEF5-6F65-4ABA-9042-E2FF609404F5}" type="pres">
      <dgm:prSet presAssocID="{1D0C7DFD-A952-4A2B-9BD7-ABAC3E2FC564}" presName="sibSpaceTwo" presStyleCnt="0"/>
      <dgm:spPr/>
    </dgm:pt>
    <dgm:pt modelId="{AFE868E3-65D0-4C8B-A0C7-1D4E2F175862}" type="pres">
      <dgm:prSet presAssocID="{22FAE16F-E6FB-4EBF-99CA-EF2EB164C709}" presName="vertTwo" presStyleCnt="0"/>
      <dgm:spPr/>
    </dgm:pt>
    <dgm:pt modelId="{CF9DA791-1304-4517-8E52-6F0E8C14CF8F}" type="pres">
      <dgm:prSet presAssocID="{22FAE16F-E6FB-4EBF-99CA-EF2EB164C709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B27F343-1832-404E-863C-B96F1F779562}" type="pres">
      <dgm:prSet presAssocID="{22FAE16F-E6FB-4EBF-99CA-EF2EB164C709}" presName="parTransTwo" presStyleCnt="0"/>
      <dgm:spPr/>
    </dgm:pt>
    <dgm:pt modelId="{4E345C62-C953-4B39-9131-97008767FD91}" type="pres">
      <dgm:prSet presAssocID="{22FAE16F-E6FB-4EBF-99CA-EF2EB164C709}" presName="horzTwo" presStyleCnt="0"/>
      <dgm:spPr/>
    </dgm:pt>
    <dgm:pt modelId="{A637EAB7-D7D4-41B3-B040-C23E57979EED}" type="pres">
      <dgm:prSet presAssocID="{63846A97-BE5B-465F-AD2B-7F1E2E445B35}" presName="vertThree" presStyleCnt="0"/>
      <dgm:spPr/>
    </dgm:pt>
    <dgm:pt modelId="{8100BEF9-D5B3-40BD-AF5D-85A7C795C15E}" type="pres">
      <dgm:prSet presAssocID="{63846A97-BE5B-465F-AD2B-7F1E2E445B35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E28A9E5-A28A-4624-BF23-6D0473B2FE23}" type="pres">
      <dgm:prSet presAssocID="{63846A97-BE5B-465F-AD2B-7F1E2E445B35}" presName="horzThree" presStyleCnt="0"/>
      <dgm:spPr/>
    </dgm:pt>
  </dgm:ptLst>
  <dgm:cxnLst>
    <dgm:cxn modelId="{5B448D0E-1AC6-44DB-8FF6-B4CDBA65DD8A}" type="presOf" srcId="{84D75B91-A0CC-4CFE-B89A-F34C946EFEF7}" destId="{FE6C064B-9885-44F5-9683-CBEB9D3265BB}" srcOrd="0" destOrd="0" presId="urn:microsoft.com/office/officeart/2005/8/layout/hierarchy4"/>
    <dgm:cxn modelId="{B51C8D4E-255B-4813-82CA-DB3CE54F05B1}" srcId="{64BA0D2A-47B8-4D7C-85FD-9403EA327872}" destId="{3DCA2105-54E8-4693-8ABC-652D12125665}" srcOrd="0" destOrd="0" parTransId="{F6F09D61-BCB3-493F-BD9C-5C76AB14FCC0}" sibTransId="{A11DDC52-E301-4975-BB2A-D7F439D8F576}"/>
    <dgm:cxn modelId="{95F3D3A6-D293-4078-A6BF-239B2FF12355}" type="presOf" srcId="{F565A690-9376-4297-907C-E02A4F53C822}" destId="{DD65BC6F-34D0-470E-A1F7-B9BD001F9AA4}" srcOrd="0" destOrd="0" presId="urn:microsoft.com/office/officeart/2005/8/layout/hierarchy4"/>
    <dgm:cxn modelId="{DFF778E9-6651-41E9-820F-D7ED59E0ED6C}" srcId="{F565A690-9376-4297-907C-E02A4F53C822}" destId="{84D75B91-A0CC-4CFE-B89A-F34C946EFEF7}" srcOrd="1" destOrd="0" parTransId="{BD9523F9-1A3B-43C5-902E-2D4942FE23CE}" sibTransId="{5BCBD1C4-5F85-45CB-AF25-FB8E7F3F62C8}"/>
    <dgm:cxn modelId="{52F52F11-0E41-4205-82C1-6096B09E1310}" type="presOf" srcId="{64BA0D2A-47B8-4D7C-85FD-9403EA327872}" destId="{A47BDA0D-1EBC-4434-ACF4-887A59D670FA}" srcOrd="0" destOrd="0" presId="urn:microsoft.com/office/officeart/2005/8/layout/hierarchy4"/>
    <dgm:cxn modelId="{E015A639-C920-4E2B-AD9B-1B13637125DC}" type="presOf" srcId="{63846A97-BE5B-465F-AD2B-7F1E2E445B35}" destId="{8100BEF9-D5B3-40BD-AF5D-85A7C795C15E}" srcOrd="0" destOrd="0" presId="urn:microsoft.com/office/officeart/2005/8/layout/hierarchy4"/>
    <dgm:cxn modelId="{68955292-35D9-40FC-8B08-6DC8BCF6A5CC}" srcId="{F565A690-9376-4297-907C-E02A4F53C822}" destId="{6F237EAF-47B4-4D23-8642-C8DE8AA6EF69}" srcOrd="0" destOrd="0" parTransId="{6DA4A4C8-B4C8-42C8-9814-12BF98DCE45A}" sibTransId="{5C679A2E-64A1-46A7-B269-CDEA0B2D80D6}"/>
    <dgm:cxn modelId="{CCD70CE8-9802-40DB-9B4A-5CFC2DF274DB}" type="presOf" srcId="{3DCA2105-54E8-4693-8ABC-652D12125665}" destId="{38B04417-7373-431B-BE1D-AB11633FA076}" srcOrd="0" destOrd="0" presId="urn:microsoft.com/office/officeart/2005/8/layout/hierarchy4"/>
    <dgm:cxn modelId="{93A6C256-909C-4999-94B9-C98E07658F8A}" srcId="{3DCA2105-54E8-4693-8ABC-652D12125665}" destId="{F565A690-9376-4297-907C-E02A4F53C822}" srcOrd="0" destOrd="0" parTransId="{24BE3E96-B846-4D14-94EE-8C1B9F016B0C}" sibTransId="{1D0C7DFD-A952-4A2B-9BD7-ABAC3E2FC564}"/>
    <dgm:cxn modelId="{31176335-0158-4F2E-9E21-D323DCC416EE}" srcId="{3DCA2105-54E8-4693-8ABC-652D12125665}" destId="{22FAE16F-E6FB-4EBF-99CA-EF2EB164C709}" srcOrd="1" destOrd="0" parTransId="{C5462164-FC43-4725-9B3D-E7B8FA51F71B}" sibTransId="{EC830278-D470-41A4-AF86-1125E7DD8AAB}"/>
    <dgm:cxn modelId="{4D953FF0-61B5-4861-9F54-DA7466C1F005}" srcId="{22FAE16F-E6FB-4EBF-99CA-EF2EB164C709}" destId="{63846A97-BE5B-465F-AD2B-7F1E2E445B35}" srcOrd="0" destOrd="0" parTransId="{AF42AE4D-B8DF-4F25-AF34-3C515ACDF0D1}" sibTransId="{E7798725-9F3F-4EAD-957C-EB2F9F986CB0}"/>
    <dgm:cxn modelId="{7C0D29E6-D0D3-4809-A8F1-0AE93143ACF2}" type="presOf" srcId="{22FAE16F-E6FB-4EBF-99CA-EF2EB164C709}" destId="{CF9DA791-1304-4517-8E52-6F0E8C14CF8F}" srcOrd="0" destOrd="0" presId="urn:microsoft.com/office/officeart/2005/8/layout/hierarchy4"/>
    <dgm:cxn modelId="{FF57AE1A-9D49-454C-A3B4-EF08D10CC463}" type="presOf" srcId="{6F237EAF-47B4-4D23-8642-C8DE8AA6EF69}" destId="{7C8B47DE-391B-4577-A90B-C243CD4537F7}" srcOrd="0" destOrd="0" presId="urn:microsoft.com/office/officeart/2005/8/layout/hierarchy4"/>
    <dgm:cxn modelId="{4C4A2B08-628A-46A5-9F40-67E6558DCBF5}" type="presParOf" srcId="{A47BDA0D-1EBC-4434-ACF4-887A59D670FA}" destId="{2210258C-1162-4821-B972-9C120B1FE6CC}" srcOrd="0" destOrd="0" presId="urn:microsoft.com/office/officeart/2005/8/layout/hierarchy4"/>
    <dgm:cxn modelId="{829DD399-37B8-450A-B3F3-B13A5E9F9C9A}" type="presParOf" srcId="{2210258C-1162-4821-B972-9C120B1FE6CC}" destId="{38B04417-7373-431B-BE1D-AB11633FA076}" srcOrd="0" destOrd="0" presId="urn:microsoft.com/office/officeart/2005/8/layout/hierarchy4"/>
    <dgm:cxn modelId="{325F9DEE-6EEF-4827-8876-8B71A70071F2}" type="presParOf" srcId="{2210258C-1162-4821-B972-9C120B1FE6CC}" destId="{03826FE0-9F71-4578-8EC5-924170A46F95}" srcOrd="1" destOrd="0" presId="urn:microsoft.com/office/officeart/2005/8/layout/hierarchy4"/>
    <dgm:cxn modelId="{952B5EF6-D0D7-4F03-97E7-E02B0357363C}" type="presParOf" srcId="{2210258C-1162-4821-B972-9C120B1FE6CC}" destId="{A7927E07-D6BD-4333-8523-2EE62B62C8B2}" srcOrd="2" destOrd="0" presId="urn:microsoft.com/office/officeart/2005/8/layout/hierarchy4"/>
    <dgm:cxn modelId="{F8D99594-B084-4112-8B27-355FDC0A1ACD}" type="presParOf" srcId="{A7927E07-D6BD-4333-8523-2EE62B62C8B2}" destId="{A733B969-4E9F-443A-B027-E82286F36D26}" srcOrd="0" destOrd="0" presId="urn:microsoft.com/office/officeart/2005/8/layout/hierarchy4"/>
    <dgm:cxn modelId="{08F67DE2-24EB-489A-A1F5-C2F49458D694}" type="presParOf" srcId="{A733B969-4E9F-443A-B027-E82286F36D26}" destId="{DD65BC6F-34D0-470E-A1F7-B9BD001F9AA4}" srcOrd="0" destOrd="0" presId="urn:microsoft.com/office/officeart/2005/8/layout/hierarchy4"/>
    <dgm:cxn modelId="{078A9A5F-2D4E-4E13-A134-6FE2B5136FB7}" type="presParOf" srcId="{A733B969-4E9F-443A-B027-E82286F36D26}" destId="{0EC84FD2-08E9-423E-8461-5869270652A9}" srcOrd="1" destOrd="0" presId="urn:microsoft.com/office/officeart/2005/8/layout/hierarchy4"/>
    <dgm:cxn modelId="{270EE645-0E04-4067-8A47-64328C038770}" type="presParOf" srcId="{A733B969-4E9F-443A-B027-E82286F36D26}" destId="{FA681BAF-C50C-4DF5-8236-9B2299E682E7}" srcOrd="2" destOrd="0" presId="urn:microsoft.com/office/officeart/2005/8/layout/hierarchy4"/>
    <dgm:cxn modelId="{9C6A923A-917C-45AB-8DF0-666EDE5989CF}" type="presParOf" srcId="{FA681BAF-C50C-4DF5-8236-9B2299E682E7}" destId="{44EF92AA-A181-4ADE-9650-B8A02ADBEC1F}" srcOrd="0" destOrd="0" presId="urn:microsoft.com/office/officeart/2005/8/layout/hierarchy4"/>
    <dgm:cxn modelId="{AC4EB295-E5D9-4590-848B-708983B71060}" type="presParOf" srcId="{44EF92AA-A181-4ADE-9650-B8A02ADBEC1F}" destId="{7C8B47DE-391B-4577-A90B-C243CD4537F7}" srcOrd="0" destOrd="0" presId="urn:microsoft.com/office/officeart/2005/8/layout/hierarchy4"/>
    <dgm:cxn modelId="{5663030C-17EF-41CB-B2F3-E89EF6308DDF}" type="presParOf" srcId="{44EF92AA-A181-4ADE-9650-B8A02ADBEC1F}" destId="{45CCF9FF-2A36-4341-B9D6-B0E2AA8C789C}" srcOrd="1" destOrd="0" presId="urn:microsoft.com/office/officeart/2005/8/layout/hierarchy4"/>
    <dgm:cxn modelId="{FDA8F908-7A50-4221-AFCD-F532EF3C8479}" type="presParOf" srcId="{FA681BAF-C50C-4DF5-8236-9B2299E682E7}" destId="{665CC487-7444-4C04-8F23-765115F783E5}" srcOrd="1" destOrd="0" presId="urn:microsoft.com/office/officeart/2005/8/layout/hierarchy4"/>
    <dgm:cxn modelId="{1D57DAD9-5F62-4879-A2E8-16A21EE397FA}" type="presParOf" srcId="{FA681BAF-C50C-4DF5-8236-9B2299E682E7}" destId="{35C6B69D-139A-4F8E-AD20-A8C2227F9589}" srcOrd="2" destOrd="0" presId="urn:microsoft.com/office/officeart/2005/8/layout/hierarchy4"/>
    <dgm:cxn modelId="{9FDA9B90-0E96-4A72-9A29-1E69991A839F}" type="presParOf" srcId="{35C6B69D-139A-4F8E-AD20-A8C2227F9589}" destId="{FE6C064B-9885-44F5-9683-CBEB9D3265BB}" srcOrd="0" destOrd="0" presId="urn:microsoft.com/office/officeart/2005/8/layout/hierarchy4"/>
    <dgm:cxn modelId="{C17B430D-CF2D-4407-949C-4397679B5542}" type="presParOf" srcId="{35C6B69D-139A-4F8E-AD20-A8C2227F9589}" destId="{66F63E5D-F3B6-4D60-AD02-30D8CC46C56A}" srcOrd="1" destOrd="0" presId="urn:microsoft.com/office/officeart/2005/8/layout/hierarchy4"/>
    <dgm:cxn modelId="{F278873A-1170-4643-8F03-5290C52EBC47}" type="presParOf" srcId="{A7927E07-D6BD-4333-8523-2EE62B62C8B2}" destId="{DA18CEF5-6F65-4ABA-9042-E2FF609404F5}" srcOrd="1" destOrd="0" presId="urn:microsoft.com/office/officeart/2005/8/layout/hierarchy4"/>
    <dgm:cxn modelId="{10EDC4B3-A2B6-425E-8B57-51291BA1D378}" type="presParOf" srcId="{A7927E07-D6BD-4333-8523-2EE62B62C8B2}" destId="{AFE868E3-65D0-4C8B-A0C7-1D4E2F175862}" srcOrd="2" destOrd="0" presId="urn:microsoft.com/office/officeart/2005/8/layout/hierarchy4"/>
    <dgm:cxn modelId="{62C28ED3-2A7B-45AE-A3D5-850DD49D5CE6}" type="presParOf" srcId="{AFE868E3-65D0-4C8B-A0C7-1D4E2F175862}" destId="{CF9DA791-1304-4517-8E52-6F0E8C14CF8F}" srcOrd="0" destOrd="0" presId="urn:microsoft.com/office/officeart/2005/8/layout/hierarchy4"/>
    <dgm:cxn modelId="{9DDF7058-49A1-452D-B342-CF2FA9FB0906}" type="presParOf" srcId="{AFE868E3-65D0-4C8B-A0C7-1D4E2F175862}" destId="{3B27F343-1832-404E-863C-B96F1F779562}" srcOrd="1" destOrd="0" presId="urn:microsoft.com/office/officeart/2005/8/layout/hierarchy4"/>
    <dgm:cxn modelId="{81E9DA36-BB31-4AFD-84A5-870A86B88D94}" type="presParOf" srcId="{AFE868E3-65D0-4C8B-A0C7-1D4E2F175862}" destId="{4E345C62-C953-4B39-9131-97008767FD91}" srcOrd="2" destOrd="0" presId="urn:microsoft.com/office/officeart/2005/8/layout/hierarchy4"/>
    <dgm:cxn modelId="{F9E3DC3C-AFEC-4856-9787-7FFAB76BD934}" type="presParOf" srcId="{4E345C62-C953-4B39-9131-97008767FD91}" destId="{A637EAB7-D7D4-41B3-B040-C23E57979EED}" srcOrd="0" destOrd="0" presId="urn:microsoft.com/office/officeart/2005/8/layout/hierarchy4"/>
    <dgm:cxn modelId="{04702384-4189-4DB3-A255-22A093B2AED0}" type="presParOf" srcId="{A637EAB7-D7D4-41B3-B040-C23E57979EED}" destId="{8100BEF9-D5B3-40BD-AF5D-85A7C795C15E}" srcOrd="0" destOrd="0" presId="urn:microsoft.com/office/officeart/2005/8/layout/hierarchy4"/>
    <dgm:cxn modelId="{36520F94-2CA5-412B-BFB1-40E6BD8BAB3F}" type="presParOf" srcId="{A637EAB7-D7D4-41B3-B040-C23E57979EED}" destId="{FE28A9E5-A28A-4624-BF23-6D0473B2FE23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B5CABC7-F0E1-4CE0-B140-92D16755BF80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024A7F4-8CD1-406F-9CB8-792F3C745673}">
      <dgm:prSet phldrT="[Text]"/>
      <dgm:spPr/>
      <dgm:t>
        <a:bodyPr/>
        <a:lstStyle/>
        <a:p>
          <a:r>
            <a:rPr lang="en-US" dirty="0" err="1" smtClean="0"/>
            <a:t>Memaksa</a:t>
          </a:r>
          <a:r>
            <a:rPr lang="en-US" dirty="0" smtClean="0"/>
            <a:t> </a:t>
          </a:r>
          <a:r>
            <a:rPr lang="en-US" dirty="0" err="1" smtClean="0"/>
            <a:t>Penyusunan</a:t>
          </a:r>
          <a:r>
            <a:rPr lang="en-US" dirty="0" smtClean="0"/>
            <a:t> </a:t>
          </a:r>
          <a:r>
            <a:rPr lang="en-US" dirty="0" err="1" smtClean="0"/>
            <a:t>Anggaran</a:t>
          </a:r>
          <a:r>
            <a:rPr lang="en-US" dirty="0" smtClean="0"/>
            <a:t> </a:t>
          </a:r>
          <a:r>
            <a:rPr lang="en-US" dirty="0" err="1" smtClean="0"/>
            <a:t>Pemerintah</a:t>
          </a:r>
          <a:r>
            <a:rPr lang="en-US" dirty="0" smtClean="0"/>
            <a:t> </a:t>
          </a:r>
          <a:r>
            <a:rPr lang="en-US" dirty="0" err="1" smtClean="0"/>
            <a:t>Secara</a:t>
          </a:r>
          <a:r>
            <a:rPr lang="en-US" dirty="0" smtClean="0"/>
            <a:t> </a:t>
          </a:r>
          <a:r>
            <a:rPr lang="en-US" dirty="0" err="1" smtClean="0"/>
            <a:t>Pribadi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Menghadapi</a:t>
          </a:r>
          <a:r>
            <a:rPr lang="en-US" dirty="0" smtClean="0"/>
            <a:t> PD II</a:t>
          </a:r>
          <a:endParaRPr lang="en-US" dirty="0"/>
        </a:p>
      </dgm:t>
    </dgm:pt>
    <dgm:pt modelId="{7B0D912B-2FD7-4126-8119-A02ADF5480AB}" type="parTrans" cxnId="{1E80897A-6911-47BA-A8A8-8A143F455367}">
      <dgm:prSet/>
      <dgm:spPr/>
      <dgm:t>
        <a:bodyPr/>
        <a:lstStyle/>
        <a:p>
          <a:endParaRPr lang="en-US"/>
        </a:p>
      </dgm:t>
    </dgm:pt>
    <dgm:pt modelId="{3847F228-D506-497A-978B-AE273A9368C6}" type="sibTrans" cxnId="{1E80897A-6911-47BA-A8A8-8A143F455367}">
      <dgm:prSet/>
      <dgm:spPr/>
      <dgm:t>
        <a:bodyPr/>
        <a:lstStyle/>
        <a:p>
          <a:endParaRPr lang="en-US"/>
        </a:p>
      </dgm:t>
    </dgm:pt>
    <dgm:pt modelId="{95576171-4B89-4693-B426-40AF4958FBA4}">
      <dgm:prSet phldrT="[Text]"/>
      <dgm:spPr/>
      <dgm:t>
        <a:bodyPr/>
        <a:lstStyle/>
        <a:p>
          <a:r>
            <a:rPr lang="en-US" dirty="0" err="1" smtClean="0"/>
            <a:t>Pengekangan</a:t>
          </a:r>
          <a:r>
            <a:rPr lang="en-US" dirty="0" smtClean="0"/>
            <a:t> </a:t>
          </a:r>
          <a:r>
            <a:rPr lang="en-US" dirty="0" err="1" smtClean="0"/>
            <a:t>Terhadap</a:t>
          </a:r>
          <a:r>
            <a:rPr lang="en-US" dirty="0" smtClean="0"/>
            <a:t> </a:t>
          </a:r>
          <a:r>
            <a:rPr lang="en-US" dirty="0" err="1" smtClean="0"/>
            <a:t>Pers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Gerakan</a:t>
          </a:r>
          <a:r>
            <a:rPr lang="en-US" dirty="0" smtClean="0"/>
            <a:t> </a:t>
          </a:r>
          <a:r>
            <a:rPr lang="en-US" dirty="0" err="1" smtClean="0"/>
            <a:t>Nasionalisme</a:t>
          </a:r>
          <a:r>
            <a:rPr lang="en-US" dirty="0" smtClean="0"/>
            <a:t> </a:t>
          </a:r>
          <a:r>
            <a:rPr lang="en-US" dirty="0" err="1" smtClean="0"/>
            <a:t>Berujung</a:t>
          </a:r>
          <a:r>
            <a:rPr lang="en-US" dirty="0" smtClean="0"/>
            <a:t> </a:t>
          </a:r>
          <a:r>
            <a:rPr lang="en-US" dirty="0" err="1" smtClean="0"/>
            <a:t>Kepada</a:t>
          </a:r>
          <a:r>
            <a:rPr lang="en-US" dirty="0" smtClean="0"/>
            <a:t> </a:t>
          </a:r>
          <a:r>
            <a:rPr lang="en-US" dirty="0" err="1" smtClean="0"/>
            <a:t>Penggeledahan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Penahanan</a:t>
          </a:r>
          <a:r>
            <a:rPr lang="en-US" dirty="0" smtClean="0"/>
            <a:t>. </a:t>
          </a:r>
          <a:endParaRPr lang="en-US" dirty="0"/>
        </a:p>
      </dgm:t>
    </dgm:pt>
    <dgm:pt modelId="{0C195B21-8C30-4287-A570-68CC8908D1DC}" type="parTrans" cxnId="{9F6F4354-424B-4A73-819B-AB03AC8ABA5F}">
      <dgm:prSet/>
      <dgm:spPr/>
      <dgm:t>
        <a:bodyPr/>
        <a:lstStyle/>
        <a:p>
          <a:endParaRPr lang="en-US"/>
        </a:p>
      </dgm:t>
    </dgm:pt>
    <dgm:pt modelId="{F3903CC7-16A7-46C1-9F76-5879B2F886FC}" type="sibTrans" cxnId="{9F6F4354-424B-4A73-819B-AB03AC8ABA5F}">
      <dgm:prSet/>
      <dgm:spPr/>
      <dgm:t>
        <a:bodyPr/>
        <a:lstStyle/>
        <a:p>
          <a:endParaRPr lang="en-US"/>
        </a:p>
      </dgm:t>
    </dgm:pt>
    <dgm:pt modelId="{3A0C38EA-CE41-42A4-8481-01CB3DDDE59F}">
      <dgm:prSet phldrT="[Text]"/>
      <dgm:spPr/>
      <dgm:t>
        <a:bodyPr/>
        <a:lstStyle/>
        <a:p>
          <a:r>
            <a:rPr lang="en-US" dirty="0" err="1" smtClean="0"/>
            <a:t>Kedatangan</a:t>
          </a:r>
          <a:r>
            <a:rPr lang="en-US" dirty="0" smtClean="0"/>
            <a:t> </a:t>
          </a:r>
          <a:r>
            <a:rPr lang="en-US" dirty="0" err="1" smtClean="0"/>
            <a:t>Jepang</a:t>
          </a:r>
          <a:r>
            <a:rPr lang="en-US" dirty="0" smtClean="0"/>
            <a:t> </a:t>
          </a:r>
          <a:r>
            <a:rPr lang="en-US" dirty="0" err="1" smtClean="0"/>
            <a:t>Membuat</a:t>
          </a:r>
          <a:r>
            <a:rPr lang="en-US" dirty="0" smtClean="0"/>
            <a:t> </a:t>
          </a:r>
          <a:r>
            <a:rPr lang="en-US" dirty="0" err="1" smtClean="0"/>
            <a:t>Volksraad</a:t>
          </a:r>
          <a:r>
            <a:rPr lang="en-US" dirty="0" smtClean="0"/>
            <a:t> </a:t>
          </a:r>
          <a:r>
            <a:rPr lang="en-US" dirty="0" err="1" smtClean="0"/>
            <a:t>dibubarkan</a:t>
          </a:r>
          <a:endParaRPr lang="en-US" dirty="0"/>
        </a:p>
      </dgm:t>
    </dgm:pt>
    <dgm:pt modelId="{29A27D71-D12A-4A81-94C5-2AF9B474BAB1}" type="parTrans" cxnId="{4978C3A1-B1FC-4603-AABA-05CBDE980588}">
      <dgm:prSet/>
      <dgm:spPr/>
      <dgm:t>
        <a:bodyPr/>
        <a:lstStyle/>
        <a:p>
          <a:endParaRPr lang="en-US"/>
        </a:p>
      </dgm:t>
    </dgm:pt>
    <dgm:pt modelId="{DEEBC014-447F-4DDF-AC61-90CABC8B9DEB}" type="sibTrans" cxnId="{4978C3A1-B1FC-4603-AABA-05CBDE980588}">
      <dgm:prSet/>
      <dgm:spPr/>
      <dgm:t>
        <a:bodyPr/>
        <a:lstStyle/>
        <a:p>
          <a:endParaRPr lang="en-US"/>
        </a:p>
      </dgm:t>
    </dgm:pt>
    <dgm:pt modelId="{80D9F5DA-8AC5-4317-9D8D-BB7F9B54DD34}" type="pres">
      <dgm:prSet presAssocID="{AB5CABC7-F0E1-4CE0-B140-92D16755BF8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F447D596-F0D4-43DC-90E7-07BC58FFDE6C}" type="pres">
      <dgm:prSet presAssocID="{AB5CABC7-F0E1-4CE0-B140-92D16755BF80}" presName="Name1" presStyleCnt="0"/>
      <dgm:spPr/>
    </dgm:pt>
    <dgm:pt modelId="{7C7855BA-79FC-4318-9B4D-8A32090D3446}" type="pres">
      <dgm:prSet presAssocID="{AB5CABC7-F0E1-4CE0-B140-92D16755BF80}" presName="cycle" presStyleCnt="0"/>
      <dgm:spPr/>
    </dgm:pt>
    <dgm:pt modelId="{1D538927-B36D-451C-B5D8-2BF46B4CB3EE}" type="pres">
      <dgm:prSet presAssocID="{AB5CABC7-F0E1-4CE0-B140-92D16755BF80}" presName="srcNode" presStyleLbl="node1" presStyleIdx="0" presStyleCnt="3"/>
      <dgm:spPr/>
    </dgm:pt>
    <dgm:pt modelId="{36522A2E-BDDC-4E39-B7BF-165D654110BE}" type="pres">
      <dgm:prSet presAssocID="{AB5CABC7-F0E1-4CE0-B140-92D16755BF80}" presName="conn" presStyleLbl="parChTrans1D2" presStyleIdx="0" presStyleCnt="1"/>
      <dgm:spPr/>
      <dgm:t>
        <a:bodyPr/>
        <a:lstStyle/>
        <a:p>
          <a:endParaRPr lang="en-US"/>
        </a:p>
      </dgm:t>
    </dgm:pt>
    <dgm:pt modelId="{F200F359-2130-45FC-8C51-C830CBCBD0F1}" type="pres">
      <dgm:prSet presAssocID="{AB5CABC7-F0E1-4CE0-B140-92D16755BF80}" presName="extraNode" presStyleLbl="node1" presStyleIdx="0" presStyleCnt="3"/>
      <dgm:spPr/>
    </dgm:pt>
    <dgm:pt modelId="{72E0DF62-F6BB-4299-BFD3-348650723B56}" type="pres">
      <dgm:prSet presAssocID="{AB5CABC7-F0E1-4CE0-B140-92D16755BF80}" presName="dstNode" presStyleLbl="node1" presStyleIdx="0" presStyleCnt="3"/>
      <dgm:spPr/>
    </dgm:pt>
    <dgm:pt modelId="{0FDA4E38-AAB5-4B33-B3F5-391FB054BCFA}" type="pres">
      <dgm:prSet presAssocID="{E024A7F4-8CD1-406F-9CB8-792F3C745673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A5161C-1560-42F0-8CA4-9D37751884A4}" type="pres">
      <dgm:prSet presAssocID="{E024A7F4-8CD1-406F-9CB8-792F3C745673}" presName="accent_1" presStyleCnt="0"/>
      <dgm:spPr/>
    </dgm:pt>
    <dgm:pt modelId="{7F84AA2C-4277-4787-B6DA-A45DA8D0CE26}" type="pres">
      <dgm:prSet presAssocID="{E024A7F4-8CD1-406F-9CB8-792F3C745673}" presName="accentRepeatNode" presStyleLbl="solidFgAcc1" presStyleIdx="0" presStyleCnt="3"/>
      <dgm:spPr/>
    </dgm:pt>
    <dgm:pt modelId="{964C87AC-2A7F-46B7-AD9D-AC88F5890240}" type="pres">
      <dgm:prSet presAssocID="{95576171-4B89-4693-B426-40AF4958FBA4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5209E9-D520-4DD6-90B2-B8B7775E954D}" type="pres">
      <dgm:prSet presAssocID="{95576171-4B89-4693-B426-40AF4958FBA4}" presName="accent_2" presStyleCnt="0"/>
      <dgm:spPr/>
    </dgm:pt>
    <dgm:pt modelId="{25AE8FC4-58F0-4B9F-A9AC-3089ECE1DD00}" type="pres">
      <dgm:prSet presAssocID="{95576171-4B89-4693-B426-40AF4958FBA4}" presName="accentRepeatNode" presStyleLbl="solidFgAcc1" presStyleIdx="1" presStyleCnt="3"/>
      <dgm:spPr/>
    </dgm:pt>
    <dgm:pt modelId="{E52BA928-9322-4C9C-9E4D-9313118A2FF9}" type="pres">
      <dgm:prSet presAssocID="{3A0C38EA-CE41-42A4-8481-01CB3DDDE59F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D2F17A-27D4-4986-925F-D1B4F127E91A}" type="pres">
      <dgm:prSet presAssocID="{3A0C38EA-CE41-42A4-8481-01CB3DDDE59F}" presName="accent_3" presStyleCnt="0"/>
      <dgm:spPr/>
    </dgm:pt>
    <dgm:pt modelId="{EB9F4843-F693-4A10-9C65-A93F083A17F7}" type="pres">
      <dgm:prSet presAssocID="{3A0C38EA-CE41-42A4-8481-01CB3DDDE59F}" presName="accentRepeatNode" presStyleLbl="solidFgAcc1" presStyleIdx="2" presStyleCnt="3"/>
      <dgm:spPr/>
    </dgm:pt>
  </dgm:ptLst>
  <dgm:cxnLst>
    <dgm:cxn modelId="{4978C3A1-B1FC-4603-AABA-05CBDE980588}" srcId="{AB5CABC7-F0E1-4CE0-B140-92D16755BF80}" destId="{3A0C38EA-CE41-42A4-8481-01CB3DDDE59F}" srcOrd="2" destOrd="0" parTransId="{29A27D71-D12A-4A81-94C5-2AF9B474BAB1}" sibTransId="{DEEBC014-447F-4DDF-AC61-90CABC8B9DEB}"/>
    <dgm:cxn modelId="{F52F8A1A-2627-408A-A995-0FFEF51D8183}" type="presOf" srcId="{3847F228-D506-497A-978B-AE273A9368C6}" destId="{36522A2E-BDDC-4E39-B7BF-165D654110BE}" srcOrd="0" destOrd="0" presId="urn:microsoft.com/office/officeart/2008/layout/VerticalCurvedList"/>
    <dgm:cxn modelId="{6F6DE453-85FA-49BA-B637-E6AA85FCB94C}" type="presOf" srcId="{AB5CABC7-F0E1-4CE0-B140-92D16755BF80}" destId="{80D9F5DA-8AC5-4317-9D8D-BB7F9B54DD34}" srcOrd="0" destOrd="0" presId="urn:microsoft.com/office/officeart/2008/layout/VerticalCurvedList"/>
    <dgm:cxn modelId="{D23BDA7C-2E2E-494A-A9B0-37ECCEF4AB64}" type="presOf" srcId="{95576171-4B89-4693-B426-40AF4958FBA4}" destId="{964C87AC-2A7F-46B7-AD9D-AC88F5890240}" srcOrd="0" destOrd="0" presId="urn:microsoft.com/office/officeart/2008/layout/VerticalCurvedList"/>
    <dgm:cxn modelId="{1E80897A-6911-47BA-A8A8-8A143F455367}" srcId="{AB5CABC7-F0E1-4CE0-B140-92D16755BF80}" destId="{E024A7F4-8CD1-406F-9CB8-792F3C745673}" srcOrd="0" destOrd="0" parTransId="{7B0D912B-2FD7-4126-8119-A02ADF5480AB}" sibTransId="{3847F228-D506-497A-978B-AE273A9368C6}"/>
    <dgm:cxn modelId="{9F6F4354-424B-4A73-819B-AB03AC8ABA5F}" srcId="{AB5CABC7-F0E1-4CE0-B140-92D16755BF80}" destId="{95576171-4B89-4693-B426-40AF4958FBA4}" srcOrd="1" destOrd="0" parTransId="{0C195B21-8C30-4287-A570-68CC8908D1DC}" sibTransId="{F3903CC7-16A7-46C1-9F76-5879B2F886FC}"/>
    <dgm:cxn modelId="{ABDBAABE-E6E5-42AD-A417-2006DD1BAC03}" type="presOf" srcId="{E024A7F4-8CD1-406F-9CB8-792F3C745673}" destId="{0FDA4E38-AAB5-4B33-B3F5-391FB054BCFA}" srcOrd="0" destOrd="0" presId="urn:microsoft.com/office/officeart/2008/layout/VerticalCurvedList"/>
    <dgm:cxn modelId="{7D8F6250-408C-473A-86D0-D5B5AC6E200A}" type="presOf" srcId="{3A0C38EA-CE41-42A4-8481-01CB3DDDE59F}" destId="{E52BA928-9322-4C9C-9E4D-9313118A2FF9}" srcOrd="0" destOrd="0" presId="urn:microsoft.com/office/officeart/2008/layout/VerticalCurvedList"/>
    <dgm:cxn modelId="{849CC71C-87F0-4097-A313-2EFF23864F59}" type="presParOf" srcId="{80D9F5DA-8AC5-4317-9D8D-BB7F9B54DD34}" destId="{F447D596-F0D4-43DC-90E7-07BC58FFDE6C}" srcOrd="0" destOrd="0" presId="urn:microsoft.com/office/officeart/2008/layout/VerticalCurvedList"/>
    <dgm:cxn modelId="{A1F9998E-28F9-4D6E-B620-8D759563ED2C}" type="presParOf" srcId="{F447D596-F0D4-43DC-90E7-07BC58FFDE6C}" destId="{7C7855BA-79FC-4318-9B4D-8A32090D3446}" srcOrd="0" destOrd="0" presId="urn:microsoft.com/office/officeart/2008/layout/VerticalCurvedList"/>
    <dgm:cxn modelId="{7A074F88-E816-412D-8121-F2AC860A2BD7}" type="presParOf" srcId="{7C7855BA-79FC-4318-9B4D-8A32090D3446}" destId="{1D538927-B36D-451C-B5D8-2BF46B4CB3EE}" srcOrd="0" destOrd="0" presId="urn:microsoft.com/office/officeart/2008/layout/VerticalCurvedList"/>
    <dgm:cxn modelId="{B29004D4-7C51-43AC-A807-52CE747974D4}" type="presParOf" srcId="{7C7855BA-79FC-4318-9B4D-8A32090D3446}" destId="{36522A2E-BDDC-4E39-B7BF-165D654110BE}" srcOrd="1" destOrd="0" presId="urn:microsoft.com/office/officeart/2008/layout/VerticalCurvedList"/>
    <dgm:cxn modelId="{91029ABF-B8A1-43DD-8C11-84A6A9910B39}" type="presParOf" srcId="{7C7855BA-79FC-4318-9B4D-8A32090D3446}" destId="{F200F359-2130-45FC-8C51-C830CBCBD0F1}" srcOrd="2" destOrd="0" presId="urn:microsoft.com/office/officeart/2008/layout/VerticalCurvedList"/>
    <dgm:cxn modelId="{DC2B2E14-6992-4B84-862A-0237D7F7734F}" type="presParOf" srcId="{7C7855BA-79FC-4318-9B4D-8A32090D3446}" destId="{72E0DF62-F6BB-4299-BFD3-348650723B56}" srcOrd="3" destOrd="0" presId="urn:microsoft.com/office/officeart/2008/layout/VerticalCurvedList"/>
    <dgm:cxn modelId="{94F73089-B321-491F-9FC1-91A218B7692D}" type="presParOf" srcId="{F447D596-F0D4-43DC-90E7-07BC58FFDE6C}" destId="{0FDA4E38-AAB5-4B33-B3F5-391FB054BCFA}" srcOrd="1" destOrd="0" presId="urn:microsoft.com/office/officeart/2008/layout/VerticalCurvedList"/>
    <dgm:cxn modelId="{ED1020D5-77D1-46BD-BD24-0C4DEE7EA778}" type="presParOf" srcId="{F447D596-F0D4-43DC-90E7-07BC58FFDE6C}" destId="{7EA5161C-1560-42F0-8CA4-9D37751884A4}" srcOrd="2" destOrd="0" presId="urn:microsoft.com/office/officeart/2008/layout/VerticalCurvedList"/>
    <dgm:cxn modelId="{B29582F0-26FA-4250-9369-9611D2D441F1}" type="presParOf" srcId="{7EA5161C-1560-42F0-8CA4-9D37751884A4}" destId="{7F84AA2C-4277-4787-B6DA-A45DA8D0CE26}" srcOrd="0" destOrd="0" presId="urn:microsoft.com/office/officeart/2008/layout/VerticalCurvedList"/>
    <dgm:cxn modelId="{45F6DCBA-7E16-4323-96A9-E74132A940F2}" type="presParOf" srcId="{F447D596-F0D4-43DC-90E7-07BC58FFDE6C}" destId="{964C87AC-2A7F-46B7-AD9D-AC88F5890240}" srcOrd="3" destOrd="0" presId="urn:microsoft.com/office/officeart/2008/layout/VerticalCurvedList"/>
    <dgm:cxn modelId="{1DC552DC-334F-4AD8-A82F-13E960D753BF}" type="presParOf" srcId="{F447D596-F0D4-43DC-90E7-07BC58FFDE6C}" destId="{F05209E9-D520-4DD6-90B2-B8B7775E954D}" srcOrd="4" destOrd="0" presId="urn:microsoft.com/office/officeart/2008/layout/VerticalCurvedList"/>
    <dgm:cxn modelId="{95A8524E-1D40-4D88-84FF-5C48E8F7CC75}" type="presParOf" srcId="{F05209E9-D520-4DD6-90B2-B8B7775E954D}" destId="{25AE8FC4-58F0-4B9F-A9AC-3089ECE1DD00}" srcOrd="0" destOrd="0" presId="urn:microsoft.com/office/officeart/2008/layout/VerticalCurvedList"/>
    <dgm:cxn modelId="{FE222519-2AF8-4B18-B146-DA9787292F2E}" type="presParOf" srcId="{F447D596-F0D4-43DC-90E7-07BC58FFDE6C}" destId="{E52BA928-9322-4C9C-9E4D-9313118A2FF9}" srcOrd="5" destOrd="0" presId="urn:microsoft.com/office/officeart/2008/layout/VerticalCurvedList"/>
    <dgm:cxn modelId="{C1AA4359-6D3D-46C1-893B-DE3B18C01B27}" type="presParOf" srcId="{F447D596-F0D4-43DC-90E7-07BC58FFDE6C}" destId="{A1D2F17A-27D4-4986-925F-D1B4F127E91A}" srcOrd="6" destOrd="0" presId="urn:microsoft.com/office/officeart/2008/layout/VerticalCurvedList"/>
    <dgm:cxn modelId="{1FDC076B-0CDA-47DC-A2A3-C9CC4BDE6E6D}" type="presParOf" srcId="{A1D2F17A-27D4-4986-925F-D1B4F127E91A}" destId="{EB9F4843-F693-4A10-9C65-A93F083A17F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E6DF5B-F1C2-4FFB-BEF2-377FB2F22D2C}">
      <dsp:nvSpPr>
        <dsp:cNvPr id="0" name=""/>
        <dsp:cNvSpPr/>
      </dsp:nvSpPr>
      <dsp:spPr>
        <a:xfrm rot="5400000">
          <a:off x="1682579" y="1431479"/>
          <a:ext cx="1349028" cy="153582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C1D987-D0DD-49C5-A39C-8D728F5499A6}">
      <dsp:nvSpPr>
        <dsp:cNvPr id="0" name=""/>
        <dsp:cNvSpPr/>
      </dsp:nvSpPr>
      <dsp:spPr>
        <a:xfrm>
          <a:off x="1356121" y="26184"/>
          <a:ext cx="2209063" cy="1409343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Tanam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Paksa</a:t>
          </a:r>
          <a:r>
            <a:rPr lang="en-US" sz="2300" kern="1200" dirty="0" smtClean="0"/>
            <a:t> </a:t>
          </a:r>
        </a:p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1830 - 1870</a:t>
          </a:r>
          <a:endParaRPr lang="en-US" sz="2300" kern="1200" dirty="0"/>
        </a:p>
      </dsp:txBody>
      <dsp:txXfrm>
        <a:off x="1424932" y="94995"/>
        <a:ext cx="2071441" cy="1271721"/>
      </dsp:txXfrm>
    </dsp:sp>
    <dsp:sp modelId="{E167E224-0EEC-431A-A883-478E82FCCDCA}">
      <dsp:nvSpPr>
        <dsp:cNvPr id="0" name=""/>
        <dsp:cNvSpPr/>
      </dsp:nvSpPr>
      <dsp:spPr>
        <a:xfrm>
          <a:off x="3425873" y="134438"/>
          <a:ext cx="1992215" cy="1191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 smtClean="0"/>
            <a:t>Ekspansi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Kolonial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Dalam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Bentuk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Pekebunan</a:t>
          </a:r>
          <a:r>
            <a:rPr lang="en-US" sz="1800" kern="1200" dirty="0" smtClean="0"/>
            <a:t> </a:t>
          </a:r>
          <a:endParaRPr lang="en-US" sz="1800" kern="1200" dirty="0"/>
        </a:p>
      </dsp:txBody>
      <dsp:txXfrm>
        <a:off x="3425873" y="134438"/>
        <a:ext cx="1992215" cy="1191230"/>
      </dsp:txXfrm>
    </dsp:sp>
    <dsp:sp modelId="{462FE32B-0174-4429-B762-B4CE52D79E3A}">
      <dsp:nvSpPr>
        <dsp:cNvPr id="0" name=""/>
        <dsp:cNvSpPr/>
      </dsp:nvSpPr>
      <dsp:spPr>
        <a:xfrm rot="5400000">
          <a:off x="3663276" y="3217130"/>
          <a:ext cx="1349028" cy="153582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B5FD5C-F13E-43D5-8031-54CEEC7C1553}">
      <dsp:nvSpPr>
        <dsp:cNvPr id="0" name=""/>
        <dsp:cNvSpPr/>
      </dsp:nvSpPr>
      <dsp:spPr>
        <a:xfrm>
          <a:off x="3305866" y="1721705"/>
          <a:ext cx="2270969" cy="1589605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Politik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Pintu</a:t>
          </a:r>
          <a:r>
            <a:rPr lang="en-US" sz="2300" kern="1200" dirty="0" smtClean="0"/>
            <a:t> Terbuka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1870 - 1900</a:t>
          </a:r>
          <a:endParaRPr lang="en-US" sz="2300" kern="1200" dirty="0"/>
        </a:p>
      </dsp:txBody>
      <dsp:txXfrm>
        <a:off x="3383478" y="1799317"/>
        <a:ext cx="2115745" cy="1434381"/>
      </dsp:txXfrm>
    </dsp:sp>
    <dsp:sp modelId="{D6697783-8B80-47EB-8D62-2C81EBDF8A1D}">
      <dsp:nvSpPr>
        <dsp:cNvPr id="0" name=""/>
        <dsp:cNvSpPr/>
      </dsp:nvSpPr>
      <dsp:spPr>
        <a:xfrm>
          <a:off x="5371192" y="1765677"/>
          <a:ext cx="2062973" cy="150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 smtClean="0"/>
            <a:t>Kapitalisme</a:t>
          </a:r>
          <a:r>
            <a:rPr lang="en-US" sz="1800" kern="1200" dirty="0" smtClean="0"/>
            <a:t> Investor </a:t>
          </a:r>
          <a:r>
            <a:rPr lang="en-US" sz="1800" kern="1200" dirty="0" err="1" smtClean="0"/>
            <a:t>dalam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bentuk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perkebunan</a:t>
          </a:r>
          <a:endParaRPr lang="en-US" sz="1800" kern="1200" dirty="0"/>
        </a:p>
      </dsp:txBody>
      <dsp:txXfrm>
        <a:off x="5371192" y="1765677"/>
        <a:ext cx="2062973" cy="1500055"/>
      </dsp:txXfrm>
    </dsp:sp>
    <dsp:sp modelId="{75D73E15-6AB8-4376-9429-39BD85A51D7D}">
      <dsp:nvSpPr>
        <dsp:cNvPr id="0" name=""/>
        <dsp:cNvSpPr/>
      </dsp:nvSpPr>
      <dsp:spPr>
        <a:xfrm>
          <a:off x="5255610" y="3507356"/>
          <a:ext cx="2270969" cy="1589605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Politik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Etis</a:t>
          </a:r>
          <a:endParaRPr lang="en-US" sz="2300" kern="1200" dirty="0" smtClean="0"/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1900 </a:t>
          </a:r>
          <a:r>
            <a:rPr lang="en-US" sz="2300" kern="1200" dirty="0" err="1" smtClean="0"/>
            <a:t>Awal</a:t>
          </a:r>
          <a:endParaRPr lang="en-US" sz="2300" kern="1200" dirty="0"/>
        </a:p>
      </dsp:txBody>
      <dsp:txXfrm>
        <a:off x="5333222" y="3584968"/>
        <a:ext cx="2115745" cy="1434381"/>
      </dsp:txXfrm>
    </dsp:sp>
    <dsp:sp modelId="{5D662366-49B8-40E4-B34F-A8DD012573C8}">
      <dsp:nvSpPr>
        <dsp:cNvPr id="0" name=""/>
        <dsp:cNvSpPr/>
      </dsp:nvSpPr>
      <dsp:spPr>
        <a:xfrm>
          <a:off x="7526580" y="3658961"/>
          <a:ext cx="1651686" cy="1284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err="1" smtClean="0"/>
            <a:t>Edukasi</a:t>
          </a:r>
          <a:r>
            <a:rPr lang="en-US" sz="1700" kern="1200" dirty="0" smtClean="0"/>
            <a:t> 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err="1" smtClean="0"/>
            <a:t>Irigasi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err="1" smtClean="0"/>
            <a:t>Transmigrasi</a:t>
          </a:r>
          <a:endParaRPr lang="en-US" sz="1700" kern="1200" dirty="0"/>
        </a:p>
      </dsp:txBody>
      <dsp:txXfrm>
        <a:off x="7526580" y="3658961"/>
        <a:ext cx="1651686" cy="12847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88DC4E-7D42-49D2-B3FA-A94D84712183}">
      <dsp:nvSpPr>
        <dsp:cNvPr id="0" name=""/>
        <dsp:cNvSpPr/>
      </dsp:nvSpPr>
      <dsp:spPr>
        <a:xfrm>
          <a:off x="8895" y="404074"/>
          <a:ext cx="2658747" cy="15952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Indie </a:t>
          </a:r>
          <a:r>
            <a:rPr lang="en-US" sz="1600" b="1" kern="1200" dirty="0" err="1" smtClean="0"/>
            <a:t>Weerbaar</a:t>
          </a:r>
          <a:r>
            <a:rPr lang="en-US" sz="1600" b="1" kern="1200" dirty="0" smtClean="0"/>
            <a:t> (</a:t>
          </a:r>
          <a:r>
            <a:rPr lang="en-US" sz="1600" b="1" kern="1200" dirty="0" err="1" smtClean="0"/>
            <a:t>Hindia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Mampu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Membela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Diri</a:t>
          </a:r>
          <a:r>
            <a:rPr lang="en-US" sz="1600" b="1" kern="1200" dirty="0" smtClean="0"/>
            <a:t>)</a:t>
          </a:r>
          <a:endParaRPr lang="en-US" sz="1600" b="1" kern="1200" dirty="0"/>
        </a:p>
      </dsp:txBody>
      <dsp:txXfrm>
        <a:off x="55618" y="450797"/>
        <a:ext cx="2565301" cy="1501802"/>
      </dsp:txXfrm>
    </dsp:sp>
    <dsp:sp modelId="{E37742FF-91FA-4A0B-ADE0-90A5D32B84AE}">
      <dsp:nvSpPr>
        <dsp:cNvPr id="0" name=""/>
        <dsp:cNvSpPr/>
      </dsp:nvSpPr>
      <dsp:spPr>
        <a:xfrm>
          <a:off x="2901612" y="872014"/>
          <a:ext cx="563654" cy="65936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2901612" y="1003888"/>
        <a:ext cx="394558" cy="395621"/>
      </dsp:txXfrm>
    </dsp:sp>
    <dsp:sp modelId="{46A7A52D-54CA-42AE-B4C9-7042BF8CE617}">
      <dsp:nvSpPr>
        <dsp:cNvPr id="0" name=""/>
        <dsp:cNvSpPr/>
      </dsp:nvSpPr>
      <dsp:spPr>
        <a:xfrm>
          <a:off x="3731141" y="404074"/>
          <a:ext cx="2658747" cy="15952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/>
            <a:t>Mempertahankan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Kekuatan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Harus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Juga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Menyertakan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Perwakilan</a:t>
          </a:r>
          <a:r>
            <a:rPr lang="en-US" sz="1600" b="1" kern="1200" dirty="0" smtClean="0"/>
            <a:t> </a:t>
          </a:r>
          <a:endParaRPr lang="en-US" sz="1600" b="1" kern="1200" dirty="0"/>
        </a:p>
      </dsp:txBody>
      <dsp:txXfrm>
        <a:off x="3777864" y="450797"/>
        <a:ext cx="2565301" cy="1501802"/>
      </dsp:txXfrm>
    </dsp:sp>
    <dsp:sp modelId="{28F9E418-1D1D-4927-B881-770E954D2151}">
      <dsp:nvSpPr>
        <dsp:cNvPr id="0" name=""/>
        <dsp:cNvSpPr/>
      </dsp:nvSpPr>
      <dsp:spPr>
        <a:xfrm>
          <a:off x="6623858" y="872014"/>
          <a:ext cx="563654" cy="65936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6623858" y="1003888"/>
        <a:ext cx="394558" cy="395621"/>
      </dsp:txXfrm>
    </dsp:sp>
    <dsp:sp modelId="{FEEBFFAB-84F0-402D-A5BE-57C50B4F6DC4}">
      <dsp:nvSpPr>
        <dsp:cNvPr id="0" name=""/>
        <dsp:cNvSpPr/>
      </dsp:nvSpPr>
      <dsp:spPr>
        <a:xfrm>
          <a:off x="7453387" y="404074"/>
          <a:ext cx="2658747" cy="15952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1" kern="1200" dirty="0" err="1" smtClean="0"/>
            <a:t>Volksraad</a:t>
          </a:r>
          <a:r>
            <a:rPr lang="en-US" sz="1600" b="1" i="1" kern="1200" dirty="0" smtClean="0"/>
            <a:t> : </a:t>
          </a:r>
          <a:r>
            <a:rPr lang="en-US" sz="1600" b="1" i="1" kern="1200" dirty="0" err="1" smtClean="0"/>
            <a:t>Staatsblaad</a:t>
          </a:r>
          <a:r>
            <a:rPr lang="en-US" sz="1600" b="1" i="1" kern="1200" dirty="0" smtClean="0"/>
            <a:t> </a:t>
          </a:r>
          <a:r>
            <a:rPr lang="en-US" sz="1600" b="1" i="1" kern="1200" dirty="0" err="1" smtClean="0"/>
            <a:t>Hindia</a:t>
          </a:r>
          <a:r>
            <a:rPr lang="en-US" sz="1600" b="1" i="1" kern="1200" dirty="0" smtClean="0"/>
            <a:t> No. 14 </a:t>
          </a:r>
          <a:r>
            <a:rPr lang="en-US" sz="1600" b="1" i="1" kern="1200" dirty="0" err="1" smtClean="0"/>
            <a:t>tahun</a:t>
          </a:r>
          <a:r>
            <a:rPr lang="en-US" sz="1600" b="1" i="1" kern="1200" dirty="0" smtClean="0"/>
            <a:t> 1916 </a:t>
          </a:r>
          <a:r>
            <a:rPr lang="en-US" sz="1600" b="1" i="1" kern="1200" dirty="0" err="1" smtClean="0"/>
            <a:t>oleh</a:t>
          </a:r>
          <a:r>
            <a:rPr lang="en-US" sz="1600" b="1" i="1" kern="1200" dirty="0" smtClean="0"/>
            <a:t> Limburg van </a:t>
          </a:r>
          <a:r>
            <a:rPr lang="en-US" sz="1600" b="1" i="1" kern="1200" dirty="0" err="1" smtClean="0"/>
            <a:t>Stirum</a:t>
          </a:r>
          <a:endParaRPr lang="en-US" sz="1600" b="1" i="1" kern="1200" dirty="0"/>
        </a:p>
      </dsp:txBody>
      <dsp:txXfrm>
        <a:off x="7500110" y="450797"/>
        <a:ext cx="2565301" cy="1501802"/>
      </dsp:txXfrm>
    </dsp:sp>
    <dsp:sp modelId="{A59A3697-869C-4E0C-A325-E4B3C1E24F70}">
      <dsp:nvSpPr>
        <dsp:cNvPr id="0" name=""/>
        <dsp:cNvSpPr/>
      </dsp:nvSpPr>
      <dsp:spPr>
        <a:xfrm rot="5400000">
          <a:off x="8500933" y="2185435"/>
          <a:ext cx="563654" cy="65936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 rot="-5400000">
        <a:off x="8584950" y="2233292"/>
        <a:ext cx="395621" cy="394558"/>
      </dsp:txXfrm>
    </dsp:sp>
    <dsp:sp modelId="{DA3896DD-361D-4772-B5FD-7DCD75954F26}">
      <dsp:nvSpPr>
        <dsp:cNvPr id="0" name=""/>
        <dsp:cNvSpPr/>
      </dsp:nvSpPr>
      <dsp:spPr>
        <a:xfrm>
          <a:off x="7453387" y="3062821"/>
          <a:ext cx="2658747" cy="15952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/>
            <a:t>Anggota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Volksraad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Berasal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dari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Pilihan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Hindia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Belanda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dan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Pilihan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Pemerintah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Belanda</a:t>
          </a:r>
          <a:endParaRPr lang="en-US" sz="1600" b="1" kern="1200" dirty="0"/>
        </a:p>
      </dsp:txBody>
      <dsp:txXfrm>
        <a:off x="7500110" y="3109544"/>
        <a:ext cx="2565301" cy="1501802"/>
      </dsp:txXfrm>
    </dsp:sp>
    <dsp:sp modelId="{A4A62020-C488-43FD-B432-95B4512DF848}">
      <dsp:nvSpPr>
        <dsp:cNvPr id="0" name=""/>
        <dsp:cNvSpPr/>
      </dsp:nvSpPr>
      <dsp:spPr>
        <a:xfrm rot="10800000">
          <a:off x="6655763" y="3530761"/>
          <a:ext cx="563654" cy="65936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 rot="10800000">
        <a:off x="6824859" y="3662635"/>
        <a:ext cx="394558" cy="395621"/>
      </dsp:txXfrm>
    </dsp:sp>
    <dsp:sp modelId="{EF5A2394-4A21-4CEE-BCA8-0D1CC764F58E}">
      <dsp:nvSpPr>
        <dsp:cNvPr id="0" name=""/>
        <dsp:cNvSpPr/>
      </dsp:nvSpPr>
      <dsp:spPr>
        <a:xfrm>
          <a:off x="3731141" y="3062821"/>
          <a:ext cx="2658747" cy="15952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/>
            <a:t>Volksraad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Tidak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Sama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Dengan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Parlemen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Karena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Tidak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Mempunyai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Hak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Angket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dan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Menentukan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Anggaran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Belanda</a:t>
          </a:r>
          <a:r>
            <a:rPr lang="en-US" sz="1600" b="1" kern="1200" dirty="0" smtClean="0"/>
            <a:t>. </a:t>
          </a:r>
          <a:endParaRPr lang="en-US" sz="1600" b="1" kern="1200" dirty="0"/>
        </a:p>
      </dsp:txBody>
      <dsp:txXfrm>
        <a:off x="3777864" y="3109544"/>
        <a:ext cx="2565301" cy="15018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B04417-7373-431B-BE1D-AB11633FA076}">
      <dsp:nvSpPr>
        <dsp:cNvPr id="0" name=""/>
        <dsp:cNvSpPr/>
      </dsp:nvSpPr>
      <dsp:spPr>
        <a:xfrm>
          <a:off x="1026" y="1084"/>
          <a:ext cx="8945096" cy="12947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1926, Dirk de </a:t>
          </a:r>
          <a:r>
            <a:rPr lang="en-US" sz="3000" kern="1200" dirty="0" err="1" smtClean="0"/>
            <a:t>Graeff</a:t>
          </a:r>
          <a:r>
            <a:rPr lang="en-US" sz="3000" kern="1200" dirty="0" smtClean="0"/>
            <a:t>, </a:t>
          </a:r>
          <a:r>
            <a:rPr lang="en-US" sz="3000" kern="1200" dirty="0" err="1" smtClean="0"/>
            <a:t>Volksraad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Mendapat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Tekanan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Untuk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Menjadi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Parlemen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Selanjutnya</a:t>
          </a:r>
          <a:endParaRPr lang="en-US" sz="3000" kern="1200" dirty="0"/>
        </a:p>
      </dsp:txBody>
      <dsp:txXfrm>
        <a:off x="38949" y="39007"/>
        <a:ext cx="8869250" cy="1218939"/>
      </dsp:txXfrm>
    </dsp:sp>
    <dsp:sp modelId="{DD65BC6F-34D0-470E-A1F7-B9BD001F9AA4}">
      <dsp:nvSpPr>
        <dsp:cNvPr id="0" name=""/>
        <dsp:cNvSpPr/>
      </dsp:nvSpPr>
      <dsp:spPr>
        <a:xfrm>
          <a:off x="1026" y="1450488"/>
          <a:ext cx="5843214" cy="12947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1929, </a:t>
          </a:r>
          <a:r>
            <a:rPr lang="en-US" sz="2700" kern="1200" dirty="0" err="1" smtClean="0"/>
            <a:t>Anggota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Volksraad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Bertambah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Menjadi</a:t>
          </a:r>
          <a:r>
            <a:rPr lang="en-US" sz="2700" kern="1200" dirty="0" smtClean="0"/>
            <a:t> 60 </a:t>
          </a:r>
          <a:r>
            <a:rPr lang="en-US" sz="2700" kern="1200" dirty="0" err="1" smtClean="0"/>
            <a:t>Anggota</a:t>
          </a:r>
          <a:endParaRPr lang="en-US" sz="2700" kern="1200" dirty="0"/>
        </a:p>
      </dsp:txBody>
      <dsp:txXfrm>
        <a:off x="38949" y="1488411"/>
        <a:ext cx="5767368" cy="1218939"/>
      </dsp:txXfrm>
    </dsp:sp>
    <dsp:sp modelId="{7C8B47DE-391B-4577-A90B-C243CD4537F7}">
      <dsp:nvSpPr>
        <dsp:cNvPr id="0" name=""/>
        <dsp:cNvSpPr/>
      </dsp:nvSpPr>
      <dsp:spPr>
        <a:xfrm>
          <a:off x="1026" y="2899891"/>
          <a:ext cx="2861515" cy="12947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Petisi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Soetardjo</a:t>
          </a:r>
          <a:r>
            <a:rPr lang="en-US" sz="1800" kern="1200" dirty="0" smtClean="0"/>
            <a:t> ; </a:t>
          </a:r>
          <a:r>
            <a:rPr lang="en-US" sz="1800" kern="1200" dirty="0" err="1" smtClean="0"/>
            <a:t>Simbol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Perlawanan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Politis</a:t>
          </a:r>
          <a:endParaRPr lang="en-US" sz="1800" kern="1200" dirty="0"/>
        </a:p>
      </dsp:txBody>
      <dsp:txXfrm>
        <a:off x="38949" y="2937814"/>
        <a:ext cx="2785669" cy="1218939"/>
      </dsp:txXfrm>
    </dsp:sp>
    <dsp:sp modelId="{FE6C064B-9885-44F5-9683-CBEB9D3265BB}">
      <dsp:nvSpPr>
        <dsp:cNvPr id="0" name=""/>
        <dsp:cNvSpPr/>
      </dsp:nvSpPr>
      <dsp:spPr>
        <a:xfrm>
          <a:off x="2982725" y="2899891"/>
          <a:ext cx="2861515" cy="12947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Datuk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Kajo</a:t>
          </a:r>
          <a:r>
            <a:rPr lang="en-US" sz="1800" kern="1200" dirty="0" smtClean="0"/>
            <a:t> : </a:t>
          </a:r>
          <a:r>
            <a:rPr lang="en-US" sz="1800" kern="1200" dirty="0" err="1" smtClean="0"/>
            <a:t>Menggunakan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Bahasa</a:t>
          </a:r>
          <a:r>
            <a:rPr lang="en-US" sz="1800" kern="1200" dirty="0" smtClean="0"/>
            <a:t> Indonesia </a:t>
          </a:r>
          <a:r>
            <a:rPr lang="en-US" sz="1800" kern="1200" dirty="0" err="1" smtClean="0"/>
            <a:t>Dalam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Menyampaikan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Pidato</a:t>
          </a:r>
          <a:endParaRPr lang="en-US" sz="1800" kern="1200" dirty="0"/>
        </a:p>
      </dsp:txBody>
      <dsp:txXfrm>
        <a:off x="3020648" y="2937814"/>
        <a:ext cx="2785669" cy="1218939"/>
      </dsp:txXfrm>
    </dsp:sp>
    <dsp:sp modelId="{CF9DA791-1304-4517-8E52-6F0E8C14CF8F}">
      <dsp:nvSpPr>
        <dsp:cNvPr id="0" name=""/>
        <dsp:cNvSpPr/>
      </dsp:nvSpPr>
      <dsp:spPr>
        <a:xfrm>
          <a:off x="6084608" y="1450488"/>
          <a:ext cx="2861515" cy="12947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Fraksi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Nasional</a:t>
          </a:r>
          <a:r>
            <a:rPr lang="en-US" sz="2700" kern="1200" dirty="0" smtClean="0"/>
            <a:t> (M.H </a:t>
          </a:r>
          <a:r>
            <a:rPr lang="en-US" sz="2700" kern="1200" dirty="0" err="1" smtClean="0"/>
            <a:t>Thamrin</a:t>
          </a:r>
          <a:r>
            <a:rPr lang="en-US" sz="2700" kern="1200" dirty="0" smtClean="0"/>
            <a:t>)</a:t>
          </a:r>
          <a:endParaRPr lang="en-US" sz="2700" kern="1200" dirty="0"/>
        </a:p>
      </dsp:txBody>
      <dsp:txXfrm>
        <a:off x="6122531" y="1488411"/>
        <a:ext cx="2785669" cy="1218939"/>
      </dsp:txXfrm>
    </dsp:sp>
    <dsp:sp modelId="{8100BEF9-D5B3-40BD-AF5D-85A7C795C15E}">
      <dsp:nvSpPr>
        <dsp:cNvPr id="0" name=""/>
        <dsp:cNvSpPr/>
      </dsp:nvSpPr>
      <dsp:spPr>
        <a:xfrm>
          <a:off x="6084608" y="2899891"/>
          <a:ext cx="2861515" cy="12947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Fraksi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Vaderlandse</a:t>
          </a:r>
          <a:r>
            <a:rPr lang="en-US" sz="1800" kern="1200" dirty="0" smtClean="0"/>
            <a:t> Club</a:t>
          </a:r>
          <a:endParaRPr lang="en-US" sz="1800" kern="1200" dirty="0"/>
        </a:p>
      </dsp:txBody>
      <dsp:txXfrm>
        <a:off x="6122531" y="2937814"/>
        <a:ext cx="2785669" cy="121893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522A2E-BDDC-4E39-B7BF-165D654110BE}">
      <dsp:nvSpPr>
        <dsp:cNvPr id="0" name=""/>
        <dsp:cNvSpPr/>
      </dsp:nvSpPr>
      <dsp:spPr>
        <a:xfrm>
          <a:off x="-4743408" y="-727071"/>
          <a:ext cx="5649904" cy="5649904"/>
        </a:xfrm>
        <a:prstGeom prst="blockArc">
          <a:avLst>
            <a:gd name="adj1" fmla="val 18900000"/>
            <a:gd name="adj2" fmla="val 2700000"/>
            <a:gd name="adj3" fmla="val 382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DA4E38-AAB5-4B33-B3F5-391FB054BCFA}">
      <dsp:nvSpPr>
        <dsp:cNvPr id="0" name=""/>
        <dsp:cNvSpPr/>
      </dsp:nvSpPr>
      <dsp:spPr>
        <a:xfrm>
          <a:off x="583005" y="419576"/>
          <a:ext cx="8306876" cy="8391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077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Memaksa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Penyusunan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Anggaran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Pemerintah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Secara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Pribadi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Untuk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Menghadapi</a:t>
          </a:r>
          <a:r>
            <a:rPr lang="en-US" sz="2000" kern="1200" dirty="0" smtClean="0"/>
            <a:t> PD II</a:t>
          </a:r>
          <a:endParaRPr lang="en-US" sz="2000" kern="1200" dirty="0"/>
        </a:p>
      </dsp:txBody>
      <dsp:txXfrm>
        <a:off x="583005" y="419576"/>
        <a:ext cx="8306876" cy="839152"/>
      </dsp:txXfrm>
    </dsp:sp>
    <dsp:sp modelId="{7F84AA2C-4277-4787-B6DA-A45DA8D0CE26}">
      <dsp:nvSpPr>
        <dsp:cNvPr id="0" name=""/>
        <dsp:cNvSpPr/>
      </dsp:nvSpPr>
      <dsp:spPr>
        <a:xfrm>
          <a:off x="58535" y="314682"/>
          <a:ext cx="1048940" cy="10489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4C87AC-2A7F-46B7-AD9D-AC88F5890240}">
      <dsp:nvSpPr>
        <dsp:cNvPr id="0" name=""/>
        <dsp:cNvSpPr/>
      </dsp:nvSpPr>
      <dsp:spPr>
        <a:xfrm>
          <a:off x="888037" y="1678304"/>
          <a:ext cx="8001844" cy="8391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077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Pengekangan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Terhadap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Pers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Gerakan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Nasionalisme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Berujung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Kepada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Penggeledahan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Penahanan</a:t>
          </a:r>
          <a:r>
            <a:rPr lang="en-US" sz="2000" kern="1200" dirty="0" smtClean="0"/>
            <a:t>. </a:t>
          </a:r>
          <a:endParaRPr lang="en-US" sz="2000" kern="1200" dirty="0"/>
        </a:p>
      </dsp:txBody>
      <dsp:txXfrm>
        <a:off x="888037" y="1678304"/>
        <a:ext cx="8001844" cy="839152"/>
      </dsp:txXfrm>
    </dsp:sp>
    <dsp:sp modelId="{25AE8FC4-58F0-4B9F-A9AC-3089ECE1DD00}">
      <dsp:nvSpPr>
        <dsp:cNvPr id="0" name=""/>
        <dsp:cNvSpPr/>
      </dsp:nvSpPr>
      <dsp:spPr>
        <a:xfrm>
          <a:off x="363567" y="1573410"/>
          <a:ext cx="1048940" cy="10489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2BA928-9322-4C9C-9E4D-9313118A2FF9}">
      <dsp:nvSpPr>
        <dsp:cNvPr id="0" name=""/>
        <dsp:cNvSpPr/>
      </dsp:nvSpPr>
      <dsp:spPr>
        <a:xfrm>
          <a:off x="583005" y="2937033"/>
          <a:ext cx="8306876" cy="8391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077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Kedatangan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Jepang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Membuat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Volksraad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dibubarkan</a:t>
          </a:r>
          <a:endParaRPr lang="en-US" sz="2000" kern="1200" dirty="0"/>
        </a:p>
      </dsp:txBody>
      <dsp:txXfrm>
        <a:off x="583005" y="2937033"/>
        <a:ext cx="8306876" cy="839152"/>
      </dsp:txXfrm>
    </dsp:sp>
    <dsp:sp modelId="{EB9F4843-F693-4A10-9C65-A93F083A17F7}">
      <dsp:nvSpPr>
        <dsp:cNvPr id="0" name=""/>
        <dsp:cNvSpPr/>
      </dsp:nvSpPr>
      <dsp:spPr>
        <a:xfrm>
          <a:off x="58535" y="2832139"/>
          <a:ext cx="1048940" cy="10489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pPr/>
              <a:t>4/22/2020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9695" y="721291"/>
            <a:ext cx="8825658" cy="3329581"/>
          </a:xfrm>
        </p:spPr>
        <p:txBody>
          <a:bodyPr/>
          <a:lstStyle/>
          <a:p>
            <a:r>
              <a:rPr lang="en-US" dirty="0" err="1" smtClean="0"/>
              <a:t>Volksraad</a:t>
            </a:r>
            <a:r>
              <a:rPr lang="en-US" dirty="0" smtClean="0"/>
              <a:t> :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Semu</a:t>
            </a:r>
            <a:r>
              <a:rPr lang="en-US" dirty="0" smtClean="0"/>
              <a:t> </a:t>
            </a:r>
            <a:r>
              <a:rPr lang="en-US" dirty="0" err="1" smtClean="0"/>
              <a:t>Kolonial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196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603" y="252301"/>
            <a:ext cx="8855901" cy="1125561"/>
          </a:xfrm>
        </p:spPr>
        <p:txBody>
          <a:bodyPr/>
          <a:lstStyle/>
          <a:p>
            <a:pPr algn="ctr"/>
            <a:r>
              <a:rPr lang="en-US" sz="3200" b="1" dirty="0" err="1" smtClean="0">
                <a:latin typeface="Malgun Gothic" panose="020B0503020000020004" pitchFamily="34" charset="-127"/>
                <a:ea typeface="Malgun Gothic" panose="020B0503020000020004" pitchFamily="34" charset="-127"/>
              </a:rPr>
              <a:t>Keleluasaan</a:t>
            </a:r>
            <a:r>
              <a:rPr lang="en-US" sz="3200" b="1" dirty="0" smtClean="0">
                <a:latin typeface="Malgun Gothic" panose="020B0503020000020004" pitchFamily="34" charset="-127"/>
                <a:ea typeface="Malgun Gothic" panose="020B0503020000020004" pitchFamily="34" charset="-127"/>
              </a:rPr>
              <a:t> </a:t>
            </a:r>
            <a:r>
              <a:rPr lang="en-US" sz="3200" b="1" dirty="0" err="1" smtClean="0">
                <a:latin typeface="Malgun Gothic" panose="020B0503020000020004" pitchFamily="34" charset="-127"/>
                <a:ea typeface="Malgun Gothic" panose="020B0503020000020004" pitchFamily="34" charset="-127"/>
              </a:rPr>
              <a:t>Pemikiran</a:t>
            </a:r>
            <a:r>
              <a:rPr lang="en-US" sz="3200" b="1" dirty="0" smtClean="0">
                <a:latin typeface="Malgun Gothic" panose="020B0503020000020004" pitchFamily="34" charset="-127"/>
                <a:ea typeface="Malgun Gothic" panose="020B0503020000020004" pitchFamily="34" charset="-127"/>
              </a:rPr>
              <a:t> </a:t>
            </a:r>
            <a:br>
              <a:rPr lang="en-US" sz="3200" b="1" dirty="0" smtClean="0">
                <a:latin typeface="Malgun Gothic" panose="020B0503020000020004" pitchFamily="34" charset="-127"/>
                <a:ea typeface="Malgun Gothic" panose="020B0503020000020004" pitchFamily="34" charset="-127"/>
              </a:rPr>
            </a:br>
            <a:r>
              <a:rPr lang="en-US" sz="3200" b="1" dirty="0" err="1" smtClean="0">
                <a:latin typeface="Malgun Gothic" panose="020B0503020000020004" pitchFamily="34" charset="-127"/>
                <a:ea typeface="Malgun Gothic" panose="020B0503020000020004" pitchFamily="34" charset="-127"/>
              </a:rPr>
              <a:t>Awal</a:t>
            </a:r>
            <a:r>
              <a:rPr lang="en-US" sz="3200" b="1" dirty="0" smtClean="0">
                <a:latin typeface="Malgun Gothic" panose="020B0503020000020004" pitchFamily="34" charset="-127"/>
                <a:ea typeface="Malgun Gothic" panose="020B0503020000020004" pitchFamily="34" charset="-127"/>
              </a:rPr>
              <a:t> Abad 20</a:t>
            </a:r>
            <a:endParaRPr lang="en-US" sz="3200" b="1" dirty="0">
              <a:latin typeface="Malgun Gothic" panose="020B0503020000020004" pitchFamily="34" charset="-127"/>
              <a:ea typeface="Malgun Gothic" panose="020B0503020000020004" pitchFamily="34" charset="-127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08914333"/>
              </p:ext>
            </p:extLst>
          </p:nvPr>
        </p:nvGraphicFramePr>
        <p:xfrm>
          <a:off x="826717" y="1377862"/>
          <a:ext cx="10534389" cy="51231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55843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64711" y="164619"/>
            <a:ext cx="8973596" cy="1062931"/>
          </a:xfrm>
        </p:spPr>
        <p:txBody>
          <a:bodyPr/>
          <a:lstStyle/>
          <a:p>
            <a:pPr algn="ctr"/>
            <a:r>
              <a:rPr lang="en-US" sz="2800" b="1" dirty="0" err="1" smtClean="0"/>
              <a:t>Volksraad</a:t>
            </a:r>
            <a:r>
              <a:rPr lang="en-US" sz="2800" b="1" dirty="0" smtClean="0"/>
              <a:t> : </a:t>
            </a:r>
            <a:br>
              <a:rPr lang="en-US" sz="2800" b="1" dirty="0" smtClean="0"/>
            </a:br>
            <a:r>
              <a:rPr lang="en-US" sz="2800" b="1" dirty="0" err="1" smtClean="0"/>
              <a:t>Demokrasi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Semu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Kolonial</a:t>
            </a:r>
            <a:endParaRPr lang="en-US" sz="28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13373870"/>
              </p:ext>
            </p:extLst>
          </p:nvPr>
        </p:nvGraphicFramePr>
        <p:xfrm>
          <a:off x="926926" y="1401284"/>
          <a:ext cx="10121030" cy="50621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18419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/>
              <a:t>Perjalanan</a:t>
            </a:r>
            <a:r>
              <a:rPr lang="en-US" b="1" dirty="0" smtClean="0"/>
              <a:t> </a:t>
            </a:r>
            <a:r>
              <a:rPr lang="en-US" b="1" dirty="0" err="1" smtClean="0"/>
              <a:t>Volksraad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Demokrasi</a:t>
            </a:r>
            <a:r>
              <a:rPr lang="en-US" b="1" dirty="0" smtClean="0"/>
              <a:t> </a:t>
            </a:r>
            <a:r>
              <a:rPr lang="en-US" b="1" dirty="0" err="1" smtClean="0"/>
              <a:t>Semu</a:t>
            </a:r>
            <a:endParaRPr lang="en-US" b="1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31785394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85223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Meredam</a:t>
            </a:r>
            <a:r>
              <a:rPr lang="en-US" dirty="0" smtClean="0"/>
              <a:t> </a:t>
            </a:r>
            <a:r>
              <a:rPr lang="en-US" dirty="0" err="1" smtClean="0"/>
              <a:t>Volksraad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86408712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585010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113</TotalTime>
  <Words>170</Words>
  <Application>Microsoft Office PowerPoint</Application>
  <PresentationFormat>Custom</PresentationFormat>
  <Paragraphs>30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Ion</vt:lpstr>
      <vt:lpstr>Volksraad : Demokrasi Semu Kolonial</vt:lpstr>
      <vt:lpstr>Keleluasaan Pemikiran  Awal Abad 20</vt:lpstr>
      <vt:lpstr>Volksraad :  Demokrasi Semu Kolonial</vt:lpstr>
      <vt:lpstr>Perjalanan Volksraad Sebagai Demokrasi Semu</vt:lpstr>
      <vt:lpstr>Upaya Meredam Volksraad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Volksraad : Demokrasi Semu Kolonial</dc:title>
  <dc:creator>10</dc:creator>
  <cp:lastModifiedBy>Heri</cp:lastModifiedBy>
  <cp:revision>10</cp:revision>
  <dcterms:created xsi:type="dcterms:W3CDTF">2019-04-16T04:12:48Z</dcterms:created>
  <dcterms:modified xsi:type="dcterms:W3CDTF">2020-04-22T05:51:11Z</dcterms:modified>
</cp:coreProperties>
</file>