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1"/>
            <a:ext cx="7772400" cy="1905000"/>
          </a:xfrm>
        </p:spPr>
        <p:txBody>
          <a:bodyPr/>
          <a:lstStyle/>
          <a:p>
            <a:r>
              <a:rPr lang="id-ID" dirty="0" smtClean="0"/>
              <a:t>PENYAJIAN GRAFIK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162800" cy="1752600"/>
          </a:xfrm>
        </p:spPr>
        <p:txBody>
          <a:bodyPr/>
          <a:lstStyle/>
          <a:p>
            <a:r>
              <a:rPr lang="id-ID" dirty="0" smtClean="0"/>
              <a:t>IR. CHRISTINE SRI WIDIPUTRANTI,M.P.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52789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id-ID" dirty="0" smtClean="0"/>
              <a:t>Histogram, Poligon dan Ogive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/>
              <a:t>Histogram, Poligon dan </a:t>
            </a:r>
            <a:r>
              <a:rPr lang="id-ID" dirty="0" smtClean="0"/>
              <a:t>Ogive merupakn grafik yang dibuat berdasarkan data pada tabel distribusi frekuensi.</a:t>
            </a:r>
            <a:endParaRPr lang="id-ID" dirty="0" smtClean="0"/>
          </a:p>
          <a:p>
            <a:pPr marL="514350" indent="-514350">
              <a:buAutoNum type="alphaLcPeriod"/>
            </a:pPr>
            <a:r>
              <a:rPr lang="id-ID" dirty="0" smtClean="0"/>
              <a:t>Histogram: merupakan suatu grafik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id-ID" dirty="0" smtClean="0"/>
              <a:t>berbentuk batang, batang yang satu dengan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</a:t>
            </a:r>
            <a:r>
              <a:rPr lang="id-ID" dirty="0" smtClean="0"/>
              <a:t>yang lain tidak berbatas/berantara.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Histogram: merupakan serangkaian empat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persegi panjang yang memiliki alas interval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kelas antar tepi kelas dan memiliki luas yang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sebanding  dengan frekuensi yang terdapat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dalam kelas yang bersangkutan.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768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lphaLcPeriod" startAt="2"/>
            </a:pPr>
            <a:r>
              <a:rPr lang="id-ID" dirty="0" smtClean="0"/>
              <a:t>Poligon Frekuensi  atau Poligon merupakan suatu grafik yang dibuat  dengan cara  menghubungkan titik tengah tiap interval kelas secara  berturut-turut. Poligon frekuensi berfungsi untuk membandingkan  antara dua atau lebih  distribusi frekuensi.</a:t>
            </a:r>
          </a:p>
          <a:p>
            <a:pPr marL="514350" indent="-514350">
              <a:buAutoNum type="alphaLcPeriod" startAt="2"/>
            </a:pPr>
            <a:r>
              <a:rPr lang="id-ID" dirty="0" smtClean="0"/>
              <a:t>Ogive atau Poligon Frekuensi Kumulatif merupakan grafik berbentuk garis yang penggambarannya dilakukan dengan cara  menghubungkan titik-titik ordinat tepi kelas.</a:t>
            </a:r>
          </a:p>
          <a:p>
            <a:pPr marL="0" indent="0">
              <a:buNone/>
            </a:pPr>
            <a:r>
              <a:rPr lang="id-ID" dirty="0" smtClean="0"/>
              <a:t>      Penggambaran Ogive dimulai frekuensi nol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yang terdapat  pada tepi kelas  bawah interval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kelas pertama untuk ogive “kurang dari” dan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frekuensi nol pada tepi kelas terakhir untuk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ogive “atau lebih’  atau “ lebih dari”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123807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dirty="0" smtClean="0"/>
              <a:t>pemilihan jenis grafik: grafik harus dapat menyajikan gambaran data secara efektif bagi pembaca.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 smtClean="0"/>
              <a:t>Nama (titel), skala sumbu,sumber dan catatan.</a:t>
            </a:r>
          </a:p>
          <a:p>
            <a:pPr marL="400050" lvl="1" indent="0">
              <a:buNone/>
            </a:pPr>
            <a:r>
              <a:rPr lang="id-ID" dirty="0" smtClean="0"/>
              <a:t>Aturan yang berlaku pada tabel berlaku pula pada grafik statistik. Nama/judul dapat diletakkan di atas atau di bawah grafik (ada yang berpendapat judul di atas grafik lebih efektif)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030644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Hal yang perlu diperhatikan  dalam penggambaran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Skala dan garis kisi-kisi </a:t>
            </a:r>
          </a:p>
          <a:p>
            <a:pPr marL="400050" lvl="1" indent="0">
              <a:buNone/>
            </a:pPr>
            <a:r>
              <a:rPr lang="id-ID" dirty="0" smtClean="0"/>
              <a:t>Jarak yang sama pada skala grafik menyatakan jarak nilai yang sama pula. Garis kisi-kisi digambarkan lebih tipis daripada garis skalanya. Pada umumnya peta garis mempunyai garis kisi-kisi mendatar dan vertikal.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id-ID" dirty="0" smtClean="0"/>
              <a:t>Pemberian tekanan pada penggambaran grafik</a:t>
            </a:r>
          </a:p>
          <a:p>
            <a:pPr marL="400050" lvl="1" indent="0">
              <a:buNone/>
            </a:pPr>
            <a:r>
              <a:rPr lang="id-ID" dirty="0" smtClean="0"/>
              <a:t>Pada penyajian grafik, penekanan tentang suatu peristiwa dapat dilakukan dengan cara memberi warna, membuat arsir, dan sebagainya.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9685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PENGERTIAN GRAFIK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Grafik merupakan suatu bentuk kombinasi angka, huruf, simbol, gambar, lambang, perkataan dan lukisan yang  disajikan dalam suatu media.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Grafik adalah suatu rangka untukmembentuk objek visualisasi tabel.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1100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FUNGSI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dirty="0" smtClean="0"/>
              <a:t>Penyajian data dalam bentuk grafik pada fUNGSI umumnya lebih menarik dan mengesankan. </a:t>
            </a:r>
          </a:p>
          <a:p>
            <a:pPr marL="0" indent="0">
              <a:buNone/>
            </a:pPr>
            <a:r>
              <a:rPr lang="id-ID" dirty="0" smtClean="0"/>
              <a:t>Fungsi grafik statistik yakni:</a:t>
            </a:r>
          </a:p>
          <a:p>
            <a:pPr marL="0" indent="0">
              <a:buNone/>
            </a:pPr>
            <a:r>
              <a:rPr lang="id-ID" dirty="0" smtClean="0"/>
              <a:t>1.  untuk menggambarkan data-data yang    </a:t>
            </a:r>
          </a:p>
          <a:p>
            <a:pPr marL="0" indent="0">
              <a:buNone/>
            </a:pPr>
            <a:r>
              <a:rPr lang="id-ID" dirty="0" smtClean="0"/>
              <a:t>      berupa angka-angka ke bentuk yang lebih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sederhana secara teliti.</a:t>
            </a:r>
          </a:p>
          <a:p>
            <a:pPr marL="0" indent="0">
              <a:buNone/>
            </a:pPr>
            <a:r>
              <a:rPr lang="id-ID" dirty="0" smtClean="0"/>
              <a:t>2. Untuk menjelaskan  pekembangan serta perbandingan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suatu obyek/peristiwa yang saling berhubungan secara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singkat dan jelas. Misal: perkembangan penduduk,          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perkembangan produksi,  dsb.</a:t>
            </a:r>
          </a:p>
        </p:txBody>
      </p:sp>
    </p:spTree>
    <p:extLst>
      <p:ext uri="{BB962C8B-B14F-4D97-AF65-F5344CB8AC3E}">
        <p14:creationId xmlns:p14="http://schemas.microsoft.com/office/powerpoint/2010/main" val="5304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GRAFIK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Dalam praktik, grafik statistik yang sering digunakan dalam penelitian ilmiah:</a:t>
            </a:r>
          </a:p>
          <a:p>
            <a:pPr marL="514350" indent="-514350">
              <a:buAutoNum type="arabicPeriod"/>
            </a:pPr>
            <a:r>
              <a:rPr lang="id-ID" dirty="0" smtClean="0"/>
              <a:t>diagram garis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balok</a:t>
            </a:r>
          </a:p>
          <a:p>
            <a:pPr marL="514350" indent="-514350">
              <a:buAutoNum type="arabicPeriod"/>
            </a:pPr>
            <a:r>
              <a:rPr lang="id-ID" dirty="0"/>
              <a:t>d</a:t>
            </a:r>
            <a:r>
              <a:rPr lang="id-ID" dirty="0" smtClean="0"/>
              <a:t>iagram lingkar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iktograph</a:t>
            </a:r>
          </a:p>
          <a:p>
            <a:pPr marL="514350" indent="-514350">
              <a:buAutoNum type="arabicPeriod"/>
            </a:pPr>
            <a:r>
              <a:rPr lang="id-ID" dirty="0"/>
              <a:t>p</a:t>
            </a:r>
            <a:r>
              <a:rPr lang="id-ID" dirty="0" smtClean="0"/>
              <a:t>eta statistik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814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1. Diagram garis/peta garis/</a:t>
            </a:r>
            <a:r>
              <a:rPr lang="id-ID" i="1" dirty="0" smtClean="0"/>
              <a:t>line chart</a:t>
            </a:r>
            <a:endParaRPr lang="id-ID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Diagram garis/peta garis/ </a:t>
            </a:r>
            <a:r>
              <a:rPr lang="id-ID" i="1" dirty="0" smtClean="0"/>
              <a:t>line chart </a:t>
            </a:r>
            <a:r>
              <a:rPr lang="id-ID" dirty="0" smtClean="0"/>
              <a:t>merupakan bentuk penyajian grafik yang paling banyak terdapat dalam laporan, perusahaan dan penelitian ilmiah.</a:t>
            </a:r>
          </a:p>
          <a:p>
            <a:pPr marL="0" indent="0">
              <a:buNone/>
            </a:pPr>
            <a:r>
              <a:rPr lang="id-ID" dirty="0" smtClean="0"/>
              <a:t>Diagram garis/peta garis adalah jenis grafik yang umumnya digunakan untuk menggambarkan suatu perkembangan atau perubahan sesuatu dari waktu ke  waktu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6870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2. Peta balok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Peta balok/bar chart dapat disusun secara vertikal maupun mendatar,dapat untuk melukiskan perbandingan. </a:t>
            </a:r>
          </a:p>
          <a:p>
            <a:pPr marL="0" indent="0">
              <a:buNone/>
            </a:pPr>
            <a:r>
              <a:rPr lang="id-ID" dirty="0" smtClean="0"/>
              <a:t>Peta balok merupakan grafik berbentuk batang; batang yang satu dengan yang lain dapat berantara  dapat pula tidak berantara</a:t>
            </a:r>
          </a:p>
        </p:txBody>
      </p:sp>
    </p:spTree>
    <p:extLst>
      <p:ext uri="{BB962C8B-B14F-4D97-AF65-F5344CB8AC3E}">
        <p14:creationId xmlns:p14="http://schemas.microsoft.com/office/powerpoint/2010/main" val="4393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3. Diagram lingkar/Pie diagram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Diagram lingkar/Pie </a:t>
            </a:r>
            <a:r>
              <a:rPr lang="id-ID" dirty="0" smtClean="0"/>
              <a:t>diagram merupakan  grafik yang berbentuk lingkaran bergraduasi dari 0  sampai 100 yng langsung dapat  digambar di atas kertas. Dengan pertolongan  jangka dan busur derajat. Persentase yang digambar  harus dikalikan 3,6 derajat. Dasar pemikiran 100 % ekivalen dengan 360 derajat. Misal data menunjukkan 25% bila digambar pada diagram lingkar menjadi 25 X 360 derajat = 90  derajat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633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4. Piktograph/piktogram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Bentuk piktograph/piktogram sangat menrikperhtian namun tidk  memberi perbandingan yang memuaskn  bagi pembaca. Efek lukisan sangat mengesankan, perbandingan  secra visual diperoleh  dengan menggunakan sejumlah lukisan-lukisan  yang sama besar  dan disusunn sedemikian rupa agar dapt membantu penyajian data. 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3381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5. Peta statistik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</a:t>
            </a:r>
            <a:r>
              <a:rPr lang="id-ID" dirty="0"/>
              <a:t>Peta </a:t>
            </a:r>
            <a:r>
              <a:rPr lang="id-ID" dirty="0" smtClean="0"/>
              <a:t>statistik digunakan untuk  penggambaran distribusi geografis  dari sebuah peta. Bentuk peta statistik beraneka ragam dan tidak mudah digambarkan secara bebas.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79884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307</TotalTime>
  <Words>660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PENYAJIAN GRAFIK</vt:lpstr>
      <vt:lpstr>PENGERTIAN GRAFIK</vt:lpstr>
      <vt:lpstr>FUNGSI GRAFIK STATISTIK</vt:lpstr>
      <vt:lpstr>JENIS GRAFIK STATISTIK</vt:lpstr>
      <vt:lpstr>1. Diagram garis/peta garis/line chart</vt:lpstr>
      <vt:lpstr>2. Peta balok</vt:lpstr>
      <vt:lpstr>3. Diagram lingkar/Pie diagram</vt:lpstr>
      <vt:lpstr>4. Piktograph/piktogram</vt:lpstr>
      <vt:lpstr>5. Peta statistik</vt:lpstr>
      <vt:lpstr>Histogram, Poligon dan Ogive</vt:lpstr>
      <vt:lpstr>PowerPoint Presentation</vt:lpstr>
      <vt:lpstr>Hal yang perlu diperhatikan  dalam penggambaran grafik</vt:lpstr>
      <vt:lpstr>Hal yang perlu diperhatikan  dalam penggambaran grafik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PENYAJIAN GRAFIK</dc:title>
  <dc:creator>Christine</dc:creator>
  <cp:lastModifiedBy>Acer_PC</cp:lastModifiedBy>
  <cp:revision>26</cp:revision>
  <dcterms:created xsi:type="dcterms:W3CDTF">2006-08-16T00:00:00Z</dcterms:created>
  <dcterms:modified xsi:type="dcterms:W3CDTF">2020-04-14T05:29:18Z</dcterms:modified>
</cp:coreProperties>
</file>