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304" r:id="rId3"/>
    <p:sldId id="306" r:id="rId4"/>
    <p:sldId id="309" r:id="rId5"/>
    <p:sldId id="310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91" r:id="rId14"/>
    <p:sldId id="29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90" autoAdjust="0"/>
  </p:normalViewPr>
  <p:slideViewPr>
    <p:cSldViewPr>
      <p:cViewPr>
        <p:scale>
          <a:sx n="73" d="100"/>
          <a:sy n="73" d="100"/>
        </p:scale>
        <p:origin x="-129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6D9DE-EC13-40A1-A120-B2EB537FC05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BAE65-B6B6-4056-9D03-4266127E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8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0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5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29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9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4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15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8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3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8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592A-3427-426F-BA39-F3BA2E491F7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505C3-E969-4781-BA6C-79F2DAC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2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b="1" dirty="0" err="1"/>
              <a:t>Penyelenggaraan</a:t>
            </a:r>
            <a:r>
              <a:rPr lang="en-US" sz="2800" b="1" dirty="0"/>
              <a:t> </a:t>
            </a:r>
            <a:r>
              <a:rPr lang="en-US" sz="2800" dirty="0" smtClean="0"/>
              <a:t>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</a:p>
          <a:p>
            <a:pPr marL="0" indent="0" algn="ctr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Dra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Herawati, MPA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860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e.   </a:t>
            </a:r>
            <a:r>
              <a:rPr lang="en-US" b="1" dirty="0" err="1" smtClean="0"/>
              <a:t>Sarana</a:t>
            </a:r>
            <a:r>
              <a:rPr lang="en-US" b="1" dirty="0" smtClean="0"/>
              <a:t> &amp; </a:t>
            </a:r>
            <a:r>
              <a:rPr lang="en-US" b="1" dirty="0" err="1" smtClean="0"/>
              <a:t>prasarana:</a:t>
            </a:r>
            <a:r>
              <a:rPr lang="en-US" dirty="0" err="1" smtClean="0"/>
              <a:t>penyediaan</a:t>
            </a:r>
            <a:r>
              <a:rPr lang="en-US" b="1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f.    </a:t>
            </a:r>
            <a:r>
              <a:rPr lang="en-US" b="1" dirty="0" err="1" smtClean="0"/>
              <a:t>Kompetensi</a:t>
            </a:r>
            <a:r>
              <a:rPr lang="en-US" b="1" dirty="0" smtClean="0"/>
              <a:t> </a:t>
            </a:r>
            <a:r>
              <a:rPr lang="en-US" b="1" dirty="0" err="1" smtClean="0"/>
              <a:t>petugas</a:t>
            </a:r>
            <a:r>
              <a:rPr lang="en-US" b="1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;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dg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keahlian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29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Pola</a:t>
            </a:r>
            <a:r>
              <a:rPr lang="en-US" b="1" dirty="0" smtClean="0"/>
              <a:t> </a:t>
            </a:r>
            <a:r>
              <a:rPr lang="en-US" b="1" dirty="0" err="1" smtClean="0"/>
              <a:t>penyelenggaraan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63/2004 </a:t>
            </a:r>
            <a:r>
              <a:rPr lang="en-US" dirty="0" err="1" smtClean="0"/>
              <a:t>ada</a:t>
            </a:r>
            <a:r>
              <a:rPr lang="en-US" dirty="0" smtClean="0"/>
              <a:t> 4 (</a:t>
            </a:r>
            <a:r>
              <a:rPr lang="en-US" dirty="0" err="1" smtClean="0"/>
              <a:t>empat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1.  </a:t>
            </a:r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en-US" b="1" dirty="0" err="1" smtClean="0"/>
              <a:t>Fungsional</a:t>
            </a:r>
            <a:r>
              <a:rPr lang="en-US" b="1" dirty="0" smtClean="0"/>
              <a:t>; </a:t>
            </a:r>
            <a:r>
              <a:rPr lang="en-US" dirty="0" err="1" smtClean="0"/>
              <a:t>Pola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</a:t>
            </a:r>
            <a:r>
              <a:rPr lang="en-US" b="1" dirty="0" smtClean="0"/>
              <a:t>  </a:t>
            </a:r>
            <a:r>
              <a:rPr lang="en-US" b="1" dirty="0" err="1" smtClean="0"/>
              <a:t>Terpusat</a:t>
            </a:r>
            <a:r>
              <a:rPr lang="en-US" b="1" dirty="0" smtClean="0"/>
              <a:t> </a:t>
            </a:r>
            <a:r>
              <a:rPr lang="en-US" dirty="0" smtClean="0"/>
              <a:t>;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933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Terpadu</a:t>
            </a:r>
            <a:r>
              <a:rPr lang="en-US" b="1" dirty="0" smtClean="0"/>
              <a:t>;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 ada2:</a:t>
            </a:r>
          </a:p>
          <a:p>
            <a:pPr>
              <a:buNone/>
            </a:pPr>
            <a:r>
              <a:rPr lang="en-US" dirty="0" smtClean="0"/>
              <a:t>a.  </a:t>
            </a:r>
            <a:r>
              <a:rPr lang="en-US" b="1" dirty="0" err="1" smtClean="0"/>
              <a:t>Terpadu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atap</a:t>
            </a:r>
            <a:r>
              <a:rPr lang="en-US" b="1" dirty="0" smtClean="0"/>
              <a:t>;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meliputi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b.  </a:t>
            </a:r>
            <a:r>
              <a:rPr lang="en-US" b="1" dirty="0" err="1" smtClean="0"/>
              <a:t>Terpadu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pintu</a:t>
            </a:r>
            <a:r>
              <a:rPr lang="en-US" b="1" dirty="0" smtClean="0"/>
              <a:t>; </a:t>
            </a:r>
            <a:r>
              <a:rPr lang="en-US" dirty="0" err="1" smtClean="0"/>
              <a:t>diselengarakan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meliputi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4.   </a:t>
            </a:r>
            <a:r>
              <a:rPr lang="en-US" b="1" dirty="0" err="1" smtClean="0"/>
              <a:t>Gugus</a:t>
            </a:r>
            <a:r>
              <a:rPr lang="en-US" b="1" dirty="0" smtClean="0"/>
              <a:t> </a:t>
            </a:r>
            <a:r>
              <a:rPr lang="en-US" b="1" dirty="0" err="1" smtClean="0"/>
              <a:t>tugas</a:t>
            </a:r>
            <a:r>
              <a:rPr lang="en-US" b="1" dirty="0" smtClean="0"/>
              <a:t>;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09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Biaya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63/2004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mmperhatikan</a:t>
            </a:r>
            <a:r>
              <a:rPr lang="en-US" dirty="0" smtClean="0"/>
              <a:t> hal2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a.  Tingkat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  Nilai/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c.  </a:t>
            </a:r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yng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mmerlukan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sperti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pemeriksaan</a:t>
            </a:r>
            <a:r>
              <a:rPr lang="en-US" dirty="0" smtClean="0"/>
              <a:t>, </a:t>
            </a:r>
            <a:r>
              <a:rPr lang="en-US" dirty="0" err="1" smtClean="0"/>
              <a:t>pengukuran</a:t>
            </a:r>
            <a:r>
              <a:rPr lang="en-US" dirty="0" smtClean="0"/>
              <a:t> &amp; </a:t>
            </a:r>
            <a:r>
              <a:rPr lang="en-US" dirty="0" err="1" smtClean="0"/>
              <a:t>pengajuan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d. 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mmperhatikan</a:t>
            </a:r>
            <a:r>
              <a:rPr lang="en-US" dirty="0" smtClean="0"/>
              <a:t> proses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750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Pelayanan  </a:t>
            </a:r>
            <a:r>
              <a:rPr lang="en-US" sz="3200" b="1" dirty="0" err="1" smtClean="0"/>
              <a:t>Khusus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Sesuai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Kep.MENPAN</a:t>
            </a:r>
            <a:r>
              <a:rPr lang="en-US" sz="3200" b="1" dirty="0" smtClean="0"/>
              <a:t> No. 63/2004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b="1" dirty="0"/>
              <a:t>Pelayanan </a:t>
            </a:r>
            <a:r>
              <a:rPr lang="en-US" sz="4000" b="1" dirty="0" err="1"/>
              <a:t>bg</a:t>
            </a:r>
            <a:r>
              <a:rPr lang="en-US" sz="4000" b="1" dirty="0"/>
              <a:t> </a:t>
            </a:r>
            <a:r>
              <a:rPr lang="en-US" sz="4000" b="1" dirty="0" err="1"/>
              <a:t>penyandang</a:t>
            </a:r>
            <a:r>
              <a:rPr lang="en-US" sz="4000" b="1" dirty="0"/>
              <a:t> </a:t>
            </a:r>
            <a:r>
              <a:rPr lang="en-US" sz="4000" b="1" dirty="0" err="1"/>
              <a:t>cacat</a:t>
            </a:r>
            <a:r>
              <a:rPr lang="en-US" sz="4000" b="1" dirty="0"/>
              <a:t>, </a:t>
            </a:r>
            <a:r>
              <a:rPr lang="en-US" sz="4000" b="1" dirty="0" err="1"/>
              <a:t>lansia</a:t>
            </a:r>
            <a:r>
              <a:rPr lang="en-US" sz="4000" b="1" dirty="0"/>
              <a:t>, </a:t>
            </a:r>
            <a:r>
              <a:rPr lang="en-US" sz="4000" b="1" dirty="0" err="1"/>
              <a:t>wanita</a:t>
            </a:r>
            <a:r>
              <a:rPr lang="en-US" sz="4000" b="1" dirty="0"/>
              <a:t> </a:t>
            </a:r>
            <a:r>
              <a:rPr lang="en-US" sz="4000" b="1" dirty="0" err="1"/>
              <a:t>hamil</a:t>
            </a:r>
            <a:r>
              <a:rPr lang="en-US" sz="4000" b="1" dirty="0"/>
              <a:t> &amp; </a:t>
            </a:r>
            <a:r>
              <a:rPr lang="en-US" sz="4000" b="1" dirty="0" err="1"/>
              <a:t>balita</a:t>
            </a:r>
            <a:r>
              <a:rPr lang="en-US" sz="4000" b="1" dirty="0"/>
              <a:t>.</a:t>
            </a:r>
          </a:p>
          <a:p>
            <a:r>
              <a:rPr lang="en-US" sz="4000" dirty="0"/>
              <a:t>Penyelenggara </a:t>
            </a:r>
            <a:r>
              <a:rPr lang="en-US" sz="4000" dirty="0" err="1"/>
              <a:t>layanan</a:t>
            </a:r>
            <a:r>
              <a:rPr lang="en-US" sz="4000" dirty="0"/>
              <a:t> </a:t>
            </a:r>
            <a:r>
              <a:rPr lang="en-US" sz="4000" dirty="0" err="1"/>
              <a:t>wajib</a:t>
            </a:r>
            <a:r>
              <a:rPr lang="en-US" sz="4000" dirty="0"/>
              <a:t> </a:t>
            </a:r>
            <a:r>
              <a:rPr lang="en-US" sz="4000" dirty="0" err="1"/>
              <a:t>mngupayakan</a:t>
            </a:r>
            <a:r>
              <a:rPr lang="en-US" sz="4000" dirty="0"/>
              <a:t> </a:t>
            </a:r>
            <a:r>
              <a:rPr lang="en-US" sz="4000" dirty="0" err="1"/>
              <a:t>sarana</a:t>
            </a:r>
            <a:r>
              <a:rPr lang="en-US" sz="4000" dirty="0"/>
              <a:t> </a:t>
            </a:r>
            <a:r>
              <a:rPr lang="en-US" sz="4000" dirty="0" err="1"/>
              <a:t>prasarana</a:t>
            </a:r>
            <a:r>
              <a:rPr lang="en-US" sz="4000" dirty="0"/>
              <a:t> </a:t>
            </a:r>
            <a:r>
              <a:rPr lang="en-US" sz="4000" dirty="0" err="1"/>
              <a:t>yng</a:t>
            </a:r>
            <a:r>
              <a:rPr lang="en-US" sz="4000" dirty="0"/>
              <a:t> </a:t>
            </a:r>
            <a:r>
              <a:rPr lang="en-US" sz="4000" dirty="0" err="1"/>
              <a:t>diperlukan</a:t>
            </a:r>
            <a:r>
              <a:rPr lang="en-US" sz="4000" dirty="0"/>
              <a:t> &amp; </a:t>
            </a:r>
            <a:r>
              <a:rPr lang="en-US" sz="4000" dirty="0" err="1"/>
              <a:t>memberi</a:t>
            </a:r>
            <a:r>
              <a:rPr lang="en-US" sz="4000" dirty="0"/>
              <a:t> </a:t>
            </a:r>
            <a:r>
              <a:rPr lang="en-US" sz="4000" dirty="0" err="1"/>
              <a:t>akses</a:t>
            </a:r>
            <a:r>
              <a:rPr lang="en-US" sz="4000" dirty="0"/>
              <a:t> </a:t>
            </a:r>
            <a:r>
              <a:rPr lang="en-US" sz="4000" dirty="0" err="1"/>
              <a:t>khusus</a:t>
            </a:r>
            <a:r>
              <a:rPr lang="en-US" sz="4000" dirty="0"/>
              <a:t> </a:t>
            </a:r>
            <a:r>
              <a:rPr lang="en-US" sz="4000" dirty="0" err="1"/>
              <a:t>berupa</a:t>
            </a:r>
            <a:r>
              <a:rPr lang="en-US" sz="4000" dirty="0"/>
              <a:t> </a:t>
            </a:r>
            <a:r>
              <a:rPr lang="en-US" sz="4000" dirty="0" err="1"/>
              <a:t>kemudahan</a:t>
            </a:r>
            <a:r>
              <a:rPr lang="en-US" sz="4000" dirty="0"/>
              <a:t> </a:t>
            </a:r>
            <a:r>
              <a:rPr lang="en-US" sz="4000" dirty="0" err="1"/>
              <a:t>pelayanan</a:t>
            </a:r>
            <a:r>
              <a:rPr lang="en-US" sz="4000" dirty="0"/>
              <a:t> </a:t>
            </a:r>
            <a:r>
              <a:rPr lang="en-US" sz="4000" dirty="0" err="1"/>
              <a:t>bgipenyandang</a:t>
            </a:r>
            <a:r>
              <a:rPr lang="en-US" sz="4000" dirty="0"/>
              <a:t> </a:t>
            </a:r>
            <a:r>
              <a:rPr lang="en-US" sz="4000" dirty="0" err="1"/>
              <a:t>cacat</a:t>
            </a:r>
            <a:r>
              <a:rPr lang="en-US" sz="4000" dirty="0"/>
              <a:t>, </a:t>
            </a:r>
            <a:r>
              <a:rPr lang="en-US" sz="4000" dirty="0" err="1"/>
              <a:t>lansia</a:t>
            </a:r>
            <a:r>
              <a:rPr lang="en-US" sz="4000" dirty="0"/>
              <a:t>, </a:t>
            </a:r>
            <a:r>
              <a:rPr lang="en-US" sz="4000" dirty="0" err="1"/>
              <a:t>wanita</a:t>
            </a:r>
            <a:r>
              <a:rPr lang="en-US" sz="4000" dirty="0"/>
              <a:t> </a:t>
            </a:r>
            <a:r>
              <a:rPr lang="en-US" sz="4000" dirty="0" err="1"/>
              <a:t>hamil</a:t>
            </a:r>
            <a:r>
              <a:rPr lang="en-US" sz="4000" dirty="0"/>
              <a:t> , </a:t>
            </a:r>
            <a:r>
              <a:rPr lang="en-US" sz="4000" dirty="0" err="1"/>
              <a:t>balita</a:t>
            </a:r>
            <a:r>
              <a:rPr lang="en-US" sz="4000" dirty="0"/>
              <a:t>.  </a:t>
            </a:r>
          </a:p>
          <a:p>
            <a:r>
              <a:rPr lang="en-US" sz="4000" dirty="0" err="1"/>
              <a:t>Seperti</a:t>
            </a:r>
            <a:r>
              <a:rPr lang="en-US" sz="4000" dirty="0"/>
              <a:t> </a:t>
            </a:r>
            <a:r>
              <a:rPr lang="en-US" sz="4000" dirty="0" err="1"/>
              <a:t>pelayanan</a:t>
            </a:r>
            <a:r>
              <a:rPr lang="en-US" sz="4000" dirty="0"/>
              <a:t> </a:t>
            </a:r>
            <a:r>
              <a:rPr lang="en-US" sz="4000" dirty="0" err="1"/>
              <a:t>kesehatan</a:t>
            </a:r>
            <a:r>
              <a:rPr lang="en-US" sz="4000" dirty="0"/>
              <a:t>, </a:t>
            </a:r>
            <a:r>
              <a:rPr lang="en-US" sz="4000" dirty="0" err="1"/>
              <a:t>transportasi</a:t>
            </a:r>
            <a:r>
              <a:rPr lang="en-US" sz="4000" dirty="0"/>
              <a:t>, </a:t>
            </a:r>
            <a:r>
              <a:rPr lang="en-US" sz="4000" dirty="0" err="1"/>
              <a:t>dimungkinkan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memberikan</a:t>
            </a:r>
            <a:r>
              <a:rPr lang="en-US" sz="4000" dirty="0"/>
              <a:t> </a:t>
            </a:r>
            <a:r>
              <a:rPr lang="en-US" sz="4000" dirty="0" err="1"/>
              <a:t>penyelenggaraan</a:t>
            </a:r>
            <a:r>
              <a:rPr lang="en-US" sz="4000" dirty="0"/>
              <a:t> </a:t>
            </a:r>
            <a:r>
              <a:rPr lang="en-US" sz="4000" dirty="0" err="1"/>
              <a:t>pelayanan</a:t>
            </a:r>
            <a:r>
              <a:rPr lang="en-US" sz="4000" dirty="0"/>
              <a:t> </a:t>
            </a:r>
            <a:r>
              <a:rPr lang="en-US" sz="4000" dirty="0" err="1"/>
              <a:t>khusus</a:t>
            </a:r>
            <a:r>
              <a:rPr lang="en-US" sz="4000" dirty="0"/>
              <a:t>,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ketentuan</a:t>
            </a:r>
            <a:r>
              <a:rPr lang="en-US" sz="4000" dirty="0"/>
              <a:t> </a:t>
            </a:r>
            <a:r>
              <a:rPr lang="en-US" sz="4000" dirty="0" err="1"/>
              <a:t>seimbang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biaya</a:t>
            </a:r>
            <a:r>
              <a:rPr lang="en-US" sz="4000" dirty="0"/>
              <a:t> yang </a:t>
            </a:r>
            <a:r>
              <a:rPr lang="en-US" sz="4000" dirty="0" err="1"/>
              <a:t>dikeluarkan</a:t>
            </a:r>
            <a:r>
              <a:rPr lang="en-US" sz="4000" dirty="0"/>
              <a:t> </a:t>
            </a:r>
            <a:r>
              <a:rPr lang="en-US" sz="4000" dirty="0" err="1"/>
              <a:t>sepanjang</a:t>
            </a:r>
            <a:r>
              <a:rPr lang="en-US" sz="4000" dirty="0"/>
              <a:t> </a:t>
            </a:r>
            <a:r>
              <a:rPr lang="en-US" sz="4000" dirty="0" err="1"/>
              <a:t>tidak</a:t>
            </a:r>
            <a:r>
              <a:rPr lang="en-US" sz="4000" dirty="0"/>
              <a:t> </a:t>
            </a:r>
            <a:r>
              <a:rPr lang="en-US" sz="4000" dirty="0" err="1"/>
              <a:t>bertentangan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peraturan</a:t>
            </a:r>
            <a:r>
              <a:rPr lang="en-US" sz="4000" dirty="0"/>
              <a:t> </a:t>
            </a:r>
            <a:r>
              <a:rPr lang="en-US" sz="4000" dirty="0" err="1"/>
              <a:t>perundangan</a:t>
            </a:r>
            <a:r>
              <a:rPr lang="en-US" sz="4000" dirty="0"/>
              <a:t> </a:t>
            </a:r>
            <a:r>
              <a:rPr lang="en-US" sz="4000" dirty="0" err="1"/>
              <a:t>seperti</a:t>
            </a:r>
            <a:r>
              <a:rPr lang="en-US" sz="4000" dirty="0"/>
              <a:t> </a:t>
            </a:r>
            <a:r>
              <a:rPr lang="en-US" sz="4000" dirty="0" err="1"/>
              <a:t>ruang</a:t>
            </a:r>
            <a:r>
              <a:rPr lang="en-US" sz="4000" dirty="0"/>
              <a:t> </a:t>
            </a:r>
            <a:r>
              <a:rPr lang="en-US" sz="4000" dirty="0" err="1"/>
              <a:t>perawatan</a:t>
            </a:r>
            <a:r>
              <a:rPr lang="en-US" sz="4000" dirty="0"/>
              <a:t> VIP di </a:t>
            </a:r>
            <a:r>
              <a:rPr lang="en-US" sz="4000" dirty="0" err="1"/>
              <a:t>Rumah</a:t>
            </a:r>
            <a:r>
              <a:rPr lang="en-US" sz="4000" dirty="0"/>
              <a:t> </a:t>
            </a:r>
            <a:r>
              <a:rPr lang="en-US" sz="4000" dirty="0" err="1"/>
              <a:t>Sakit</a:t>
            </a:r>
            <a:r>
              <a:rPr lang="en-US" sz="4000" dirty="0"/>
              <a:t>, </a:t>
            </a:r>
            <a:r>
              <a:rPr lang="en-US" sz="4000" dirty="0" err="1"/>
              <a:t>gerbong</a:t>
            </a:r>
            <a:r>
              <a:rPr lang="en-US" sz="4000" dirty="0"/>
              <a:t> </a:t>
            </a:r>
            <a:r>
              <a:rPr lang="en-US" sz="4000" dirty="0" err="1"/>
              <a:t>eksekutif</a:t>
            </a:r>
            <a:r>
              <a:rPr lang="en-US" sz="4000" dirty="0"/>
              <a:t> </a:t>
            </a:r>
            <a:r>
              <a:rPr lang="en-US" sz="4000" dirty="0" err="1"/>
              <a:t>kereta</a:t>
            </a:r>
            <a:r>
              <a:rPr lang="en-US" sz="4000" dirty="0"/>
              <a:t> </a:t>
            </a:r>
            <a:r>
              <a:rPr lang="en-US" sz="4000" dirty="0" err="1"/>
              <a:t>api</a:t>
            </a:r>
            <a:r>
              <a:rPr lang="en-US" sz="4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64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err="1"/>
              <a:t>Penyelenggaraan</a:t>
            </a:r>
            <a:r>
              <a:rPr lang="en-US" sz="2800" b="1" dirty="0"/>
              <a:t> Pelayanan </a:t>
            </a:r>
            <a:r>
              <a:rPr lang="en-US" sz="2800" b="1" dirty="0" err="1"/>
              <a:t>Publik</a:t>
            </a:r>
            <a:r>
              <a:rPr lang="en-US" sz="2800" b="1" dirty="0"/>
              <a:t> / Pelayanan </a:t>
            </a:r>
            <a:r>
              <a:rPr lang="en-US" sz="2800" b="1" dirty="0" err="1"/>
              <a:t>Umum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Berdasarkan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dibedakan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/ Pelayanan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privat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/ Pelayanan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dibedakan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a. 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primer,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b.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sekunder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0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AutoNum type="arabicPeriod" startAt="3"/>
            </a:pPr>
            <a:r>
              <a:rPr lang="en-US" dirty="0"/>
              <a:t>Pelayanan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</a:p>
          <a:p>
            <a:pPr marL="0" lvl="0" indent="0">
              <a:buNone/>
            </a:pPr>
            <a:r>
              <a:rPr lang="en-US" dirty="0"/>
              <a:t>     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:</a:t>
            </a:r>
          </a:p>
          <a:p>
            <a:r>
              <a:rPr lang="en-US" dirty="0"/>
              <a:t>Adalah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/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/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mempergunakannya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Contoh</a:t>
            </a:r>
            <a:r>
              <a:rPr lang="en-US" dirty="0"/>
              <a:t> :    1. Program </a:t>
            </a:r>
            <a:r>
              <a:rPr lang="en-US" dirty="0" err="1"/>
              <a:t>asuransi</a:t>
            </a:r>
            <a:r>
              <a:rPr lang="en-US" dirty="0"/>
              <a:t> tenaga </a:t>
            </a:r>
            <a:r>
              <a:rPr lang="en-US" dirty="0" err="1"/>
              <a:t>kerja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                  2. Pelayanan </a:t>
            </a:r>
            <a:r>
              <a:rPr lang="en-US" dirty="0" err="1"/>
              <a:t>pendidikan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                 3. Pelayanan </a:t>
            </a:r>
            <a:r>
              <a:rPr lang="en-US" dirty="0" err="1"/>
              <a:t>kesehatan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8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"/>
          </a:xfrm>
        </p:spPr>
        <p:txBody>
          <a:bodyPr>
            <a:noAutofit/>
          </a:bodyPr>
          <a:lstStyle/>
          <a:p>
            <a:pPr marL="0" indent="0"/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05800" cy="5638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5100" dirty="0" err="1">
                <a:latin typeface="Arial" pitchFamily="34" charset="0"/>
                <a:cs typeface="Arial" pitchFamily="34" charset="0"/>
              </a:rPr>
              <a:t>Perbedaan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ketiga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jenis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/>
            </a:r>
            <a:br>
              <a:rPr lang="en-US" sz="5100" dirty="0">
                <a:latin typeface="Arial" pitchFamily="34" charset="0"/>
                <a:cs typeface="Arial" pitchFamily="34" charset="0"/>
              </a:rPr>
            </a:b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sbb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:  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5000" dirty="0">
                <a:latin typeface="Arial" pitchFamily="34" charset="0"/>
                <a:cs typeface="Arial" pitchFamily="34" charset="0"/>
              </a:rPr>
              <a:t> Pelayanan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privat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5000" dirty="0">
                <a:latin typeface="Arial" pitchFamily="34" charset="0"/>
                <a:cs typeface="Arial" pitchFamily="34" charset="0"/>
              </a:rPr>
              <a:t>       Adalah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penyediaan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/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diselenggarakan</a:t>
            </a:r>
            <a:endParaRPr lang="en-US" sz="5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5000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swasta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5000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: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Bioskop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makan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angkutan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swasta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5000" dirty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+mj-lt"/>
              <a:buAutoNum type="arabicPeriod" startAt="2"/>
            </a:pPr>
            <a:r>
              <a:rPr lang="en-US" sz="5000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endParaRPr lang="en-US" sz="5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5000" b="1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primer :</a:t>
            </a:r>
          </a:p>
          <a:p>
            <a:r>
              <a:rPr lang="en-US" sz="50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penyediaan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satu-satunya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pengguna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mau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mau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memanfaatkannya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50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: Pelayanan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perijinan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Imigrasi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kehakiman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5000" dirty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sekunder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>
                <a:latin typeface="Arial" pitchFamily="34" charset="0"/>
                <a:cs typeface="Arial" pitchFamily="34" charset="0"/>
              </a:rPr>
              <a:t>sekunder</a:t>
            </a:r>
            <a:r>
              <a:rPr lang="en-US" sz="5000" dirty="0">
                <a:latin typeface="Arial" pitchFamily="34" charset="0"/>
                <a:cs typeface="Arial" pitchFamily="34" charset="0"/>
              </a:rPr>
              <a:t> :</a:t>
            </a:r>
          </a:p>
          <a:p>
            <a:endParaRPr lang="en-US" sz="5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40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Lima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Adaptabilitas</a:t>
            </a:r>
            <a:r>
              <a:rPr lang="en-US" dirty="0" smtClean="0"/>
              <a:t> </a:t>
            </a:r>
            <a:r>
              <a:rPr lang="en-US" dirty="0" err="1"/>
              <a:t>layanan</a:t>
            </a:r>
            <a:r>
              <a:rPr lang="en-US" dirty="0"/>
              <a:t>;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 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tawar</a:t>
            </a:r>
            <a:r>
              <a:rPr lang="en-US" dirty="0"/>
              <a:t> </a:t>
            </a:r>
            <a:r>
              <a:rPr lang="en-US" dirty="0" err="1"/>
              <a:t>pengguan</a:t>
            </a:r>
            <a:r>
              <a:rPr lang="en-US" dirty="0"/>
              <a:t>  / </a:t>
            </a:r>
            <a:r>
              <a:rPr lang="en-US" dirty="0" err="1"/>
              <a:t>klien</a:t>
            </a:r>
            <a:r>
              <a:rPr lang="en-US" dirty="0"/>
              <a:t> ;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tawar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/ </a:t>
            </a:r>
            <a:r>
              <a:rPr lang="en-US" dirty="0" err="1"/>
              <a:t>klien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pula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 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  Type </a:t>
            </a:r>
            <a:r>
              <a:rPr lang="en-US" dirty="0" err="1"/>
              <a:t>pasar</a:t>
            </a:r>
            <a:r>
              <a:rPr lang="en-US" dirty="0"/>
              <a:t>;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  </a:t>
            </a:r>
            <a:r>
              <a:rPr lang="en-US" dirty="0" err="1"/>
              <a:t>pengguna</a:t>
            </a:r>
            <a:r>
              <a:rPr lang="en-US" dirty="0"/>
              <a:t> / </a:t>
            </a:r>
            <a:r>
              <a:rPr lang="en-US" dirty="0" err="1"/>
              <a:t>klien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Locus control;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,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;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/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20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Prinsip</a:t>
            </a:r>
            <a:r>
              <a:rPr lang="en-US" b="1" dirty="0" smtClean="0"/>
              <a:t> Pelayanan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Kesederhanaan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berbelit-belit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dipahami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mencakup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: (1)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persyaratan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administratif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(2) unit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 &amp;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bertanggung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keluhan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sengketa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3)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rincian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tatacara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pembayaran</a:t>
            </a:r>
            <a:endParaRPr lang="en-US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diselesaikan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dalamkurun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767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Akurasi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benar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proses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rasa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lvl="1" indent="-514350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ditunjuk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bertanggung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keluhan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lvl="1" indent="-514350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Kelengkapan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prasarana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tersedianya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prasarana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peralatan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pendukung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telematika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91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Kemudahan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akses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lokasi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dijangkau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memanfaatkan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telematika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Kedisiplinan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kesopanan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keramahan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bersikap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disiplin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santun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ramah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ikhlas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Kenyamanan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tunggu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nyaman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disediakan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pendukung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parkir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toilet,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ibadah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5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Pelayanan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Ukuran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ditaati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penerima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meliputi :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   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sejak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pengajuan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pemohonan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pelayanan,termasuk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   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proses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pemberian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;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83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548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</vt:lpstr>
      <vt:lpstr>Penyelenggaraan Pelayanan Publik / Pelayanan Umum</vt:lpstr>
      <vt:lpstr>PowerPoint Presentation</vt:lpstr>
      <vt:lpstr> </vt:lpstr>
      <vt:lpstr>PowerPoint Presentation</vt:lpstr>
      <vt:lpstr> Prinsip Pelayanan Publik  </vt:lpstr>
      <vt:lpstr>PowerPoint Presentation</vt:lpstr>
      <vt:lpstr>PowerPoint Presentation</vt:lpstr>
      <vt:lpstr>Standar Pelayanan Publik</vt:lpstr>
      <vt:lpstr>PowerPoint Presentation</vt:lpstr>
      <vt:lpstr>Pola penyelenggaraan pelayanan publik</vt:lpstr>
      <vt:lpstr>PowerPoint Presentation</vt:lpstr>
      <vt:lpstr>Biaya pelayanan publik</vt:lpstr>
      <vt:lpstr>Pelayanan  Khusus Sesuai Kep.MENPAN No. 63/2004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   Dra. Herawati, MPA</dc:title>
  <dc:creator>asus</dc:creator>
  <cp:lastModifiedBy>asus</cp:lastModifiedBy>
  <cp:revision>28</cp:revision>
  <dcterms:created xsi:type="dcterms:W3CDTF">2020-09-27T14:12:11Z</dcterms:created>
  <dcterms:modified xsi:type="dcterms:W3CDTF">2020-10-04T08:45:00Z</dcterms:modified>
</cp:coreProperties>
</file>