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60" r:id="rId4"/>
    <p:sldId id="261" r:id="rId5"/>
    <p:sldId id="258" r:id="rId6"/>
    <p:sldId id="263" r:id="rId7"/>
    <p:sldId id="266" r:id="rId8"/>
    <p:sldId id="264" r:id="rId9"/>
    <p:sldId id="265" r:id="rId10"/>
    <p:sldId id="267" r:id="rId11"/>
    <p:sldId id="268" r:id="rId12"/>
    <p:sldId id="270" r:id="rId13"/>
    <p:sldId id="271" r:id="rId14"/>
    <p:sldId id="272" r:id="rId15"/>
    <p:sldId id="273" r:id="rId16"/>
    <p:sldId id="274" r:id="rId17"/>
    <p:sldId id="275" r:id="rId18"/>
    <p:sldId id="277" r:id="rId19"/>
    <p:sldId id="278" r:id="rId20"/>
    <p:sldId id="280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4" d="100"/>
          <a:sy n="74" d="100"/>
        </p:scale>
        <p:origin x="-126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63656F-2AF5-4146-8BEC-365E46341FC5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12C80D-D242-4C59-A0DC-2201C7BBF2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4363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12C80D-D242-4C59-A0DC-2201C7BBF20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6298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8D0A7-E0EA-4210-B219-318EC3487FE7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48E89-E479-40F1-A650-2F3D93D186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927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8D0A7-E0EA-4210-B219-318EC3487FE7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48E89-E479-40F1-A650-2F3D93D186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932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8D0A7-E0EA-4210-B219-318EC3487FE7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48E89-E479-40F1-A650-2F3D93D186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000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8D0A7-E0EA-4210-B219-318EC3487FE7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48E89-E479-40F1-A650-2F3D93D186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721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8D0A7-E0EA-4210-B219-318EC3487FE7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48E89-E479-40F1-A650-2F3D93D186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331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8D0A7-E0EA-4210-B219-318EC3487FE7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48E89-E479-40F1-A650-2F3D93D186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8525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8D0A7-E0EA-4210-B219-318EC3487FE7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48E89-E479-40F1-A650-2F3D93D186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3277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8D0A7-E0EA-4210-B219-318EC3487FE7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48E89-E479-40F1-A650-2F3D93D186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819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8D0A7-E0EA-4210-B219-318EC3487FE7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48E89-E479-40F1-A650-2F3D93D186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9488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8D0A7-E0EA-4210-B219-318EC3487FE7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48E89-E479-40F1-A650-2F3D93D186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17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8D0A7-E0EA-4210-B219-318EC3487FE7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48E89-E479-40F1-A650-2F3D93D186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9535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78D0A7-E0EA-4210-B219-318EC3487FE7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E48E89-E479-40F1-A650-2F3D93D186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304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id.wikipedia.org/wiki/Kabupaten" TargetMode="External"/><Relationship Id="rId7" Type="http://schemas.openxmlformats.org/officeDocument/2006/relationships/hyperlink" Target="https://id.wikipedia.org/wiki/Desa" TargetMode="External"/><Relationship Id="rId2" Type="http://schemas.openxmlformats.org/officeDocument/2006/relationships/hyperlink" Target="https://id.wikipedia.org/wiki/Karesidenan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id.wikipedia.org/wiki/Kecamatan" TargetMode="External"/><Relationship Id="rId5" Type="http://schemas.openxmlformats.org/officeDocument/2006/relationships/hyperlink" Target="https://id.wikipedia.org/wiki/Kawedanan" TargetMode="External"/><Relationship Id="rId4" Type="http://schemas.openxmlformats.org/officeDocument/2006/relationships/hyperlink" Target="https://id.wikipedia.org/wiki/Kota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id.wikipedia.org/wiki/Kabupaten" TargetMode="External"/><Relationship Id="rId2" Type="http://schemas.openxmlformats.org/officeDocument/2006/relationships/hyperlink" Target="https://id.wikipedia.org/wiki/Karesidenan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id.wikipedia.org/wiki/Desa" TargetMode="External"/><Relationship Id="rId5" Type="http://schemas.openxmlformats.org/officeDocument/2006/relationships/hyperlink" Target="https://id.wikipedia.org/wiki/Kecamatan" TargetMode="External"/><Relationship Id="rId4" Type="http://schemas.openxmlformats.org/officeDocument/2006/relationships/hyperlink" Target="https://id.wikipedia.org/wiki/Kawedanan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533401"/>
            <a:ext cx="7620000" cy="1066799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Pertumbuhan Desentralisasi Di Indonesia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1752600"/>
            <a:ext cx="7620000" cy="4495800"/>
          </a:xfrm>
        </p:spPr>
        <p:txBody>
          <a:bodyPr/>
          <a:lstStyle/>
          <a:p>
            <a:endParaRPr lang="en-US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l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Pemerintahan 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Daerah 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masa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Pemerintahan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Hindia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Belanda</a:t>
            </a:r>
            <a:endParaRPr lang="en-US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l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Pemerintahan 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Daerah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masa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Pemerintahan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Jepang</a:t>
            </a:r>
            <a:endParaRPr lang="en-US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30605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8077200" cy="381000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lanjutan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943600"/>
          </a:xfrm>
        </p:spPr>
        <p:txBody>
          <a:bodyPr>
            <a:normAutofit fontScale="25000" lnSpcReduction="20000"/>
          </a:bodyPr>
          <a:lstStyle/>
          <a:p>
            <a:r>
              <a:rPr lang="en-US" sz="9600" dirty="0" smtClean="0">
                <a:latin typeface="+mj-lt"/>
                <a:cs typeface="Arial" pitchFamily="34" charset="0"/>
              </a:rPr>
              <a:t>Pada </a:t>
            </a:r>
            <a:r>
              <a:rPr lang="en-US" sz="9600" dirty="0" err="1">
                <a:latin typeface="+mj-lt"/>
                <a:cs typeface="Arial" pitchFamily="34" charset="0"/>
              </a:rPr>
              <a:t>masa</a:t>
            </a:r>
            <a:r>
              <a:rPr lang="en-US" sz="9600" dirty="0">
                <a:latin typeface="+mj-lt"/>
                <a:cs typeface="Arial" pitchFamily="34" charset="0"/>
              </a:rPr>
              <a:t> VOC </a:t>
            </a:r>
            <a:r>
              <a:rPr lang="en-US" sz="9600" dirty="0" err="1">
                <a:latin typeface="+mj-lt"/>
                <a:cs typeface="Arial" pitchFamily="34" charset="0"/>
              </a:rPr>
              <a:t>pemerintahan</a:t>
            </a:r>
            <a:r>
              <a:rPr lang="en-US" sz="9600" dirty="0">
                <a:latin typeface="+mj-lt"/>
                <a:cs typeface="Arial" pitchFamily="34" charset="0"/>
              </a:rPr>
              <a:t> </a:t>
            </a:r>
            <a:r>
              <a:rPr lang="en-US" sz="9600" dirty="0" err="1">
                <a:latin typeface="+mj-lt"/>
                <a:cs typeface="Arial" pitchFamily="34" charset="0"/>
              </a:rPr>
              <a:t>itu</a:t>
            </a:r>
            <a:r>
              <a:rPr lang="en-US" sz="9600" dirty="0">
                <a:latin typeface="+mj-lt"/>
                <a:cs typeface="Arial" pitchFamily="34" charset="0"/>
              </a:rPr>
              <a:t>  </a:t>
            </a:r>
            <a:r>
              <a:rPr lang="en-US" sz="9600" dirty="0" err="1">
                <a:latin typeface="+mj-lt"/>
                <a:cs typeface="Arial" pitchFamily="34" charset="0"/>
              </a:rPr>
              <a:t>hanya</a:t>
            </a:r>
            <a:r>
              <a:rPr lang="en-US" sz="9600" dirty="0">
                <a:latin typeface="+mj-lt"/>
                <a:cs typeface="Arial" pitchFamily="34" charset="0"/>
              </a:rPr>
              <a:t> </a:t>
            </a:r>
            <a:r>
              <a:rPr lang="en-US" sz="9600" dirty="0" smtClean="0">
                <a:latin typeface="+mj-lt"/>
                <a:cs typeface="Arial" pitchFamily="34" charset="0"/>
              </a:rPr>
              <a:t> </a:t>
            </a:r>
            <a:r>
              <a:rPr lang="en-US" sz="9600" dirty="0" err="1" smtClean="0">
                <a:latin typeface="+mj-lt"/>
                <a:cs typeface="Arial" pitchFamily="34" charset="0"/>
              </a:rPr>
              <a:t>untuk</a:t>
            </a:r>
            <a:r>
              <a:rPr lang="en-US" sz="9600" dirty="0" smtClean="0">
                <a:latin typeface="+mj-lt"/>
                <a:cs typeface="Arial" pitchFamily="34" charset="0"/>
              </a:rPr>
              <a:t> </a:t>
            </a:r>
            <a:r>
              <a:rPr lang="en-US" sz="9600" dirty="0" err="1" smtClean="0">
                <a:latin typeface="+mj-lt"/>
                <a:cs typeface="Arial" pitchFamily="34" charset="0"/>
              </a:rPr>
              <a:t>memaksimal</a:t>
            </a:r>
            <a:r>
              <a:rPr lang="en-US" sz="9600" dirty="0" smtClean="0">
                <a:latin typeface="+mj-lt"/>
                <a:cs typeface="Arial" pitchFamily="34" charset="0"/>
              </a:rPr>
              <a:t> </a:t>
            </a:r>
            <a:r>
              <a:rPr lang="en-US" sz="9600" dirty="0" err="1" smtClean="0">
                <a:latin typeface="+mj-lt"/>
                <a:cs typeface="Arial" pitchFamily="34" charset="0"/>
              </a:rPr>
              <a:t>kan</a:t>
            </a:r>
            <a:r>
              <a:rPr lang="en-US" sz="9600" dirty="0" smtClean="0">
                <a:latin typeface="+mj-lt"/>
                <a:cs typeface="Arial" pitchFamily="34" charset="0"/>
              </a:rPr>
              <a:t> </a:t>
            </a:r>
            <a:r>
              <a:rPr lang="en-US" sz="9600" dirty="0" err="1">
                <a:latin typeface="+mj-lt"/>
                <a:cs typeface="Arial" pitchFamily="34" charset="0"/>
              </a:rPr>
              <a:t>keuntungan</a:t>
            </a:r>
            <a:r>
              <a:rPr lang="en-US" sz="9600" dirty="0">
                <a:latin typeface="+mj-lt"/>
                <a:cs typeface="Arial" pitchFamily="34" charset="0"/>
              </a:rPr>
              <a:t> VOC </a:t>
            </a:r>
            <a:r>
              <a:rPr lang="en-US" sz="9600" dirty="0" err="1">
                <a:latin typeface="+mj-lt"/>
                <a:cs typeface="Arial" pitchFamily="34" charset="0"/>
              </a:rPr>
              <a:t>dengan</a:t>
            </a:r>
            <a:r>
              <a:rPr lang="en-US" sz="9600" dirty="0">
                <a:latin typeface="+mj-lt"/>
                <a:cs typeface="Arial" pitchFamily="34" charset="0"/>
              </a:rPr>
              <a:t> </a:t>
            </a:r>
            <a:r>
              <a:rPr lang="en-US" sz="9600" dirty="0" err="1">
                <a:latin typeface="+mj-lt"/>
                <a:cs typeface="Arial" pitchFamily="34" charset="0"/>
              </a:rPr>
              <a:t>menggunakan</a:t>
            </a:r>
            <a:r>
              <a:rPr lang="en-US" sz="9600" dirty="0">
                <a:latin typeface="+mj-lt"/>
                <a:cs typeface="Arial" pitchFamily="34" charset="0"/>
              </a:rPr>
              <a:t> </a:t>
            </a:r>
            <a:r>
              <a:rPr lang="en-US" sz="9600" dirty="0" err="1">
                <a:latin typeface="+mj-lt"/>
                <a:cs typeface="Arial" pitchFamily="34" charset="0"/>
              </a:rPr>
              <a:t>struktur</a:t>
            </a:r>
            <a:r>
              <a:rPr lang="en-US" sz="9600" dirty="0">
                <a:latin typeface="+mj-lt"/>
                <a:cs typeface="Arial" pitchFamily="34" charset="0"/>
              </a:rPr>
              <a:t> </a:t>
            </a:r>
            <a:r>
              <a:rPr lang="en-US" sz="9600" dirty="0" err="1">
                <a:latin typeface="+mj-lt"/>
                <a:cs typeface="Arial" pitchFamily="34" charset="0"/>
              </a:rPr>
              <a:t>adat</a:t>
            </a:r>
            <a:r>
              <a:rPr lang="en-US" sz="9600" dirty="0">
                <a:latin typeface="+mj-lt"/>
                <a:cs typeface="Arial" pitchFamily="34" charset="0"/>
              </a:rPr>
              <a:t> </a:t>
            </a:r>
            <a:r>
              <a:rPr lang="en-US" sz="9600" dirty="0" smtClean="0">
                <a:latin typeface="+mj-lt"/>
                <a:cs typeface="Arial" pitchFamily="34" charset="0"/>
              </a:rPr>
              <a:t> dg </a:t>
            </a:r>
            <a:r>
              <a:rPr lang="en-US" sz="9600" dirty="0" err="1" smtClean="0">
                <a:latin typeface="+mj-lt"/>
                <a:cs typeface="Arial" pitchFamily="34" charset="0"/>
              </a:rPr>
              <a:t>melakukan</a:t>
            </a:r>
            <a:r>
              <a:rPr lang="en-US" sz="9600" dirty="0" smtClean="0">
                <a:latin typeface="+mj-lt"/>
                <a:cs typeface="Arial" pitchFamily="34" charset="0"/>
              </a:rPr>
              <a:t> </a:t>
            </a:r>
            <a:r>
              <a:rPr lang="en-US" sz="9600" dirty="0" err="1">
                <a:latin typeface="+mj-lt"/>
                <a:cs typeface="Arial" pitchFamily="34" charset="0"/>
              </a:rPr>
              <a:t>mobilisasi</a:t>
            </a:r>
            <a:r>
              <a:rPr lang="en-US" sz="9600" dirty="0">
                <a:latin typeface="+mj-lt"/>
                <a:cs typeface="Arial" pitchFamily="34" charset="0"/>
              </a:rPr>
              <a:t> </a:t>
            </a:r>
            <a:r>
              <a:rPr lang="en-US" sz="9600" dirty="0" err="1">
                <a:latin typeface="+mj-lt"/>
                <a:cs typeface="Arial" pitchFamily="34" charset="0"/>
              </a:rPr>
              <a:t>rakyat</a:t>
            </a:r>
            <a:r>
              <a:rPr lang="en-US" sz="9600" dirty="0">
                <a:latin typeface="+mj-lt"/>
                <a:cs typeface="Arial" pitchFamily="34" charset="0"/>
              </a:rPr>
              <a:t> </a:t>
            </a:r>
            <a:r>
              <a:rPr lang="en-US" sz="9600" dirty="0" err="1">
                <a:latin typeface="+mj-lt"/>
                <a:cs typeface="Arial" pitchFamily="34" charset="0"/>
              </a:rPr>
              <a:t>melalui</a:t>
            </a:r>
            <a:r>
              <a:rPr lang="en-US" sz="9600" dirty="0">
                <a:latin typeface="+mj-lt"/>
                <a:cs typeface="Arial" pitchFamily="34" charset="0"/>
              </a:rPr>
              <a:t> </a:t>
            </a:r>
            <a:r>
              <a:rPr lang="en-US" sz="9600" dirty="0" err="1">
                <a:latin typeface="+mj-lt"/>
                <a:cs typeface="Arial" pitchFamily="34" charset="0"/>
              </a:rPr>
              <a:t>komoditas</a:t>
            </a:r>
            <a:r>
              <a:rPr lang="en-US" sz="9600" dirty="0">
                <a:latin typeface="+mj-lt"/>
                <a:cs typeface="Arial" pitchFamily="34" charset="0"/>
              </a:rPr>
              <a:t> </a:t>
            </a:r>
            <a:r>
              <a:rPr lang="en-US" sz="9600" dirty="0" err="1">
                <a:latin typeface="+mj-lt"/>
                <a:cs typeface="Arial" pitchFamily="34" charset="0"/>
              </a:rPr>
              <a:t>rempah-rempah</a:t>
            </a:r>
            <a:r>
              <a:rPr lang="en-US" sz="9600" dirty="0">
                <a:latin typeface="+mj-lt"/>
                <a:cs typeface="Arial" pitchFamily="34" charset="0"/>
              </a:rPr>
              <a:t>  </a:t>
            </a:r>
            <a:r>
              <a:rPr lang="en-US" sz="9600" dirty="0" err="1">
                <a:latin typeface="+mj-lt"/>
                <a:cs typeface="Arial" pitchFamily="34" charset="0"/>
              </a:rPr>
              <a:t>yaitu</a:t>
            </a:r>
            <a:r>
              <a:rPr lang="en-US" sz="9600" dirty="0">
                <a:latin typeface="+mj-lt"/>
                <a:cs typeface="Arial" pitchFamily="34" charset="0"/>
              </a:rPr>
              <a:t> </a:t>
            </a:r>
            <a:r>
              <a:rPr lang="en-US" sz="9600" dirty="0" err="1">
                <a:latin typeface="+mj-lt"/>
                <a:cs typeface="Arial" pitchFamily="34" charset="0"/>
              </a:rPr>
              <a:t>cengkeh</a:t>
            </a:r>
            <a:r>
              <a:rPr lang="en-US" sz="9600" dirty="0">
                <a:latin typeface="+mj-lt"/>
                <a:cs typeface="Arial" pitchFamily="34" charset="0"/>
              </a:rPr>
              <a:t>, </a:t>
            </a:r>
            <a:r>
              <a:rPr lang="en-US" sz="9600" dirty="0" err="1">
                <a:latin typeface="+mj-lt"/>
                <a:cs typeface="Arial" pitchFamily="34" charset="0"/>
              </a:rPr>
              <a:t>lada</a:t>
            </a:r>
            <a:r>
              <a:rPr lang="en-US" sz="9600" dirty="0">
                <a:latin typeface="+mj-lt"/>
                <a:cs typeface="Arial" pitchFamily="34" charset="0"/>
              </a:rPr>
              <a:t>, </a:t>
            </a:r>
            <a:r>
              <a:rPr lang="en-US" sz="9600" dirty="0" err="1">
                <a:latin typeface="+mj-lt"/>
                <a:cs typeface="Arial" pitchFamily="34" charset="0"/>
              </a:rPr>
              <a:t>teh</a:t>
            </a:r>
            <a:r>
              <a:rPr lang="en-US" sz="9600" dirty="0">
                <a:latin typeface="+mj-lt"/>
                <a:cs typeface="Arial" pitchFamily="34" charset="0"/>
              </a:rPr>
              <a:t>, kopi </a:t>
            </a:r>
            <a:r>
              <a:rPr lang="en-US" sz="9600" dirty="0" err="1">
                <a:latin typeface="+mj-lt"/>
                <a:cs typeface="Arial" pitchFamily="34" charset="0"/>
              </a:rPr>
              <a:t>dll</a:t>
            </a:r>
            <a:r>
              <a:rPr lang="en-US" sz="9600" dirty="0">
                <a:latin typeface="+mj-lt"/>
                <a:cs typeface="Arial" pitchFamily="34" charset="0"/>
              </a:rPr>
              <a:t> agar  </a:t>
            </a:r>
            <a:r>
              <a:rPr lang="en-US" sz="9600" dirty="0" err="1">
                <a:latin typeface="+mj-lt"/>
                <a:cs typeface="Arial" pitchFamily="34" charset="0"/>
              </a:rPr>
              <a:t>mengukuhkan</a:t>
            </a:r>
            <a:r>
              <a:rPr lang="en-US" sz="9600" dirty="0">
                <a:latin typeface="+mj-lt"/>
                <a:cs typeface="Arial" pitchFamily="34" charset="0"/>
              </a:rPr>
              <a:t> </a:t>
            </a:r>
            <a:r>
              <a:rPr lang="en-US" sz="9600" dirty="0" err="1">
                <a:latin typeface="+mj-lt"/>
                <a:cs typeface="Arial" pitchFamily="34" charset="0"/>
              </a:rPr>
              <a:t>perdagangan</a:t>
            </a:r>
            <a:r>
              <a:rPr lang="en-US" sz="9600" dirty="0">
                <a:latin typeface="+mj-lt"/>
                <a:cs typeface="Arial" pitchFamily="34" charset="0"/>
              </a:rPr>
              <a:t> VOC  di </a:t>
            </a:r>
            <a:r>
              <a:rPr lang="en-US" sz="9600" dirty="0" err="1">
                <a:latin typeface="+mj-lt"/>
                <a:cs typeface="Arial" pitchFamily="34" charset="0"/>
              </a:rPr>
              <a:t>perdagangan</a:t>
            </a:r>
            <a:r>
              <a:rPr lang="en-US" sz="9600" dirty="0">
                <a:latin typeface="+mj-lt"/>
                <a:cs typeface="Arial" pitchFamily="34" charset="0"/>
              </a:rPr>
              <a:t> </a:t>
            </a:r>
            <a:r>
              <a:rPr lang="en-US" sz="9600" dirty="0" err="1">
                <a:latin typeface="+mj-lt"/>
                <a:cs typeface="Arial" pitchFamily="34" charset="0"/>
              </a:rPr>
              <a:t>internasional</a:t>
            </a:r>
            <a:r>
              <a:rPr lang="en-US" sz="9600" dirty="0" smtClean="0">
                <a:latin typeface="+mj-lt"/>
                <a:cs typeface="Arial" pitchFamily="34" charset="0"/>
              </a:rPr>
              <a:t>.</a:t>
            </a:r>
            <a:endParaRPr lang="en-US" sz="9600" dirty="0" smtClean="0">
              <a:latin typeface="+mj-lt"/>
            </a:endParaRPr>
          </a:p>
          <a:p>
            <a:r>
              <a:rPr lang="en-US" sz="9600" dirty="0" smtClean="0">
                <a:latin typeface="+mj-lt"/>
              </a:rPr>
              <a:t> </a:t>
            </a:r>
            <a:r>
              <a:rPr lang="en-US" sz="9600" dirty="0">
                <a:latin typeface="+mj-lt"/>
              </a:rPr>
              <a:t>D</a:t>
            </a:r>
            <a:r>
              <a:rPr lang="en-US" sz="9600" dirty="0" smtClean="0">
                <a:latin typeface="+mj-lt"/>
              </a:rPr>
              <a:t>alam VOC </a:t>
            </a:r>
            <a:r>
              <a:rPr lang="en-US" sz="9600" dirty="0" err="1" smtClean="0">
                <a:latin typeface="+mj-lt"/>
              </a:rPr>
              <a:t>terjadi</a:t>
            </a:r>
            <a:r>
              <a:rPr lang="en-US" sz="9600" dirty="0" smtClean="0">
                <a:latin typeface="+mj-lt"/>
              </a:rPr>
              <a:t> </a:t>
            </a:r>
            <a:r>
              <a:rPr lang="en-US" sz="9600" dirty="0" err="1" smtClean="0">
                <a:latin typeface="+mj-lt"/>
              </a:rPr>
              <a:t>korupsi</a:t>
            </a:r>
            <a:r>
              <a:rPr lang="en-US" sz="9600" dirty="0" smtClean="0">
                <a:latin typeface="+mj-lt"/>
              </a:rPr>
              <a:t> </a:t>
            </a:r>
            <a:r>
              <a:rPr lang="en-US" sz="9600" dirty="0" err="1" smtClean="0">
                <a:latin typeface="+mj-lt"/>
              </a:rPr>
              <a:t>besar</a:t>
            </a:r>
            <a:r>
              <a:rPr lang="en-US" sz="9600" dirty="0" smtClean="0">
                <a:latin typeface="+mj-lt"/>
              </a:rPr>
              <a:t>  </a:t>
            </a:r>
            <a:r>
              <a:rPr lang="en-US" sz="9600" dirty="0" err="1" smtClean="0">
                <a:latin typeface="+mj-lt"/>
              </a:rPr>
              <a:t>maka</a:t>
            </a:r>
            <a:r>
              <a:rPr lang="en-US" sz="9600" dirty="0" smtClean="0">
                <a:latin typeface="+mj-lt"/>
              </a:rPr>
              <a:t> </a:t>
            </a:r>
            <a:r>
              <a:rPr lang="en-US" sz="9600" dirty="0" err="1" smtClean="0">
                <a:latin typeface="+mj-lt"/>
              </a:rPr>
              <a:t>kerajaan</a:t>
            </a:r>
            <a:r>
              <a:rPr lang="en-US" sz="9600" dirty="0" smtClean="0">
                <a:latin typeface="+mj-lt"/>
              </a:rPr>
              <a:t> </a:t>
            </a:r>
            <a:r>
              <a:rPr lang="en-US" sz="9600" dirty="0" err="1" smtClean="0">
                <a:latin typeface="+mj-lt"/>
              </a:rPr>
              <a:t>Belanda</a:t>
            </a:r>
            <a:r>
              <a:rPr lang="en-US" sz="9600" dirty="0" smtClean="0">
                <a:latin typeface="+mj-lt"/>
              </a:rPr>
              <a:t> </a:t>
            </a:r>
            <a:r>
              <a:rPr lang="en-US" sz="9600" dirty="0" err="1" smtClean="0">
                <a:latin typeface="+mj-lt"/>
              </a:rPr>
              <a:t>menutup</a:t>
            </a:r>
            <a:r>
              <a:rPr lang="en-US" sz="9600" dirty="0" smtClean="0">
                <a:latin typeface="+mj-lt"/>
              </a:rPr>
              <a:t> </a:t>
            </a:r>
            <a:r>
              <a:rPr lang="en-US" sz="9600" dirty="0" err="1" smtClean="0">
                <a:latin typeface="+mj-lt"/>
              </a:rPr>
              <a:t>kongsi</a:t>
            </a:r>
            <a:r>
              <a:rPr lang="en-US" sz="9600" dirty="0" smtClean="0">
                <a:latin typeface="+mj-lt"/>
              </a:rPr>
              <a:t> dg VOC </a:t>
            </a:r>
            <a:r>
              <a:rPr lang="en-US" sz="9600" dirty="0" err="1" smtClean="0">
                <a:latin typeface="+mj-lt"/>
              </a:rPr>
              <a:t>kemudian</a:t>
            </a:r>
            <a:r>
              <a:rPr lang="en-US" sz="9600" dirty="0" smtClean="0">
                <a:latin typeface="+mj-lt"/>
              </a:rPr>
              <a:t>  </a:t>
            </a:r>
            <a:r>
              <a:rPr lang="en-US" sz="9600" dirty="0" err="1" smtClean="0">
                <a:latin typeface="+mj-lt"/>
              </a:rPr>
              <a:t>dibentuk</a:t>
            </a:r>
            <a:r>
              <a:rPr lang="en-US" sz="9600" dirty="0" smtClean="0">
                <a:latin typeface="+mj-lt"/>
              </a:rPr>
              <a:t> </a:t>
            </a:r>
            <a:r>
              <a:rPr lang="en-US" sz="9600" dirty="0" err="1" smtClean="0">
                <a:latin typeface="+mj-lt"/>
              </a:rPr>
              <a:t>pemerintahan</a:t>
            </a:r>
            <a:r>
              <a:rPr lang="en-US" sz="9600" dirty="0" smtClean="0">
                <a:latin typeface="+mj-lt"/>
              </a:rPr>
              <a:t> </a:t>
            </a:r>
            <a:r>
              <a:rPr lang="en-US" sz="9600" dirty="0" err="1">
                <a:latin typeface="+mj-lt"/>
              </a:rPr>
              <a:t>H</a:t>
            </a:r>
            <a:r>
              <a:rPr lang="en-US" sz="9600" dirty="0" err="1" smtClean="0">
                <a:latin typeface="+mj-lt"/>
              </a:rPr>
              <a:t>india</a:t>
            </a:r>
            <a:r>
              <a:rPr lang="en-US" sz="9600" dirty="0" smtClean="0">
                <a:latin typeface="+mj-lt"/>
              </a:rPr>
              <a:t> </a:t>
            </a:r>
            <a:r>
              <a:rPr lang="en-US" sz="9600" dirty="0" err="1" smtClean="0">
                <a:latin typeface="+mj-lt"/>
              </a:rPr>
              <a:t>Belanda</a:t>
            </a:r>
            <a:r>
              <a:rPr lang="en-US" sz="9600" dirty="0" smtClean="0">
                <a:latin typeface="+mj-lt"/>
              </a:rPr>
              <a:t> yang </a:t>
            </a:r>
            <a:r>
              <a:rPr lang="en-US" sz="9600" dirty="0" err="1" smtClean="0">
                <a:latin typeface="+mj-lt"/>
              </a:rPr>
              <a:t>merupakan</a:t>
            </a:r>
            <a:r>
              <a:rPr lang="en-US" sz="9600" dirty="0" smtClean="0">
                <a:latin typeface="+mj-lt"/>
              </a:rPr>
              <a:t> </a:t>
            </a:r>
            <a:r>
              <a:rPr lang="en-US" sz="9600" dirty="0" err="1" smtClean="0">
                <a:latin typeface="+mj-lt"/>
              </a:rPr>
              <a:t>propinsi</a:t>
            </a:r>
            <a:r>
              <a:rPr lang="en-US" sz="9600" dirty="0" smtClean="0">
                <a:latin typeface="+mj-lt"/>
              </a:rPr>
              <a:t> </a:t>
            </a:r>
            <a:r>
              <a:rPr lang="en-US" sz="9600" dirty="0" err="1" smtClean="0">
                <a:latin typeface="+mj-lt"/>
              </a:rPr>
              <a:t>kerajaan</a:t>
            </a:r>
            <a:r>
              <a:rPr lang="en-US" sz="9600" dirty="0" smtClean="0">
                <a:latin typeface="+mj-lt"/>
              </a:rPr>
              <a:t> </a:t>
            </a:r>
            <a:r>
              <a:rPr lang="en-US" sz="9600" dirty="0" err="1" smtClean="0">
                <a:latin typeface="+mj-lt"/>
              </a:rPr>
              <a:t>Belanda</a:t>
            </a:r>
            <a:r>
              <a:rPr lang="en-US" sz="9600" dirty="0" smtClean="0">
                <a:latin typeface="+mj-lt"/>
              </a:rPr>
              <a:t> di </a:t>
            </a:r>
            <a:r>
              <a:rPr lang="en-US" sz="9600" dirty="0" err="1" smtClean="0">
                <a:latin typeface="+mj-lt"/>
              </a:rPr>
              <a:t>luar</a:t>
            </a:r>
            <a:r>
              <a:rPr lang="en-US" sz="9600" dirty="0" smtClean="0">
                <a:latin typeface="+mj-lt"/>
              </a:rPr>
              <a:t> </a:t>
            </a:r>
            <a:r>
              <a:rPr lang="en-US" sz="9600" dirty="0" err="1" smtClean="0">
                <a:latin typeface="+mj-lt"/>
              </a:rPr>
              <a:t>Belanda</a:t>
            </a:r>
            <a:r>
              <a:rPr lang="en-US" sz="9600" dirty="0" smtClean="0">
                <a:latin typeface="+mj-lt"/>
              </a:rPr>
              <a:t> </a:t>
            </a:r>
            <a:r>
              <a:rPr lang="en-US" sz="9600" dirty="0" err="1" smtClean="0">
                <a:latin typeface="+mj-lt"/>
              </a:rPr>
              <a:t>seperti</a:t>
            </a:r>
            <a:r>
              <a:rPr lang="en-US" sz="9600" dirty="0" smtClean="0">
                <a:latin typeface="+mj-lt"/>
              </a:rPr>
              <a:t> Suriname </a:t>
            </a:r>
            <a:r>
              <a:rPr lang="en-US" sz="9600" dirty="0" err="1" smtClean="0">
                <a:latin typeface="+mj-lt"/>
              </a:rPr>
              <a:t>dan</a:t>
            </a:r>
            <a:r>
              <a:rPr lang="en-US" sz="9600" dirty="0" smtClean="0">
                <a:latin typeface="+mj-lt"/>
              </a:rPr>
              <a:t> </a:t>
            </a:r>
            <a:r>
              <a:rPr lang="en-US" sz="9600" dirty="0" err="1" smtClean="0">
                <a:latin typeface="+mj-lt"/>
              </a:rPr>
              <a:t>Kalidonia</a:t>
            </a:r>
            <a:r>
              <a:rPr lang="en-US" sz="9600" dirty="0" smtClean="0">
                <a:latin typeface="+mj-lt"/>
              </a:rPr>
              <a:t> </a:t>
            </a:r>
            <a:r>
              <a:rPr lang="en-US" sz="9600" dirty="0" err="1" smtClean="0">
                <a:latin typeface="+mj-lt"/>
              </a:rPr>
              <a:t>Baru</a:t>
            </a:r>
            <a:r>
              <a:rPr lang="en-US" sz="9600" dirty="0" smtClean="0">
                <a:latin typeface="+mj-lt"/>
              </a:rPr>
              <a:t>.</a:t>
            </a:r>
          </a:p>
          <a:p>
            <a:r>
              <a:rPr lang="en-US" sz="9600" dirty="0" smtClean="0">
                <a:latin typeface="+mj-lt"/>
              </a:rPr>
              <a:t>Dengan </a:t>
            </a:r>
            <a:r>
              <a:rPr lang="en-US" sz="9600" dirty="0">
                <a:latin typeface="+mj-lt"/>
                <a:cs typeface="Arial" pitchFamily="34" charset="0"/>
              </a:rPr>
              <a:t>Desentralisasi </a:t>
            </a:r>
            <a:r>
              <a:rPr lang="en-US" sz="9600" dirty="0" smtClean="0">
                <a:latin typeface="+mj-lt"/>
                <a:cs typeface="Arial" pitchFamily="34" charset="0"/>
              </a:rPr>
              <a:t>1903/</a:t>
            </a:r>
            <a:r>
              <a:rPr lang="en-US" sz="9600" dirty="0" err="1" smtClean="0">
                <a:latin typeface="+mj-lt"/>
                <a:cs typeface="Arial" pitchFamily="34" charset="0"/>
              </a:rPr>
              <a:t>Desa</a:t>
            </a:r>
            <a:r>
              <a:rPr lang="en-US" sz="9600" dirty="0" smtClean="0">
                <a:latin typeface="+mj-lt"/>
                <a:cs typeface="Arial" pitchFamily="34" charset="0"/>
              </a:rPr>
              <a:t> Wet 1904</a:t>
            </a:r>
            <a:r>
              <a:rPr lang="en-US" sz="9600" dirty="0">
                <a:latin typeface="+mj-lt"/>
                <a:cs typeface="Arial" pitchFamily="34" charset="0"/>
              </a:rPr>
              <a:t> </a:t>
            </a:r>
            <a:r>
              <a:rPr lang="en-US" sz="9600" dirty="0" err="1">
                <a:latin typeface="+mj-lt"/>
                <a:cs typeface="Arial" pitchFamily="34" charset="0"/>
              </a:rPr>
              <a:t>tidak</a:t>
            </a:r>
            <a:r>
              <a:rPr lang="en-US" sz="9600" dirty="0">
                <a:latin typeface="+mj-lt"/>
                <a:cs typeface="Arial" pitchFamily="34" charset="0"/>
              </a:rPr>
              <a:t> </a:t>
            </a:r>
            <a:r>
              <a:rPr lang="en-US" sz="9600" dirty="0" err="1">
                <a:latin typeface="+mj-lt"/>
                <a:cs typeface="Arial" pitchFamily="34" charset="0"/>
              </a:rPr>
              <a:t>bertujuan</a:t>
            </a:r>
            <a:r>
              <a:rPr lang="en-US" sz="9600" dirty="0">
                <a:latin typeface="+mj-lt"/>
                <a:cs typeface="Arial" pitchFamily="34" charset="0"/>
              </a:rPr>
              <a:t> </a:t>
            </a:r>
            <a:r>
              <a:rPr lang="en-US" sz="9600" dirty="0" err="1" smtClean="0">
                <a:latin typeface="+mj-lt"/>
                <a:cs typeface="Arial" pitchFamily="34" charset="0"/>
              </a:rPr>
              <a:t>melakukan</a:t>
            </a:r>
            <a:r>
              <a:rPr lang="en-US" sz="9600" dirty="0" smtClean="0">
                <a:latin typeface="+mj-lt"/>
                <a:cs typeface="Arial" pitchFamily="34" charset="0"/>
              </a:rPr>
              <a:t>  </a:t>
            </a:r>
            <a:r>
              <a:rPr lang="en-US" sz="9600" dirty="0" err="1">
                <a:latin typeface="+mj-lt"/>
                <a:cs typeface="Arial" pitchFamily="34" charset="0"/>
              </a:rPr>
              <a:t>modernisasi</a:t>
            </a:r>
            <a:r>
              <a:rPr lang="en-US" sz="9600" dirty="0">
                <a:latin typeface="+mj-lt"/>
                <a:cs typeface="Arial" pitchFamily="34" charset="0"/>
              </a:rPr>
              <a:t> </a:t>
            </a:r>
            <a:r>
              <a:rPr lang="en-US" sz="9600" dirty="0" err="1">
                <a:latin typeface="+mj-lt"/>
                <a:cs typeface="Arial" pitchFamily="34" charset="0"/>
              </a:rPr>
              <a:t>pemerintahan</a:t>
            </a:r>
            <a:r>
              <a:rPr lang="en-US" sz="9600" dirty="0">
                <a:latin typeface="+mj-lt"/>
                <a:cs typeface="Arial" pitchFamily="34" charset="0"/>
              </a:rPr>
              <a:t> </a:t>
            </a:r>
            <a:r>
              <a:rPr lang="en-US" sz="9600" dirty="0" err="1" smtClean="0">
                <a:latin typeface="+mj-lt"/>
                <a:cs typeface="Arial" pitchFamily="34" charset="0"/>
              </a:rPr>
              <a:t>dan</a:t>
            </a:r>
            <a:r>
              <a:rPr lang="en-US" sz="9600" dirty="0" smtClean="0">
                <a:latin typeface="+mj-lt"/>
                <a:cs typeface="Arial" pitchFamily="34" charset="0"/>
              </a:rPr>
              <a:t> </a:t>
            </a:r>
            <a:r>
              <a:rPr lang="en-US" sz="9600" dirty="0" err="1" smtClean="0">
                <a:latin typeface="+mj-lt"/>
                <a:cs typeface="Arial" pitchFamily="34" charset="0"/>
              </a:rPr>
              <a:t>meningkatkan</a:t>
            </a:r>
            <a:r>
              <a:rPr lang="en-US" sz="9600" dirty="0" smtClean="0">
                <a:latin typeface="+mj-lt"/>
                <a:cs typeface="Arial" pitchFamily="34" charset="0"/>
              </a:rPr>
              <a:t> </a:t>
            </a:r>
            <a:r>
              <a:rPr lang="en-US" sz="9600" dirty="0" err="1" smtClean="0">
                <a:latin typeface="+mj-lt"/>
                <a:cs typeface="Arial" pitchFamily="34" charset="0"/>
              </a:rPr>
              <a:t>kesejahteraan</a:t>
            </a:r>
            <a:r>
              <a:rPr lang="en-US" sz="9600" dirty="0" smtClean="0">
                <a:latin typeface="+mj-lt"/>
                <a:cs typeface="Arial" pitchFamily="34" charset="0"/>
              </a:rPr>
              <a:t> </a:t>
            </a:r>
            <a:r>
              <a:rPr lang="en-US" sz="9600" dirty="0" err="1" smtClean="0">
                <a:latin typeface="+mj-lt"/>
                <a:cs typeface="Arial" pitchFamily="34" charset="0"/>
              </a:rPr>
              <a:t>rakyat</a:t>
            </a:r>
            <a:r>
              <a:rPr lang="en-US" sz="9600" dirty="0" smtClean="0">
                <a:latin typeface="+mj-lt"/>
                <a:cs typeface="Arial" pitchFamily="34" charset="0"/>
              </a:rPr>
              <a:t> </a:t>
            </a:r>
            <a:r>
              <a:rPr lang="en-US" sz="9600" dirty="0" err="1" smtClean="0">
                <a:latin typeface="+mj-lt"/>
                <a:cs typeface="Arial" pitchFamily="34" charset="0"/>
              </a:rPr>
              <a:t>dan</a:t>
            </a:r>
            <a:r>
              <a:rPr lang="en-US" sz="9600" dirty="0" smtClean="0">
                <a:latin typeface="+mj-lt"/>
                <a:cs typeface="Arial" pitchFamily="34" charset="0"/>
              </a:rPr>
              <a:t> </a:t>
            </a:r>
            <a:r>
              <a:rPr lang="en-US" sz="9600" dirty="0" err="1" smtClean="0">
                <a:latin typeface="+mj-lt"/>
                <a:cs typeface="Arial" pitchFamily="34" charset="0"/>
              </a:rPr>
              <a:t>bukti</a:t>
            </a:r>
            <a:r>
              <a:rPr lang="en-US" sz="9600" dirty="0" smtClean="0">
                <a:latin typeface="+mj-lt"/>
                <a:cs typeface="Arial" pitchFamily="34" charset="0"/>
              </a:rPr>
              <a:t> </a:t>
            </a:r>
            <a:r>
              <a:rPr lang="en-US" sz="9600" dirty="0" err="1" smtClean="0">
                <a:latin typeface="+mj-lt"/>
                <a:cs typeface="Arial" pitchFamily="34" charset="0"/>
              </a:rPr>
              <a:t>kongkritnya</a:t>
            </a:r>
            <a:r>
              <a:rPr lang="en-US" sz="9600" dirty="0" smtClean="0">
                <a:latin typeface="+mj-lt"/>
                <a:cs typeface="Arial" pitchFamily="34" charset="0"/>
              </a:rPr>
              <a:t> </a:t>
            </a:r>
            <a:r>
              <a:rPr lang="en-US" sz="9600" dirty="0" err="1">
                <a:latin typeface="+mj-lt"/>
              </a:rPr>
              <a:t>pemerintahan</a:t>
            </a:r>
            <a:r>
              <a:rPr lang="en-US" sz="9600" dirty="0">
                <a:latin typeface="+mj-lt"/>
              </a:rPr>
              <a:t> </a:t>
            </a:r>
            <a:r>
              <a:rPr lang="en-US" sz="9600" dirty="0" err="1">
                <a:latin typeface="+mj-lt"/>
              </a:rPr>
              <a:t>Hindia</a:t>
            </a:r>
            <a:r>
              <a:rPr lang="en-US" sz="9600" dirty="0">
                <a:latin typeface="+mj-lt"/>
              </a:rPr>
              <a:t> </a:t>
            </a:r>
            <a:r>
              <a:rPr lang="en-US" sz="9600" dirty="0" err="1">
                <a:latin typeface="+mj-lt"/>
              </a:rPr>
              <a:t>Belanda</a:t>
            </a:r>
            <a:r>
              <a:rPr lang="en-US" sz="9600" dirty="0">
                <a:latin typeface="+mj-lt"/>
              </a:rPr>
              <a:t> </a:t>
            </a:r>
            <a:r>
              <a:rPr lang="en-US" sz="9600" dirty="0" err="1" smtClean="0">
                <a:latin typeface="+mj-lt"/>
              </a:rPr>
              <a:t>melakukan</a:t>
            </a:r>
            <a:r>
              <a:rPr lang="en-US" sz="9600" dirty="0" smtClean="0">
                <a:latin typeface="+mj-lt"/>
              </a:rPr>
              <a:t> </a:t>
            </a:r>
            <a:r>
              <a:rPr lang="en-US" sz="9600" dirty="0" err="1" smtClean="0">
                <a:latin typeface="+mj-lt"/>
              </a:rPr>
              <a:t>tanam</a:t>
            </a:r>
            <a:r>
              <a:rPr lang="en-US" sz="9600" dirty="0" smtClean="0">
                <a:latin typeface="+mj-lt"/>
              </a:rPr>
              <a:t> </a:t>
            </a:r>
            <a:r>
              <a:rPr lang="en-US" sz="9600" dirty="0" err="1" smtClean="0">
                <a:latin typeface="+mj-lt"/>
              </a:rPr>
              <a:t>paksa</a:t>
            </a:r>
            <a:r>
              <a:rPr lang="en-US" sz="9600" dirty="0" smtClean="0">
                <a:latin typeface="+mj-lt"/>
              </a:rPr>
              <a:t> di </a:t>
            </a:r>
            <a:r>
              <a:rPr lang="en-US" sz="9600" dirty="0" err="1" smtClean="0">
                <a:latin typeface="+mj-lt"/>
              </a:rPr>
              <a:t>P.Jawa</a:t>
            </a:r>
            <a:r>
              <a:rPr lang="en-US" sz="9600" dirty="0" smtClean="0">
                <a:latin typeface="+mj-lt"/>
              </a:rPr>
              <a:t> </a:t>
            </a:r>
            <a:r>
              <a:rPr lang="en-US" sz="9600" dirty="0" err="1" smtClean="0">
                <a:latin typeface="+mj-lt"/>
              </a:rPr>
              <a:t>untuk</a:t>
            </a:r>
            <a:r>
              <a:rPr lang="en-US" sz="9600" dirty="0" smtClean="0">
                <a:latin typeface="+mj-lt"/>
              </a:rPr>
              <a:t> </a:t>
            </a:r>
            <a:r>
              <a:rPr lang="en-US" sz="9600" dirty="0" err="1" smtClean="0">
                <a:latin typeface="+mj-lt"/>
              </a:rPr>
              <a:t>mengisi</a:t>
            </a:r>
            <a:r>
              <a:rPr lang="en-US" sz="9600" dirty="0" smtClean="0">
                <a:latin typeface="+mj-lt"/>
              </a:rPr>
              <a:t> </a:t>
            </a:r>
            <a:r>
              <a:rPr lang="en-US" sz="9600" dirty="0" err="1" smtClean="0">
                <a:latin typeface="+mj-lt"/>
              </a:rPr>
              <a:t>kekosongan</a:t>
            </a:r>
            <a:r>
              <a:rPr lang="en-US" sz="9600" dirty="0" smtClean="0">
                <a:latin typeface="+mj-lt"/>
              </a:rPr>
              <a:t> </a:t>
            </a:r>
            <a:r>
              <a:rPr lang="en-US" sz="9600" dirty="0" err="1" smtClean="0">
                <a:latin typeface="+mj-lt"/>
              </a:rPr>
              <a:t>kas</a:t>
            </a:r>
            <a:r>
              <a:rPr lang="en-US" sz="9600" dirty="0" smtClean="0">
                <a:latin typeface="+mj-lt"/>
              </a:rPr>
              <a:t> </a:t>
            </a:r>
            <a:r>
              <a:rPr lang="en-US" sz="9600" dirty="0" err="1" smtClean="0">
                <a:latin typeface="+mj-lt"/>
              </a:rPr>
              <a:t>kerajaan</a:t>
            </a:r>
            <a:r>
              <a:rPr lang="en-US" sz="9600" dirty="0" smtClean="0">
                <a:latin typeface="+mj-lt"/>
              </a:rPr>
              <a:t> </a:t>
            </a:r>
            <a:r>
              <a:rPr lang="en-US" sz="9600" dirty="0" err="1" smtClean="0">
                <a:latin typeface="+mj-lt"/>
              </a:rPr>
              <a:t>Belanda</a:t>
            </a:r>
            <a:endParaRPr lang="en-US" sz="9600" dirty="0" smtClean="0">
              <a:latin typeface="+mj-lt"/>
            </a:endParaRPr>
          </a:p>
          <a:p>
            <a:r>
              <a:rPr lang="en-US" sz="9600" dirty="0">
                <a:latin typeface="+mj-lt"/>
              </a:rPr>
              <a:t>Dengan </a:t>
            </a:r>
            <a:r>
              <a:rPr lang="en-US" sz="9600" dirty="0">
                <a:latin typeface="+mj-lt"/>
                <a:cs typeface="Arial" pitchFamily="34" charset="0"/>
              </a:rPr>
              <a:t>Desentralisasi 1903/</a:t>
            </a:r>
            <a:r>
              <a:rPr lang="en-US" sz="9600" dirty="0" err="1">
                <a:latin typeface="+mj-lt"/>
                <a:cs typeface="Arial" pitchFamily="34" charset="0"/>
              </a:rPr>
              <a:t>Desa</a:t>
            </a:r>
            <a:r>
              <a:rPr lang="en-US" sz="9600" dirty="0">
                <a:latin typeface="+mj-lt"/>
                <a:cs typeface="Arial" pitchFamily="34" charset="0"/>
              </a:rPr>
              <a:t> Wet </a:t>
            </a:r>
            <a:r>
              <a:rPr lang="en-US" sz="9600" dirty="0" smtClean="0">
                <a:latin typeface="+mj-lt"/>
                <a:cs typeface="Arial" pitchFamily="34" charset="0"/>
              </a:rPr>
              <a:t>1904</a:t>
            </a:r>
            <a:r>
              <a:rPr lang="en-US" sz="9600" dirty="0">
                <a:latin typeface="+mj-lt"/>
              </a:rPr>
              <a:t> </a:t>
            </a:r>
            <a:r>
              <a:rPr lang="en-US" sz="9600" dirty="0" err="1">
                <a:latin typeface="+mj-lt"/>
              </a:rPr>
              <a:t>pemerintahan</a:t>
            </a:r>
            <a:r>
              <a:rPr lang="en-US" sz="9600" dirty="0">
                <a:latin typeface="+mj-lt"/>
              </a:rPr>
              <a:t> </a:t>
            </a:r>
            <a:r>
              <a:rPr lang="en-US" sz="9600" dirty="0" err="1">
                <a:latin typeface="+mj-lt"/>
              </a:rPr>
              <a:t>Hindia</a:t>
            </a:r>
            <a:r>
              <a:rPr lang="en-US" sz="9600" dirty="0">
                <a:latin typeface="+mj-lt"/>
              </a:rPr>
              <a:t> </a:t>
            </a:r>
            <a:r>
              <a:rPr lang="en-US" sz="9600" dirty="0" err="1">
                <a:latin typeface="+mj-lt"/>
              </a:rPr>
              <a:t>Belanda</a:t>
            </a:r>
            <a:r>
              <a:rPr lang="en-US" sz="9600" dirty="0">
                <a:latin typeface="+mj-lt"/>
              </a:rPr>
              <a:t> </a:t>
            </a:r>
            <a:r>
              <a:rPr lang="en-US" sz="9600" dirty="0" err="1" smtClean="0">
                <a:latin typeface="+mj-lt"/>
              </a:rPr>
              <a:t>menerapkan</a:t>
            </a:r>
            <a:r>
              <a:rPr lang="en-US" sz="9600" dirty="0" smtClean="0">
                <a:latin typeface="+mj-lt"/>
              </a:rPr>
              <a:t> </a:t>
            </a:r>
            <a:r>
              <a:rPr lang="en-US" sz="9600" dirty="0" err="1" smtClean="0">
                <a:latin typeface="+mj-lt"/>
              </a:rPr>
              <a:t>sistem</a:t>
            </a:r>
            <a:r>
              <a:rPr lang="en-US" sz="9600" dirty="0" smtClean="0">
                <a:latin typeface="+mj-lt"/>
              </a:rPr>
              <a:t> </a:t>
            </a:r>
            <a:r>
              <a:rPr lang="en-US" sz="9600" dirty="0" err="1" smtClean="0">
                <a:latin typeface="+mj-lt"/>
              </a:rPr>
              <a:t>pemerintahan</a:t>
            </a:r>
            <a:r>
              <a:rPr lang="en-US" sz="9600" dirty="0" smtClean="0">
                <a:latin typeface="+mj-lt"/>
              </a:rPr>
              <a:t> </a:t>
            </a:r>
            <a:r>
              <a:rPr lang="en-US" sz="9600" dirty="0" err="1" smtClean="0">
                <a:latin typeface="+mj-lt"/>
              </a:rPr>
              <a:t>tidak</a:t>
            </a:r>
            <a:r>
              <a:rPr lang="en-US" sz="9600" dirty="0" smtClean="0">
                <a:latin typeface="+mj-lt"/>
              </a:rPr>
              <a:t> </a:t>
            </a:r>
            <a:r>
              <a:rPr lang="en-US" sz="9600" dirty="0" err="1" smtClean="0">
                <a:latin typeface="+mj-lt"/>
              </a:rPr>
              <a:t>langsung</a:t>
            </a:r>
            <a:r>
              <a:rPr lang="en-US" sz="9600" dirty="0" smtClean="0">
                <a:latin typeface="+mj-lt"/>
              </a:rPr>
              <a:t> </a:t>
            </a:r>
            <a:r>
              <a:rPr lang="en-US" sz="9600" dirty="0" err="1" smtClean="0">
                <a:latin typeface="+mj-lt"/>
              </a:rPr>
              <a:t>guna</a:t>
            </a:r>
            <a:r>
              <a:rPr lang="en-US" sz="9600" dirty="0" smtClean="0">
                <a:latin typeface="+mj-lt"/>
              </a:rPr>
              <a:t> </a:t>
            </a:r>
            <a:r>
              <a:rPr lang="en-US" sz="9600" dirty="0" err="1" smtClean="0">
                <a:latin typeface="+mj-lt"/>
              </a:rPr>
              <a:t>untuk</a:t>
            </a:r>
            <a:r>
              <a:rPr lang="en-US" sz="9600" dirty="0" smtClean="0">
                <a:latin typeface="+mj-lt"/>
              </a:rPr>
              <a:t> </a:t>
            </a:r>
            <a:r>
              <a:rPr lang="en-US" sz="9600" dirty="0" err="1" smtClean="0">
                <a:latin typeface="+mj-lt"/>
              </a:rPr>
              <a:t>memanfaatkan</a:t>
            </a:r>
            <a:r>
              <a:rPr lang="en-US" sz="9600" dirty="0" smtClean="0">
                <a:latin typeface="+mj-lt"/>
              </a:rPr>
              <a:t> </a:t>
            </a:r>
            <a:r>
              <a:rPr lang="en-US" sz="9600" dirty="0" err="1" smtClean="0">
                <a:latin typeface="+mj-lt"/>
              </a:rPr>
              <a:t>pengaruh</a:t>
            </a:r>
            <a:r>
              <a:rPr lang="en-US" sz="9600" dirty="0" smtClean="0">
                <a:latin typeface="+mj-lt"/>
              </a:rPr>
              <a:t> </a:t>
            </a:r>
            <a:r>
              <a:rPr lang="en-US" sz="9600" dirty="0" err="1" smtClean="0">
                <a:latin typeface="+mj-lt"/>
              </a:rPr>
              <a:t>para</a:t>
            </a:r>
            <a:r>
              <a:rPr lang="en-US" sz="9600" dirty="0" smtClean="0">
                <a:latin typeface="+mj-lt"/>
              </a:rPr>
              <a:t> </a:t>
            </a:r>
            <a:r>
              <a:rPr lang="en-US" sz="9600" dirty="0" err="1" smtClean="0">
                <a:latin typeface="+mj-lt"/>
              </a:rPr>
              <a:t>elit</a:t>
            </a:r>
            <a:r>
              <a:rPr lang="en-US" sz="9600" dirty="0" smtClean="0">
                <a:latin typeface="+mj-lt"/>
              </a:rPr>
              <a:t> </a:t>
            </a:r>
            <a:r>
              <a:rPr lang="en-US" sz="9600" dirty="0" err="1" smtClean="0">
                <a:latin typeface="+mj-lt"/>
              </a:rPr>
              <a:t>lokal</a:t>
            </a:r>
            <a:r>
              <a:rPr lang="en-US" sz="9600" dirty="0" smtClean="0">
                <a:latin typeface="+mj-lt"/>
              </a:rPr>
              <a:t> </a:t>
            </a:r>
            <a:r>
              <a:rPr lang="en-US" sz="9600" dirty="0" err="1" smtClean="0">
                <a:latin typeface="+mj-lt"/>
              </a:rPr>
              <a:t>untuk</a:t>
            </a:r>
            <a:r>
              <a:rPr lang="en-US" sz="9600" dirty="0" smtClean="0">
                <a:latin typeface="+mj-lt"/>
              </a:rPr>
              <a:t> </a:t>
            </a:r>
            <a:r>
              <a:rPr lang="en-US" sz="9600" dirty="0" err="1" smtClean="0">
                <a:latin typeface="+mj-lt"/>
              </a:rPr>
              <a:t>mmemaksimalkan</a:t>
            </a:r>
            <a:r>
              <a:rPr lang="en-US" sz="9600" dirty="0" smtClean="0">
                <a:latin typeface="+mj-lt"/>
              </a:rPr>
              <a:t> </a:t>
            </a:r>
            <a:r>
              <a:rPr lang="en-US" sz="9600" dirty="0" err="1" smtClean="0">
                <a:latin typeface="+mj-lt"/>
              </a:rPr>
              <a:t>keuntungan</a:t>
            </a:r>
            <a:r>
              <a:rPr lang="en-US" sz="9600" dirty="0" smtClean="0">
                <a:latin typeface="+mj-lt"/>
              </a:rPr>
              <a:t> politik </a:t>
            </a:r>
            <a:r>
              <a:rPr lang="en-US" sz="9600" dirty="0" err="1" smtClean="0">
                <a:latin typeface="+mj-lt"/>
              </a:rPr>
              <a:t>tanam</a:t>
            </a:r>
            <a:r>
              <a:rPr lang="en-US" sz="9600" dirty="0" smtClean="0">
                <a:latin typeface="+mj-lt"/>
              </a:rPr>
              <a:t> </a:t>
            </a:r>
            <a:r>
              <a:rPr lang="en-US" sz="9600" dirty="0" err="1" smtClean="0">
                <a:latin typeface="+mj-lt"/>
              </a:rPr>
              <a:t>paksa</a:t>
            </a:r>
            <a:r>
              <a:rPr lang="en-US" sz="9600" dirty="0" smtClean="0">
                <a:latin typeface="+mj-lt"/>
              </a:rPr>
              <a:t> </a:t>
            </a:r>
            <a:r>
              <a:rPr lang="en-US" sz="9600" dirty="0" err="1" smtClean="0">
                <a:latin typeface="+mj-lt"/>
              </a:rPr>
              <a:t>dengan</a:t>
            </a:r>
            <a:r>
              <a:rPr lang="en-US" sz="9600" dirty="0" smtClean="0">
                <a:latin typeface="+mj-lt"/>
              </a:rPr>
              <a:t> tenaga </a:t>
            </a:r>
            <a:r>
              <a:rPr lang="en-US" sz="9600" dirty="0" err="1" smtClean="0">
                <a:latin typeface="+mj-lt"/>
              </a:rPr>
              <a:t>kerja</a:t>
            </a:r>
            <a:r>
              <a:rPr lang="en-US" sz="9600" dirty="0" smtClean="0">
                <a:latin typeface="+mj-lt"/>
              </a:rPr>
              <a:t> yang </a:t>
            </a:r>
            <a:r>
              <a:rPr lang="en-US" sz="9600" dirty="0" err="1" smtClean="0">
                <a:latin typeface="+mj-lt"/>
              </a:rPr>
              <a:t>murah</a:t>
            </a:r>
            <a:r>
              <a:rPr lang="en-US" sz="9600" dirty="0" smtClean="0">
                <a:latin typeface="+mj-lt"/>
              </a:rPr>
              <a:t>. </a:t>
            </a:r>
          </a:p>
          <a:p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2514318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001000" cy="868362"/>
          </a:xfrm>
        </p:spPr>
        <p:txBody>
          <a:bodyPr>
            <a:normAutofit fontScale="90000"/>
          </a:bodyPr>
          <a:lstStyle/>
          <a:p>
            <a:r>
              <a:rPr lang="en-US" sz="3200" b="1" dirty="0" smtClean="0">
                <a:cs typeface="Arial" pitchFamily="34" charset="0"/>
              </a:rPr>
              <a:t>Pemerintahan </a:t>
            </a:r>
            <a:r>
              <a:rPr lang="en-US" sz="3200" b="1" dirty="0">
                <a:cs typeface="Arial" pitchFamily="34" charset="0"/>
              </a:rPr>
              <a:t>Daerah </a:t>
            </a:r>
            <a:r>
              <a:rPr lang="en-US" sz="3200" b="1" dirty="0" err="1" smtClean="0">
                <a:cs typeface="Arial" pitchFamily="34" charset="0"/>
              </a:rPr>
              <a:t>Masa</a:t>
            </a:r>
            <a:r>
              <a:rPr lang="en-US" sz="3200" b="1" dirty="0" smtClean="0">
                <a:cs typeface="Arial" pitchFamily="34" charset="0"/>
              </a:rPr>
              <a:t> </a:t>
            </a:r>
            <a:r>
              <a:rPr lang="en-US" sz="3200" b="1" dirty="0" smtClean="0">
                <a:cs typeface="Arial" pitchFamily="34" charset="0"/>
              </a:rPr>
              <a:t>Pemerintahan </a:t>
            </a:r>
            <a:r>
              <a:rPr lang="en-US" sz="3200" b="1" dirty="0" err="1" smtClean="0">
                <a:cs typeface="Arial" pitchFamily="34" charset="0"/>
              </a:rPr>
              <a:t>Jepang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8001000" cy="5105400"/>
          </a:xfrm>
        </p:spPr>
        <p:txBody>
          <a:bodyPr>
            <a:normAutofit fontScale="70000" lnSpcReduction="20000"/>
          </a:bodyPr>
          <a:lstStyle/>
          <a:p>
            <a:r>
              <a:rPr lang="en-US" dirty="0" err="1">
                <a:latin typeface="+mj-lt"/>
                <a:cs typeface="Arial" pitchFamily="34" charset="0"/>
              </a:rPr>
              <a:t>Pada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tahun</a:t>
            </a:r>
            <a:r>
              <a:rPr lang="en-US" dirty="0">
                <a:latin typeface="+mj-lt"/>
                <a:cs typeface="Arial" pitchFamily="34" charset="0"/>
              </a:rPr>
              <a:t> 1942 </a:t>
            </a:r>
            <a:r>
              <a:rPr lang="en-US" dirty="0" err="1">
                <a:latin typeface="+mj-lt"/>
                <a:cs typeface="Arial" pitchFamily="34" charset="0"/>
              </a:rPr>
              <a:t>Jepang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berkuasa</a:t>
            </a:r>
            <a:r>
              <a:rPr lang="en-US" dirty="0">
                <a:latin typeface="+mj-lt"/>
                <a:cs typeface="Arial" pitchFamily="34" charset="0"/>
              </a:rPr>
              <a:t> di Indonesia. </a:t>
            </a:r>
            <a:r>
              <a:rPr lang="en-US" dirty="0" err="1">
                <a:latin typeface="+mj-lt"/>
                <a:cs typeface="Arial" pitchFamily="34" charset="0"/>
              </a:rPr>
              <a:t>Seluruh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Jawa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dan</a:t>
            </a:r>
            <a:r>
              <a:rPr lang="en-US" dirty="0">
                <a:latin typeface="+mj-lt"/>
                <a:cs typeface="Arial" pitchFamily="34" charset="0"/>
              </a:rPr>
              <a:t> Madura </a:t>
            </a:r>
            <a:r>
              <a:rPr lang="en-US" dirty="0" err="1">
                <a:latin typeface="+mj-lt"/>
                <a:cs typeface="Arial" pitchFamily="34" charset="0"/>
              </a:rPr>
              <a:t>kecuali</a:t>
            </a:r>
            <a:r>
              <a:rPr lang="en-US" dirty="0">
                <a:latin typeface="+mj-lt"/>
                <a:cs typeface="Arial" pitchFamily="34" charset="0"/>
              </a:rPr>
              <a:t> Surakarta </a:t>
            </a:r>
            <a:r>
              <a:rPr lang="en-US" dirty="0" err="1">
                <a:latin typeface="+mj-lt"/>
                <a:cs typeface="Arial" pitchFamily="34" charset="0"/>
              </a:rPr>
              <a:t>dan</a:t>
            </a:r>
            <a:r>
              <a:rPr lang="en-US" dirty="0">
                <a:latin typeface="+mj-lt"/>
                <a:cs typeface="Arial" pitchFamily="34" charset="0"/>
              </a:rPr>
              <a:t> Yogyakarta </a:t>
            </a:r>
            <a:r>
              <a:rPr lang="en-US" dirty="0" err="1">
                <a:latin typeface="+mj-lt"/>
                <a:cs typeface="Arial" pitchFamily="34" charset="0"/>
              </a:rPr>
              <a:t>secara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administratif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terbagi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dalam</a:t>
            </a:r>
            <a:r>
              <a:rPr lang="en-US" b="1" dirty="0">
                <a:latin typeface="+mj-lt"/>
                <a:cs typeface="Arial" pitchFamily="34" charset="0"/>
              </a:rPr>
              <a:t> </a:t>
            </a:r>
            <a:r>
              <a:rPr lang="en-US" b="1" dirty="0" err="1">
                <a:latin typeface="+mj-lt"/>
                <a:cs typeface="Arial" pitchFamily="34" charset="0"/>
              </a:rPr>
              <a:t>Syu</a:t>
            </a:r>
            <a:r>
              <a:rPr lang="id-ID" b="1" u="sng" dirty="0">
                <a:latin typeface="+mj-lt"/>
                <a:cs typeface="Arial" pitchFamily="34" charset="0"/>
                <a:hlinkClick r:id="rId2" tooltip="Karesidenan"/>
              </a:rPr>
              <a:t> </a:t>
            </a:r>
            <a:r>
              <a:rPr lang="en-US" u="sng" dirty="0">
                <a:latin typeface="+mj-lt"/>
                <a:cs typeface="Arial" pitchFamily="34" charset="0"/>
                <a:hlinkClick r:id="rId2" tooltip="Karesidenan"/>
              </a:rPr>
              <a:t>(</a:t>
            </a:r>
            <a:r>
              <a:rPr lang="id-ID" u="sng" dirty="0">
                <a:latin typeface="+mj-lt"/>
                <a:cs typeface="Arial" pitchFamily="34" charset="0"/>
                <a:hlinkClick r:id="rId2" tooltip="Karesidenan"/>
              </a:rPr>
              <a:t>Karesidenan</a:t>
            </a:r>
            <a:r>
              <a:rPr lang="en-US" u="sng" dirty="0">
                <a:latin typeface="+mj-lt"/>
                <a:cs typeface="Arial" pitchFamily="34" charset="0"/>
              </a:rPr>
              <a:t>)</a:t>
            </a:r>
            <a:r>
              <a:rPr lang="en-US" dirty="0">
                <a:latin typeface="+mj-lt"/>
                <a:cs typeface="Arial" pitchFamily="34" charset="0"/>
              </a:rPr>
              <a:t>, </a:t>
            </a:r>
            <a:r>
              <a:rPr lang="en-US" b="1" dirty="0">
                <a:latin typeface="+mj-lt"/>
                <a:cs typeface="Arial" pitchFamily="34" charset="0"/>
              </a:rPr>
              <a:t>Ken </a:t>
            </a:r>
            <a:r>
              <a:rPr lang="en-US" b="1" dirty="0" err="1">
                <a:latin typeface="+mj-lt"/>
                <a:cs typeface="Arial" pitchFamily="34" charset="0"/>
              </a:rPr>
              <a:t>dan</a:t>
            </a:r>
            <a:r>
              <a:rPr lang="en-US" b="1" dirty="0">
                <a:latin typeface="+mj-lt"/>
                <a:cs typeface="Arial" pitchFamily="34" charset="0"/>
              </a:rPr>
              <a:t> Si</a:t>
            </a:r>
            <a:r>
              <a:rPr lang="id-ID" b="1" u="sng" dirty="0">
                <a:latin typeface="+mj-lt"/>
                <a:cs typeface="Arial" pitchFamily="34" charset="0"/>
                <a:hlinkClick r:id="rId3" tooltip="Kabupaten"/>
              </a:rPr>
              <a:t> </a:t>
            </a:r>
            <a:r>
              <a:rPr lang="en-US" u="sng" dirty="0">
                <a:latin typeface="+mj-lt"/>
                <a:cs typeface="Arial" pitchFamily="34" charset="0"/>
                <a:hlinkClick r:id="rId3" tooltip="Kabupaten"/>
              </a:rPr>
              <a:t>(</a:t>
            </a:r>
            <a:r>
              <a:rPr lang="id-ID" u="sng" dirty="0">
                <a:latin typeface="+mj-lt"/>
                <a:cs typeface="Arial" pitchFamily="34" charset="0"/>
                <a:hlinkClick r:id="rId3" tooltip="Kabupaten"/>
              </a:rPr>
              <a:t>Kabupaten</a:t>
            </a:r>
            <a:r>
              <a:rPr lang="id-ID" dirty="0">
                <a:latin typeface="+mj-lt"/>
                <a:cs typeface="Arial" pitchFamily="34" charset="0"/>
              </a:rPr>
              <a:t>/</a:t>
            </a:r>
            <a:r>
              <a:rPr lang="id-ID" u="sng" dirty="0">
                <a:latin typeface="+mj-lt"/>
                <a:cs typeface="Arial" pitchFamily="34" charset="0"/>
                <a:hlinkClick r:id="rId4" tooltip="Kota"/>
              </a:rPr>
              <a:t>Kota</a:t>
            </a:r>
            <a:r>
              <a:rPr lang="en-US" u="sng" dirty="0">
                <a:latin typeface="+mj-lt"/>
                <a:cs typeface="Arial" pitchFamily="34" charset="0"/>
              </a:rPr>
              <a:t>)</a:t>
            </a:r>
            <a:r>
              <a:rPr lang="en-US" dirty="0">
                <a:latin typeface="+mj-lt"/>
                <a:cs typeface="Arial" pitchFamily="34" charset="0"/>
              </a:rPr>
              <a:t>. </a:t>
            </a:r>
            <a:r>
              <a:rPr lang="en-US" b="1" dirty="0">
                <a:latin typeface="+mj-lt"/>
                <a:cs typeface="Arial" pitchFamily="34" charset="0"/>
              </a:rPr>
              <a:t>Gun</a:t>
            </a:r>
            <a:r>
              <a:rPr lang="id-ID" u="sng" dirty="0">
                <a:latin typeface="+mj-lt"/>
                <a:cs typeface="Arial" pitchFamily="34" charset="0"/>
                <a:hlinkClick r:id="rId5" tooltip="Kawedanan"/>
              </a:rPr>
              <a:t> </a:t>
            </a:r>
            <a:r>
              <a:rPr lang="en-US" u="sng" dirty="0">
                <a:latin typeface="+mj-lt"/>
                <a:cs typeface="Arial" pitchFamily="34" charset="0"/>
                <a:hlinkClick r:id="rId5" tooltip="Kawedanan"/>
              </a:rPr>
              <a:t>(</a:t>
            </a:r>
            <a:r>
              <a:rPr lang="id-ID" u="sng" dirty="0">
                <a:latin typeface="+mj-lt"/>
                <a:cs typeface="Arial" pitchFamily="34" charset="0"/>
                <a:hlinkClick r:id="rId5" tooltip="Kawedanan"/>
              </a:rPr>
              <a:t>Kawedanan</a:t>
            </a:r>
            <a:r>
              <a:rPr lang="en-US" u="sng" dirty="0">
                <a:latin typeface="+mj-lt"/>
                <a:cs typeface="Arial" pitchFamily="34" charset="0"/>
              </a:rPr>
              <a:t>)</a:t>
            </a:r>
            <a:r>
              <a:rPr lang="en-US" dirty="0">
                <a:latin typeface="+mj-lt"/>
                <a:cs typeface="Arial" pitchFamily="34" charset="0"/>
              </a:rPr>
              <a:t>, </a:t>
            </a:r>
            <a:r>
              <a:rPr lang="en-US" b="1" dirty="0">
                <a:latin typeface="+mj-lt"/>
                <a:cs typeface="Arial" pitchFamily="34" charset="0"/>
              </a:rPr>
              <a:t>Son</a:t>
            </a:r>
            <a:r>
              <a:rPr lang="en-US" dirty="0">
                <a:latin typeface="+mj-lt"/>
                <a:cs typeface="Arial" pitchFamily="34" charset="0"/>
              </a:rPr>
              <a:t> (</a:t>
            </a:r>
            <a:r>
              <a:rPr lang="id-ID" u="sng" dirty="0">
                <a:latin typeface="+mj-lt"/>
                <a:cs typeface="Arial" pitchFamily="34" charset="0"/>
                <a:hlinkClick r:id="rId6" tooltip="Kecamatan"/>
              </a:rPr>
              <a:t>Kecamatan </a:t>
            </a:r>
            <a:r>
              <a:rPr lang="en-US" u="sng" dirty="0">
                <a:latin typeface="+mj-lt"/>
                <a:cs typeface="Arial" pitchFamily="34" charset="0"/>
              </a:rPr>
              <a:t>) </a:t>
            </a:r>
            <a:r>
              <a:rPr lang="en-US" dirty="0" err="1">
                <a:latin typeface="+mj-lt"/>
                <a:cs typeface="Arial" pitchFamily="34" charset="0"/>
              </a:rPr>
              <a:t>dan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b="1" dirty="0">
                <a:latin typeface="+mj-lt"/>
                <a:cs typeface="Arial" pitchFamily="34" charset="0"/>
              </a:rPr>
              <a:t>Ku</a:t>
            </a:r>
            <a:r>
              <a:rPr lang="en-US" dirty="0">
                <a:latin typeface="+mj-lt"/>
                <a:cs typeface="Arial" pitchFamily="34" charset="0"/>
              </a:rPr>
              <a:t> (</a:t>
            </a:r>
            <a:r>
              <a:rPr lang="id-ID" u="sng" dirty="0">
                <a:latin typeface="+mj-lt"/>
                <a:cs typeface="Arial" pitchFamily="34" charset="0"/>
                <a:hlinkClick r:id="rId7" tooltip="Desa"/>
              </a:rPr>
              <a:t> Desa</a:t>
            </a:r>
            <a:r>
              <a:rPr lang="en-US" u="sng" dirty="0">
                <a:latin typeface="+mj-lt"/>
                <a:cs typeface="Arial" pitchFamily="34" charset="0"/>
              </a:rPr>
              <a:t>)</a:t>
            </a:r>
            <a:r>
              <a:rPr lang="en-US" dirty="0">
                <a:latin typeface="+mj-lt"/>
                <a:cs typeface="Arial" pitchFamily="34" charset="0"/>
              </a:rPr>
              <a:t>.</a:t>
            </a:r>
          </a:p>
          <a:p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Sistem</a:t>
            </a:r>
            <a:r>
              <a:rPr lang="en-US" dirty="0">
                <a:latin typeface="+mj-lt"/>
                <a:cs typeface="Arial" pitchFamily="34" charset="0"/>
              </a:rPr>
              <a:t> Pemerintah </a:t>
            </a:r>
            <a:r>
              <a:rPr lang="en-US" dirty="0" err="1">
                <a:latin typeface="+mj-lt"/>
                <a:cs typeface="Arial" pitchFamily="34" charset="0"/>
              </a:rPr>
              <a:t>Jepang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disusun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untuk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mendukung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perang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oleh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karena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itu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pendemokratisasian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pemerintahan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dihapuskan</a:t>
            </a:r>
            <a:r>
              <a:rPr lang="en-US" dirty="0">
                <a:latin typeface="+mj-lt"/>
                <a:cs typeface="Arial" pitchFamily="34" charset="0"/>
              </a:rPr>
              <a:t>, </a:t>
            </a:r>
            <a:r>
              <a:rPr lang="en-US" dirty="0" err="1">
                <a:latin typeface="+mj-lt"/>
                <a:cs typeface="Arial" pitchFamily="34" charset="0"/>
              </a:rPr>
              <a:t>akan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tetapi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untuk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b="1" dirty="0">
                <a:latin typeface="+mj-lt"/>
                <a:cs typeface="Arial" pitchFamily="34" charset="0"/>
              </a:rPr>
              <a:t>Ken </a:t>
            </a:r>
            <a:r>
              <a:rPr lang="en-US" b="1" dirty="0" err="1">
                <a:latin typeface="+mj-lt"/>
                <a:cs typeface="Arial" pitchFamily="34" charset="0"/>
              </a:rPr>
              <a:t>dan</a:t>
            </a:r>
            <a:r>
              <a:rPr lang="en-US" b="1" dirty="0">
                <a:latin typeface="+mj-lt"/>
                <a:cs typeface="Arial" pitchFamily="34" charset="0"/>
              </a:rPr>
              <a:t> Si </a:t>
            </a:r>
            <a:r>
              <a:rPr lang="en-US" b="1" dirty="0" err="1">
                <a:latin typeface="+mj-lt"/>
                <a:cs typeface="Arial" pitchFamily="34" charset="0"/>
              </a:rPr>
              <a:t>serta</a:t>
            </a:r>
            <a:r>
              <a:rPr lang="en-US" b="1" dirty="0">
                <a:latin typeface="+mj-lt"/>
                <a:cs typeface="Arial" pitchFamily="34" charset="0"/>
              </a:rPr>
              <a:t> </a:t>
            </a:r>
            <a:r>
              <a:rPr lang="en-US" b="1" dirty="0" err="1">
                <a:latin typeface="+mj-lt"/>
                <a:cs typeface="Arial" pitchFamily="34" charset="0"/>
              </a:rPr>
              <a:t>Tokbetu</a:t>
            </a:r>
            <a:r>
              <a:rPr lang="en-US" b="1" dirty="0">
                <a:latin typeface="+mj-lt"/>
                <a:cs typeface="Arial" pitchFamily="34" charset="0"/>
              </a:rPr>
              <a:t> Si</a:t>
            </a:r>
            <a:r>
              <a:rPr lang="id-ID" b="1" u="sng" dirty="0">
                <a:latin typeface="+mj-lt"/>
                <a:cs typeface="Arial" pitchFamily="34" charset="0"/>
                <a:hlinkClick r:id="rId3" tooltip="Kabupaten"/>
              </a:rPr>
              <a:t> </a:t>
            </a:r>
            <a:r>
              <a:rPr lang="en-US" u="sng" dirty="0">
                <a:latin typeface="+mj-lt"/>
                <a:cs typeface="Arial" pitchFamily="34" charset="0"/>
                <a:hlinkClick r:id="rId3" tooltip="Kabupaten"/>
              </a:rPr>
              <a:t>(</a:t>
            </a:r>
            <a:r>
              <a:rPr lang="id-ID" u="sng" dirty="0">
                <a:latin typeface="+mj-lt"/>
                <a:cs typeface="Arial" pitchFamily="34" charset="0"/>
                <a:hlinkClick r:id="rId3" tooltip="Kabupaten"/>
              </a:rPr>
              <a:t>Kabupaten</a:t>
            </a:r>
            <a:r>
              <a:rPr lang="id-ID" dirty="0">
                <a:latin typeface="+mj-lt"/>
                <a:cs typeface="Arial" pitchFamily="34" charset="0"/>
              </a:rPr>
              <a:t>/</a:t>
            </a:r>
            <a:r>
              <a:rPr lang="id-ID" u="sng" dirty="0">
                <a:latin typeface="+mj-lt"/>
                <a:cs typeface="Arial" pitchFamily="34" charset="0"/>
                <a:hlinkClick r:id="rId4" tooltip="Kota"/>
              </a:rPr>
              <a:t>Kota</a:t>
            </a:r>
            <a:r>
              <a:rPr lang="en-US" u="sng" dirty="0">
                <a:latin typeface="+mj-lt"/>
                <a:cs typeface="Arial" pitchFamily="34" charset="0"/>
              </a:rPr>
              <a:t>)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berhak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mengatur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dan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mengurus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rumah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tangganya</a:t>
            </a:r>
            <a:r>
              <a:rPr lang="en-US" dirty="0">
                <a:latin typeface="+mj-lt"/>
                <a:cs typeface="Arial" pitchFamily="34" charset="0"/>
              </a:rPr>
              <a:t> sendiri. Hal </a:t>
            </a:r>
            <a:r>
              <a:rPr lang="en-US" dirty="0" err="1">
                <a:latin typeface="+mj-lt"/>
                <a:cs typeface="Arial" pitchFamily="34" charset="0"/>
              </a:rPr>
              <a:t>ini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membuktikan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bahwa</a:t>
            </a:r>
            <a:r>
              <a:rPr lang="en-US" dirty="0">
                <a:latin typeface="+mj-lt"/>
                <a:cs typeface="Arial" pitchFamily="34" charset="0"/>
              </a:rPr>
              <a:t> Pemerintahan </a:t>
            </a:r>
            <a:r>
              <a:rPr lang="en-US" dirty="0" err="1">
                <a:latin typeface="+mj-lt"/>
                <a:cs typeface="Arial" pitchFamily="34" charset="0"/>
              </a:rPr>
              <a:t>Jepang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masih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melaksanakan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pendemokratisasian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dalam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pemerintahan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walaupun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terbatas</a:t>
            </a:r>
            <a:endParaRPr lang="en-US" dirty="0">
              <a:latin typeface="+mj-lt"/>
              <a:cs typeface="Arial" pitchFamily="34" charset="0"/>
            </a:endParaRPr>
          </a:p>
          <a:p>
            <a:pPr marL="514350" indent="-514350"/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b="1" dirty="0">
                <a:latin typeface="+mj-lt"/>
                <a:cs typeface="Arial" pitchFamily="34" charset="0"/>
              </a:rPr>
              <a:t>Ken </a:t>
            </a:r>
            <a:r>
              <a:rPr lang="en-US" b="1" dirty="0" err="1">
                <a:latin typeface="+mj-lt"/>
                <a:cs typeface="Arial" pitchFamily="34" charset="0"/>
              </a:rPr>
              <a:t>dan</a:t>
            </a:r>
            <a:r>
              <a:rPr lang="en-US" b="1" dirty="0">
                <a:latin typeface="+mj-lt"/>
                <a:cs typeface="Arial" pitchFamily="34" charset="0"/>
              </a:rPr>
              <a:t> Si (Kabupaten /Kota</a:t>
            </a:r>
            <a:r>
              <a:rPr lang="en-US" b="1" dirty="0" smtClean="0">
                <a:latin typeface="+mj-lt"/>
                <a:cs typeface="Arial" pitchFamily="34" charset="0"/>
              </a:rPr>
              <a:t>)</a:t>
            </a:r>
            <a:r>
              <a:rPr lang="id-ID" b="1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sebagai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daerah</a:t>
            </a:r>
            <a:r>
              <a:rPr lang="en-US" dirty="0">
                <a:latin typeface="+mj-lt"/>
                <a:cs typeface="Arial" pitchFamily="34" charset="0"/>
              </a:rPr>
              <a:t> yang </a:t>
            </a:r>
            <a:r>
              <a:rPr lang="en-US" dirty="0" err="1">
                <a:latin typeface="+mj-lt"/>
                <a:cs typeface="Arial" pitchFamily="34" charset="0"/>
              </a:rPr>
              <a:t>berhak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mengurus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rumah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tangganya</a:t>
            </a:r>
            <a:r>
              <a:rPr lang="en-US" dirty="0">
                <a:latin typeface="+mj-lt"/>
                <a:cs typeface="Arial" pitchFamily="34" charset="0"/>
              </a:rPr>
              <a:t> sendiri </a:t>
            </a:r>
            <a:r>
              <a:rPr lang="en-US" dirty="0" err="1">
                <a:latin typeface="+mj-lt"/>
                <a:cs typeface="Arial" pitchFamily="34" charset="0"/>
              </a:rPr>
              <a:t>dan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diberi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wewenang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untuk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membuat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peraturan</a:t>
            </a:r>
            <a:r>
              <a:rPr lang="en-US" dirty="0">
                <a:latin typeface="+mj-lt"/>
                <a:cs typeface="Arial" pitchFamily="34" charset="0"/>
              </a:rPr>
              <a:t> (</a:t>
            </a:r>
            <a:r>
              <a:rPr lang="en-US" b="1" dirty="0" err="1">
                <a:latin typeface="+mj-lt"/>
                <a:cs typeface="Arial" pitchFamily="34" charset="0"/>
              </a:rPr>
              <a:t>Zyoo</a:t>
            </a:r>
            <a:r>
              <a:rPr lang="en-US" b="1" dirty="0">
                <a:latin typeface="+mj-lt"/>
                <a:cs typeface="Arial" pitchFamily="34" charset="0"/>
              </a:rPr>
              <a:t> </a:t>
            </a:r>
            <a:r>
              <a:rPr lang="en-US" b="1" dirty="0" err="1">
                <a:latin typeface="+mj-lt"/>
                <a:cs typeface="Arial" pitchFamily="34" charset="0"/>
              </a:rPr>
              <a:t>Rei</a:t>
            </a:r>
            <a:r>
              <a:rPr lang="en-US" dirty="0">
                <a:latin typeface="+mj-lt"/>
                <a:cs typeface="Arial" pitchFamily="34" charset="0"/>
              </a:rPr>
              <a:t>) </a:t>
            </a:r>
            <a:r>
              <a:rPr lang="en-US" dirty="0" err="1">
                <a:latin typeface="+mj-lt"/>
                <a:cs typeface="Arial" pitchFamily="34" charset="0"/>
              </a:rPr>
              <a:t>tentang</a:t>
            </a:r>
            <a:r>
              <a:rPr lang="en-US" dirty="0">
                <a:latin typeface="+mj-lt"/>
                <a:cs typeface="Arial" pitchFamily="34" charset="0"/>
              </a:rPr>
              <a:t> urusan </a:t>
            </a:r>
            <a:r>
              <a:rPr lang="en-US" dirty="0" err="1">
                <a:latin typeface="+mj-lt"/>
                <a:cs typeface="Arial" pitchFamily="34" charset="0"/>
              </a:rPr>
              <a:t>pekerjaannya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masing</a:t>
            </a:r>
            <a:r>
              <a:rPr lang="en-US" dirty="0">
                <a:latin typeface="+mj-lt"/>
                <a:cs typeface="Arial" pitchFamily="34" charset="0"/>
              </a:rPr>
              <a:t>- </a:t>
            </a:r>
            <a:r>
              <a:rPr lang="en-US" dirty="0" err="1">
                <a:latin typeface="+mj-lt"/>
                <a:cs typeface="Arial" pitchFamily="34" charset="0"/>
              </a:rPr>
              <a:t>masing</a:t>
            </a:r>
            <a:r>
              <a:rPr lang="en-US" dirty="0">
                <a:latin typeface="+mj-lt"/>
                <a:cs typeface="Arial" pitchFamily="34" charset="0"/>
              </a:rPr>
              <a:t>. </a:t>
            </a:r>
          </a:p>
          <a:p>
            <a:pPr marL="514350" indent="-514350"/>
            <a:r>
              <a:rPr lang="en-US" dirty="0" err="1">
                <a:latin typeface="+mj-lt"/>
                <a:cs typeface="Arial" pitchFamily="34" charset="0"/>
              </a:rPr>
              <a:t>Pada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masa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akhir</a:t>
            </a:r>
            <a:r>
              <a:rPr lang="en-US" dirty="0">
                <a:latin typeface="+mj-lt"/>
                <a:cs typeface="Arial" pitchFamily="34" charset="0"/>
              </a:rPr>
              <a:t> Pemerintahan </a:t>
            </a:r>
            <a:r>
              <a:rPr lang="en-US" dirty="0" err="1">
                <a:latin typeface="+mj-lt"/>
                <a:cs typeface="Arial" pitchFamily="34" charset="0"/>
              </a:rPr>
              <a:t>Jepang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dibentuklah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Dewan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Kepulauan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Jawa</a:t>
            </a:r>
            <a:r>
              <a:rPr lang="en-US" dirty="0">
                <a:latin typeface="+mj-lt"/>
                <a:cs typeface="Arial" pitchFamily="34" charset="0"/>
              </a:rPr>
              <a:t> (</a:t>
            </a:r>
            <a:r>
              <a:rPr lang="en-US" dirty="0" err="1">
                <a:latin typeface="+mj-lt"/>
                <a:cs typeface="Arial" pitchFamily="34" charset="0"/>
              </a:rPr>
              <a:t>Cuco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Saingiin</a:t>
            </a:r>
            <a:r>
              <a:rPr lang="en-US" dirty="0">
                <a:latin typeface="+mj-lt"/>
                <a:cs typeface="Arial" pitchFamily="34" charset="0"/>
              </a:rPr>
              <a:t>) di </a:t>
            </a:r>
            <a:r>
              <a:rPr lang="en-US" dirty="0" err="1">
                <a:latin typeface="+mj-lt"/>
                <a:cs typeface="Arial" pitchFamily="34" charset="0"/>
              </a:rPr>
              <a:t>setiap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Syuu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dan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Tokobetu</a:t>
            </a:r>
            <a:r>
              <a:rPr lang="en-US" dirty="0">
                <a:latin typeface="+mj-lt"/>
                <a:cs typeface="Arial" pitchFamily="34" charset="0"/>
              </a:rPr>
              <a:t> Si, </a:t>
            </a:r>
            <a:r>
              <a:rPr lang="en-US" dirty="0" err="1">
                <a:latin typeface="+mj-lt"/>
                <a:cs typeface="Arial" pitchFamily="34" charset="0"/>
              </a:rPr>
              <a:t>akan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tetapi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kenyataanya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tidak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berfungsi</a:t>
            </a:r>
            <a:r>
              <a:rPr lang="en-US" dirty="0">
                <a:latin typeface="+mj-lt"/>
                <a:cs typeface="Arial" pitchFamily="34" charset="0"/>
              </a:rPr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75906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848600" cy="838200"/>
          </a:xfrm>
        </p:spPr>
        <p:txBody>
          <a:bodyPr>
            <a:normAutofit/>
          </a:bodyPr>
          <a:lstStyle/>
          <a:p>
            <a:r>
              <a:rPr lang="en-US" sz="3600" b="1" dirty="0" err="1" smtClean="0"/>
              <a:t>Struktur</a:t>
            </a:r>
            <a:r>
              <a:rPr lang="en-US" sz="3600" b="1" dirty="0" smtClean="0"/>
              <a:t> </a:t>
            </a:r>
            <a:r>
              <a:rPr lang="en-US" sz="3600" b="1" dirty="0" smtClean="0"/>
              <a:t>Pemerintahan</a:t>
            </a:r>
            <a:r>
              <a:rPr lang="id-ID" sz="3600" b="1" dirty="0" smtClean="0"/>
              <a:t> </a:t>
            </a:r>
            <a:r>
              <a:rPr lang="en-US" sz="3600" b="1" dirty="0" err="1">
                <a:cs typeface="Arial" pitchFamily="34" charset="0"/>
              </a:rPr>
              <a:t>Masa</a:t>
            </a:r>
            <a:r>
              <a:rPr lang="en-US" sz="3600" b="1" dirty="0">
                <a:cs typeface="Arial" pitchFamily="34" charset="0"/>
              </a:rPr>
              <a:t> </a:t>
            </a:r>
            <a:r>
              <a:rPr lang="en-US" sz="3600" b="1" dirty="0" err="1" smtClean="0">
                <a:cs typeface="Arial" pitchFamily="34" charset="0"/>
              </a:rPr>
              <a:t>Jepang</a:t>
            </a:r>
            <a:r>
              <a:rPr lang="en-US" sz="3600" b="1" dirty="0" smtClean="0"/>
              <a:t> 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81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      </a:t>
            </a:r>
            <a:r>
              <a:rPr lang="en-US" sz="2400" b="1" dirty="0" smtClean="0"/>
              <a:t>Daerah                                                  Kota</a:t>
            </a:r>
          </a:p>
          <a:p>
            <a:pPr marL="0" indent="0">
              <a:buNone/>
            </a:pP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Syu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(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Karisidenan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)</a:t>
            </a:r>
            <a:r>
              <a:rPr lang="en-US" sz="1800" b="1" dirty="0" smtClean="0">
                <a:latin typeface="Arial" pitchFamily="34" charset="0"/>
                <a:cs typeface="Arial" pitchFamily="34" charset="0"/>
              </a:rPr>
              <a:t>                               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Syl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kota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 marL="0" indent="0">
              <a:buNone/>
            </a:pPr>
            <a:r>
              <a:rPr lang="en-US" sz="1800" dirty="0" smtClean="0"/>
              <a:t> </a:t>
            </a:r>
          </a:p>
          <a:p>
            <a:pPr marL="0" indent="0">
              <a:buNone/>
            </a:pPr>
            <a:r>
              <a:rPr lang="en-US" sz="1800" dirty="0" smtClean="0"/>
              <a:t>Si (</a:t>
            </a:r>
            <a:r>
              <a:rPr lang="en-US" sz="1800" dirty="0" err="1" smtClean="0"/>
              <a:t>Kotapraja</a:t>
            </a:r>
            <a:r>
              <a:rPr lang="en-US" sz="1800" dirty="0" smtClean="0"/>
              <a:t>)      Ken (Kabupaten)                 </a:t>
            </a:r>
            <a:r>
              <a:rPr lang="en-US" sz="1800" dirty="0" err="1" smtClean="0"/>
              <a:t>Syuocookan</a:t>
            </a:r>
            <a:r>
              <a:rPr lang="en-US" sz="1800" dirty="0" smtClean="0"/>
              <a:t> (</a:t>
            </a:r>
            <a:r>
              <a:rPr lang="en-US" sz="1800" dirty="0" err="1" smtClean="0"/>
              <a:t>pimpinan</a:t>
            </a:r>
            <a:r>
              <a:rPr lang="en-US" sz="1800" dirty="0" smtClean="0"/>
              <a:t> </a:t>
            </a:r>
            <a:r>
              <a:rPr lang="en-US" sz="1800" dirty="0" err="1" smtClean="0"/>
              <a:t>residen</a:t>
            </a:r>
            <a:r>
              <a:rPr lang="en-US" sz="1800" dirty="0" smtClean="0"/>
              <a:t>)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 smtClean="0"/>
              <a:t>Gun( </a:t>
            </a:r>
            <a:r>
              <a:rPr lang="en-US" sz="1800" dirty="0" err="1"/>
              <a:t>K</a:t>
            </a:r>
            <a:r>
              <a:rPr lang="en-US" sz="1800" dirty="0" err="1" smtClean="0"/>
              <a:t>awedanan</a:t>
            </a:r>
            <a:r>
              <a:rPr lang="en-US" sz="1800" dirty="0" smtClean="0"/>
              <a:t>)                                            </a:t>
            </a:r>
            <a:r>
              <a:rPr lang="en-US" sz="1800" dirty="0" err="1" smtClean="0"/>
              <a:t>Tokobetsusyl</a:t>
            </a:r>
            <a:r>
              <a:rPr lang="en-US" sz="1800" dirty="0" smtClean="0"/>
              <a:t> (Daerah Istimewa)</a:t>
            </a:r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r>
              <a:rPr lang="en-US" sz="1800" dirty="0" smtClean="0"/>
              <a:t>Son ( </a:t>
            </a:r>
            <a:r>
              <a:rPr lang="en-US" sz="1800" dirty="0" err="1" smtClean="0"/>
              <a:t>Asisten</a:t>
            </a:r>
            <a:r>
              <a:rPr lang="en-US" sz="1800" dirty="0" smtClean="0"/>
              <a:t> </a:t>
            </a:r>
            <a:r>
              <a:rPr lang="en-US" sz="1800" dirty="0" err="1" smtClean="0"/>
              <a:t>Kecamatan</a:t>
            </a:r>
            <a:r>
              <a:rPr lang="en-US" sz="1800" dirty="0" smtClean="0"/>
              <a:t>)                               Si-Co (</a:t>
            </a:r>
            <a:r>
              <a:rPr lang="en-US" sz="1800" dirty="0" err="1" smtClean="0"/>
              <a:t>Walikota</a:t>
            </a:r>
            <a:r>
              <a:rPr lang="en-US" sz="1800" dirty="0" smtClean="0"/>
              <a:t>)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 smtClean="0"/>
              <a:t>Ku ( </a:t>
            </a:r>
            <a:r>
              <a:rPr lang="en-US" sz="1800" dirty="0" err="1" smtClean="0"/>
              <a:t>Desa</a:t>
            </a:r>
            <a:r>
              <a:rPr lang="en-US" sz="1800" dirty="0" smtClean="0"/>
              <a:t> / </a:t>
            </a:r>
            <a:r>
              <a:rPr lang="en-US" sz="1800" dirty="0" err="1" smtClean="0"/>
              <a:t>Kelurahan</a:t>
            </a:r>
            <a:r>
              <a:rPr lang="en-US" sz="1800" dirty="0" smtClean="0"/>
              <a:t>)                                     </a:t>
            </a:r>
            <a:r>
              <a:rPr lang="en-US" sz="1800" dirty="0" err="1" smtClean="0"/>
              <a:t>Bunken</a:t>
            </a:r>
            <a:r>
              <a:rPr lang="en-US" sz="1800" dirty="0" smtClean="0"/>
              <a:t> ( Sub </a:t>
            </a:r>
            <a:r>
              <a:rPr lang="en-US" sz="1800" dirty="0" err="1" smtClean="0"/>
              <a:t>kabupaten</a:t>
            </a:r>
            <a:r>
              <a:rPr lang="en-US" sz="1800" dirty="0" smtClean="0"/>
              <a:t>)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 err="1" smtClean="0"/>
              <a:t>Aza</a:t>
            </a:r>
            <a:r>
              <a:rPr lang="en-US" sz="1800" dirty="0" smtClean="0"/>
              <a:t> ( </a:t>
            </a:r>
            <a:r>
              <a:rPr lang="en-US" sz="1800" dirty="0" err="1" smtClean="0"/>
              <a:t>Dusun</a:t>
            </a:r>
            <a:r>
              <a:rPr lang="en-US" sz="1800" dirty="0" smtClean="0"/>
              <a:t>)</a:t>
            </a:r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r>
              <a:rPr lang="en-US" sz="1800" dirty="0" err="1" smtClean="0"/>
              <a:t>Guml</a:t>
            </a:r>
            <a:r>
              <a:rPr lang="en-US" sz="1800" dirty="0" smtClean="0"/>
              <a:t> </a:t>
            </a:r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685800" y="2133600"/>
            <a:ext cx="577403" cy="3429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726583" y="2122868"/>
            <a:ext cx="1371600" cy="3429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H="1">
            <a:off x="1207395" y="2743200"/>
            <a:ext cx="1459605" cy="287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838200" y="3429000"/>
            <a:ext cx="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838200" y="4038600"/>
            <a:ext cx="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838200" y="4724400"/>
            <a:ext cx="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685800" y="2133600"/>
            <a:ext cx="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4876800" y="2122868"/>
            <a:ext cx="0" cy="3429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4914363" y="2668073"/>
            <a:ext cx="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4914363" y="3733800"/>
            <a:ext cx="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>
            <a:off x="4914363" y="3429000"/>
            <a:ext cx="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4914363" y="4038600"/>
            <a:ext cx="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838200" y="5410200"/>
            <a:ext cx="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01448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6397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Keterangan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305800" cy="51816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3000" dirty="0" smtClean="0">
                <a:latin typeface="+mj-lt"/>
                <a:cs typeface="Arial" pitchFamily="34" charset="0"/>
              </a:rPr>
              <a:t>Pemerintahan </a:t>
            </a:r>
            <a:r>
              <a:rPr lang="en-US" sz="3000" dirty="0" err="1" smtClean="0">
                <a:latin typeface="+mj-lt"/>
                <a:cs typeface="Arial" pitchFamily="34" charset="0"/>
              </a:rPr>
              <a:t>daerah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dibagi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menjadi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enam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tingkat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id-ID" sz="3000" dirty="0" smtClean="0">
                <a:latin typeface="+mj-lt"/>
                <a:cs typeface="Arial" pitchFamily="34" charset="0"/>
              </a:rPr>
              <a:t>sebagai 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id-ID" sz="3000" dirty="0">
                <a:latin typeface="+mj-lt"/>
                <a:cs typeface="Arial" pitchFamily="34" charset="0"/>
              </a:rPr>
              <a:t>b</a:t>
            </a:r>
            <a:r>
              <a:rPr lang="en-US" sz="3000" dirty="0" err="1" smtClean="0">
                <a:latin typeface="+mj-lt"/>
                <a:cs typeface="Arial" pitchFamily="34" charset="0"/>
              </a:rPr>
              <a:t>erikut</a:t>
            </a:r>
            <a:r>
              <a:rPr lang="en-US" sz="3000" dirty="0" smtClean="0">
                <a:latin typeface="+mj-lt"/>
                <a:cs typeface="Arial" pitchFamily="34" charset="0"/>
              </a:rPr>
              <a:t> : </a:t>
            </a:r>
            <a:endParaRPr lang="en-US" sz="3000" dirty="0" smtClean="0">
              <a:latin typeface="+mj-lt"/>
              <a:cs typeface="Arial" pitchFamily="34" charset="0"/>
            </a:endParaRPr>
          </a:p>
          <a:p>
            <a:r>
              <a:rPr lang="en-US" sz="3000" b="1" dirty="0" smtClean="0">
                <a:latin typeface="+mj-lt"/>
                <a:cs typeface="Arial" pitchFamily="34" charset="0"/>
              </a:rPr>
              <a:t> </a:t>
            </a:r>
            <a:r>
              <a:rPr lang="en-US" sz="3000" b="1" dirty="0" err="1" smtClean="0">
                <a:latin typeface="+mj-lt"/>
                <a:cs typeface="Arial" pitchFamily="34" charset="0"/>
              </a:rPr>
              <a:t>Syu</a:t>
            </a:r>
            <a:r>
              <a:rPr lang="id-ID" sz="3000" b="1" u="sng" dirty="0" smtClean="0">
                <a:latin typeface="+mj-lt"/>
                <a:cs typeface="Arial" pitchFamily="34" charset="0"/>
                <a:hlinkClick r:id="rId2" tooltip="Karesidenan"/>
              </a:rPr>
              <a:t> </a:t>
            </a:r>
            <a:r>
              <a:rPr lang="en-US" sz="3000" u="sng" dirty="0">
                <a:latin typeface="+mj-lt"/>
                <a:cs typeface="Arial" pitchFamily="34" charset="0"/>
                <a:hlinkClick r:id="rId2" tooltip="Karesidenan"/>
              </a:rPr>
              <a:t>(</a:t>
            </a:r>
            <a:r>
              <a:rPr lang="id-ID" sz="3000" u="sng" dirty="0">
                <a:latin typeface="+mj-lt"/>
                <a:cs typeface="Arial" pitchFamily="34" charset="0"/>
                <a:hlinkClick r:id="rId2" tooltip="Karesidenan"/>
              </a:rPr>
              <a:t>Karesidenan</a:t>
            </a:r>
            <a:r>
              <a:rPr lang="en-US" sz="3000" u="sng" dirty="0">
                <a:latin typeface="+mj-lt"/>
                <a:cs typeface="Arial" pitchFamily="34" charset="0"/>
              </a:rPr>
              <a:t>)</a:t>
            </a:r>
            <a:r>
              <a:rPr lang="en-US" sz="3000" dirty="0">
                <a:latin typeface="+mj-lt"/>
                <a:cs typeface="Arial" pitchFamily="34" charset="0"/>
              </a:rPr>
              <a:t>, </a:t>
            </a:r>
            <a:r>
              <a:rPr lang="en-US" sz="3000" dirty="0" err="1" smtClean="0">
                <a:latin typeface="+mj-lt"/>
                <a:cs typeface="Arial" pitchFamily="34" charset="0"/>
              </a:rPr>
              <a:t>dipimpin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oleh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seorang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i="1" dirty="0" err="1" smtClean="0">
                <a:latin typeface="+mj-lt"/>
                <a:cs typeface="Arial" pitchFamily="34" charset="0"/>
              </a:rPr>
              <a:t>syuco</a:t>
            </a:r>
            <a:r>
              <a:rPr lang="en-US" sz="3000" i="1" dirty="0" smtClean="0">
                <a:latin typeface="+mj-lt"/>
                <a:cs typeface="Arial" pitchFamily="34" charset="0"/>
              </a:rPr>
              <a:t>; </a:t>
            </a:r>
          </a:p>
          <a:p>
            <a:r>
              <a:rPr lang="en-US" sz="3000" b="1" dirty="0" err="1" smtClean="0">
                <a:latin typeface="+mj-lt"/>
                <a:cs typeface="Arial" pitchFamily="34" charset="0"/>
              </a:rPr>
              <a:t>Syi</a:t>
            </a:r>
            <a:r>
              <a:rPr lang="en-US" sz="3000" b="1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smtClean="0">
                <a:latin typeface="+mj-lt"/>
                <a:cs typeface="Arial" pitchFamily="34" charset="0"/>
              </a:rPr>
              <a:t>( </a:t>
            </a:r>
            <a:r>
              <a:rPr lang="en-US" sz="3000" dirty="0" err="1">
                <a:solidFill>
                  <a:srgbClr val="00B0F0"/>
                </a:solidFill>
                <a:latin typeface="+mj-lt"/>
                <a:cs typeface="Arial" pitchFamily="34" charset="0"/>
              </a:rPr>
              <a:t>K</a:t>
            </a:r>
            <a:r>
              <a:rPr lang="en-US" sz="3000" dirty="0" err="1" smtClean="0">
                <a:solidFill>
                  <a:srgbClr val="00B0F0"/>
                </a:solidFill>
                <a:latin typeface="+mj-lt"/>
                <a:cs typeface="Arial" pitchFamily="34" charset="0"/>
              </a:rPr>
              <a:t>otapraja</a:t>
            </a:r>
            <a:r>
              <a:rPr lang="en-US" sz="3000" dirty="0" smtClean="0">
                <a:latin typeface="+mj-lt"/>
                <a:cs typeface="Arial" pitchFamily="34" charset="0"/>
              </a:rPr>
              <a:t>) </a:t>
            </a:r>
            <a:r>
              <a:rPr lang="en-US" sz="3000" dirty="0" err="1" smtClean="0">
                <a:latin typeface="+mj-lt"/>
                <a:cs typeface="Arial" pitchFamily="34" charset="0"/>
              </a:rPr>
              <a:t>dipimpin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oleh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seorang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i="1" dirty="0" err="1" smtClean="0">
                <a:latin typeface="+mj-lt"/>
                <a:cs typeface="Arial" pitchFamily="34" charset="0"/>
              </a:rPr>
              <a:t>syico</a:t>
            </a:r>
            <a:r>
              <a:rPr lang="en-US" sz="3000" i="1" dirty="0" smtClean="0">
                <a:latin typeface="+mj-lt"/>
                <a:cs typeface="Arial" pitchFamily="34" charset="0"/>
              </a:rPr>
              <a:t>; </a:t>
            </a:r>
          </a:p>
          <a:p>
            <a:r>
              <a:rPr lang="en-US" sz="3000" b="1" i="1" dirty="0" smtClean="0">
                <a:latin typeface="+mj-lt"/>
                <a:cs typeface="Arial" pitchFamily="34" charset="0"/>
              </a:rPr>
              <a:t>Ken </a:t>
            </a:r>
            <a:r>
              <a:rPr lang="id-ID" sz="3000" b="1" i="1" u="sng" dirty="0" smtClean="0">
                <a:latin typeface="+mj-lt"/>
                <a:cs typeface="Arial" pitchFamily="34" charset="0"/>
                <a:hlinkClick r:id="rId3" tooltip="Kabupaten"/>
              </a:rPr>
              <a:t> </a:t>
            </a:r>
            <a:r>
              <a:rPr lang="en-US" sz="3000" i="1" u="sng" dirty="0">
                <a:latin typeface="+mj-lt"/>
                <a:cs typeface="Arial" pitchFamily="34" charset="0"/>
                <a:hlinkClick r:id="rId3" tooltip="Kabupaten"/>
              </a:rPr>
              <a:t>(</a:t>
            </a:r>
            <a:r>
              <a:rPr lang="id-ID" sz="3000" u="sng" dirty="0" smtClean="0">
                <a:latin typeface="+mj-lt"/>
                <a:cs typeface="Arial" pitchFamily="34" charset="0"/>
                <a:hlinkClick r:id="rId3" tooltip="Kabupaten"/>
              </a:rPr>
              <a:t>Kabupaten</a:t>
            </a:r>
            <a:r>
              <a:rPr lang="en-US" sz="3000" i="1" dirty="0" smtClean="0">
                <a:latin typeface="+mj-lt"/>
                <a:cs typeface="Arial" pitchFamily="34" charset="0"/>
              </a:rPr>
              <a:t>.)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dipimpin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oleh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seorang</a:t>
            </a:r>
            <a:r>
              <a:rPr lang="en-US" sz="3000" i="1" dirty="0" smtClean="0">
                <a:latin typeface="+mj-lt"/>
                <a:cs typeface="Arial" pitchFamily="34" charset="0"/>
              </a:rPr>
              <a:t> Kenco </a:t>
            </a:r>
            <a:r>
              <a:rPr lang="en-US" sz="3000" b="1" i="1" dirty="0" smtClean="0">
                <a:latin typeface="+mj-lt"/>
                <a:cs typeface="Arial" pitchFamily="34" charset="0"/>
              </a:rPr>
              <a:t>G</a:t>
            </a:r>
            <a:r>
              <a:rPr lang="en-US" sz="3000" b="1" dirty="0" smtClean="0">
                <a:latin typeface="+mj-lt"/>
                <a:cs typeface="Arial" pitchFamily="34" charset="0"/>
              </a:rPr>
              <a:t>un</a:t>
            </a:r>
            <a:r>
              <a:rPr lang="id-ID" sz="3000" u="sng" dirty="0" smtClean="0">
                <a:latin typeface="+mj-lt"/>
                <a:cs typeface="Arial" pitchFamily="34" charset="0"/>
                <a:hlinkClick r:id="rId4" tooltip="Kawedanan"/>
              </a:rPr>
              <a:t> </a:t>
            </a:r>
            <a:r>
              <a:rPr lang="en-US" sz="3000" u="sng" dirty="0">
                <a:latin typeface="+mj-lt"/>
                <a:cs typeface="Arial" pitchFamily="34" charset="0"/>
                <a:hlinkClick r:id="rId4" tooltip="Kawedanan"/>
              </a:rPr>
              <a:t>(</a:t>
            </a:r>
            <a:r>
              <a:rPr lang="id-ID" sz="3000" u="sng" dirty="0" smtClean="0">
                <a:latin typeface="+mj-lt"/>
                <a:cs typeface="Arial" pitchFamily="34" charset="0"/>
                <a:hlinkClick r:id="rId4" tooltip="Kawedanan"/>
              </a:rPr>
              <a:t>Kawedanan</a:t>
            </a:r>
            <a:r>
              <a:rPr lang="en-US" sz="3000" u="sng" dirty="0" smtClean="0">
                <a:latin typeface="+mj-lt"/>
                <a:cs typeface="Arial" pitchFamily="34" charset="0"/>
              </a:rPr>
              <a:t>/ </a:t>
            </a:r>
            <a:r>
              <a:rPr lang="en-US" sz="3000" u="sng" dirty="0" err="1" smtClean="0">
                <a:latin typeface="+mj-lt"/>
                <a:cs typeface="Arial" pitchFamily="34" charset="0"/>
              </a:rPr>
              <a:t>distrik</a:t>
            </a:r>
            <a:r>
              <a:rPr lang="en-US" sz="3000" u="sng" dirty="0" smtClean="0">
                <a:latin typeface="+mj-lt"/>
                <a:cs typeface="Arial" pitchFamily="34" charset="0"/>
              </a:rPr>
              <a:t>)</a:t>
            </a:r>
            <a:r>
              <a:rPr lang="en-US" sz="3000" dirty="0" smtClean="0">
                <a:latin typeface="+mj-lt"/>
                <a:cs typeface="Arial" pitchFamily="34" charset="0"/>
              </a:rPr>
              <a:t>,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dipimpin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oleh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seorang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gunco</a:t>
            </a:r>
            <a:r>
              <a:rPr lang="en-US" sz="3000" dirty="0" smtClean="0">
                <a:latin typeface="+mj-lt"/>
                <a:cs typeface="Arial" pitchFamily="34" charset="0"/>
              </a:rPr>
              <a:t>; </a:t>
            </a:r>
          </a:p>
          <a:p>
            <a:r>
              <a:rPr lang="en-US" sz="3000" b="1" dirty="0" smtClean="0">
                <a:latin typeface="+mj-lt"/>
                <a:cs typeface="Arial" pitchFamily="34" charset="0"/>
              </a:rPr>
              <a:t>Son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>
                <a:latin typeface="+mj-lt"/>
                <a:cs typeface="Arial" pitchFamily="34" charset="0"/>
              </a:rPr>
              <a:t>(</a:t>
            </a:r>
            <a:r>
              <a:rPr lang="id-ID" sz="3000" u="sng" dirty="0">
                <a:latin typeface="+mj-lt"/>
                <a:cs typeface="Arial" pitchFamily="34" charset="0"/>
                <a:hlinkClick r:id="rId5" tooltip="Kecamatan"/>
              </a:rPr>
              <a:t>Kecamatan </a:t>
            </a:r>
            <a:r>
              <a:rPr lang="en-US" sz="3000" u="sng" dirty="0" smtClean="0">
                <a:latin typeface="+mj-lt"/>
                <a:cs typeface="Arial" pitchFamily="34" charset="0"/>
              </a:rPr>
              <a:t>)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dipimpin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oleh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seorang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s</a:t>
            </a:r>
            <a:r>
              <a:rPr lang="en-US" sz="3000" i="1" dirty="0" err="1" smtClean="0">
                <a:latin typeface="+mj-lt"/>
                <a:cs typeface="Arial" pitchFamily="34" charset="0"/>
              </a:rPr>
              <a:t>onco</a:t>
            </a:r>
            <a:r>
              <a:rPr lang="en-US" sz="3000" u="sng" dirty="0" smtClean="0">
                <a:latin typeface="+mj-lt"/>
                <a:cs typeface="Arial" pitchFamily="34" charset="0"/>
              </a:rPr>
              <a:t> </a:t>
            </a:r>
            <a:endParaRPr lang="en-US" sz="3000" dirty="0" smtClean="0">
              <a:latin typeface="+mj-lt"/>
              <a:cs typeface="Arial" pitchFamily="34" charset="0"/>
            </a:endParaRPr>
          </a:p>
          <a:p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b="1" dirty="0">
                <a:latin typeface="+mj-lt"/>
                <a:cs typeface="Arial" pitchFamily="34" charset="0"/>
              </a:rPr>
              <a:t>Ku</a:t>
            </a:r>
            <a:r>
              <a:rPr lang="en-US" sz="3000" dirty="0">
                <a:latin typeface="+mj-lt"/>
                <a:cs typeface="Arial" pitchFamily="34" charset="0"/>
              </a:rPr>
              <a:t> (</a:t>
            </a:r>
            <a:r>
              <a:rPr lang="id-ID" sz="3000" u="sng" dirty="0">
                <a:latin typeface="+mj-lt"/>
                <a:cs typeface="Arial" pitchFamily="34" charset="0"/>
                <a:hlinkClick r:id="rId6" tooltip="Desa"/>
              </a:rPr>
              <a:t> </a:t>
            </a:r>
            <a:r>
              <a:rPr lang="en-US" sz="3000" u="sng" dirty="0" err="1" smtClean="0">
                <a:latin typeface="+mj-lt"/>
                <a:cs typeface="Arial" pitchFamily="34" charset="0"/>
                <a:hlinkClick r:id="rId6" tooltip="Desa"/>
              </a:rPr>
              <a:t>kelurahan</a:t>
            </a:r>
            <a:r>
              <a:rPr lang="en-US" sz="3000" u="sng" dirty="0" smtClean="0">
                <a:latin typeface="+mj-lt"/>
                <a:cs typeface="Arial" pitchFamily="34" charset="0"/>
                <a:hlinkClick r:id="rId6" tooltip="Desa"/>
              </a:rPr>
              <a:t> /</a:t>
            </a:r>
            <a:r>
              <a:rPr lang="id-ID" sz="3000" u="sng" dirty="0" smtClean="0">
                <a:latin typeface="+mj-lt"/>
                <a:cs typeface="Arial" pitchFamily="34" charset="0"/>
                <a:hlinkClick r:id="rId6" tooltip="Desa"/>
              </a:rPr>
              <a:t>Desa</a:t>
            </a:r>
            <a:r>
              <a:rPr lang="en-US" sz="3000" u="sng" dirty="0" smtClean="0">
                <a:latin typeface="+mj-lt"/>
                <a:cs typeface="Arial" pitchFamily="34" charset="0"/>
              </a:rPr>
              <a:t>)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dipimpin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oleh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seorang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i="1" dirty="0" err="1" smtClean="0">
                <a:latin typeface="+mj-lt"/>
                <a:cs typeface="Arial" pitchFamily="34" charset="0"/>
              </a:rPr>
              <a:t>kuco</a:t>
            </a:r>
            <a:endParaRPr lang="en-US" sz="3000" i="1" dirty="0" smtClean="0">
              <a:latin typeface="+mj-lt"/>
              <a:cs typeface="Arial" pitchFamily="34" charset="0"/>
            </a:endParaRPr>
          </a:p>
          <a:p>
            <a:r>
              <a:rPr lang="en-US" sz="3000" dirty="0" smtClean="0">
                <a:latin typeface="+mj-lt"/>
                <a:cs typeface="Arial" pitchFamily="34" charset="0"/>
              </a:rPr>
              <a:t>Pemerintahan </a:t>
            </a:r>
            <a:r>
              <a:rPr lang="en-US" sz="3000" i="1" dirty="0" err="1" smtClean="0">
                <a:latin typeface="+mj-lt"/>
                <a:cs typeface="Arial" pitchFamily="34" charset="0"/>
              </a:rPr>
              <a:t>Syu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merupakan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pemerintahan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daerah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tertinggi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dibawah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i="1" dirty="0" err="1" smtClean="0">
                <a:latin typeface="+mj-lt"/>
                <a:cs typeface="Arial" pitchFamily="34" charset="0"/>
              </a:rPr>
              <a:t>Gunseikabu</a:t>
            </a:r>
            <a:r>
              <a:rPr lang="en-US" sz="3000" dirty="0" smtClean="0">
                <a:latin typeface="+mj-lt"/>
                <a:cs typeface="Arial" pitchFamily="34" charset="0"/>
              </a:rPr>
              <a:t> yang </a:t>
            </a:r>
            <a:r>
              <a:rPr lang="en-US" sz="3000" dirty="0" err="1" smtClean="0">
                <a:latin typeface="+mj-lt"/>
                <a:cs typeface="Arial" pitchFamily="34" charset="0"/>
              </a:rPr>
              <a:t>dipimpin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oleh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seorang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i="1" dirty="0" err="1" smtClean="0">
                <a:latin typeface="+mj-lt"/>
                <a:cs typeface="Arial" pitchFamily="34" charset="0"/>
              </a:rPr>
              <a:t>syucokan</a:t>
            </a:r>
            <a:r>
              <a:rPr lang="en-US" sz="3000" i="1" dirty="0" smtClean="0">
                <a:latin typeface="+mj-lt"/>
                <a:cs typeface="Arial" pitchFamily="34" charset="0"/>
              </a:rPr>
              <a:t> </a:t>
            </a:r>
            <a:endParaRPr lang="en-US" sz="3000" i="1" dirty="0">
              <a:latin typeface="+mj-lt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94995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5635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lanjutan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/>
          </a:bodyPr>
          <a:lstStyle/>
          <a:p>
            <a:r>
              <a:rPr lang="en-US" sz="2800" dirty="0" err="1" smtClean="0">
                <a:latin typeface="+mj-lt"/>
              </a:rPr>
              <a:t>Jepang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mengelola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sistem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kekuasaannya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dengan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cara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memberikan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atau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memperbolehkan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masyarakat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pribumi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untuk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menempati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kedudukan</a:t>
            </a:r>
            <a:r>
              <a:rPr lang="en-US" sz="2800" dirty="0" smtClean="0">
                <a:latin typeface="+mj-lt"/>
              </a:rPr>
              <a:t> yang </a:t>
            </a:r>
            <a:r>
              <a:rPr lang="en-US" sz="2800" dirty="0" err="1" smtClean="0">
                <a:latin typeface="+mj-lt"/>
              </a:rPr>
              <a:t>berpengaruh</a:t>
            </a:r>
            <a:r>
              <a:rPr lang="en-US" sz="2800" dirty="0" smtClean="0">
                <a:latin typeface="+mj-lt"/>
              </a:rPr>
              <a:t>, </a:t>
            </a:r>
            <a:r>
              <a:rPr lang="en-US" sz="2800" dirty="0" err="1" smtClean="0">
                <a:latin typeface="+mj-lt"/>
              </a:rPr>
              <a:t>mengakui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pemimpin-pemimpin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nasionalis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dan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>
                <a:latin typeface="+mj-lt"/>
              </a:rPr>
              <a:t>I</a:t>
            </a:r>
            <a:r>
              <a:rPr lang="en-US" sz="2800" dirty="0" smtClean="0">
                <a:latin typeface="+mj-lt"/>
              </a:rPr>
              <a:t>slam </a:t>
            </a:r>
            <a:r>
              <a:rPr lang="en-US" sz="2800" dirty="0" err="1" smtClean="0">
                <a:latin typeface="+mj-lt"/>
              </a:rPr>
              <a:t>sebagai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penghubung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resmi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antara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>
                <a:latin typeface="+mj-lt"/>
              </a:rPr>
              <a:t>J</a:t>
            </a:r>
            <a:r>
              <a:rPr lang="en-US" sz="2800" dirty="0" smtClean="0">
                <a:latin typeface="+mj-lt"/>
              </a:rPr>
              <a:t>akarta </a:t>
            </a:r>
            <a:r>
              <a:rPr lang="en-US" sz="2800" dirty="0" err="1" smtClean="0">
                <a:latin typeface="+mj-lt"/>
              </a:rPr>
              <a:t>dan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rakyat</a:t>
            </a:r>
            <a:r>
              <a:rPr lang="en-US" sz="2800" dirty="0" smtClean="0">
                <a:latin typeface="+mj-lt"/>
              </a:rPr>
              <a:t>.</a:t>
            </a:r>
          </a:p>
          <a:p>
            <a:r>
              <a:rPr lang="en-US" sz="2800" dirty="0" err="1" smtClean="0">
                <a:latin typeface="+mj-lt"/>
              </a:rPr>
              <a:t>Pada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awal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tahun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pendudukan</a:t>
            </a:r>
            <a:r>
              <a:rPr lang="en-US" sz="2800" dirty="0" smtClean="0">
                <a:latin typeface="+mj-lt"/>
              </a:rPr>
              <a:t>, </a:t>
            </a:r>
            <a:r>
              <a:rPr lang="en-US" sz="2800" dirty="0" err="1" smtClean="0">
                <a:latin typeface="+mj-lt"/>
              </a:rPr>
              <a:t>penguasa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baru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mendukung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penuh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para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pemimpin</a:t>
            </a:r>
            <a:r>
              <a:rPr lang="en-US" sz="2800" dirty="0" smtClean="0">
                <a:latin typeface="+mj-lt"/>
              </a:rPr>
              <a:t> politik </a:t>
            </a:r>
            <a:r>
              <a:rPr lang="en-US" sz="2800" dirty="0" err="1" smtClean="0">
                <a:latin typeface="+mj-lt"/>
              </a:rPr>
              <a:t>dan</a:t>
            </a:r>
            <a:r>
              <a:rPr lang="en-US" sz="2800" dirty="0" smtClean="0">
                <a:latin typeface="+mj-lt"/>
              </a:rPr>
              <a:t> agama </a:t>
            </a:r>
            <a:r>
              <a:rPr lang="en-US" sz="2800" dirty="0" err="1" smtClean="0">
                <a:latin typeface="+mj-lt"/>
              </a:rPr>
              <a:t>lebih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dari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i="1" dirty="0" err="1">
                <a:latin typeface="+mj-lt"/>
              </a:rPr>
              <a:t>P</a:t>
            </a:r>
            <a:r>
              <a:rPr lang="en-US" sz="2800" i="1" dirty="0" err="1" smtClean="0">
                <a:latin typeface="+mj-lt"/>
              </a:rPr>
              <a:t>angreh</a:t>
            </a:r>
            <a:r>
              <a:rPr lang="en-US" sz="2800" i="1" dirty="0" smtClean="0">
                <a:latin typeface="+mj-lt"/>
              </a:rPr>
              <a:t> </a:t>
            </a:r>
            <a:r>
              <a:rPr lang="en-US" sz="2800" i="1" dirty="0" err="1">
                <a:latin typeface="+mj-lt"/>
              </a:rPr>
              <a:t>P</a:t>
            </a:r>
            <a:r>
              <a:rPr lang="en-US" sz="2800" i="1" dirty="0" err="1" smtClean="0">
                <a:latin typeface="+mj-lt"/>
              </a:rPr>
              <a:t>raja</a:t>
            </a:r>
            <a:r>
              <a:rPr lang="en-US" sz="2800" i="1" dirty="0" smtClean="0">
                <a:latin typeface="+mj-lt"/>
              </a:rPr>
              <a:t> </a:t>
            </a:r>
            <a:r>
              <a:rPr lang="en-US" sz="2800" dirty="0" smtClean="0">
                <a:latin typeface="+mj-lt"/>
              </a:rPr>
              <a:t>( </a:t>
            </a:r>
            <a:r>
              <a:rPr lang="en-US" sz="2800" dirty="0" err="1" smtClean="0">
                <a:latin typeface="+mj-lt"/>
              </a:rPr>
              <a:t>birokrasi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pelaksanaan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pemerintahan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kolonial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Belanda</a:t>
            </a:r>
            <a:r>
              <a:rPr lang="en-US" sz="2800" dirty="0" smtClean="0">
                <a:latin typeface="+mj-lt"/>
              </a:rPr>
              <a:t> di </a:t>
            </a:r>
            <a:r>
              <a:rPr lang="en-US" sz="2800" dirty="0" err="1" smtClean="0">
                <a:latin typeface="+mj-lt"/>
              </a:rPr>
              <a:t>daerah</a:t>
            </a:r>
            <a:r>
              <a:rPr lang="en-US" sz="2800" dirty="0" smtClean="0">
                <a:latin typeface="+mj-lt"/>
              </a:rPr>
              <a:t>)</a:t>
            </a:r>
            <a:endParaRPr lang="en-US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5242398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639762"/>
          </a:xfrm>
        </p:spPr>
        <p:txBody>
          <a:bodyPr>
            <a:noAutofit/>
          </a:bodyPr>
          <a:lstStyle/>
          <a:p>
            <a:r>
              <a:rPr lang="en-US" sz="3600" b="1" dirty="0" err="1" smtClean="0"/>
              <a:t>Jalur</a:t>
            </a:r>
            <a:r>
              <a:rPr lang="en-US" sz="3600" b="1" dirty="0" smtClean="0"/>
              <a:t> Pemerintahan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410200"/>
          </a:xfrm>
        </p:spPr>
        <p:txBody>
          <a:bodyPr>
            <a:normAutofit fontScale="85000" lnSpcReduction="10000"/>
          </a:bodyPr>
          <a:lstStyle/>
          <a:p>
            <a:r>
              <a:rPr lang="en-US" dirty="0" err="1" smtClean="0">
                <a:latin typeface="+mj-lt"/>
              </a:rPr>
              <a:t>Dua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jalur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birokrasi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yan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diterapkan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Belanda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yaitu</a:t>
            </a:r>
            <a:r>
              <a:rPr lang="en-US" dirty="0" smtClean="0">
                <a:latin typeface="+mj-lt"/>
              </a:rPr>
              <a:t> </a:t>
            </a:r>
            <a:r>
              <a:rPr lang="en-US" i="1" dirty="0" err="1" smtClean="0">
                <a:latin typeface="+mj-lt"/>
              </a:rPr>
              <a:t>Europeese</a:t>
            </a:r>
            <a:r>
              <a:rPr lang="en-US" i="1" dirty="0" smtClean="0">
                <a:latin typeface="+mj-lt"/>
              </a:rPr>
              <a:t> B.B </a:t>
            </a:r>
            <a:r>
              <a:rPr lang="en-US" i="1" dirty="0" err="1" smtClean="0">
                <a:latin typeface="+mj-lt"/>
              </a:rPr>
              <a:t>dan</a:t>
            </a:r>
            <a:r>
              <a:rPr lang="en-US" i="1" dirty="0" smtClean="0">
                <a:latin typeface="+mj-lt"/>
              </a:rPr>
              <a:t> </a:t>
            </a:r>
            <a:r>
              <a:rPr lang="en-US" i="1" dirty="0" err="1" smtClean="0">
                <a:latin typeface="+mj-lt"/>
              </a:rPr>
              <a:t>Inlandsche</a:t>
            </a:r>
            <a:r>
              <a:rPr lang="en-US" i="1" dirty="0" smtClean="0">
                <a:latin typeface="+mj-lt"/>
              </a:rPr>
              <a:t> B.B </a:t>
            </a:r>
            <a:r>
              <a:rPr lang="en-US" dirty="0" err="1" smtClean="0">
                <a:latin typeface="+mj-lt"/>
              </a:rPr>
              <a:t>oleh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Jepang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dibuat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menjadi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satu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jalur</a:t>
            </a:r>
            <a:endParaRPr lang="en-US" dirty="0" smtClean="0">
              <a:latin typeface="+mj-lt"/>
            </a:endParaRPr>
          </a:p>
          <a:p>
            <a:r>
              <a:rPr lang="en-US" dirty="0" err="1" smtClean="0">
                <a:latin typeface="+mj-lt"/>
              </a:rPr>
              <a:t>Jepang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menerapkan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dua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tahap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dalam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jalur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pemerintahan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dari</a:t>
            </a:r>
            <a:r>
              <a:rPr lang="en-US" dirty="0" smtClean="0">
                <a:latin typeface="+mj-lt"/>
              </a:rPr>
              <a:t> </a:t>
            </a:r>
            <a:r>
              <a:rPr lang="en-US" i="1" dirty="0" err="1">
                <a:latin typeface="+mj-lt"/>
              </a:rPr>
              <a:t>S</a:t>
            </a:r>
            <a:r>
              <a:rPr lang="en-US" i="1" dirty="0" err="1" smtClean="0">
                <a:latin typeface="+mj-lt"/>
              </a:rPr>
              <a:t>yuu</a:t>
            </a:r>
            <a:r>
              <a:rPr lang="en-US" i="1" dirty="0" smtClean="0">
                <a:latin typeface="+mj-lt"/>
              </a:rPr>
              <a:t>- Coo </a:t>
            </a:r>
            <a:r>
              <a:rPr lang="en-US" dirty="0" smtClean="0">
                <a:latin typeface="+mj-lt"/>
              </a:rPr>
              <a:t>(</a:t>
            </a:r>
            <a:r>
              <a:rPr lang="en-US" dirty="0" err="1" smtClean="0">
                <a:latin typeface="+mj-lt"/>
              </a:rPr>
              <a:t>rasiden</a:t>
            </a:r>
            <a:r>
              <a:rPr lang="en-US" dirty="0" smtClean="0">
                <a:latin typeface="+mj-lt"/>
              </a:rPr>
              <a:t>) </a:t>
            </a:r>
            <a:r>
              <a:rPr lang="en-US" dirty="0" err="1" smtClean="0">
                <a:latin typeface="+mj-lt"/>
              </a:rPr>
              <a:t>keatas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harus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diduduki</a:t>
            </a:r>
            <a:r>
              <a:rPr lang="en-US" dirty="0" smtClean="0">
                <a:latin typeface="+mj-lt"/>
              </a:rPr>
              <a:t> orang </a:t>
            </a:r>
            <a:r>
              <a:rPr lang="en-US" dirty="0" err="1" smtClean="0">
                <a:latin typeface="+mj-lt"/>
              </a:rPr>
              <a:t>Jepang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dan</a:t>
            </a:r>
            <a:r>
              <a:rPr lang="en-US" dirty="0" smtClean="0">
                <a:latin typeface="+mj-lt"/>
              </a:rPr>
              <a:t> orang </a:t>
            </a:r>
            <a:r>
              <a:rPr lang="en-US" dirty="0" err="1" smtClean="0">
                <a:latin typeface="+mj-lt"/>
              </a:rPr>
              <a:t>pribumi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hanya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mengisi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dari</a:t>
            </a:r>
            <a:r>
              <a:rPr lang="en-US" dirty="0" smtClean="0">
                <a:latin typeface="+mj-lt"/>
              </a:rPr>
              <a:t> </a:t>
            </a:r>
            <a:r>
              <a:rPr lang="en-US" i="1" dirty="0" smtClean="0">
                <a:latin typeface="+mj-lt"/>
              </a:rPr>
              <a:t>Ken-Coo</a:t>
            </a:r>
            <a:r>
              <a:rPr lang="en-US" dirty="0" smtClean="0">
                <a:latin typeface="+mj-lt"/>
              </a:rPr>
              <a:t> (</a:t>
            </a:r>
            <a:r>
              <a:rPr lang="en-US" dirty="0" err="1" smtClean="0">
                <a:latin typeface="+mj-lt"/>
              </a:rPr>
              <a:t>bupati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kebawah</a:t>
            </a:r>
            <a:r>
              <a:rPr lang="en-US" dirty="0" smtClean="0">
                <a:latin typeface="+mj-lt"/>
              </a:rPr>
              <a:t>.</a:t>
            </a:r>
          </a:p>
          <a:p>
            <a:r>
              <a:rPr lang="en-US" dirty="0" smtClean="0">
                <a:latin typeface="+mj-lt"/>
              </a:rPr>
              <a:t>Pada </a:t>
            </a:r>
            <a:r>
              <a:rPr lang="en-US" dirty="0" err="1" smtClean="0">
                <a:latin typeface="+mj-lt"/>
              </a:rPr>
              <a:t>saat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akhir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kekuasaan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Jepang</a:t>
            </a:r>
            <a:r>
              <a:rPr lang="en-US" dirty="0" smtClean="0">
                <a:latin typeface="+mj-lt"/>
              </a:rPr>
              <a:t> di Indonesia </a:t>
            </a:r>
            <a:r>
              <a:rPr lang="en-US" i="1" dirty="0" err="1">
                <a:latin typeface="+mj-lt"/>
              </a:rPr>
              <a:t>Syuu</a:t>
            </a:r>
            <a:r>
              <a:rPr lang="en-US" i="1" dirty="0">
                <a:latin typeface="+mj-lt"/>
              </a:rPr>
              <a:t>- Coo</a:t>
            </a:r>
            <a:r>
              <a:rPr lang="en-US" dirty="0">
                <a:latin typeface="+mj-lt"/>
              </a:rPr>
              <a:t> (</a:t>
            </a:r>
            <a:r>
              <a:rPr lang="en-US" dirty="0" err="1" smtClean="0">
                <a:latin typeface="+mj-lt"/>
              </a:rPr>
              <a:t>rasiden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dapat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diangkat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dari</a:t>
            </a:r>
            <a:r>
              <a:rPr lang="en-US" dirty="0" smtClean="0">
                <a:latin typeface="+mj-lt"/>
              </a:rPr>
              <a:t> orang </a:t>
            </a:r>
            <a:r>
              <a:rPr lang="en-US" dirty="0" err="1" smtClean="0">
                <a:latin typeface="+mj-lt"/>
              </a:rPr>
              <a:t>pribumi</a:t>
            </a:r>
            <a:r>
              <a:rPr lang="en-US" dirty="0" smtClean="0">
                <a:latin typeface="+mj-lt"/>
              </a:rPr>
              <a:t>. </a:t>
            </a:r>
            <a:endParaRPr lang="id-ID" dirty="0" smtClean="0">
              <a:latin typeface="+mj-lt"/>
            </a:endParaRPr>
          </a:p>
          <a:p>
            <a:r>
              <a:rPr lang="en-US" dirty="0" err="1" smtClean="0">
                <a:latin typeface="+mj-lt"/>
              </a:rPr>
              <a:t>Jabatan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gubernur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pada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masa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pemerintahan</a:t>
            </a:r>
            <a:r>
              <a:rPr lang="en-US" dirty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Jepang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ditiadakan</a:t>
            </a:r>
            <a:r>
              <a:rPr lang="en-US" dirty="0" smtClean="0">
                <a:latin typeface="+mj-lt"/>
              </a:rPr>
              <a:t>, </a:t>
            </a:r>
            <a:r>
              <a:rPr lang="en-US" dirty="0" err="1" smtClean="0">
                <a:latin typeface="+mj-lt"/>
              </a:rPr>
              <a:t>organisasi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pemerintahan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dalam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negeri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langsung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berada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dibawah</a:t>
            </a:r>
            <a:r>
              <a:rPr lang="en-US" dirty="0" smtClean="0">
                <a:latin typeface="+mj-lt"/>
              </a:rPr>
              <a:t>  </a:t>
            </a:r>
            <a:r>
              <a:rPr lang="en-US" dirty="0" err="1" smtClean="0">
                <a:latin typeface="+mj-lt"/>
              </a:rPr>
              <a:t>Panglima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Tentara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Laut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Darat</a:t>
            </a:r>
            <a:r>
              <a:rPr lang="en-US" dirty="0" smtClean="0">
                <a:latin typeface="+mj-lt"/>
              </a:rPr>
              <a:t>.</a:t>
            </a:r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0466662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9548" y="274638"/>
            <a:ext cx="8107251" cy="485216"/>
          </a:xfrm>
        </p:spPr>
        <p:txBody>
          <a:bodyPr>
            <a:normAutofit fontScale="90000"/>
          </a:bodyPr>
          <a:lstStyle/>
          <a:p>
            <a:r>
              <a:rPr lang="en-US" b="1" dirty="0" err="1" smtClean="0"/>
              <a:t>Kotamadya</a:t>
            </a:r>
            <a:r>
              <a:rPr lang="en-US" b="1" dirty="0" smtClean="0"/>
              <a:t>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90600"/>
            <a:ext cx="8077200" cy="54864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>
                <a:latin typeface="+mj-lt"/>
              </a:rPr>
              <a:t>Pada </a:t>
            </a:r>
            <a:r>
              <a:rPr lang="en-US" dirty="0" err="1" smtClean="0">
                <a:latin typeface="+mj-lt"/>
              </a:rPr>
              <a:t>zaman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Jepang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kepent</a:t>
            </a:r>
            <a:r>
              <a:rPr lang="id-ID" dirty="0" smtClean="0">
                <a:latin typeface="+mj-lt"/>
              </a:rPr>
              <a:t>i</a:t>
            </a:r>
            <a:r>
              <a:rPr lang="en-US" dirty="0" err="1" smtClean="0">
                <a:latin typeface="+mj-lt"/>
              </a:rPr>
              <a:t>ngan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smtClean="0">
                <a:latin typeface="+mj-lt"/>
              </a:rPr>
              <a:t>orang-orang </a:t>
            </a:r>
            <a:r>
              <a:rPr lang="en-US" dirty="0" err="1" smtClean="0">
                <a:latin typeface="+mj-lt"/>
              </a:rPr>
              <a:t>asing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khususnya</a:t>
            </a:r>
            <a:r>
              <a:rPr lang="en-US" dirty="0" smtClean="0">
                <a:latin typeface="+mj-lt"/>
              </a:rPr>
              <a:t> orang </a:t>
            </a:r>
            <a:r>
              <a:rPr lang="en-US" dirty="0" err="1" smtClean="0">
                <a:latin typeface="+mj-lt"/>
              </a:rPr>
              <a:t>Eropa</a:t>
            </a:r>
            <a:r>
              <a:rPr lang="en-US" dirty="0" smtClean="0">
                <a:latin typeface="+mj-lt"/>
              </a:rPr>
              <a:t> yang </a:t>
            </a:r>
            <a:r>
              <a:rPr lang="en-US" dirty="0" err="1" smtClean="0">
                <a:latin typeface="+mj-lt"/>
              </a:rPr>
              <a:t>biasanya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tinggal</a:t>
            </a:r>
            <a:r>
              <a:rPr lang="en-US" dirty="0" smtClean="0">
                <a:latin typeface="+mj-lt"/>
              </a:rPr>
              <a:t> di </a:t>
            </a:r>
            <a:r>
              <a:rPr lang="en-US" dirty="0" err="1" smtClean="0">
                <a:latin typeface="+mj-lt"/>
              </a:rPr>
              <a:t>kota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tidak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diurus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oleh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pejabat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pribumi</a:t>
            </a:r>
            <a:r>
              <a:rPr lang="en-US" dirty="0" smtClean="0">
                <a:latin typeface="+mj-lt"/>
              </a:rPr>
              <a:t>. Orang-orang </a:t>
            </a:r>
            <a:r>
              <a:rPr lang="en-US" dirty="0" err="1" smtClean="0">
                <a:latin typeface="+mj-lt"/>
              </a:rPr>
              <a:t>Eropa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tresebut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membenuk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>
                <a:latin typeface="+mj-lt"/>
              </a:rPr>
              <a:t>Kotamadya</a:t>
            </a:r>
            <a:r>
              <a:rPr lang="en-US" dirty="0">
                <a:latin typeface="+mj-lt"/>
              </a:rPr>
              <a:t> </a:t>
            </a:r>
            <a:r>
              <a:rPr lang="en-US" dirty="0" smtClean="0">
                <a:latin typeface="+mj-lt"/>
              </a:rPr>
              <a:t>di </a:t>
            </a:r>
            <a:r>
              <a:rPr lang="en-US" dirty="0" err="1" smtClean="0">
                <a:latin typeface="+mj-lt"/>
              </a:rPr>
              <a:t>kota-kota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besar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atau</a:t>
            </a:r>
            <a:r>
              <a:rPr lang="en-US" dirty="0" smtClean="0">
                <a:latin typeface="+mj-lt"/>
              </a:rPr>
              <a:t> di </a:t>
            </a:r>
            <a:r>
              <a:rPr lang="en-US" dirty="0" err="1" smtClean="0">
                <a:latin typeface="+mj-lt"/>
              </a:rPr>
              <a:t>kota</a:t>
            </a:r>
            <a:r>
              <a:rPr lang="en-US" dirty="0" smtClean="0">
                <a:latin typeface="+mj-lt"/>
              </a:rPr>
              <a:t> yang </a:t>
            </a:r>
            <a:r>
              <a:rPr lang="en-US" dirty="0" err="1" smtClean="0">
                <a:latin typeface="+mj-lt"/>
              </a:rPr>
              <a:t>pada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umumnya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memiliki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perkebunan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asing</a:t>
            </a:r>
            <a:r>
              <a:rPr lang="en-US" dirty="0" smtClean="0">
                <a:latin typeface="+mj-lt"/>
              </a:rPr>
              <a:t>.</a:t>
            </a:r>
          </a:p>
          <a:p>
            <a:r>
              <a:rPr lang="en-US" dirty="0" err="1" smtClean="0">
                <a:latin typeface="+mj-lt"/>
              </a:rPr>
              <a:t>Sisem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Kotamadya</a:t>
            </a:r>
            <a:r>
              <a:rPr lang="en-US" dirty="0" smtClean="0">
                <a:latin typeface="+mj-lt"/>
              </a:rPr>
              <a:t> yang </a:t>
            </a:r>
            <a:r>
              <a:rPr lang="en-US" dirty="0" err="1" smtClean="0">
                <a:latin typeface="+mj-lt"/>
              </a:rPr>
              <a:t>telah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dibuat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oleh</a:t>
            </a:r>
            <a:r>
              <a:rPr lang="en-US" dirty="0" smtClean="0">
                <a:latin typeface="+mj-lt"/>
              </a:rPr>
              <a:t> orang </a:t>
            </a:r>
            <a:r>
              <a:rPr lang="en-US" dirty="0" err="1" smtClean="0">
                <a:latin typeface="+mj-lt"/>
              </a:rPr>
              <a:t>asing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tersebut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dit</a:t>
            </a:r>
            <a:r>
              <a:rPr lang="id-ID" dirty="0" smtClean="0">
                <a:latin typeface="+mj-lt"/>
              </a:rPr>
              <a:t>e</a:t>
            </a:r>
            <a:r>
              <a:rPr lang="en-US" dirty="0" err="1" smtClean="0">
                <a:latin typeface="+mj-lt"/>
              </a:rPr>
              <a:t>ruskan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oleh</a:t>
            </a:r>
            <a:r>
              <a:rPr lang="en-US" dirty="0" smtClean="0">
                <a:latin typeface="+mj-lt"/>
              </a:rPr>
              <a:t> orang </a:t>
            </a:r>
            <a:r>
              <a:rPr lang="en-US" dirty="0" err="1" smtClean="0">
                <a:latin typeface="+mj-lt"/>
              </a:rPr>
              <a:t>Jepang</a:t>
            </a:r>
            <a:r>
              <a:rPr lang="en-US" dirty="0" smtClean="0">
                <a:latin typeface="+mj-lt"/>
              </a:rPr>
              <a:t> , </a:t>
            </a:r>
            <a:r>
              <a:rPr lang="en-US" dirty="0" err="1" smtClean="0">
                <a:latin typeface="+mj-lt"/>
              </a:rPr>
              <a:t>bahkan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>
                <a:latin typeface="+mj-lt"/>
              </a:rPr>
              <a:t>K</a:t>
            </a:r>
            <a:r>
              <a:rPr lang="en-US" dirty="0" err="1" smtClean="0">
                <a:latin typeface="+mj-lt"/>
              </a:rPr>
              <a:t>otamadya</a:t>
            </a:r>
            <a:r>
              <a:rPr lang="en-US" dirty="0" smtClean="0">
                <a:latin typeface="+mj-lt"/>
              </a:rPr>
              <a:t> yang </a:t>
            </a:r>
            <a:r>
              <a:rPr lang="en-US" dirty="0" err="1" smtClean="0">
                <a:latin typeface="+mj-lt"/>
              </a:rPr>
              <a:t>ada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tetap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menjadi</a:t>
            </a:r>
            <a:r>
              <a:rPr lang="en-US" dirty="0" smtClean="0">
                <a:latin typeface="+mj-lt"/>
              </a:rPr>
              <a:t> Si (</a:t>
            </a:r>
            <a:r>
              <a:rPr lang="en-US" dirty="0" err="1">
                <a:latin typeface="+mj-lt"/>
              </a:rPr>
              <a:t>Kotamadya</a:t>
            </a:r>
            <a:r>
              <a:rPr lang="en-US" dirty="0">
                <a:latin typeface="+mj-lt"/>
              </a:rPr>
              <a:t> </a:t>
            </a:r>
            <a:r>
              <a:rPr lang="en-US" dirty="0" smtClean="0">
                <a:latin typeface="+mj-lt"/>
              </a:rPr>
              <a:t>) , </a:t>
            </a:r>
            <a:r>
              <a:rPr lang="en-US" dirty="0" err="1" smtClean="0">
                <a:latin typeface="+mj-lt"/>
              </a:rPr>
              <a:t>dan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dipimpin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oleh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seorang</a:t>
            </a:r>
            <a:r>
              <a:rPr lang="en-US" dirty="0">
                <a:latin typeface="+mj-lt"/>
              </a:rPr>
              <a:t> </a:t>
            </a:r>
            <a:r>
              <a:rPr lang="en-US" i="1" dirty="0" smtClean="0">
                <a:latin typeface="+mj-lt"/>
              </a:rPr>
              <a:t>Si-Coo</a:t>
            </a:r>
            <a:r>
              <a:rPr lang="en-US" dirty="0" smtClean="0">
                <a:latin typeface="+mj-lt"/>
              </a:rPr>
              <a:t> (</a:t>
            </a:r>
            <a:r>
              <a:rPr lang="en-US" dirty="0" err="1" smtClean="0">
                <a:latin typeface="+mj-lt"/>
              </a:rPr>
              <a:t>walikota</a:t>
            </a:r>
            <a:r>
              <a:rPr lang="en-US" dirty="0" smtClean="0">
                <a:latin typeface="+mj-lt"/>
              </a:rPr>
              <a:t>). </a:t>
            </a:r>
            <a:r>
              <a:rPr lang="en-US" dirty="0" err="1" smtClean="0">
                <a:latin typeface="+mj-lt"/>
              </a:rPr>
              <a:t>Trjadi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perubahan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prisipiil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pada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>
                <a:latin typeface="+mj-lt"/>
              </a:rPr>
              <a:t>Kotamadya</a:t>
            </a:r>
            <a:r>
              <a:rPr lang="en-US" dirty="0">
                <a:latin typeface="+mj-lt"/>
              </a:rPr>
              <a:t> </a:t>
            </a:r>
            <a:r>
              <a:rPr lang="en-US" dirty="0" smtClean="0">
                <a:latin typeface="+mj-lt"/>
              </a:rPr>
              <a:t>. </a:t>
            </a:r>
            <a:r>
              <a:rPr lang="en-US" dirty="0" err="1" smtClean="0">
                <a:latin typeface="+mj-lt"/>
              </a:rPr>
              <a:t>Awalnya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pada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masa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pemerintahan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Hindia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Belanda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memiliki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batas</a:t>
            </a:r>
            <a:r>
              <a:rPr lang="en-US" dirty="0" smtClean="0">
                <a:latin typeface="+mj-lt"/>
              </a:rPr>
              <a:t> yang </a:t>
            </a:r>
            <a:r>
              <a:rPr lang="en-US" dirty="0" err="1" smtClean="0">
                <a:latin typeface="+mj-lt"/>
              </a:rPr>
              <a:t>tegas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antara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kepentingan</a:t>
            </a:r>
            <a:r>
              <a:rPr lang="en-US" dirty="0" smtClean="0">
                <a:latin typeface="+mj-lt"/>
              </a:rPr>
              <a:t> yang </a:t>
            </a:r>
            <a:r>
              <a:rPr lang="en-US" dirty="0" err="1" smtClean="0">
                <a:latin typeface="+mj-lt"/>
              </a:rPr>
              <a:t>diurus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oleh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kabupaten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mana</a:t>
            </a:r>
            <a:r>
              <a:rPr lang="en-US" dirty="0" smtClean="0">
                <a:latin typeface="+mj-lt"/>
              </a:rPr>
              <a:t> yang </a:t>
            </a:r>
            <a:r>
              <a:rPr lang="en-US" dirty="0" err="1" smtClean="0">
                <a:latin typeface="+mj-lt"/>
              </a:rPr>
              <a:t>diurus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oleh</a:t>
            </a:r>
            <a:r>
              <a:rPr lang="en-US" dirty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Kotamadya</a:t>
            </a:r>
            <a:r>
              <a:rPr lang="en-US" dirty="0" smtClean="0">
                <a:latin typeface="+mj-lt"/>
              </a:rPr>
              <a:t>. </a:t>
            </a:r>
          </a:p>
          <a:p>
            <a:endParaRPr lang="en-US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8186301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 </a:t>
            </a:r>
            <a:r>
              <a:rPr lang="en-US" dirty="0" err="1" smtClean="0"/>
              <a:t>lanjutan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Autofit/>
          </a:bodyPr>
          <a:lstStyle/>
          <a:p>
            <a:r>
              <a:rPr lang="en-US" sz="2800" dirty="0" err="1" smtClean="0">
                <a:latin typeface="+mj-lt"/>
              </a:rPr>
              <a:t>Kotamadya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pada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masa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penjajahan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Belanda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hanya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mengurus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kepentingan</a:t>
            </a:r>
            <a:r>
              <a:rPr lang="en-US" sz="2800" dirty="0" smtClean="0">
                <a:latin typeface="+mj-lt"/>
              </a:rPr>
              <a:t> orang </a:t>
            </a:r>
            <a:r>
              <a:rPr lang="en-US" sz="2800" dirty="0" err="1" smtClean="0">
                <a:latin typeface="+mj-lt"/>
              </a:rPr>
              <a:t>asing</a:t>
            </a:r>
            <a:r>
              <a:rPr lang="en-US" sz="2800" dirty="0" smtClean="0">
                <a:latin typeface="+mj-lt"/>
              </a:rPr>
              <a:t>, </a:t>
            </a:r>
            <a:r>
              <a:rPr lang="en-US" sz="2800" dirty="0" err="1" smtClean="0">
                <a:latin typeface="+mj-lt"/>
              </a:rPr>
              <a:t>sedang</a:t>
            </a:r>
            <a:r>
              <a:rPr lang="en-US" sz="2800" dirty="0" smtClean="0">
                <a:latin typeface="+mj-lt"/>
              </a:rPr>
              <a:t> Kabupaten </a:t>
            </a:r>
            <a:r>
              <a:rPr lang="en-US" sz="2800" dirty="0" err="1" smtClean="0">
                <a:latin typeface="+mj-lt"/>
              </a:rPr>
              <a:t>mengurus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kepentingan</a:t>
            </a:r>
            <a:r>
              <a:rPr lang="en-US" sz="2800" dirty="0" smtClean="0">
                <a:latin typeface="+mj-lt"/>
              </a:rPr>
              <a:t> orang </a:t>
            </a:r>
            <a:r>
              <a:rPr lang="en-US" sz="2800" dirty="0" err="1" smtClean="0">
                <a:latin typeface="+mj-lt"/>
              </a:rPr>
              <a:t>pribumi</a:t>
            </a:r>
            <a:r>
              <a:rPr lang="en-US" sz="2800" dirty="0" smtClean="0">
                <a:latin typeface="+mj-lt"/>
              </a:rPr>
              <a:t> yang </a:t>
            </a:r>
            <a:r>
              <a:rPr lang="en-US" sz="2800" dirty="0" err="1" smtClean="0">
                <a:latin typeface="+mj-lt"/>
              </a:rPr>
              <a:t>menjadi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tanggung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jawab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dari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bupati</a:t>
            </a:r>
            <a:r>
              <a:rPr lang="en-US" sz="2800" dirty="0" smtClean="0">
                <a:latin typeface="+mj-lt"/>
              </a:rPr>
              <a:t>.</a:t>
            </a:r>
          </a:p>
          <a:p>
            <a:r>
              <a:rPr lang="en-US" sz="2800" dirty="0" err="1" smtClean="0">
                <a:latin typeface="+mj-lt"/>
              </a:rPr>
              <a:t>Setelah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kekalahan</a:t>
            </a:r>
            <a:r>
              <a:rPr lang="en-US" sz="2800" dirty="0" smtClean="0">
                <a:latin typeface="+mj-lt"/>
              </a:rPr>
              <a:t> yang </a:t>
            </a:r>
            <a:r>
              <a:rPr lang="en-US" sz="2800" dirty="0" err="1" smtClean="0">
                <a:latin typeface="+mj-lt"/>
              </a:rPr>
              <a:t>diterima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oleh</a:t>
            </a:r>
            <a:r>
              <a:rPr lang="en-US" sz="2800" dirty="0" smtClean="0">
                <a:latin typeface="+mj-lt"/>
              </a:rPr>
              <a:t> orang </a:t>
            </a:r>
            <a:r>
              <a:rPr lang="en-US" sz="2800" dirty="0" err="1" smtClean="0">
                <a:latin typeface="+mj-lt"/>
              </a:rPr>
              <a:t>asing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Kotamadya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jg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ditinggalkan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kembali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kenegeri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mereka</a:t>
            </a:r>
            <a:endParaRPr lang="en-US" sz="2800" dirty="0" smtClean="0">
              <a:latin typeface="+mj-lt"/>
            </a:endParaRPr>
          </a:p>
          <a:p>
            <a:r>
              <a:rPr lang="en-US" sz="2800" dirty="0" err="1" smtClean="0">
                <a:latin typeface="+mj-lt"/>
              </a:rPr>
              <a:t>Jepang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tidak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memisahkan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kepentingan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dari</a:t>
            </a:r>
            <a:r>
              <a:rPr lang="en-US" sz="2800" dirty="0" smtClean="0">
                <a:latin typeface="+mj-lt"/>
              </a:rPr>
              <a:t> orang </a:t>
            </a:r>
            <a:r>
              <a:rPr lang="en-US" sz="2800" dirty="0" err="1" smtClean="0">
                <a:latin typeface="+mj-lt"/>
              </a:rPr>
              <a:t>asing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dengan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pribumi</a:t>
            </a:r>
            <a:r>
              <a:rPr lang="en-US" sz="2800" dirty="0" smtClean="0">
                <a:latin typeface="+mj-lt"/>
              </a:rPr>
              <a:t>. </a:t>
            </a:r>
            <a:r>
              <a:rPr lang="en-US" sz="2800" dirty="0" err="1" smtClean="0">
                <a:latin typeface="+mj-lt"/>
              </a:rPr>
              <a:t>Seluruh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kepentingan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dari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penduduk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Kotamadya</a:t>
            </a:r>
            <a:r>
              <a:rPr lang="en-US" sz="2800" dirty="0" smtClean="0">
                <a:latin typeface="+mj-lt"/>
              </a:rPr>
              <a:t> , </a:t>
            </a:r>
            <a:r>
              <a:rPr lang="en-US" sz="2800" dirty="0" err="1" smtClean="0">
                <a:latin typeface="+mj-lt"/>
              </a:rPr>
              <a:t>bangsa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apapun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apabila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bertempat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tinggal</a:t>
            </a:r>
            <a:r>
              <a:rPr lang="en-US" sz="2800" dirty="0" smtClean="0">
                <a:latin typeface="+mj-lt"/>
              </a:rPr>
              <a:t> di </a:t>
            </a:r>
            <a:r>
              <a:rPr lang="en-US" sz="2800" dirty="0" err="1" smtClean="0">
                <a:latin typeface="+mj-lt"/>
              </a:rPr>
              <a:t>Kotamadya</a:t>
            </a:r>
            <a:r>
              <a:rPr lang="en-US" sz="2800" dirty="0" smtClean="0">
                <a:latin typeface="+mj-lt"/>
              </a:rPr>
              <a:t>  </a:t>
            </a:r>
            <a:r>
              <a:rPr lang="en-US" sz="2800" dirty="0" err="1" smtClean="0">
                <a:latin typeface="+mj-lt"/>
              </a:rPr>
              <a:t>akan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diurus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oleh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W</a:t>
            </a:r>
            <a:r>
              <a:rPr lang="en-US" sz="2800" dirty="0" err="1" smtClean="0">
                <a:latin typeface="+mj-lt"/>
              </a:rPr>
              <a:t>aliKotamadya</a:t>
            </a:r>
            <a:r>
              <a:rPr lang="en-US" sz="2800" dirty="0" smtClean="0">
                <a:latin typeface="+mj-lt"/>
              </a:rPr>
              <a:t> </a:t>
            </a:r>
            <a:endParaRPr lang="en-US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0520409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838200"/>
          </a:xfrm>
        </p:spPr>
        <p:txBody>
          <a:bodyPr>
            <a:normAutofit/>
          </a:bodyPr>
          <a:lstStyle/>
          <a:p>
            <a:r>
              <a:rPr lang="en-US" sz="3600" b="1" dirty="0" err="1" smtClean="0"/>
              <a:t>Pangreh</a:t>
            </a:r>
            <a:r>
              <a:rPr lang="en-US" sz="3600" b="1" dirty="0" smtClean="0"/>
              <a:t> </a:t>
            </a:r>
            <a:r>
              <a:rPr lang="en-US" sz="3600" b="1" dirty="0" err="1"/>
              <a:t>P</a:t>
            </a:r>
            <a:r>
              <a:rPr lang="en-US" sz="3600" b="1" dirty="0" err="1" smtClean="0"/>
              <a:t>raja</a:t>
            </a:r>
            <a:r>
              <a:rPr lang="en-US" sz="3600" b="1" dirty="0" smtClean="0"/>
              <a:t> 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85000" lnSpcReduction="10000"/>
          </a:bodyPr>
          <a:lstStyle/>
          <a:p>
            <a:r>
              <a:rPr lang="en-US" dirty="0" err="1" smtClean="0"/>
              <a:t>Meskipun</a:t>
            </a:r>
            <a:r>
              <a:rPr lang="en-US" dirty="0" smtClean="0"/>
              <a:t> </a:t>
            </a:r>
            <a:r>
              <a:rPr lang="en-US" dirty="0" err="1" smtClean="0"/>
              <a:t>terwakili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Dewan</a:t>
            </a:r>
            <a:r>
              <a:rPr lang="en-US" dirty="0" smtClean="0"/>
              <a:t> </a:t>
            </a:r>
            <a:r>
              <a:rPr lang="en-US" dirty="0" err="1" smtClean="0"/>
              <a:t>Penasehat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Karisidenan</a:t>
            </a:r>
            <a:r>
              <a:rPr lang="en-US" dirty="0" smtClean="0"/>
              <a:t> yang </a:t>
            </a:r>
            <a:r>
              <a:rPr lang="en-US" dirty="0" err="1" smtClean="0"/>
              <a:t>dibentuk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 </a:t>
            </a:r>
            <a:r>
              <a:rPr lang="en-US" dirty="0" err="1" smtClean="0"/>
              <a:t>akhir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1943,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priyayi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kedudukan</a:t>
            </a:r>
            <a:r>
              <a:rPr lang="en-US" dirty="0" smtClean="0"/>
              <a:t> </a:t>
            </a:r>
            <a:r>
              <a:rPr lang="en-US" dirty="0" err="1" smtClean="0"/>
              <a:t>dominan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yang </a:t>
            </a:r>
            <a:r>
              <a:rPr lang="en-US" dirty="0" err="1" smtClean="0"/>
              <a:t>penah</a:t>
            </a:r>
            <a:r>
              <a:rPr lang="en-US" dirty="0" smtClean="0"/>
              <a:t> </a:t>
            </a:r>
            <a:r>
              <a:rPr lang="en-US" dirty="0" err="1" smtClean="0"/>
              <a:t>dicapainya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awal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1944  </a:t>
            </a:r>
            <a:r>
              <a:rPr lang="en-US" dirty="0" err="1" smtClean="0"/>
              <a:t>Jepang</a:t>
            </a:r>
            <a:r>
              <a:rPr lang="en-US" dirty="0" smtClean="0"/>
              <a:t> </a:t>
            </a:r>
            <a:r>
              <a:rPr lang="en-US" dirty="0" err="1" smtClean="0"/>
              <a:t>memutuskan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membin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yang </a:t>
            </a:r>
            <a:r>
              <a:rPr lang="en-US" dirty="0" err="1" smtClean="0"/>
              <a:t>umumnya</a:t>
            </a:r>
            <a:r>
              <a:rPr lang="en-US" dirty="0" smtClean="0"/>
              <a:t> </a:t>
            </a:r>
            <a:r>
              <a:rPr lang="en-US" dirty="0" err="1" smtClean="0"/>
              <a:t>diisi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priyayi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i="1" dirty="0" err="1"/>
              <a:t>Pangreh</a:t>
            </a:r>
            <a:r>
              <a:rPr lang="en-US" i="1" dirty="0"/>
              <a:t> </a:t>
            </a:r>
            <a:r>
              <a:rPr lang="en-US" i="1" dirty="0" err="1"/>
              <a:t>Praja</a:t>
            </a:r>
            <a:r>
              <a:rPr lang="en-US" i="1" dirty="0"/>
              <a:t> </a:t>
            </a:r>
            <a:r>
              <a:rPr lang="en-US" dirty="0" smtClean="0"/>
              <a:t>, </a:t>
            </a:r>
            <a:r>
              <a:rPr lang="en-US" dirty="0" err="1" smtClean="0"/>
              <a:t>tujua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pembinaan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melemahkan</a:t>
            </a:r>
            <a:r>
              <a:rPr lang="en-US" dirty="0" smtClean="0"/>
              <a:t> </a:t>
            </a:r>
            <a:r>
              <a:rPr lang="en-US" dirty="0" err="1" smtClean="0"/>
              <a:t>gerakan</a:t>
            </a:r>
            <a:r>
              <a:rPr lang="en-US" dirty="0" smtClean="0"/>
              <a:t> </a:t>
            </a:r>
            <a:r>
              <a:rPr lang="en-US" dirty="0" err="1" smtClean="0"/>
              <a:t>kaum</a:t>
            </a:r>
            <a:r>
              <a:rPr lang="en-US" dirty="0" smtClean="0"/>
              <a:t> </a:t>
            </a:r>
            <a:r>
              <a:rPr lang="en-US" dirty="0" err="1" smtClean="0"/>
              <a:t>nasionalis</a:t>
            </a:r>
            <a:endParaRPr lang="en-US" dirty="0" smtClean="0"/>
          </a:p>
          <a:p>
            <a:r>
              <a:rPr lang="en-US" dirty="0" smtClean="0"/>
              <a:t>Kebijakan </a:t>
            </a:r>
            <a:r>
              <a:rPr lang="en-US" dirty="0" err="1" smtClean="0"/>
              <a:t>Jepang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kembali</a:t>
            </a:r>
            <a:r>
              <a:rPr lang="en-US" dirty="0" smtClean="0"/>
              <a:t> </a:t>
            </a:r>
            <a:r>
              <a:rPr lang="en-US" dirty="0" err="1" smtClean="0"/>
              <a:t>bersandar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politik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i="1" dirty="0" err="1"/>
              <a:t>Pangreh</a:t>
            </a:r>
            <a:r>
              <a:rPr lang="en-US" i="1" dirty="0"/>
              <a:t> </a:t>
            </a:r>
            <a:r>
              <a:rPr lang="en-US" i="1" dirty="0" err="1"/>
              <a:t>Praja</a:t>
            </a:r>
            <a:r>
              <a:rPr lang="en-US" i="1" dirty="0"/>
              <a:t> </a:t>
            </a:r>
            <a:r>
              <a:rPr lang="en-US" dirty="0" err="1" smtClean="0"/>
              <a:t>membuatnya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mirip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pendudukan</a:t>
            </a:r>
            <a:r>
              <a:rPr lang="en-US" dirty="0" smtClean="0"/>
              <a:t> </a:t>
            </a:r>
            <a:r>
              <a:rPr lang="en-US" dirty="0" err="1" smtClean="0"/>
              <a:t>Belanda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044279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276" y="991674"/>
            <a:ext cx="8184524" cy="5134490"/>
          </a:xfrm>
        </p:spPr>
        <p:txBody>
          <a:bodyPr>
            <a:normAutofit fontScale="92500" lnSpcReduction="10000"/>
          </a:bodyPr>
          <a:lstStyle/>
          <a:p>
            <a:r>
              <a:rPr lang="en-US" i="1" dirty="0" err="1"/>
              <a:t>Pangreh</a:t>
            </a:r>
            <a:r>
              <a:rPr lang="en-US" i="1" dirty="0"/>
              <a:t> </a:t>
            </a:r>
            <a:r>
              <a:rPr lang="en-US" i="1" dirty="0" err="1" smtClean="0"/>
              <a:t>Praja</a:t>
            </a:r>
            <a:r>
              <a:rPr lang="en-US" i="1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kerangka</a:t>
            </a:r>
            <a:r>
              <a:rPr lang="en-US" dirty="0" smtClean="0"/>
              <a:t> yang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Jepang</a:t>
            </a:r>
            <a:r>
              <a:rPr lang="en-US" dirty="0" smtClean="0"/>
              <a:t>,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Jepang</a:t>
            </a:r>
            <a:r>
              <a:rPr lang="en-US" dirty="0" smtClean="0"/>
              <a:t> </a:t>
            </a:r>
            <a:r>
              <a:rPr lang="en-US" dirty="0" err="1" smtClean="0"/>
              <a:t>bersandar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i="1" dirty="0" err="1"/>
              <a:t>Pangreh</a:t>
            </a:r>
            <a:r>
              <a:rPr lang="en-US" i="1" dirty="0"/>
              <a:t> </a:t>
            </a:r>
            <a:r>
              <a:rPr lang="en-US" i="1" dirty="0" err="1" smtClean="0"/>
              <a:t>Praja</a:t>
            </a:r>
            <a:r>
              <a:rPr lang="en-US" i="1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b="1" dirty="0" err="1" smtClean="0"/>
              <a:t>kontrol</a:t>
            </a:r>
            <a:r>
              <a:rPr lang="en-US" b="1" dirty="0" smtClean="0"/>
              <a:t> politik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administratif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kaum</a:t>
            </a:r>
            <a:r>
              <a:rPr lang="en-US" dirty="0" smtClean="0"/>
              <a:t> </a:t>
            </a:r>
            <a:r>
              <a:rPr lang="en-US" dirty="0" err="1" smtClean="0"/>
              <a:t>priyayi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pemimpin</a:t>
            </a:r>
            <a:r>
              <a:rPr lang="en-US" dirty="0" smtClean="0"/>
              <a:t> politik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tegang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menentu</a:t>
            </a:r>
            <a:r>
              <a:rPr lang="en-US" dirty="0" smtClean="0"/>
              <a:t> </a:t>
            </a: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perang</a:t>
            </a:r>
            <a:r>
              <a:rPr lang="en-US" dirty="0" smtClean="0"/>
              <a:t> </a:t>
            </a:r>
            <a:r>
              <a:rPr lang="en-US" dirty="0" err="1" smtClean="0"/>
              <a:t>hampir</a:t>
            </a:r>
            <a:r>
              <a:rPr lang="en-US" dirty="0" smtClean="0"/>
              <a:t> </a:t>
            </a:r>
            <a:r>
              <a:rPr lang="en-US" dirty="0" err="1" smtClean="0"/>
              <a:t>selesai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diperlemah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banyaknya</a:t>
            </a:r>
            <a:r>
              <a:rPr lang="en-US" dirty="0" smtClean="0"/>
              <a:t> </a:t>
            </a:r>
            <a:r>
              <a:rPr lang="en-US" dirty="0" err="1" smtClean="0"/>
              <a:t>kekurangan</a:t>
            </a:r>
            <a:r>
              <a:rPr lang="en-US" dirty="0" smtClean="0"/>
              <a:t> yang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selama</a:t>
            </a:r>
            <a:r>
              <a:rPr lang="en-US" dirty="0" smtClean="0"/>
              <a:t> </a:t>
            </a:r>
            <a:r>
              <a:rPr lang="en-US" dirty="0" err="1" smtClean="0"/>
              <a:t>pendudukan</a:t>
            </a:r>
            <a:r>
              <a:rPr lang="en-US" dirty="0" smtClean="0"/>
              <a:t> </a:t>
            </a:r>
            <a:r>
              <a:rPr lang="en-US" dirty="0" err="1" smtClean="0"/>
              <a:t>Jepang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inflasi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kesulitan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63967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Pemerintahan Daerah 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m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asa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Pemerintahan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Hindia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Belanda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90600"/>
            <a:ext cx="8153400" cy="5562600"/>
          </a:xfrm>
        </p:spPr>
        <p:txBody>
          <a:bodyPr>
            <a:normAutofit fontScale="85000" lnSpcReduction="10000"/>
          </a:bodyPr>
          <a:lstStyle/>
          <a:p>
            <a:r>
              <a:rPr lang="en-US" dirty="0" err="1" smtClean="0">
                <a:cs typeface="Arial" pitchFamily="34" charset="0"/>
              </a:rPr>
              <a:t>Sistem</a:t>
            </a:r>
            <a:r>
              <a:rPr lang="en-US" dirty="0" smtClean="0">
                <a:cs typeface="Arial" pitchFamily="34" charset="0"/>
              </a:rPr>
              <a:t> Pemerintah </a:t>
            </a:r>
            <a:r>
              <a:rPr lang="en-US" dirty="0" err="1" smtClean="0">
                <a:cs typeface="Arial" pitchFamily="34" charset="0"/>
              </a:rPr>
              <a:t>yg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dilaksanakan</a:t>
            </a:r>
            <a:r>
              <a:rPr lang="en-US" dirty="0" smtClean="0">
                <a:cs typeface="Arial" pitchFamily="34" charset="0"/>
              </a:rPr>
              <a:t> Pemerintah </a:t>
            </a:r>
            <a:r>
              <a:rPr lang="en-US" dirty="0" err="1" smtClean="0">
                <a:cs typeface="Arial" pitchFamily="34" charset="0"/>
              </a:rPr>
              <a:t>Hindia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Belanda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sebelum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th</a:t>
            </a:r>
            <a:r>
              <a:rPr lang="en-US" dirty="0" smtClean="0">
                <a:cs typeface="Arial" pitchFamily="34" charset="0"/>
              </a:rPr>
              <a:t> 8170 adalah </a:t>
            </a:r>
            <a:r>
              <a:rPr lang="en-US" dirty="0" err="1" smtClean="0">
                <a:cs typeface="Arial" pitchFamily="34" charset="0"/>
              </a:rPr>
              <a:t>sistem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sentralisasi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dekonsentrasi</a:t>
            </a:r>
            <a:r>
              <a:rPr lang="en-US" dirty="0" smtClean="0">
                <a:cs typeface="Arial" pitchFamily="34" charset="0"/>
              </a:rPr>
              <a:t>, </a:t>
            </a:r>
            <a:r>
              <a:rPr lang="en-US" dirty="0" err="1" smtClean="0">
                <a:cs typeface="Arial" pitchFamily="34" charset="0"/>
              </a:rPr>
              <a:t>tetapi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karena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adanya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i="1" dirty="0" err="1" smtClean="0">
                <a:cs typeface="Arial" pitchFamily="34" charset="0"/>
              </a:rPr>
              <a:t>Etische</a:t>
            </a:r>
            <a:r>
              <a:rPr lang="en-US" i="1" dirty="0" smtClean="0">
                <a:cs typeface="Arial" pitchFamily="34" charset="0"/>
              </a:rPr>
              <a:t> </a:t>
            </a:r>
            <a:r>
              <a:rPr lang="en-US" i="1" dirty="0" err="1" smtClean="0">
                <a:cs typeface="Arial" pitchFamily="34" charset="0"/>
              </a:rPr>
              <a:t>Politiek</a:t>
            </a:r>
            <a:r>
              <a:rPr lang="en-US" i="1" dirty="0" smtClean="0">
                <a:cs typeface="Arial" pitchFamily="34" charset="0"/>
              </a:rPr>
              <a:t> </a:t>
            </a:r>
            <a:r>
              <a:rPr lang="en-US" dirty="0" smtClean="0">
                <a:cs typeface="Arial" pitchFamily="34" charset="0"/>
              </a:rPr>
              <a:t>&amp; </a:t>
            </a:r>
            <a:r>
              <a:rPr lang="en-US" dirty="0" err="1" smtClean="0">
                <a:cs typeface="Arial" pitchFamily="34" charset="0"/>
              </a:rPr>
              <a:t>desakan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untuk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menyusun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pemerintahan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secara</a:t>
            </a:r>
            <a:r>
              <a:rPr lang="en-US" dirty="0" smtClean="0">
                <a:cs typeface="Arial" pitchFamily="34" charset="0"/>
              </a:rPr>
              <a:t> modern &amp; </a:t>
            </a:r>
            <a:r>
              <a:rPr lang="en-US" dirty="0" err="1" smtClean="0">
                <a:cs typeface="Arial" pitchFamily="34" charset="0"/>
              </a:rPr>
              <a:t>demokratis</a:t>
            </a:r>
            <a:r>
              <a:rPr lang="en-US" dirty="0" smtClean="0">
                <a:cs typeface="Arial" pitchFamily="34" charset="0"/>
              </a:rPr>
              <a:t>, </a:t>
            </a:r>
            <a:r>
              <a:rPr lang="en-US" dirty="0" err="1" smtClean="0">
                <a:cs typeface="Arial" pitchFamily="34" charset="0"/>
              </a:rPr>
              <a:t>maka</a:t>
            </a:r>
            <a:r>
              <a:rPr lang="en-US" dirty="0" smtClean="0">
                <a:cs typeface="Arial" pitchFamily="34" charset="0"/>
              </a:rPr>
              <a:t> Pemerintah </a:t>
            </a:r>
            <a:r>
              <a:rPr lang="en-US" dirty="0" err="1" smtClean="0">
                <a:cs typeface="Arial" pitchFamily="34" charset="0"/>
              </a:rPr>
              <a:t>Hindia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Belanda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mnyelenggarakan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asas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desentralisasi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dalam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penyelenggaraan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pemerintahan</a:t>
            </a:r>
            <a:r>
              <a:rPr lang="en-US" dirty="0" smtClean="0">
                <a:cs typeface="Arial" pitchFamily="34" charset="0"/>
              </a:rPr>
              <a:t> &amp; </a:t>
            </a:r>
            <a:r>
              <a:rPr lang="en-US" dirty="0" err="1" smtClean="0">
                <a:cs typeface="Arial" pitchFamily="34" charset="0"/>
              </a:rPr>
              <a:t>medebewind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atau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asas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pembantuan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melalui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Undang-undang</a:t>
            </a:r>
            <a:r>
              <a:rPr lang="en-US" dirty="0" smtClean="0">
                <a:cs typeface="Arial" pitchFamily="34" charset="0"/>
              </a:rPr>
              <a:t> Desentralisasi (</a:t>
            </a:r>
            <a:r>
              <a:rPr lang="en-US" i="1" dirty="0" err="1" smtClean="0">
                <a:cs typeface="Arial" pitchFamily="34" charset="0"/>
              </a:rPr>
              <a:t>Decentralisatie</a:t>
            </a:r>
            <a:r>
              <a:rPr lang="en-US" i="1" dirty="0" smtClean="0">
                <a:cs typeface="Arial" pitchFamily="34" charset="0"/>
              </a:rPr>
              <a:t> </a:t>
            </a:r>
            <a:r>
              <a:rPr lang="en-US" b="1" i="1" dirty="0" smtClean="0">
                <a:cs typeface="Arial" pitchFamily="34" charset="0"/>
              </a:rPr>
              <a:t>Wet</a:t>
            </a:r>
            <a:r>
              <a:rPr lang="en-US" b="1" dirty="0" smtClean="0">
                <a:cs typeface="Arial" pitchFamily="34" charset="0"/>
              </a:rPr>
              <a:t> 1903</a:t>
            </a:r>
            <a:r>
              <a:rPr lang="en-US" dirty="0" smtClean="0">
                <a:cs typeface="Arial" pitchFamily="34" charset="0"/>
              </a:rPr>
              <a:t>) </a:t>
            </a:r>
            <a:r>
              <a:rPr lang="en-US" dirty="0" err="1" smtClean="0">
                <a:cs typeface="Arial" pitchFamily="34" charset="0"/>
              </a:rPr>
              <a:t>dan</a:t>
            </a:r>
            <a:r>
              <a:rPr lang="en-US" dirty="0" smtClean="0">
                <a:cs typeface="Arial" pitchFamily="34" charset="0"/>
              </a:rPr>
              <a:t>  </a:t>
            </a:r>
            <a:r>
              <a:rPr lang="en-US" dirty="0" err="1" smtClean="0">
                <a:cs typeface="Arial" pitchFamily="34" charset="0"/>
              </a:rPr>
              <a:t>kemudian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disempurnakan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dengan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Undang-Undang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tentang</a:t>
            </a:r>
            <a:r>
              <a:rPr lang="en-US" dirty="0" smtClean="0">
                <a:cs typeface="Arial" pitchFamily="34" charset="0"/>
              </a:rPr>
              <a:t> Perubahan </a:t>
            </a:r>
            <a:r>
              <a:rPr lang="en-US" dirty="0" err="1" smtClean="0">
                <a:cs typeface="Arial" pitchFamily="34" charset="0"/>
              </a:rPr>
              <a:t>Susunan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b="1" dirty="0" smtClean="0">
                <a:cs typeface="Arial" pitchFamily="34" charset="0"/>
              </a:rPr>
              <a:t>Pemerintahan 1922, </a:t>
            </a:r>
            <a:r>
              <a:rPr lang="en-US" dirty="0" err="1" smtClean="0">
                <a:cs typeface="Arial" pitchFamily="34" charset="0"/>
              </a:rPr>
              <a:t>sedang</a:t>
            </a:r>
            <a:r>
              <a:rPr lang="en-US" dirty="0" smtClean="0">
                <a:cs typeface="Arial" pitchFamily="34" charset="0"/>
              </a:rPr>
              <a:t> di </a:t>
            </a:r>
            <a:r>
              <a:rPr lang="en-US" dirty="0" err="1" smtClean="0">
                <a:cs typeface="Arial" pitchFamily="34" charset="0"/>
              </a:rPr>
              <a:t>luar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Jawa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dan</a:t>
            </a:r>
            <a:r>
              <a:rPr lang="en-US" dirty="0" smtClean="0">
                <a:cs typeface="Arial" pitchFamily="34" charset="0"/>
              </a:rPr>
              <a:t> Madura </a:t>
            </a:r>
            <a:r>
              <a:rPr lang="en-US" dirty="0" err="1" smtClean="0">
                <a:cs typeface="Arial" pitchFamily="34" charset="0"/>
              </a:rPr>
              <a:t>masih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diberlakukan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Undang-Undang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Decentralisatie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b="1" dirty="0" smtClean="0">
                <a:cs typeface="Arial" pitchFamily="34" charset="0"/>
              </a:rPr>
              <a:t>Wet 1903</a:t>
            </a:r>
          </a:p>
        </p:txBody>
      </p:sp>
    </p:spTree>
    <p:extLst>
      <p:ext uri="{BB962C8B-B14F-4D97-AF65-F5344CB8AC3E}">
        <p14:creationId xmlns:p14="http://schemas.microsoft.com/office/powerpoint/2010/main" val="195657852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Autofit/>
          </a:bodyPr>
          <a:lstStyle/>
          <a:p>
            <a:r>
              <a:rPr lang="en-US" sz="3200" b="1" dirty="0" err="1" smtClean="0"/>
              <a:t>Lanjutan</a:t>
            </a:r>
            <a:r>
              <a:rPr lang="en-US" sz="3200" b="1" dirty="0" smtClean="0"/>
              <a:t> 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90600"/>
            <a:ext cx="8153400" cy="5410200"/>
          </a:xfrm>
        </p:spPr>
        <p:txBody>
          <a:bodyPr>
            <a:normAutofit fontScale="85000" lnSpcReduction="10000"/>
          </a:bodyPr>
          <a:lstStyle/>
          <a:p>
            <a:r>
              <a:rPr lang="en-US" dirty="0" err="1" smtClean="0">
                <a:latin typeface="+mj-lt"/>
              </a:rPr>
              <a:t>Pada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zaman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Pendudukan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Jepang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sistem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pemerintahan</a:t>
            </a:r>
            <a:r>
              <a:rPr lang="en-US" dirty="0" smtClean="0">
                <a:latin typeface="+mj-lt"/>
              </a:rPr>
              <a:t>  </a:t>
            </a:r>
            <a:r>
              <a:rPr lang="en-US" dirty="0" err="1" smtClean="0">
                <a:latin typeface="+mj-lt"/>
              </a:rPr>
              <a:t>dilakukan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dengan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sistem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militer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baik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sistem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maritim</a:t>
            </a:r>
            <a:r>
              <a:rPr lang="en-US" dirty="0" smtClean="0">
                <a:latin typeface="+mj-lt"/>
              </a:rPr>
              <a:t> yang </a:t>
            </a:r>
            <a:r>
              <a:rPr lang="en-US" dirty="0" err="1" smtClean="0">
                <a:latin typeface="+mj-lt"/>
              </a:rPr>
              <a:t>berpusat</a:t>
            </a:r>
            <a:r>
              <a:rPr lang="en-US" dirty="0" smtClean="0">
                <a:latin typeface="+mj-lt"/>
              </a:rPr>
              <a:t> di </a:t>
            </a:r>
            <a:r>
              <a:rPr lang="en-US" dirty="0" err="1" smtClean="0">
                <a:latin typeface="+mj-lt"/>
              </a:rPr>
              <a:t>Makasar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maupun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Angkatan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Darat</a:t>
            </a:r>
            <a:r>
              <a:rPr lang="en-US" dirty="0" smtClean="0">
                <a:latin typeface="+mj-lt"/>
              </a:rPr>
              <a:t> yang </a:t>
            </a:r>
            <a:r>
              <a:rPr lang="en-US" dirty="0" err="1" smtClean="0">
                <a:latin typeface="+mj-lt"/>
              </a:rPr>
              <a:t>berpusat</a:t>
            </a:r>
            <a:r>
              <a:rPr lang="en-US" dirty="0" smtClean="0">
                <a:latin typeface="+mj-lt"/>
              </a:rPr>
              <a:t> di Jakarta.</a:t>
            </a:r>
          </a:p>
          <a:p>
            <a:r>
              <a:rPr lang="en-US" dirty="0" smtClean="0">
                <a:latin typeface="+mj-lt"/>
              </a:rPr>
              <a:t>Pemerintahan </a:t>
            </a:r>
            <a:r>
              <a:rPr lang="en-US" dirty="0" err="1">
                <a:latin typeface="+mj-lt"/>
              </a:rPr>
              <a:t>J</a:t>
            </a:r>
            <a:r>
              <a:rPr lang="en-US" dirty="0" err="1" smtClean="0">
                <a:latin typeface="+mj-lt"/>
              </a:rPr>
              <a:t>epang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mengapdosi</a:t>
            </a:r>
            <a:r>
              <a:rPr lang="en-US" dirty="0" smtClean="0">
                <a:latin typeface="+mj-lt"/>
              </a:rPr>
              <a:t>  </a:t>
            </a:r>
            <a:r>
              <a:rPr lang="en-US" dirty="0" err="1" smtClean="0">
                <a:latin typeface="+mj-lt"/>
              </a:rPr>
              <a:t>sistim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pengendalian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wilayah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menjadi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daerah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militer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yaitu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Kodam</a:t>
            </a:r>
            <a:r>
              <a:rPr lang="en-US" dirty="0" smtClean="0">
                <a:latin typeface="+mj-lt"/>
              </a:rPr>
              <a:t>, </a:t>
            </a:r>
            <a:r>
              <a:rPr lang="en-US" dirty="0" err="1" smtClean="0">
                <a:latin typeface="+mj-lt"/>
              </a:rPr>
              <a:t>Kodim</a:t>
            </a:r>
            <a:r>
              <a:rPr lang="en-US" dirty="0" smtClean="0">
                <a:latin typeface="+mj-lt"/>
              </a:rPr>
              <a:t>, </a:t>
            </a:r>
            <a:r>
              <a:rPr lang="en-US" dirty="0" err="1" smtClean="0">
                <a:latin typeface="+mj-lt"/>
              </a:rPr>
              <a:t>Koramil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kemudian</a:t>
            </a:r>
            <a:r>
              <a:rPr lang="en-US" dirty="0" smtClean="0">
                <a:latin typeface="+mj-lt"/>
              </a:rPr>
              <a:t> di </a:t>
            </a:r>
            <a:r>
              <a:rPr lang="en-US" dirty="0" err="1" smtClean="0">
                <a:latin typeface="+mj-lt"/>
              </a:rPr>
              <a:t>tingkat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desa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dibentuk</a:t>
            </a:r>
            <a:r>
              <a:rPr lang="en-US" dirty="0" smtClean="0">
                <a:latin typeface="+mj-lt"/>
              </a:rPr>
              <a:t> RW</a:t>
            </a:r>
            <a:r>
              <a:rPr lang="en-US" dirty="0">
                <a:latin typeface="+mj-lt"/>
              </a:rPr>
              <a:t> </a:t>
            </a:r>
            <a:r>
              <a:rPr lang="en-US" dirty="0" smtClean="0">
                <a:latin typeface="+mj-lt"/>
              </a:rPr>
              <a:t>&amp; RT </a:t>
            </a:r>
            <a:r>
              <a:rPr lang="en-US" dirty="0" err="1" smtClean="0">
                <a:latin typeface="+mj-lt"/>
              </a:rPr>
              <a:t>sebagai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simpul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mobilisasi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pengumpulan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sumber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daya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pangan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untuk</a:t>
            </a:r>
            <a:r>
              <a:rPr lang="en-US" dirty="0" smtClean="0">
                <a:latin typeface="+mj-lt"/>
              </a:rPr>
              <a:t>  </a:t>
            </a:r>
            <a:r>
              <a:rPr lang="en-US" dirty="0" err="1" smtClean="0">
                <a:latin typeface="+mj-lt"/>
              </a:rPr>
              <a:t>menopang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logistik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tentara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Jepang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dalam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perang</a:t>
            </a:r>
            <a:r>
              <a:rPr lang="en-US" dirty="0" smtClean="0">
                <a:latin typeface="+mj-lt"/>
              </a:rPr>
              <a:t> Asia </a:t>
            </a:r>
            <a:r>
              <a:rPr lang="en-US" dirty="0" err="1" smtClean="0">
                <a:latin typeface="+mj-lt"/>
              </a:rPr>
              <a:t>Timur</a:t>
            </a:r>
            <a:r>
              <a:rPr lang="en-US" dirty="0" smtClean="0">
                <a:latin typeface="+mj-lt"/>
              </a:rPr>
              <a:t> Raya. </a:t>
            </a:r>
            <a:r>
              <a:rPr lang="en-US" dirty="0" err="1" smtClean="0">
                <a:latin typeface="+mj-lt"/>
              </a:rPr>
              <a:t>Selain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itu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Jepang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juga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memanfaatkan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kepala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desa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untuk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mengumpulkan</a:t>
            </a:r>
            <a:r>
              <a:rPr lang="en-US" dirty="0" smtClean="0">
                <a:latin typeface="+mj-lt"/>
              </a:rPr>
              <a:t> orang </a:t>
            </a:r>
            <a:r>
              <a:rPr lang="en-US" dirty="0" err="1" smtClean="0">
                <a:latin typeface="+mj-lt"/>
              </a:rPr>
              <a:t>laki-laki</a:t>
            </a:r>
            <a:r>
              <a:rPr lang="en-US" dirty="0" smtClean="0">
                <a:latin typeface="+mj-lt"/>
              </a:rPr>
              <a:t>  </a:t>
            </a:r>
            <a:r>
              <a:rPr lang="en-US" dirty="0" err="1" smtClean="0">
                <a:latin typeface="+mj-lt"/>
              </a:rPr>
              <a:t>dalam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bentuk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Romusa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organisasi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milisi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Jepang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untuk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kepentingan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perang</a:t>
            </a:r>
            <a:r>
              <a:rPr lang="en-US" dirty="0">
                <a:latin typeface="+mj-lt"/>
              </a:rPr>
              <a:t> Asia </a:t>
            </a:r>
            <a:r>
              <a:rPr lang="en-US" dirty="0" err="1">
                <a:latin typeface="+mj-lt"/>
              </a:rPr>
              <a:t>Timur</a:t>
            </a:r>
            <a:r>
              <a:rPr lang="en-US" dirty="0">
                <a:latin typeface="+mj-lt"/>
              </a:rPr>
              <a:t> Raya</a:t>
            </a:r>
            <a:endParaRPr lang="en-US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3379347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3349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lanjutan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762000"/>
            <a:ext cx="8229600" cy="5791200"/>
          </a:xfrm>
        </p:spPr>
        <p:txBody>
          <a:bodyPr>
            <a:normAutofit fontScale="77500" lnSpcReduction="20000"/>
          </a:bodyPr>
          <a:lstStyle/>
          <a:p>
            <a:r>
              <a:rPr lang="en-US" b="1" i="1" dirty="0" err="1" smtClean="0">
                <a:latin typeface="+mj-lt"/>
                <a:cs typeface="Arial" pitchFamily="34" charset="0"/>
              </a:rPr>
              <a:t>Decentralisatie</a:t>
            </a:r>
            <a:r>
              <a:rPr lang="en-US" i="1" dirty="0" smtClean="0">
                <a:latin typeface="+mj-lt"/>
                <a:cs typeface="Arial" pitchFamily="34" charset="0"/>
              </a:rPr>
              <a:t> </a:t>
            </a:r>
            <a:r>
              <a:rPr lang="en-US" b="1" i="1" dirty="0" smtClean="0">
                <a:latin typeface="+mj-lt"/>
                <a:cs typeface="Arial" pitchFamily="34" charset="0"/>
              </a:rPr>
              <a:t>Wet </a:t>
            </a:r>
            <a:r>
              <a:rPr lang="id-ID" b="1" i="1" dirty="0" smtClean="0">
                <a:latin typeface="+mj-lt"/>
                <a:cs typeface="Arial" pitchFamily="34" charset="0"/>
              </a:rPr>
              <a:t>(</a:t>
            </a:r>
            <a:r>
              <a:rPr lang="en-US" dirty="0" err="1" smtClean="0">
                <a:latin typeface="+mj-lt"/>
                <a:cs typeface="Arial" pitchFamily="34" charset="0"/>
              </a:rPr>
              <a:t>dengan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nama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asli</a:t>
            </a:r>
            <a:r>
              <a:rPr lang="en-US" dirty="0">
                <a:latin typeface="+mj-lt"/>
                <a:cs typeface="Arial" pitchFamily="34" charset="0"/>
              </a:rPr>
              <a:t>  </a:t>
            </a:r>
            <a:r>
              <a:rPr lang="en-US" i="1" dirty="0">
                <a:latin typeface="+mj-lt"/>
                <a:cs typeface="Arial" pitchFamily="34" charset="0"/>
              </a:rPr>
              <a:t>Wet  </a:t>
            </a:r>
            <a:r>
              <a:rPr lang="en-US" i="1" dirty="0" err="1">
                <a:latin typeface="+mj-lt"/>
                <a:cs typeface="Arial" pitchFamily="34" charset="0"/>
              </a:rPr>
              <a:t>Houdende</a:t>
            </a:r>
            <a:r>
              <a:rPr lang="en-US" i="1" dirty="0">
                <a:latin typeface="+mj-lt"/>
                <a:cs typeface="Arial" pitchFamily="34" charset="0"/>
              </a:rPr>
              <a:t> </a:t>
            </a:r>
            <a:r>
              <a:rPr lang="en-US" i="1" dirty="0" err="1">
                <a:latin typeface="+mj-lt"/>
                <a:cs typeface="Arial" pitchFamily="34" charset="0"/>
              </a:rPr>
              <a:t>Decentralisatie</a:t>
            </a:r>
            <a:r>
              <a:rPr lang="en-US" i="1" dirty="0">
                <a:latin typeface="+mj-lt"/>
                <a:cs typeface="Arial" pitchFamily="34" charset="0"/>
              </a:rPr>
              <a:t> van  Het </a:t>
            </a:r>
            <a:r>
              <a:rPr lang="en-US" i="1" dirty="0" err="1">
                <a:latin typeface="+mj-lt"/>
                <a:cs typeface="Arial" pitchFamily="34" charset="0"/>
              </a:rPr>
              <a:t>Bestuur</a:t>
            </a:r>
            <a:r>
              <a:rPr lang="en-US" i="1" dirty="0">
                <a:latin typeface="+mj-lt"/>
                <a:cs typeface="Arial" pitchFamily="34" charset="0"/>
              </a:rPr>
              <a:t> in </a:t>
            </a:r>
            <a:r>
              <a:rPr lang="en-US" i="1" dirty="0" err="1">
                <a:latin typeface="+mj-lt"/>
                <a:cs typeface="Arial" pitchFamily="34" charset="0"/>
              </a:rPr>
              <a:t>Nederlans</a:t>
            </a:r>
            <a:r>
              <a:rPr lang="en-US" i="1" dirty="0">
                <a:latin typeface="+mj-lt"/>
                <a:cs typeface="Arial" pitchFamily="34" charset="0"/>
              </a:rPr>
              <a:t>- </a:t>
            </a:r>
            <a:r>
              <a:rPr lang="en-US" i="1" dirty="0" smtClean="0">
                <a:latin typeface="+mj-lt"/>
                <a:cs typeface="Arial" pitchFamily="34" charset="0"/>
              </a:rPr>
              <a:t>Indie</a:t>
            </a:r>
            <a:r>
              <a:rPr lang="id-ID" i="1" dirty="0" smtClean="0">
                <a:latin typeface="+mj-lt"/>
                <a:cs typeface="Arial" pitchFamily="34" charset="0"/>
              </a:rPr>
              <a:t> ) </a:t>
            </a:r>
            <a:r>
              <a:rPr lang="en-US" i="1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merupakan</a:t>
            </a:r>
            <a:r>
              <a:rPr lang="en-US" dirty="0" smtClean="0">
                <a:latin typeface="+mj-lt"/>
                <a:cs typeface="Arial" pitchFamily="34" charset="0"/>
              </a:rPr>
              <a:t> U</a:t>
            </a:r>
            <a:r>
              <a:rPr lang="id-ID" dirty="0" smtClean="0">
                <a:latin typeface="+mj-lt"/>
                <a:cs typeface="Arial" pitchFamily="34" charset="0"/>
              </a:rPr>
              <a:t>ndang-</a:t>
            </a:r>
            <a:r>
              <a:rPr lang="id-ID" dirty="0">
                <a:latin typeface="+mj-lt"/>
                <a:cs typeface="Arial" pitchFamily="34" charset="0"/>
              </a:rPr>
              <a:t>2</a:t>
            </a:r>
            <a:r>
              <a:rPr lang="id-ID" dirty="0" smtClean="0">
                <a:latin typeface="+mj-lt"/>
                <a:cs typeface="Arial" pitchFamily="34" charset="0"/>
              </a:rPr>
              <a:t> 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tentang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desentralisasi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atau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otonomi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daerah</a:t>
            </a:r>
            <a:r>
              <a:rPr lang="en-US" dirty="0" smtClean="0">
                <a:latin typeface="+mj-lt"/>
                <a:cs typeface="Arial" pitchFamily="34" charset="0"/>
              </a:rPr>
              <a:t>  </a:t>
            </a:r>
            <a:r>
              <a:rPr lang="en-US" dirty="0" err="1" smtClean="0">
                <a:latin typeface="+mj-lt"/>
                <a:cs typeface="Arial" pitchFamily="34" charset="0"/>
              </a:rPr>
              <a:t>pada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masa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pemerintahan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Hindia</a:t>
            </a:r>
            <a:r>
              <a:rPr lang="id-ID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Belanda</a:t>
            </a:r>
            <a:r>
              <a:rPr lang="id-ID" dirty="0">
                <a:latin typeface="+mj-lt"/>
                <a:cs typeface="Arial" pitchFamily="34" charset="0"/>
              </a:rPr>
              <a:t> </a:t>
            </a:r>
            <a:r>
              <a:rPr lang="id-ID" dirty="0" smtClean="0">
                <a:latin typeface="+mj-lt"/>
                <a:cs typeface="Arial" pitchFamily="34" charset="0"/>
              </a:rPr>
              <a:t>yang </a:t>
            </a:r>
            <a:r>
              <a:rPr lang="en-US" dirty="0" err="1" smtClean="0">
                <a:latin typeface="+mj-lt"/>
                <a:cs typeface="Arial" pitchFamily="34" charset="0"/>
              </a:rPr>
              <a:t>diundangkan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pada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tanggal</a:t>
            </a:r>
            <a:r>
              <a:rPr lang="en-US" dirty="0">
                <a:latin typeface="+mj-lt"/>
                <a:cs typeface="Arial" pitchFamily="34" charset="0"/>
              </a:rPr>
              <a:t> 23 </a:t>
            </a:r>
            <a:r>
              <a:rPr lang="en-US" dirty="0" err="1">
                <a:latin typeface="+mj-lt"/>
                <a:cs typeface="Arial" pitchFamily="34" charset="0"/>
              </a:rPr>
              <a:t>Juli</a:t>
            </a:r>
            <a:r>
              <a:rPr lang="en-US" dirty="0">
                <a:latin typeface="+mj-lt"/>
                <a:cs typeface="Arial" pitchFamily="34" charset="0"/>
              </a:rPr>
              <a:t> 1903 ( </a:t>
            </a:r>
            <a:r>
              <a:rPr lang="en-US" dirty="0" err="1">
                <a:latin typeface="+mj-lt"/>
                <a:cs typeface="Arial" pitchFamily="34" charset="0"/>
              </a:rPr>
              <a:t>dipublikasikan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lewat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b="1" i="1" dirty="0" err="1">
                <a:latin typeface="+mj-lt"/>
                <a:cs typeface="Arial" pitchFamily="34" charset="0"/>
              </a:rPr>
              <a:t>Nederlanche</a:t>
            </a:r>
            <a:r>
              <a:rPr lang="en-US" b="1" i="1" dirty="0">
                <a:latin typeface="+mj-lt"/>
                <a:cs typeface="Arial" pitchFamily="34" charset="0"/>
              </a:rPr>
              <a:t> </a:t>
            </a:r>
            <a:r>
              <a:rPr lang="en-US" b="1" i="1" dirty="0" err="1">
                <a:latin typeface="+mj-lt"/>
                <a:cs typeface="Arial" pitchFamily="34" charset="0"/>
              </a:rPr>
              <a:t>Staatsblad</a:t>
            </a:r>
            <a:r>
              <a:rPr lang="en-US" b="1" i="1" dirty="0">
                <a:latin typeface="+mj-lt"/>
                <a:cs typeface="Arial" pitchFamily="34" charset="0"/>
              </a:rPr>
              <a:t> </a:t>
            </a:r>
            <a:r>
              <a:rPr lang="en-US" dirty="0">
                <a:latin typeface="+mj-lt"/>
                <a:cs typeface="Arial" pitchFamily="34" charset="0"/>
              </a:rPr>
              <a:t>No 329 </a:t>
            </a:r>
            <a:r>
              <a:rPr lang="en-US" dirty="0" err="1">
                <a:latin typeface="+mj-lt"/>
                <a:cs typeface="Arial" pitchFamily="34" charset="0"/>
              </a:rPr>
              <a:t>merupakan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amandemen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terhadap</a:t>
            </a:r>
            <a:r>
              <a:rPr lang="id-ID" dirty="0">
                <a:latin typeface="+mj-lt"/>
                <a:cs typeface="Arial" pitchFamily="34" charset="0"/>
              </a:rPr>
              <a:t> </a:t>
            </a:r>
            <a:r>
              <a:rPr lang="en-US" i="1" dirty="0" err="1">
                <a:latin typeface="+mj-lt"/>
                <a:cs typeface="Arial" pitchFamily="34" charset="0"/>
              </a:rPr>
              <a:t>Regeringsreglement</a:t>
            </a:r>
            <a:r>
              <a:rPr lang="en-US" dirty="0">
                <a:latin typeface="+mj-lt"/>
                <a:cs typeface="Arial" pitchFamily="34" charset="0"/>
              </a:rPr>
              <a:t> 1854 (RR1854) </a:t>
            </a:r>
            <a:endParaRPr lang="id-ID" dirty="0" smtClean="0">
              <a:latin typeface="+mj-lt"/>
              <a:cs typeface="Arial" pitchFamily="34" charset="0"/>
            </a:endParaRPr>
          </a:p>
          <a:p>
            <a:r>
              <a:rPr lang="en-US" b="1" i="1" dirty="0" err="1" smtClean="0">
                <a:latin typeface="+mj-lt"/>
                <a:cs typeface="Arial" pitchFamily="34" charset="0"/>
              </a:rPr>
              <a:t>Regeringsreglement</a:t>
            </a:r>
            <a:r>
              <a:rPr lang="en-US" dirty="0" smtClean="0">
                <a:latin typeface="+mj-lt"/>
                <a:cs typeface="Arial" pitchFamily="34" charset="0"/>
              </a:rPr>
              <a:t>  </a:t>
            </a:r>
            <a:r>
              <a:rPr lang="en-US" dirty="0" smtClean="0">
                <a:latin typeface="+mj-lt"/>
                <a:cs typeface="Arial" pitchFamily="34" charset="0"/>
              </a:rPr>
              <a:t>yang </a:t>
            </a:r>
            <a:r>
              <a:rPr lang="en-US" dirty="0" err="1" smtClean="0">
                <a:latin typeface="+mj-lt"/>
                <a:cs typeface="Arial" pitchFamily="34" charset="0"/>
              </a:rPr>
              <a:t>dalam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bahasa</a:t>
            </a:r>
            <a:r>
              <a:rPr lang="en-US" dirty="0" smtClean="0">
                <a:latin typeface="+mj-lt"/>
                <a:cs typeface="Arial" pitchFamily="34" charset="0"/>
              </a:rPr>
              <a:t> Indonesia </a:t>
            </a:r>
            <a:r>
              <a:rPr lang="en-US" dirty="0" err="1" smtClean="0">
                <a:latin typeface="+mj-lt"/>
                <a:cs typeface="Arial" pitchFamily="34" charset="0"/>
              </a:rPr>
              <a:t>berarti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endParaRPr lang="id-ID" dirty="0" smtClean="0">
              <a:latin typeface="+mj-lt"/>
              <a:cs typeface="Arial" pitchFamily="34" charset="0"/>
            </a:endParaRPr>
          </a:p>
          <a:p>
            <a:pPr marL="0" indent="0">
              <a:buNone/>
            </a:pPr>
            <a:r>
              <a:rPr lang="id-ID" dirty="0">
                <a:latin typeface="+mj-lt"/>
                <a:cs typeface="Arial" pitchFamily="34" charset="0"/>
              </a:rPr>
              <a:t> </a:t>
            </a:r>
            <a:r>
              <a:rPr lang="id-ID" dirty="0" smtClean="0">
                <a:latin typeface="+mj-lt"/>
                <a:cs typeface="Arial" pitchFamily="34" charset="0"/>
              </a:rPr>
              <a:t>    </a:t>
            </a:r>
            <a:r>
              <a:rPr lang="en-US" dirty="0" err="1" smtClean="0">
                <a:latin typeface="+mj-lt"/>
                <a:cs typeface="Arial" pitchFamily="34" charset="0"/>
              </a:rPr>
              <a:t>peraturan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pemerintah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atau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id-ID" dirty="0" smtClean="0">
                <a:latin typeface="+mj-lt"/>
                <a:cs typeface="Arial" pitchFamily="34" charset="0"/>
              </a:rPr>
              <a:t>k</a:t>
            </a:r>
            <a:r>
              <a:rPr lang="en-US" dirty="0" err="1" smtClean="0">
                <a:latin typeface="+mj-lt"/>
                <a:cs typeface="Arial" pitchFamily="34" charset="0"/>
              </a:rPr>
              <a:t>onstitusi</a:t>
            </a:r>
            <a:r>
              <a:rPr lang="id-ID" dirty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</a:rPr>
              <a:t>Amandemen</a:t>
            </a:r>
            <a:r>
              <a:rPr lang="id-ID" dirty="0">
                <a:latin typeface="+mj-lt"/>
              </a:rPr>
              <a:t> </a:t>
            </a:r>
            <a:endParaRPr lang="id-ID" dirty="0" smtClean="0">
              <a:latin typeface="+mj-lt"/>
            </a:endParaRPr>
          </a:p>
          <a:p>
            <a:pPr marL="0" indent="0">
              <a:buNone/>
            </a:pPr>
            <a:r>
              <a:rPr lang="id-ID" i="1" dirty="0">
                <a:latin typeface="+mj-lt"/>
                <a:cs typeface="Arial" pitchFamily="34" charset="0"/>
              </a:rPr>
              <a:t> </a:t>
            </a:r>
            <a:r>
              <a:rPr lang="id-ID" i="1" dirty="0" smtClean="0">
                <a:latin typeface="+mj-lt"/>
                <a:cs typeface="Arial" pitchFamily="34" charset="0"/>
              </a:rPr>
              <a:t>    </a:t>
            </a:r>
            <a:r>
              <a:rPr lang="en-US" i="1" dirty="0" err="1" smtClean="0">
                <a:latin typeface="+mj-lt"/>
                <a:cs typeface="Arial" pitchFamily="34" charset="0"/>
              </a:rPr>
              <a:t>Regeringsreglement</a:t>
            </a:r>
            <a:r>
              <a:rPr lang="en-US" i="1" dirty="0" smtClean="0">
                <a:latin typeface="+mj-lt"/>
                <a:cs typeface="Arial" pitchFamily="34" charset="0"/>
              </a:rPr>
              <a:t> </a:t>
            </a:r>
            <a:r>
              <a:rPr lang="en-US" dirty="0">
                <a:latin typeface="+mj-lt"/>
                <a:cs typeface="Arial" pitchFamily="34" charset="0"/>
              </a:rPr>
              <a:t>1854 </a:t>
            </a:r>
            <a:r>
              <a:rPr lang="en-US" dirty="0" err="1">
                <a:latin typeface="+mj-lt"/>
                <a:cs typeface="Arial" pitchFamily="34" charset="0"/>
              </a:rPr>
              <a:t>tersebut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dilakukan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dengan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endParaRPr lang="id-ID" dirty="0" smtClean="0">
              <a:latin typeface="+mj-lt"/>
              <a:cs typeface="Arial" pitchFamily="34" charset="0"/>
            </a:endParaRPr>
          </a:p>
          <a:p>
            <a:pPr marL="0" indent="0">
              <a:buNone/>
            </a:pPr>
            <a:r>
              <a:rPr lang="id-ID" dirty="0">
                <a:latin typeface="+mj-lt"/>
                <a:cs typeface="Arial" pitchFamily="34" charset="0"/>
              </a:rPr>
              <a:t> </a:t>
            </a:r>
            <a:r>
              <a:rPr lang="id-ID" dirty="0" smtClean="0">
                <a:latin typeface="+mj-lt"/>
                <a:cs typeface="Arial" pitchFamily="34" charset="0"/>
              </a:rPr>
              <a:t>    </a:t>
            </a:r>
            <a:r>
              <a:rPr lang="en-US" dirty="0" err="1" smtClean="0">
                <a:latin typeface="+mj-lt"/>
                <a:cs typeface="Arial" pitchFamily="34" charset="0"/>
              </a:rPr>
              <a:t>menambahkan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tiga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pasal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baru</a:t>
            </a:r>
            <a:r>
              <a:rPr lang="en-US" dirty="0">
                <a:latin typeface="+mj-lt"/>
                <a:cs typeface="Arial" pitchFamily="34" charset="0"/>
              </a:rPr>
              <a:t> yang </a:t>
            </a:r>
            <a:r>
              <a:rPr lang="en-US" dirty="0" err="1">
                <a:latin typeface="+mj-lt"/>
                <a:cs typeface="Arial" pitchFamily="34" charset="0"/>
              </a:rPr>
              <a:t>disisipkan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diantara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endParaRPr lang="id-ID" dirty="0" smtClean="0">
              <a:latin typeface="+mj-lt"/>
              <a:cs typeface="Arial" pitchFamily="34" charset="0"/>
            </a:endParaRPr>
          </a:p>
          <a:p>
            <a:pPr marL="0" indent="0">
              <a:buNone/>
            </a:pPr>
            <a:r>
              <a:rPr lang="id-ID" dirty="0">
                <a:latin typeface="+mj-lt"/>
                <a:cs typeface="Arial" pitchFamily="34" charset="0"/>
              </a:rPr>
              <a:t> </a:t>
            </a:r>
            <a:r>
              <a:rPr lang="id-ID" dirty="0" smtClean="0">
                <a:latin typeface="+mj-lt"/>
                <a:cs typeface="Arial" pitchFamily="34" charset="0"/>
              </a:rPr>
              <a:t>   </a:t>
            </a:r>
            <a:r>
              <a:rPr lang="en-US" dirty="0" err="1" smtClean="0">
                <a:latin typeface="+mj-lt"/>
                <a:cs typeface="Arial" pitchFamily="34" charset="0"/>
              </a:rPr>
              <a:t>pasal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>
                <a:latin typeface="+mj-lt"/>
                <a:cs typeface="Arial" pitchFamily="34" charset="0"/>
              </a:rPr>
              <a:t>68,  </a:t>
            </a:r>
            <a:r>
              <a:rPr lang="en-US" dirty="0" err="1">
                <a:latin typeface="+mj-lt"/>
                <a:cs typeface="Arial" pitchFamily="34" charset="0"/>
              </a:rPr>
              <a:t>dan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pasal</a:t>
            </a:r>
            <a:r>
              <a:rPr lang="en-US" dirty="0">
                <a:latin typeface="+mj-lt"/>
                <a:cs typeface="Arial" pitchFamily="34" charset="0"/>
              </a:rPr>
              <a:t> 69 RR 1854 </a:t>
            </a:r>
            <a:r>
              <a:rPr lang="en-US" dirty="0" err="1">
                <a:latin typeface="+mj-lt"/>
                <a:cs typeface="Arial" pitchFamily="34" charset="0"/>
              </a:rPr>
              <a:t>yaitu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pasal</a:t>
            </a:r>
            <a:r>
              <a:rPr lang="en-US" dirty="0">
                <a:latin typeface="+mj-lt"/>
                <a:cs typeface="Arial" pitchFamily="34" charset="0"/>
              </a:rPr>
              <a:t> 68a, 68b, </a:t>
            </a:r>
            <a:r>
              <a:rPr lang="en-US" dirty="0" err="1">
                <a:latin typeface="+mj-lt"/>
                <a:cs typeface="Arial" pitchFamily="34" charset="0"/>
              </a:rPr>
              <a:t>dan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endParaRPr lang="id-ID" dirty="0" smtClean="0">
              <a:latin typeface="+mj-lt"/>
              <a:cs typeface="Arial" pitchFamily="34" charset="0"/>
            </a:endParaRPr>
          </a:p>
          <a:p>
            <a:pPr marL="0" indent="0">
              <a:buNone/>
            </a:pPr>
            <a:r>
              <a:rPr lang="id-ID" dirty="0">
                <a:latin typeface="+mj-lt"/>
                <a:cs typeface="Arial" pitchFamily="34" charset="0"/>
              </a:rPr>
              <a:t> </a:t>
            </a:r>
            <a:r>
              <a:rPr lang="id-ID" dirty="0" smtClean="0">
                <a:latin typeface="+mj-lt"/>
                <a:cs typeface="Arial" pitchFamily="34" charset="0"/>
              </a:rPr>
              <a:t>   </a:t>
            </a:r>
            <a:r>
              <a:rPr lang="en-US" dirty="0" smtClean="0">
                <a:latin typeface="+mj-lt"/>
                <a:cs typeface="Arial" pitchFamily="34" charset="0"/>
              </a:rPr>
              <a:t>68c</a:t>
            </a:r>
            <a:r>
              <a:rPr lang="en-US" dirty="0">
                <a:latin typeface="+mj-lt"/>
                <a:cs typeface="Arial" pitchFamily="34" charset="0"/>
              </a:rPr>
              <a:t>. </a:t>
            </a:r>
            <a:r>
              <a:rPr lang="en-US" dirty="0" err="1">
                <a:latin typeface="+mj-lt"/>
                <a:cs typeface="Arial" pitchFamily="34" charset="0"/>
              </a:rPr>
              <a:t>Dengan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adanya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tiga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pasal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baru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ini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dimaksudkan</a:t>
            </a:r>
            <a:r>
              <a:rPr lang="en-US" dirty="0">
                <a:latin typeface="+mj-lt"/>
                <a:cs typeface="Arial" pitchFamily="34" charset="0"/>
              </a:rPr>
              <a:t> agar </a:t>
            </a:r>
            <a:endParaRPr lang="id-ID" dirty="0" smtClean="0">
              <a:latin typeface="+mj-lt"/>
              <a:cs typeface="Arial" pitchFamily="34" charset="0"/>
            </a:endParaRPr>
          </a:p>
          <a:p>
            <a:pPr marL="0" indent="0">
              <a:buNone/>
            </a:pPr>
            <a:r>
              <a:rPr lang="id-ID" dirty="0">
                <a:latin typeface="+mj-lt"/>
                <a:cs typeface="Arial" pitchFamily="34" charset="0"/>
              </a:rPr>
              <a:t> </a:t>
            </a:r>
            <a:r>
              <a:rPr lang="id-ID" dirty="0" smtClean="0">
                <a:latin typeface="+mj-lt"/>
                <a:cs typeface="Arial" pitchFamily="34" charset="0"/>
              </a:rPr>
              <a:t>   </a:t>
            </a:r>
            <a:r>
              <a:rPr lang="en-US" dirty="0" err="1" smtClean="0">
                <a:latin typeface="+mj-lt"/>
                <a:cs typeface="Arial" pitchFamily="34" charset="0"/>
              </a:rPr>
              <a:t>reorganisasi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pemerintahan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menuju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terwujudnya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endParaRPr lang="id-ID" dirty="0" smtClean="0">
              <a:latin typeface="+mj-lt"/>
              <a:cs typeface="Arial" pitchFamily="34" charset="0"/>
            </a:endParaRPr>
          </a:p>
          <a:p>
            <a:pPr marL="0" indent="0">
              <a:buNone/>
            </a:pPr>
            <a:r>
              <a:rPr lang="id-ID" dirty="0">
                <a:latin typeface="+mj-lt"/>
                <a:cs typeface="Arial" pitchFamily="34" charset="0"/>
              </a:rPr>
              <a:t> </a:t>
            </a:r>
            <a:r>
              <a:rPr lang="id-ID" dirty="0" smtClean="0">
                <a:latin typeface="+mj-lt"/>
                <a:cs typeface="Arial" pitchFamily="34" charset="0"/>
              </a:rPr>
              <a:t>    </a:t>
            </a:r>
            <a:r>
              <a:rPr lang="en-US" dirty="0" err="1" smtClean="0">
                <a:latin typeface="+mj-lt"/>
                <a:cs typeface="Arial" pitchFamily="34" charset="0"/>
              </a:rPr>
              <a:t>desentralissi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administratif</a:t>
            </a:r>
            <a:r>
              <a:rPr lang="en-US" dirty="0">
                <a:latin typeface="+mj-lt"/>
                <a:cs typeface="Arial" pitchFamily="34" charset="0"/>
              </a:rPr>
              <a:t> di </a:t>
            </a:r>
            <a:r>
              <a:rPr lang="en-US" dirty="0" err="1">
                <a:latin typeface="+mj-lt"/>
                <a:cs typeface="Arial" pitchFamily="34" charset="0"/>
              </a:rPr>
              <a:t>daerah-daerah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jajahan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akan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endParaRPr lang="id-ID" dirty="0" smtClean="0">
              <a:latin typeface="+mj-lt"/>
              <a:cs typeface="Arial" pitchFamily="34" charset="0"/>
            </a:endParaRPr>
          </a:p>
          <a:p>
            <a:pPr marL="0" indent="0">
              <a:buNone/>
            </a:pPr>
            <a:r>
              <a:rPr lang="id-ID" dirty="0">
                <a:latin typeface="+mj-lt"/>
                <a:cs typeface="Arial" pitchFamily="34" charset="0"/>
              </a:rPr>
              <a:t> </a:t>
            </a:r>
            <a:r>
              <a:rPr lang="id-ID" dirty="0" smtClean="0">
                <a:latin typeface="+mj-lt"/>
                <a:cs typeface="Arial" pitchFamily="34" charset="0"/>
              </a:rPr>
              <a:t>   </a:t>
            </a:r>
            <a:r>
              <a:rPr lang="en-US" dirty="0" err="1" smtClean="0">
                <a:latin typeface="+mj-lt"/>
                <a:cs typeface="Arial" pitchFamily="34" charset="0"/>
              </a:rPr>
              <a:t>dimungkinkan</a:t>
            </a:r>
            <a:r>
              <a:rPr lang="en-US" dirty="0">
                <a:latin typeface="+mj-lt"/>
                <a:cs typeface="Arial" pitchFamily="34" charset="0"/>
              </a:rPr>
              <a:t>. </a:t>
            </a:r>
            <a:endParaRPr lang="en-US" dirty="0">
              <a:latin typeface="+mj-lt"/>
            </a:endParaRPr>
          </a:p>
          <a:p>
            <a:pPr marL="0" indent="0">
              <a:buNone/>
            </a:pPr>
            <a:endParaRPr lang="en-US" dirty="0" smtClean="0">
              <a:latin typeface="+mj-lt"/>
            </a:endParaRPr>
          </a:p>
          <a:p>
            <a:pPr marL="0" indent="0">
              <a:buNone/>
            </a:pPr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1254067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7159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Pasal 68 RR 1854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305800" cy="4830763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>
                <a:latin typeface="+mj-lt"/>
              </a:rPr>
              <a:t>Pasal 68 RR 1854 yang </a:t>
            </a:r>
            <a:r>
              <a:rPr lang="en-US" dirty="0" err="1" smtClean="0">
                <a:latin typeface="+mj-lt"/>
              </a:rPr>
              <a:t>sudah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ada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sejak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semula</a:t>
            </a:r>
            <a:r>
              <a:rPr lang="en-US" dirty="0" smtClean="0">
                <a:latin typeface="+mj-lt"/>
              </a:rPr>
              <a:t>  </a:t>
            </a:r>
            <a:r>
              <a:rPr lang="en-US" dirty="0" err="1" smtClean="0">
                <a:latin typeface="+mj-lt"/>
              </a:rPr>
              <a:t>pada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pokoknya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berisi</a:t>
            </a:r>
            <a:r>
              <a:rPr lang="en-US" dirty="0" smtClean="0">
                <a:latin typeface="+mj-lt"/>
              </a:rPr>
              <a:t> 4 </a:t>
            </a:r>
            <a:r>
              <a:rPr lang="en-US" dirty="0" err="1" smtClean="0">
                <a:latin typeface="+mj-lt"/>
              </a:rPr>
              <a:t>hal</a:t>
            </a:r>
            <a:r>
              <a:rPr lang="en-US" dirty="0" smtClean="0">
                <a:latin typeface="+mj-lt"/>
              </a:rPr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latin typeface="+mj-lt"/>
              </a:rPr>
              <a:t>Wilayah </a:t>
            </a:r>
            <a:r>
              <a:rPr lang="en-US" dirty="0" err="1">
                <a:latin typeface="+mj-lt"/>
              </a:rPr>
              <a:t>H</a:t>
            </a:r>
            <a:r>
              <a:rPr lang="en-US" dirty="0" err="1" smtClean="0">
                <a:latin typeface="+mj-lt"/>
              </a:rPr>
              <a:t>india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Belanda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akan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dibagi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kedalam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satuan-satuan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daerah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pembagian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itu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akan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dilakukan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oleh</a:t>
            </a:r>
            <a:r>
              <a:rPr lang="en-US" dirty="0" smtClean="0">
                <a:latin typeface="+mj-lt"/>
              </a:rPr>
              <a:t> raja.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latin typeface="+mj-lt"/>
              </a:rPr>
              <a:t>Pemerintahan  di </a:t>
            </a:r>
            <a:r>
              <a:rPr lang="en-US" dirty="0" err="1" smtClean="0">
                <a:latin typeface="+mj-lt"/>
              </a:rPr>
              <a:t>daerah-daerah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akan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dilaksanakan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oleh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pejabat-pejabat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tinggi</a:t>
            </a:r>
            <a:r>
              <a:rPr lang="en-US" dirty="0" smtClean="0">
                <a:latin typeface="+mj-lt"/>
              </a:rPr>
              <a:t>  (</a:t>
            </a:r>
            <a:r>
              <a:rPr lang="en-US" i="1" dirty="0" err="1" smtClean="0">
                <a:latin typeface="+mj-lt"/>
              </a:rPr>
              <a:t>hoofdambtenaren</a:t>
            </a:r>
            <a:r>
              <a:rPr lang="en-US" dirty="0" smtClean="0">
                <a:latin typeface="+mj-lt"/>
              </a:rPr>
              <a:t>) yang </a:t>
            </a:r>
            <a:r>
              <a:rPr lang="en-US" dirty="0" err="1" smtClean="0">
                <a:latin typeface="+mj-lt"/>
              </a:rPr>
              <a:t>sebutan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jabatannya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akan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ditentukan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kemudian</a:t>
            </a:r>
            <a:endParaRPr lang="en-US" dirty="0" smtClean="0">
              <a:latin typeface="+mj-lt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>
                <a:latin typeface="+mj-lt"/>
              </a:rPr>
              <a:t>Gubernur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jenderal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akan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menetapkan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instruksi-instruksi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berkenaan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dengan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hubungan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para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pejabat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tinggi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daerah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itu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dengan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berbagai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pihak</a:t>
            </a:r>
            <a:r>
              <a:rPr lang="en-US" dirty="0" smtClean="0">
                <a:latin typeface="+mj-lt"/>
              </a:rPr>
              <a:t> yang lain.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>
                <a:latin typeface="+mj-lt"/>
              </a:rPr>
              <a:t>Kekuasaan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sipil</a:t>
            </a:r>
            <a:r>
              <a:rPr lang="en-US" dirty="0" smtClean="0">
                <a:latin typeface="+mj-lt"/>
              </a:rPr>
              <a:t> adalah </a:t>
            </a:r>
            <a:r>
              <a:rPr lang="en-US" dirty="0" err="1" smtClean="0">
                <a:latin typeface="+mj-lt"/>
              </a:rPr>
              <a:t>kekuasaan</a:t>
            </a:r>
            <a:r>
              <a:rPr lang="en-US" dirty="0" smtClean="0">
                <a:latin typeface="+mj-lt"/>
              </a:rPr>
              <a:t> yang </a:t>
            </a:r>
            <a:r>
              <a:rPr lang="en-US" dirty="0" err="1" smtClean="0">
                <a:latin typeface="+mj-lt"/>
              </a:rPr>
              <a:t>tertinggi</a:t>
            </a:r>
            <a:r>
              <a:rPr lang="en-US" dirty="0" smtClean="0">
                <a:latin typeface="+mj-lt"/>
              </a:rPr>
              <a:t> di </a:t>
            </a:r>
            <a:r>
              <a:rPr lang="en-US" dirty="0" err="1" smtClean="0">
                <a:latin typeface="+mj-lt"/>
              </a:rPr>
              <a:t>daerah</a:t>
            </a:r>
            <a:r>
              <a:rPr lang="en-US" dirty="0" smtClean="0">
                <a:latin typeface="+mj-lt"/>
              </a:rPr>
              <a:t>. </a:t>
            </a:r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666078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7159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lanjutan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838200"/>
            <a:ext cx="8305800" cy="5867400"/>
          </a:xfrm>
        </p:spPr>
        <p:txBody>
          <a:bodyPr>
            <a:normAutofit fontScale="92500"/>
          </a:bodyPr>
          <a:lstStyle/>
          <a:p>
            <a:r>
              <a:rPr lang="en-US" sz="2400" dirty="0" smtClean="0">
                <a:latin typeface="+mj-lt"/>
                <a:cs typeface="Arial" pitchFamily="34" charset="0"/>
              </a:rPr>
              <a:t>Desentralisasi 1903 yang </a:t>
            </a:r>
            <a:r>
              <a:rPr lang="en-US" sz="2400" dirty="0" err="1" smtClean="0">
                <a:latin typeface="+mj-lt"/>
                <a:cs typeface="Arial" pitchFamily="34" charset="0"/>
              </a:rPr>
              <a:t>ditindakanjuti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dengan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Undang-Undang</a:t>
            </a:r>
            <a:r>
              <a:rPr lang="en-US" sz="2400" dirty="0" smtClean="0">
                <a:latin typeface="+mj-lt"/>
                <a:cs typeface="Arial" pitchFamily="34" charset="0"/>
              </a:rPr>
              <a:t>  </a:t>
            </a:r>
            <a:r>
              <a:rPr lang="en-US" sz="2400" dirty="0" err="1" smtClean="0">
                <a:latin typeface="+mj-lt"/>
                <a:cs typeface="Arial" pitchFamily="34" charset="0"/>
              </a:rPr>
              <a:t>pembentukan</a:t>
            </a:r>
            <a:r>
              <a:rPr lang="en-US" sz="2400" dirty="0" smtClean="0">
                <a:latin typeface="+mj-lt"/>
                <a:cs typeface="Arial" pitchFamily="34" charset="0"/>
              </a:rPr>
              <a:t> Daerah </a:t>
            </a:r>
            <a:r>
              <a:rPr lang="en-US" sz="2400" dirty="0" err="1" smtClean="0">
                <a:latin typeface="+mj-lt"/>
                <a:cs typeface="Arial" pitchFamily="34" charset="0"/>
              </a:rPr>
              <a:t>Otonom</a:t>
            </a:r>
            <a:r>
              <a:rPr lang="en-US" sz="2400" dirty="0" smtClean="0">
                <a:latin typeface="+mj-lt"/>
                <a:cs typeface="Arial" pitchFamily="34" charset="0"/>
              </a:rPr>
              <a:t> di </a:t>
            </a:r>
            <a:r>
              <a:rPr lang="en-US" sz="2400" dirty="0" err="1" smtClean="0">
                <a:latin typeface="+mj-lt"/>
                <a:cs typeface="Arial" pitchFamily="34" charset="0"/>
              </a:rPr>
              <a:t>luar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Jawa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b="1" dirty="0" smtClean="0">
                <a:latin typeface="+mj-lt"/>
                <a:cs typeface="Arial" pitchFamily="34" charset="0"/>
              </a:rPr>
              <a:t>(</a:t>
            </a:r>
            <a:r>
              <a:rPr lang="en-US" sz="2400" b="1" i="1" dirty="0" err="1" smtClean="0">
                <a:latin typeface="+mj-lt"/>
                <a:cs typeface="Arial" pitchFamily="34" charset="0"/>
              </a:rPr>
              <a:t>Groepsgemeenschaps</a:t>
            </a:r>
            <a:r>
              <a:rPr lang="en-US" sz="2400" b="1" i="1" dirty="0" smtClean="0">
                <a:latin typeface="+mj-lt"/>
                <a:cs typeface="Arial" pitchFamily="34" charset="0"/>
              </a:rPr>
              <a:t>  </a:t>
            </a:r>
            <a:r>
              <a:rPr lang="en-US" sz="2400" b="1" i="1" dirty="0" err="1" smtClean="0">
                <a:latin typeface="+mj-lt"/>
                <a:cs typeface="Arial" pitchFamily="34" charset="0"/>
              </a:rPr>
              <a:t>Ordonantie</a:t>
            </a:r>
            <a:r>
              <a:rPr lang="en-US" sz="2400" dirty="0" smtClean="0">
                <a:latin typeface="+mj-lt"/>
                <a:cs typeface="Arial" pitchFamily="34" charset="0"/>
              </a:rPr>
              <a:t>) </a:t>
            </a:r>
            <a:r>
              <a:rPr lang="en-US" sz="2400" dirty="0" err="1" smtClean="0">
                <a:latin typeface="+mj-lt"/>
                <a:cs typeface="Arial" pitchFamily="34" charset="0"/>
              </a:rPr>
              <a:t>dan</a:t>
            </a:r>
            <a:r>
              <a:rPr lang="en-US" sz="2400" dirty="0" smtClean="0">
                <a:latin typeface="+mj-lt"/>
                <a:cs typeface="Arial" pitchFamily="34" charset="0"/>
              </a:rPr>
              <a:t> UU </a:t>
            </a:r>
            <a:r>
              <a:rPr lang="en-US" sz="2400" dirty="0" err="1" smtClean="0">
                <a:latin typeface="+mj-lt"/>
                <a:cs typeface="Arial" pitchFamily="34" charset="0"/>
              </a:rPr>
              <a:t>pembentukan</a:t>
            </a:r>
            <a:r>
              <a:rPr lang="en-US" sz="2400" dirty="0" smtClean="0">
                <a:latin typeface="+mj-lt"/>
                <a:cs typeface="Arial" pitchFamily="34" charset="0"/>
              </a:rPr>
              <a:t> Kota </a:t>
            </a:r>
            <a:r>
              <a:rPr lang="en-US" sz="2400" dirty="0" err="1" smtClean="0">
                <a:latin typeface="+mj-lt"/>
                <a:cs typeface="Arial" pitchFamily="34" charset="0"/>
              </a:rPr>
              <a:t>Otonom</a:t>
            </a:r>
            <a:r>
              <a:rPr lang="en-US" sz="2400" dirty="0" smtClean="0">
                <a:latin typeface="+mj-lt"/>
                <a:cs typeface="Arial" pitchFamily="34" charset="0"/>
              </a:rPr>
              <a:t> di </a:t>
            </a:r>
            <a:r>
              <a:rPr lang="en-US" sz="2400" dirty="0" err="1" smtClean="0">
                <a:latin typeface="+mj-lt"/>
                <a:cs typeface="Arial" pitchFamily="34" charset="0"/>
              </a:rPr>
              <a:t>luar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Jawa</a:t>
            </a:r>
            <a:r>
              <a:rPr lang="en-US" sz="2400" dirty="0" smtClean="0">
                <a:latin typeface="+mj-lt"/>
                <a:cs typeface="Arial" pitchFamily="34" charset="0"/>
              </a:rPr>
              <a:t> (</a:t>
            </a:r>
            <a:r>
              <a:rPr lang="en-US" sz="2400" b="1" i="1" dirty="0" err="1" smtClean="0">
                <a:latin typeface="+mj-lt"/>
                <a:cs typeface="Arial" pitchFamily="34" charset="0"/>
              </a:rPr>
              <a:t>Staatsgemeente</a:t>
            </a:r>
            <a:r>
              <a:rPr lang="en-US" sz="2400" b="1" i="1" dirty="0" smtClean="0">
                <a:latin typeface="+mj-lt"/>
                <a:cs typeface="Arial" pitchFamily="34" charset="0"/>
              </a:rPr>
              <a:t> </a:t>
            </a:r>
            <a:r>
              <a:rPr lang="en-US" sz="2400" b="1" i="1" dirty="0" err="1" smtClean="0">
                <a:latin typeface="+mj-lt"/>
                <a:cs typeface="Arial" pitchFamily="34" charset="0"/>
              </a:rPr>
              <a:t>Ordonantie</a:t>
            </a:r>
            <a:r>
              <a:rPr lang="en-US" sz="2400" b="1" i="1" dirty="0" smtClean="0">
                <a:latin typeface="+mj-lt"/>
                <a:cs typeface="Arial" pitchFamily="34" charset="0"/>
              </a:rPr>
              <a:t> </a:t>
            </a:r>
            <a:r>
              <a:rPr lang="en-US" sz="2400" b="1" i="1" dirty="0" err="1" smtClean="0">
                <a:latin typeface="+mj-lt"/>
                <a:cs typeface="Arial" pitchFamily="34" charset="0"/>
              </a:rPr>
              <a:t>Buitengewesten</a:t>
            </a:r>
            <a:r>
              <a:rPr lang="en-US" sz="2400" b="1" i="1" dirty="0" smtClean="0">
                <a:latin typeface="+mj-lt"/>
                <a:cs typeface="Arial" pitchFamily="34" charset="0"/>
              </a:rPr>
              <a:t>). </a:t>
            </a:r>
            <a:endParaRPr lang="id-ID" sz="2400" b="1" i="1" dirty="0" smtClean="0">
              <a:latin typeface="+mj-lt"/>
              <a:cs typeface="Arial" pitchFamily="34" charset="0"/>
            </a:endParaRPr>
          </a:p>
          <a:p>
            <a:r>
              <a:rPr lang="en-US" sz="2400" dirty="0" err="1" smtClean="0">
                <a:latin typeface="+mj-lt"/>
                <a:cs typeface="Arial" pitchFamily="34" charset="0"/>
              </a:rPr>
              <a:t>Keseluruhan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undang-undang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tersebut</a:t>
            </a:r>
            <a:r>
              <a:rPr lang="en-US" sz="2400" dirty="0" smtClean="0">
                <a:latin typeface="+mj-lt"/>
                <a:cs typeface="Arial" pitchFamily="34" charset="0"/>
              </a:rPr>
              <a:t>  </a:t>
            </a:r>
            <a:r>
              <a:rPr lang="en-US" sz="2400" dirty="0" err="1" smtClean="0">
                <a:latin typeface="+mj-lt"/>
                <a:cs typeface="Arial" pitchFamily="34" charset="0"/>
              </a:rPr>
              <a:t>mengatur</a:t>
            </a:r>
            <a:r>
              <a:rPr lang="en-US" sz="2400" dirty="0" smtClean="0">
                <a:latin typeface="+mj-lt"/>
                <a:cs typeface="Arial" pitchFamily="34" charset="0"/>
              </a:rPr>
              <a:t> Pemerintahan </a:t>
            </a:r>
            <a:r>
              <a:rPr lang="en-US" sz="2400" dirty="0" err="1" smtClean="0">
                <a:latin typeface="+mj-lt"/>
                <a:cs typeface="Arial" pitchFamily="34" charset="0"/>
              </a:rPr>
              <a:t>dari</a:t>
            </a:r>
            <a:r>
              <a:rPr lang="en-US" sz="2400" dirty="0" smtClean="0">
                <a:latin typeface="+mj-lt"/>
                <a:cs typeface="Arial" pitchFamily="34" charset="0"/>
              </a:rPr>
              <a:t> Daerah - Daerah yang </a:t>
            </a:r>
            <a:r>
              <a:rPr lang="en-US" sz="2400" dirty="0" err="1" smtClean="0">
                <a:latin typeface="+mj-lt"/>
                <a:cs typeface="Arial" pitchFamily="34" charset="0"/>
              </a:rPr>
              <a:t>dikuasai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langsung</a:t>
            </a:r>
            <a:r>
              <a:rPr lang="en-US" sz="2400" dirty="0" smtClean="0">
                <a:latin typeface="+mj-lt"/>
                <a:cs typeface="Arial" pitchFamily="34" charset="0"/>
              </a:rPr>
              <a:t> Pemerintah </a:t>
            </a:r>
            <a:r>
              <a:rPr lang="en-US" sz="2400" dirty="0" err="1" smtClean="0">
                <a:latin typeface="+mj-lt"/>
                <a:cs typeface="Arial" pitchFamily="34" charset="0"/>
              </a:rPr>
              <a:t>Hindia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Belanda</a:t>
            </a:r>
            <a:r>
              <a:rPr lang="en-US" sz="2400" dirty="0" smtClean="0">
                <a:latin typeface="+mj-lt"/>
                <a:cs typeface="Arial" pitchFamily="34" charset="0"/>
              </a:rPr>
              <a:t>, </a:t>
            </a:r>
            <a:r>
              <a:rPr lang="en-US" sz="2400" dirty="0" err="1" smtClean="0">
                <a:latin typeface="+mj-lt"/>
                <a:cs typeface="Arial" pitchFamily="34" charset="0"/>
              </a:rPr>
              <a:t>disamping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itu</a:t>
            </a:r>
            <a:r>
              <a:rPr lang="en-US" sz="2400" dirty="0" smtClean="0">
                <a:latin typeface="+mj-lt"/>
                <a:cs typeface="Arial" pitchFamily="34" charset="0"/>
              </a:rPr>
              <a:t> Pemerintah </a:t>
            </a:r>
            <a:r>
              <a:rPr lang="en-US" sz="2400" dirty="0" err="1" smtClean="0">
                <a:latin typeface="+mj-lt"/>
                <a:cs typeface="Arial" pitchFamily="34" charset="0"/>
              </a:rPr>
              <a:t>Hindia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Belanda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juga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mengatur</a:t>
            </a:r>
            <a:r>
              <a:rPr lang="en-US" sz="2400" dirty="0" smtClean="0">
                <a:latin typeface="+mj-lt"/>
                <a:cs typeface="Arial" pitchFamily="34" charset="0"/>
              </a:rPr>
              <a:t> Daerah-Daerah yang  </a:t>
            </a:r>
            <a:r>
              <a:rPr lang="en-US" sz="2400" dirty="0" err="1" smtClean="0">
                <a:latin typeface="+mj-lt"/>
                <a:cs typeface="Arial" pitchFamily="34" charset="0"/>
              </a:rPr>
              <a:t>tidak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langsung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dikuasai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yaitu</a:t>
            </a:r>
            <a:r>
              <a:rPr lang="en-US" sz="2400" dirty="0" smtClean="0">
                <a:latin typeface="+mj-lt"/>
                <a:cs typeface="Arial" pitchFamily="34" charset="0"/>
              </a:rPr>
              <a:t> Daerah-Daerah </a:t>
            </a:r>
            <a:r>
              <a:rPr lang="en-US" sz="2400" dirty="0" err="1" smtClean="0">
                <a:latin typeface="+mj-lt"/>
                <a:cs typeface="Arial" pitchFamily="34" charset="0"/>
              </a:rPr>
              <a:t>otonom</a:t>
            </a:r>
            <a:r>
              <a:rPr lang="en-US" sz="2400" dirty="0" smtClean="0">
                <a:latin typeface="+mj-lt"/>
                <a:cs typeface="Arial" pitchFamily="34" charset="0"/>
              </a:rPr>
              <a:t> yang </a:t>
            </a:r>
            <a:r>
              <a:rPr lang="en-US" sz="2400" dirty="0" err="1" smtClean="0">
                <a:latin typeface="+mj-lt"/>
                <a:cs typeface="Arial" pitchFamily="34" charset="0"/>
              </a:rPr>
              <a:t>berupa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persekutuan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masyarakat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adat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asli</a:t>
            </a:r>
            <a:r>
              <a:rPr lang="en-US" sz="2400" dirty="0" smtClean="0">
                <a:latin typeface="+mj-lt"/>
                <a:cs typeface="Arial" pitchFamily="34" charset="0"/>
              </a:rPr>
              <a:t> Indonesia </a:t>
            </a:r>
            <a:r>
              <a:rPr lang="en-US" sz="2400" dirty="0" err="1" smtClean="0">
                <a:latin typeface="+mj-lt"/>
                <a:cs typeface="Arial" pitchFamily="34" charset="0"/>
              </a:rPr>
              <a:t>dan</a:t>
            </a:r>
            <a:r>
              <a:rPr lang="en-US" sz="2400" dirty="0" smtClean="0">
                <a:latin typeface="+mj-lt"/>
                <a:cs typeface="Arial" pitchFamily="34" charset="0"/>
              </a:rPr>
              <a:t> Daerah </a:t>
            </a:r>
            <a:r>
              <a:rPr lang="en-US" sz="2400" dirty="0" err="1" smtClean="0">
                <a:latin typeface="+mj-lt"/>
                <a:cs typeface="Arial" pitchFamily="34" charset="0"/>
              </a:rPr>
              <a:t>kerajaan-kerajaan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smtClean="0">
                <a:latin typeface="+mj-lt"/>
                <a:cs typeface="Arial" pitchFamily="34" charset="0"/>
              </a:rPr>
              <a:t>Indonesia</a:t>
            </a:r>
            <a:endParaRPr lang="id-ID" sz="2400" dirty="0">
              <a:latin typeface="+mj-lt"/>
              <a:cs typeface="Arial" pitchFamily="34" charset="0"/>
            </a:endParaRPr>
          </a:p>
          <a:p>
            <a:r>
              <a:rPr lang="id-ID" sz="2400" b="1" dirty="0" smtClean="0">
                <a:cs typeface="Arial" pitchFamily="34" charset="0"/>
              </a:rPr>
              <a:t>Makna </a:t>
            </a:r>
            <a:r>
              <a:rPr lang="en-US" sz="2400" b="1" dirty="0" err="1" smtClean="0">
                <a:cs typeface="Arial" pitchFamily="34" charset="0"/>
              </a:rPr>
              <a:t>Undang-Undang</a:t>
            </a:r>
            <a:r>
              <a:rPr lang="en-US" sz="2400" b="1" dirty="0" smtClean="0">
                <a:cs typeface="Arial" pitchFamily="34" charset="0"/>
              </a:rPr>
              <a:t> </a:t>
            </a:r>
            <a:r>
              <a:rPr lang="en-US" sz="2400" b="1" dirty="0">
                <a:cs typeface="Arial" pitchFamily="34" charset="0"/>
              </a:rPr>
              <a:t>(</a:t>
            </a:r>
            <a:r>
              <a:rPr lang="en-US" sz="2400" b="1" i="1" dirty="0" err="1">
                <a:cs typeface="Arial" pitchFamily="34" charset="0"/>
              </a:rPr>
              <a:t>Decentralisatie</a:t>
            </a:r>
            <a:r>
              <a:rPr lang="en-US" sz="2400" i="1" dirty="0">
                <a:cs typeface="Arial" pitchFamily="34" charset="0"/>
              </a:rPr>
              <a:t> </a:t>
            </a:r>
            <a:r>
              <a:rPr lang="en-US" sz="2400" b="1" i="1" dirty="0">
                <a:cs typeface="Arial" pitchFamily="34" charset="0"/>
              </a:rPr>
              <a:t>Wet</a:t>
            </a:r>
            <a:r>
              <a:rPr lang="en-US" sz="2400" b="1" dirty="0">
                <a:cs typeface="Arial" pitchFamily="34" charset="0"/>
              </a:rPr>
              <a:t>)  </a:t>
            </a:r>
            <a:r>
              <a:rPr lang="en-US" sz="2400" dirty="0" err="1">
                <a:cs typeface="Arial" pitchFamily="34" charset="0"/>
              </a:rPr>
              <a:t>ini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mengubah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sistem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sentralisasi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menjadi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desentralisasi</a:t>
            </a:r>
            <a:r>
              <a:rPr lang="en-US" sz="2400" dirty="0">
                <a:cs typeface="Arial" pitchFamily="34" charset="0"/>
              </a:rPr>
              <a:t>. </a:t>
            </a:r>
            <a:r>
              <a:rPr lang="en-US" sz="2400" dirty="0" err="1">
                <a:cs typeface="Arial" pitchFamily="34" charset="0"/>
              </a:rPr>
              <a:t>Disamping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itu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juga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memungkinkan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rakyat</a:t>
            </a:r>
            <a:r>
              <a:rPr lang="en-US" sz="2400" dirty="0">
                <a:cs typeface="Arial" pitchFamily="34" charset="0"/>
              </a:rPr>
              <a:t> Indonesia </a:t>
            </a:r>
            <a:r>
              <a:rPr lang="en-US" sz="2400" dirty="0" err="1">
                <a:cs typeface="Arial" pitchFamily="34" charset="0"/>
              </a:rPr>
              <a:t>bersidang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dan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membentuk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organisasi-organisasi</a:t>
            </a:r>
            <a:r>
              <a:rPr lang="en-US" sz="2400" dirty="0">
                <a:cs typeface="Arial" pitchFamily="34" charset="0"/>
              </a:rPr>
              <a:t>, </a:t>
            </a:r>
            <a:r>
              <a:rPr lang="en-US" sz="2400" dirty="0" err="1">
                <a:cs typeface="Arial" pitchFamily="34" charset="0"/>
              </a:rPr>
              <a:t>dalam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rangka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mengisi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waktu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dewan-dewan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pada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lembaga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pemerintahan</a:t>
            </a:r>
            <a:r>
              <a:rPr lang="en-US" sz="2400" dirty="0">
                <a:cs typeface="Arial" pitchFamily="34" charset="0"/>
              </a:rPr>
              <a:t> yang </a:t>
            </a:r>
            <a:r>
              <a:rPr lang="en-US" sz="2400" dirty="0" err="1">
                <a:cs typeface="Arial" pitchFamily="34" charset="0"/>
              </a:rPr>
              <a:t>diadakan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pemerintahan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Hindia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id-ID" sz="2400" dirty="0" err="1" smtClean="0">
                <a:cs typeface="Arial" pitchFamily="34" charset="0"/>
              </a:rPr>
              <a:t>B</a:t>
            </a:r>
            <a:r>
              <a:rPr lang="en-US" sz="2400" dirty="0" err="1" smtClean="0">
                <a:cs typeface="Arial" pitchFamily="34" charset="0"/>
              </a:rPr>
              <a:t>elanda</a:t>
            </a:r>
            <a:r>
              <a:rPr lang="en-US" sz="2400" dirty="0">
                <a:cs typeface="Arial" pitchFamily="34" charset="0"/>
              </a:rPr>
              <a:t>.</a:t>
            </a:r>
            <a:endParaRPr lang="en-US" sz="2400" dirty="0"/>
          </a:p>
          <a:p>
            <a:pPr marL="514350" indent="-514350"/>
            <a:endParaRPr lang="en-US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2387187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639762"/>
          </a:xfrm>
        </p:spPr>
        <p:txBody>
          <a:bodyPr>
            <a:normAutofit/>
          </a:bodyPr>
          <a:lstStyle/>
          <a:p>
            <a:r>
              <a:rPr lang="en-US" sz="3200" b="1" dirty="0" err="1" smtClean="0"/>
              <a:t>Pembentukan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Provinsi</a:t>
            </a:r>
            <a:r>
              <a:rPr lang="en-US" sz="3200" b="1" dirty="0" smtClean="0"/>
              <a:t> 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305800" cy="5410200"/>
          </a:xfrm>
        </p:spPr>
        <p:txBody>
          <a:bodyPr>
            <a:noAutofit/>
          </a:bodyPr>
          <a:lstStyle/>
          <a:p>
            <a:r>
              <a:rPr lang="en-US" sz="2800" dirty="0" err="1" smtClean="0">
                <a:latin typeface="+mj-lt"/>
                <a:cs typeface="Arial" pitchFamily="34" charset="0"/>
              </a:rPr>
              <a:t>Undang-undang</a:t>
            </a:r>
            <a:r>
              <a:rPr lang="en-US" sz="2800" dirty="0" smtClean="0">
                <a:latin typeface="+mj-lt"/>
                <a:cs typeface="Arial" pitchFamily="34" charset="0"/>
              </a:rPr>
              <a:t> Desentralisasi 1903 </a:t>
            </a:r>
            <a:r>
              <a:rPr lang="en-US" sz="2800" dirty="0" err="1" smtClean="0">
                <a:latin typeface="+mj-lt"/>
                <a:cs typeface="Arial" pitchFamily="34" charset="0"/>
              </a:rPr>
              <a:t>kemudian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diperbaharui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dengan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peraturan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baru</a:t>
            </a:r>
            <a:r>
              <a:rPr lang="en-US" sz="2800" dirty="0" smtClean="0">
                <a:latin typeface="+mj-lt"/>
                <a:cs typeface="Arial" pitchFamily="34" charset="0"/>
              </a:rPr>
              <a:t> yang </a:t>
            </a:r>
            <a:r>
              <a:rPr lang="en-US" sz="2800" dirty="0" err="1" smtClean="0">
                <a:latin typeface="+mj-lt"/>
                <a:cs typeface="Arial" pitchFamily="34" charset="0"/>
              </a:rPr>
              <a:t>dikenal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dengan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nama</a:t>
            </a:r>
            <a:r>
              <a:rPr lang="en-US" sz="2800" dirty="0" smtClean="0">
                <a:latin typeface="+mj-lt"/>
                <a:cs typeface="Arial" pitchFamily="34" charset="0"/>
              </a:rPr>
              <a:t>  </a:t>
            </a:r>
            <a:r>
              <a:rPr lang="en-US" sz="2800" i="1" dirty="0" err="1" smtClean="0">
                <a:latin typeface="+mj-lt"/>
                <a:cs typeface="Arial" pitchFamily="34" charset="0"/>
              </a:rPr>
              <a:t>Wer</a:t>
            </a:r>
            <a:r>
              <a:rPr lang="en-US" sz="2800" i="1" dirty="0" smtClean="0">
                <a:latin typeface="+mj-lt"/>
                <a:cs typeface="Arial" pitchFamily="34" charset="0"/>
              </a:rPr>
              <a:t> op de </a:t>
            </a:r>
            <a:r>
              <a:rPr lang="en-US" sz="2800" i="1" dirty="0" err="1" smtClean="0">
                <a:latin typeface="+mj-lt"/>
                <a:cs typeface="Arial" pitchFamily="34" charset="0"/>
              </a:rPr>
              <a:t>Bestuurhervorming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tahun</a:t>
            </a:r>
            <a:r>
              <a:rPr lang="en-US" sz="2800" dirty="0" smtClean="0">
                <a:latin typeface="+mj-lt"/>
                <a:cs typeface="Arial" pitchFamily="34" charset="0"/>
              </a:rPr>
              <a:t> 1922</a:t>
            </a:r>
          </a:p>
          <a:p>
            <a:r>
              <a:rPr lang="en-US" sz="2800" dirty="0" err="1" smtClean="0">
                <a:latin typeface="+mj-lt"/>
                <a:cs typeface="Arial" pitchFamily="34" charset="0"/>
              </a:rPr>
              <a:t>Undang-undang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ini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menjadi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dasar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pembentukan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propinsi</a:t>
            </a:r>
            <a:r>
              <a:rPr lang="en-US" sz="2800" dirty="0" smtClean="0">
                <a:latin typeface="+mj-lt"/>
                <a:cs typeface="Arial" pitchFamily="34" charset="0"/>
              </a:rPr>
              <a:t>, </a:t>
            </a:r>
            <a:r>
              <a:rPr lang="en-US" sz="2800" dirty="0" err="1" smtClean="0">
                <a:latin typeface="+mj-lt"/>
                <a:cs typeface="Arial" pitchFamily="34" charset="0"/>
              </a:rPr>
              <a:t>dewan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propinsi</a:t>
            </a:r>
            <a:r>
              <a:rPr lang="en-US" sz="2800" dirty="0" smtClean="0">
                <a:latin typeface="+mj-lt"/>
                <a:cs typeface="Arial" pitchFamily="34" charset="0"/>
              </a:rPr>
              <a:t> (</a:t>
            </a:r>
            <a:r>
              <a:rPr lang="en-US" sz="2800" i="1" dirty="0" err="1" smtClean="0">
                <a:latin typeface="+mj-lt"/>
                <a:cs typeface="Arial" pitchFamily="34" charset="0"/>
              </a:rPr>
              <a:t>provinciaal</a:t>
            </a:r>
            <a:r>
              <a:rPr lang="en-US" sz="2800" i="1" dirty="0" smtClean="0">
                <a:latin typeface="+mj-lt"/>
                <a:cs typeface="Arial" pitchFamily="34" charset="0"/>
              </a:rPr>
              <a:t> </a:t>
            </a:r>
            <a:r>
              <a:rPr lang="en-US" sz="2800" i="1" dirty="0" err="1" smtClean="0">
                <a:latin typeface="+mj-lt"/>
                <a:cs typeface="Arial" pitchFamily="34" charset="0"/>
              </a:rPr>
              <a:t>raad</a:t>
            </a:r>
            <a:r>
              <a:rPr lang="en-US" sz="2800" dirty="0" smtClean="0">
                <a:latin typeface="+mj-lt"/>
                <a:cs typeface="Arial" pitchFamily="34" charset="0"/>
              </a:rPr>
              <a:t>), </a:t>
            </a:r>
            <a:r>
              <a:rPr lang="en-US" sz="2800" dirty="0" err="1" smtClean="0">
                <a:latin typeface="+mj-lt"/>
                <a:cs typeface="Arial" pitchFamily="34" charset="0"/>
              </a:rPr>
              <a:t>pengangkatan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gubernur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dan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pembentukan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i="1" dirty="0" smtClean="0">
                <a:latin typeface="+mj-lt"/>
                <a:cs typeface="Arial" pitchFamily="34" charset="0"/>
              </a:rPr>
              <a:t>college van </a:t>
            </a:r>
            <a:r>
              <a:rPr lang="en-US" sz="2800" i="1" dirty="0" err="1" smtClean="0">
                <a:latin typeface="+mj-lt"/>
                <a:cs typeface="Arial" pitchFamily="34" charset="0"/>
              </a:rPr>
              <a:t>gedeputeerden</a:t>
            </a:r>
            <a:r>
              <a:rPr lang="en-US" sz="2800" i="1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atau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dewan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pelaksana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pemeritahan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harian</a:t>
            </a:r>
            <a:r>
              <a:rPr lang="en-US" sz="2800" dirty="0" smtClean="0">
                <a:latin typeface="+mj-lt"/>
                <a:cs typeface="Arial" pitchFamily="34" charset="0"/>
              </a:rPr>
              <a:t>. </a:t>
            </a:r>
          </a:p>
          <a:p>
            <a:r>
              <a:rPr lang="en-US" sz="2800" dirty="0" err="1" smtClean="0">
                <a:latin typeface="+mj-lt"/>
                <a:cs typeface="Arial" pitchFamily="34" charset="0"/>
              </a:rPr>
              <a:t>Gubernur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diangkat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oleh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gubernur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jenderal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dan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gubernur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juga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berkedudukan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sebagai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ketua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i="1" dirty="0" err="1" smtClean="0">
                <a:latin typeface="+mj-lt"/>
                <a:cs typeface="Arial" pitchFamily="34" charset="0"/>
              </a:rPr>
              <a:t>provinciale</a:t>
            </a:r>
            <a:r>
              <a:rPr lang="en-US" sz="2800" i="1" dirty="0" smtClean="0">
                <a:latin typeface="+mj-lt"/>
                <a:cs typeface="Arial" pitchFamily="34" charset="0"/>
              </a:rPr>
              <a:t> </a:t>
            </a:r>
            <a:r>
              <a:rPr lang="en-US" sz="2800" i="1" dirty="0" err="1" smtClean="0">
                <a:latin typeface="+mj-lt"/>
                <a:cs typeface="Arial" pitchFamily="34" charset="0"/>
              </a:rPr>
              <a:t>raad</a:t>
            </a:r>
            <a:r>
              <a:rPr lang="en-US" sz="2800" i="1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dan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i="1" dirty="0" smtClean="0">
                <a:latin typeface="+mj-lt"/>
                <a:cs typeface="Arial" pitchFamily="34" charset="0"/>
              </a:rPr>
              <a:t>college van </a:t>
            </a:r>
            <a:r>
              <a:rPr lang="en-US" sz="2800" i="1" dirty="0" err="1" smtClean="0">
                <a:latin typeface="+mj-lt"/>
                <a:cs typeface="Arial" pitchFamily="34" charset="0"/>
              </a:rPr>
              <a:t>gedeputeerden</a:t>
            </a:r>
            <a:r>
              <a:rPr lang="en-US" sz="2800" i="1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smtClean="0">
                <a:latin typeface="+mj-lt"/>
                <a:cs typeface="Arial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872329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2587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lanjutan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762000"/>
            <a:ext cx="8305800" cy="5638800"/>
          </a:xfrm>
        </p:spPr>
        <p:txBody>
          <a:bodyPr>
            <a:noAutofit/>
          </a:bodyPr>
          <a:lstStyle/>
          <a:p>
            <a:r>
              <a:rPr lang="en-US" sz="2400" dirty="0" err="1">
                <a:latin typeface="+mj-lt"/>
                <a:cs typeface="Arial" pitchFamily="34" charset="0"/>
              </a:rPr>
              <a:t>Dibawah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undang-undang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baru</a:t>
            </a:r>
            <a:r>
              <a:rPr lang="en-US" sz="2400" dirty="0">
                <a:latin typeface="+mj-lt"/>
                <a:cs typeface="Arial" pitchFamily="34" charset="0"/>
              </a:rPr>
              <a:t> di p. </a:t>
            </a:r>
            <a:r>
              <a:rPr lang="en-US" sz="2400" dirty="0" err="1">
                <a:latin typeface="+mj-lt"/>
                <a:cs typeface="Arial" pitchFamily="34" charset="0"/>
              </a:rPr>
              <a:t>Jawa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dibentuk</a:t>
            </a:r>
            <a:r>
              <a:rPr lang="en-US" sz="2400" dirty="0">
                <a:latin typeface="+mj-lt"/>
                <a:cs typeface="Arial" pitchFamily="34" charset="0"/>
              </a:rPr>
              <a:t> province /  </a:t>
            </a:r>
            <a:r>
              <a:rPr lang="en-US" sz="2400" dirty="0" err="1">
                <a:latin typeface="+mj-lt"/>
                <a:cs typeface="Arial" pitchFamily="34" charset="0"/>
              </a:rPr>
              <a:t>provinsi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dan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i="1" dirty="0" err="1">
                <a:latin typeface="+mj-lt"/>
                <a:cs typeface="Arial" pitchFamily="34" charset="0"/>
              </a:rPr>
              <a:t>regenschap</a:t>
            </a:r>
            <a:r>
              <a:rPr lang="en-US" sz="2400" dirty="0">
                <a:latin typeface="+mj-lt"/>
                <a:cs typeface="Arial" pitchFamily="34" charset="0"/>
              </a:rPr>
              <a:t> (</a:t>
            </a:r>
            <a:r>
              <a:rPr lang="en-US" sz="2400" dirty="0" err="1">
                <a:latin typeface="+mj-lt"/>
                <a:cs typeface="Arial" pitchFamily="34" charset="0"/>
              </a:rPr>
              <a:t>Kabupaten</a:t>
            </a:r>
            <a:r>
              <a:rPr lang="en-US" sz="2400" dirty="0">
                <a:latin typeface="+mj-lt"/>
                <a:cs typeface="Arial" pitchFamily="34" charset="0"/>
              </a:rPr>
              <a:t>) </a:t>
            </a:r>
            <a:r>
              <a:rPr lang="en-US" sz="2400" dirty="0" err="1">
                <a:latin typeface="+mj-lt"/>
                <a:cs typeface="Arial" pitchFamily="34" charset="0"/>
              </a:rPr>
              <a:t>berikut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dewannya</a:t>
            </a:r>
            <a:r>
              <a:rPr lang="en-US" sz="2400" dirty="0">
                <a:latin typeface="+mj-lt"/>
                <a:cs typeface="Arial" pitchFamily="34" charset="0"/>
              </a:rPr>
              <a:t>. </a:t>
            </a:r>
            <a:r>
              <a:rPr lang="en-US" sz="2400" dirty="0" err="1">
                <a:latin typeface="+mj-lt"/>
                <a:cs typeface="Arial" pitchFamily="34" charset="0"/>
              </a:rPr>
              <a:t>Sebaliknya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dewan-dewan</a:t>
            </a:r>
            <a:r>
              <a:rPr lang="en-US" sz="2400" dirty="0">
                <a:latin typeface="+mj-lt"/>
                <a:cs typeface="Arial" pitchFamily="34" charset="0"/>
              </a:rPr>
              <a:t> yang </a:t>
            </a:r>
            <a:r>
              <a:rPr lang="en-US" sz="2400" dirty="0" err="1">
                <a:latin typeface="+mj-lt"/>
                <a:cs typeface="Arial" pitchFamily="34" charset="0"/>
              </a:rPr>
              <a:t>telah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terbentuk</a:t>
            </a:r>
            <a:r>
              <a:rPr lang="en-US" sz="2400" dirty="0">
                <a:latin typeface="+mj-lt"/>
                <a:cs typeface="Arial" pitchFamily="34" charset="0"/>
              </a:rPr>
              <a:t> di </a:t>
            </a:r>
            <a:r>
              <a:rPr lang="en-US" sz="2400" i="1" dirty="0" err="1">
                <a:latin typeface="+mj-lt"/>
                <a:cs typeface="Arial" pitchFamily="34" charset="0"/>
              </a:rPr>
              <a:t>gewest</a:t>
            </a:r>
            <a:r>
              <a:rPr lang="en-US" sz="2400" dirty="0">
                <a:latin typeface="+mj-lt"/>
                <a:cs typeface="Arial" pitchFamily="34" charset="0"/>
              </a:rPr>
              <a:t> (</a:t>
            </a:r>
            <a:r>
              <a:rPr lang="en-US" sz="2400" i="1" dirty="0" err="1">
                <a:latin typeface="+mj-lt"/>
                <a:cs typeface="Arial" pitchFamily="34" charset="0"/>
              </a:rPr>
              <a:t>residentie</a:t>
            </a:r>
            <a:r>
              <a:rPr lang="en-US" sz="2400" dirty="0">
                <a:latin typeface="+mj-lt"/>
                <a:cs typeface="Arial" pitchFamily="34" charset="0"/>
              </a:rPr>
              <a:t>) </a:t>
            </a:r>
            <a:r>
              <a:rPr lang="en-US" sz="2400" dirty="0" err="1">
                <a:latin typeface="+mj-lt"/>
                <a:cs typeface="Arial" pitchFamily="34" charset="0"/>
              </a:rPr>
              <a:t>dilikuidasi</a:t>
            </a:r>
            <a:r>
              <a:rPr lang="en-US" sz="2400" dirty="0">
                <a:latin typeface="+mj-lt"/>
                <a:cs typeface="Arial" pitchFamily="34" charset="0"/>
              </a:rPr>
              <a:t>. </a:t>
            </a:r>
            <a:r>
              <a:rPr lang="en-US" sz="2400" dirty="0" err="1">
                <a:latin typeface="+mj-lt"/>
                <a:cs typeface="Arial" pitchFamily="34" charset="0"/>
              </a:rPr>
              <a:t>Kedudukan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gemeente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dipertahankan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denga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perubahan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sebutan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menjadi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i="1" dirty="0" err="1">
                <a:latin typeface="+mj-lt"/>
                <a:cs typeface="Arial" pitchFamily="34" charset="0"/>
              </a:rPr>
              <a:t>stadsgemeente</a:t>
            </a:r>
            <a:endParaRPr lang="en-US" sz="2400" i="1" dirty="0">
              <a:latin typeface="+mj-lt"/>
            </a:endParaRPr>
          </a:p>
          <a:p>
            <a:r>
              <a:rPr lang="en-US" sz="2400" dirty="0" smtClean="0">
                <a:latin typeface="+mj-lt"/>
              </a:rPr>
              <a:t>Pada </a:t>
            </a:r>
            <a:r>
              <a:rPr lang="en-US" sz="2400" dirty="0" err="1" smtClean="0">
                <a:latin typeface="+mj-lt"/>
              </a:rPr>
              <a:t>tanggal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smtClean="0">
                <a:latin typeface="+mj-lt"/>
              </a:rPr>
              <a:t>1 </a:t>
            </a:r>
            <a:r>
              <a:rPr lang="en-US" sz="2400" dirty="0" err="1" smtClean="0">
                <a:latin typeface="+mj-lt"/>
              </a:rPr>
              <a:t>Januari</a:t>
            </a:r>
            <a:r>
              <a:rPr lang="en-US" sz="2400" dirty="0" smtClean="0">
                <a:latin typeface="+mj-lt"/>
              </a:rPr>
              <a:t> 1926 </a:t>
            </a:r>
            <a:r>
              <a:rPr lang="en-US" sz="2400" dirty="0" err="1" smtClean="0">
                <a:latin typeface="+mj-lt"/>
              </a:rPr>
              <a:t>Provinsi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>
                <a:latin typeface="+mj-lt"/>
              </a:rPr>
              <a:t>W</a:t>
            </a:r>
            <a:r>
              <a:rPr lang="en-US" sz="2400" dirty="0" smtClean="0">
                <a:latin typeface="+mj-lt"/>
              </a:rPr>
              <a:t>est Java </a:t>
            </a:r>
            <a:r>
              <a:rPr lang="en-US" sz="2400" dirty="0" err="1" smtClean="0">
                <a:latin typeface="+mj-lt"/>
              </a:rPr>
              <a:t>atau</a:t>
            </a:r>
            <a:r>
              <a:rPr lang="en-US" sz="2400" dirty="0" smtClean="0">
                <a:latin typeface="+mj-lt"/>
              </a:rPr>
              <a:t> yang </a:t>
            </a:r>
            <a:r>
              <a:rPr lang="en-US" sz="2400" dirty="0" err="1" smtClean="0">
                <a:latin typeface="+mj-lt"/>
              </a:rPr>
              <a:t>disebut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Pasoendan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diresmikan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dan</a:t>
            </a:r>
            <a:r>
              <a:rPr lang="en-US" sz="2400" dirty="0" smtClean="0">
                <a:latin typeface="+mj-lt"/>
              </a:rPr>
              <a:t>  </a:t>
            </a:r>
            <a:r>
              <a:rPr lang="en-US" sz="2400" dirty="0" err="1" smtClean="0">
                <a:latin typeface="+mj-lt"/>
              </a:rPr>
              <a:t>mulai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berfungsi</a:t>
            </a:r>
            <a:r>
              <a:rPr lang="en-US" sz="2400" dirty="0" smtClean="0">
                <a:latin typeface="+mj-lt"/>
              </a:rPr>
              <a:t>. </a:t>
            </a:r>
            <a:r>
              <a:rPr lang="en-US" sz="2400" dirty="0" err="1" smtClean="0">
                <a:latin typeface="+mj-lt"/>
              </a:rPr>
              <a:t>Provinsi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itu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melebur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empat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karisidenan</a:t>
            </a:r>
            <a:r>
              <a:rPr lang="en-US" sz="2400" dirty="0" smtClean="0">
                <a:latin typeface="+mj-lt"/>
              </a:rPr>
              <a:t> lama </a:t>
            </a:r>
            <a:r>
              <a:rPr lang="en-US" sz="2400" dirty="0" err="1" smtClean="0">
                <a:latin typeface="+mj-lt"/>
              </a:rPr>
              <a:t>yaitu</a:t>
            </a:r>
            <a:r>
              <a:rPr lang="en-US" sz="2400" dirty="0" smtClean="0">
                <a:latin typeface="+mj-lt"/>
              </a:rPr>
              <a:t> Ba</a:t>
            </a:r>
            <a:r>
              <a:rPr lang="id-ID" sz="2400" dirty="0" smtClean="0">
                <a:latin typeface="+mj-lt"/>
              </a:rPr>
              <a:t>n</a:t>
            </a:r>
            <a:r>
              <a:rPr lang="en-US" sz="2400" dirty="0" smtClean="0">
                <a:latin typeface="+mj-lt"/>
              </a:rPr>
              <a:t>tam, Batavia, </a:t>
            </a:r>
            <a:r>
              <a:rPr lang="en-US" sz="2400" dirty="0" err="1" smtClean="0">
                <a:latin typeface="+mj-lt"/>
              </a:rPr>
              <a:t>Preanger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Chirebon</a:t>
            </a:r>
            <a:r>
              <a:rPr lang="en-US" sz="2400" dirty="0" smtClean="0">
                <a:latin typeface="+mj-lt"/>
              </a:rPr>
              <a:t>. Untuk </a:t>
            </a:r>
            <a:r>
              <a:rPr lang="en-US" sz="2400" dirty="0" err="1" smtClean="0">
                <a:latin typeface="+mj-lt"/>
              </a:rPr>
              <a:t>selanjutnya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membawahi</a:t>
            </a:r>
            <a:r>
              <a:rPr lang="en-US" sz="2400" dirty="0" smtClean="0">
                <a:latin typeface="+mj-lt"/>
              </a:rPr>
              <a:t> 9 </a:t>
            </a:r>
            <a:r>
              <a:rPr lang="en-US" sz="2400" i="1" dirty="0" err="1" smtClean="0">
                <a:latin typeface="+mj-lt"/>
              </a:rPr>
              <a:t>nieuwe</a:t>
            </a:r>
            <a:r>
              <a:rPr lang="en-US" sz="2400" i="1" dirty="0" smtClean="0">
                <a:latin typeface="+mj-lt"/>
              </a:rPr>
              <a:t> </a:t>
            </a:r>
            <a:r>
              <a:rPr lang="en-US" sz="2400" i="1" dirty="0" err="1" smtClean="0">
                <a:latin typeface="+mj-lt"/>
              </a:rPr>
              <a:t>afdelingen</a:t>
            </a:r>
            <a:r>
              <a:rPr lang="en-US" sz="2400" i="1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atau</a:t>
            </a:r>
            <a:r>
              <a:rPr lang="en-US" sz="2400" dirty="0" smtClean="0">
                <a:latin typeface="+mj-lt"/>
              </a:rPr>
              <a:t> yang </a:t>
            </a:r>
            <a:r>
              <a:rPr lang="en-US" sz="2400" dirty="0" err="1" smtClean="0">
                <a:latin typeface="+mj-lt"/>
              </a:rPr>
              <a:t>disebut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i="1" dirty="0" err="1" smtClean="0">
                <a:latin typeface="+mj-lt"/>
              </a:rPr>
              <a:t>residentie</a:t>
            </a:r>
            <a:r>
              <a:rPr lang="en-US" sz="2400" i="1" dirty="0" smtClean="0">
                <a:latin typeface="+mj-lt"/>
              </a:rPr>
              <a:t> </a:t>
            </a:r>
            <a:r>
              <a:rPr lang="en-US" sz="2400" i="1" dirty="0" err="1" smtClean="0">
                <a:latin typeface="+mj-lt"/>
              </a:rPr>
              <a:t>nieuwe</a:t>
            </a:r>
            <a:r>
              <a:rPr lang="en-US" sz="2400" i="1" dirty="0" smtClean="0">
                <a:latin typeface="+mj-lt"/>
              </a:rPr>
              <a:t> </a:t>
            </a:r>
            <a:r>
              <a:rPr lang="en-US" sz="2400" i="1" dirty="0" err="1" smtClean="0">
                <a:latin typeface="+mj-lt"/>
              </a:rPr>
              <a:t>stijl</a:t>
            </a:r>
            <a:r>
              <a:rPr lang="en-US" sz="2400" i="1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dengan</a:t>
            </a:r>
            <a:r>
              <a:rPr lang="en-US" sz="2400" dirty="0" smtClean="0">
                <a:latin typeface="+mj-lt"/>
              </a:rPr>
              <a:t> 18 </a:t>
            </a:r>
            <a:r>
              <a:rPr lang="en-US" sz="2400" i="1" dirty="0" err="1" smtClean="0">
                <a:latin typeface="+mj-lt"/>
              </a:rPr>
              <a:t>otonome</a:t>
            </a:r>
            <a:r>
              <a:rPr lang="en-US" sz="2400" i="1" dirty="0" smtClean="0">
                <a:latin typeface="+mj-lt"/>
              </a:rPr>
              <a:t> </a:t>
            </a:r>
            <a:r>
              <a:rPr lang="en-US" sz="2400" i="1" dirty="0" err="1" smtClean="0">
                <a:latin typeface="+mj-lt"/>
              </a:rPr>
              <a:t>ontvoogde</a:t>
            </a:r>
            <a:r>
              <a:rPr lang="en-US" sz="2400" i="1" dirty="0" smtClean="0">
                <a:latin typeface="+mj-lt"/>
              </a:rPr>
              <a:t> </a:t>
            </a:r>
            <a:r>
              <a:rPr lang="en-US" sz="2400" i="1" dirty="0" err="1" smtClean="0">
                <a:latin typeface="+mj-lt"/>
              </a:rPr>
              <a:t>regentschappen</a:t>
            </a:r>
            <a:r>
              <a:rPr lang="en-US" sz="2400" i="1" dirty="0" smtClean="0">
                <a:latin typeface="+mj-lt"/>
              </a:rPr>
              <a:t>.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Tiga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tahun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kemudian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pada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tanggal</a:t>
            </a:r>
            <a:r>
              <a:rPr lang="en-US" sz="2400" dirty="0" smtClean="0">
                <a:latin typeface="+mj-lt"/>
              </a:rPr>
              <a:t> I </a:t>
            </a:r>
            <a:r>
              <a:rPr lang="en-US" sz="2400" dirty="0" err="1" smtClean="0">
                <a:latin typeface="+mj-lt"/>
              </a:rPr>
              <a:t>Januari</a:t>
            </a:r>
            <a:r>
              <a:rPr lang="en-US" sz="2400" dirty="0" smtClean="0">
                <a:latin typeface="+mj-lt"/>
              </a:rPr>
              <a:t> 1929, </a:t>
            </a:r>
            <a:r>
              <a:rPr lang="en-US" sz="2400" i="1" dirty="0" err="1" smtClean="0">
                <a:latin typeface="+mj-lt"/>
              </a:rPr>
              <a:t>Provinsi</a:t>
            </a:r>
            <a:r>
              <a:rPr lang="en-US" sz="2400" i="1" dirty="0" smtClean="0">
                <a:latin typeface="+mj-lt"/>
              </a:rPr>
              <a:t> </a:t>
            </a:r>
            <a:r>
              <a:rPr lang="en-US" sz="2400" i="1" dirty="0" err="1" smtClean="0">
                <a:latin typeface="+mj-lt"/>
              </a:rPr>
              <a:t>Oost</a:t>
            </a:r>
            <a:r>
              <a:rPr lang="en-US" sz="2400" i="1" dirty="0" smtClean="0">
                <a:latin typeface="+mj-lt"/>
              </a:rPr>
              <a:t> Java </a:t>
            </a:r>
            <a:r>
              <a:rPr lang="en-US" sz="2400" dirty="0" err="1" smtClean="0">
                <a:latin typeface="+mj-lt"/>
              </a:rPr>
              <a:t>diresmikan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berfungsi</a:t>
            </a:r>
            <a:r>
              <a:rPr lang="en-US" sz="2400" dirty="0" smtClean="0">
                <a:latin typeface="+mj-lt"/>
              </a:rPr>
              <a:t>. </a:t>
            </a:r>
            <a:r>
              <a:rPr lang="en-US" sz="2400" dirty="0" err="1" smtClean="0">
                <a:latin typeface="+mj-lt"/>
              </a:rPr>
              <a:t>Setahun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kemudian</a:t>
            </a:r>
            <a:r>
              <a:rPr lang="en-US" sz="2400" dirty="0" smtClean="0">
                <a:latin typeface="+mj-lt"/>
              </a:rPr>
              <a:t>, </a:t>
            </a:r>
            <a:r>
              <a:rPr lang="en-US" sz="2400" dirty="0" err="1" smtClean="0">
                <a:latin typeface="+mj-lt"/>
              </a:rPr>
              <a:t>tanggal</a:t>
            </a:r>
            <a:r>
              <a:rPr lang="en-US" sz="2400" dirty="0" smtClean="0">
                <a:latin typeface="+mj-lt"/>
              </a:rPr>
              <a:t> 1 </a:t>
            </a:r>
            <a:r>
              <a:rPr lang="en-US" sz="2400" dirty="0" err="1" smtClean="0">
                <a:latin typeface="+mj-lt"/>
              </a:rPr>
              <a:t>Januari</a:t>
            </a:r>
            <a:r>
              <a:rPr lang="en-US" sz="2400" dirty="0" smtClean="0">
                <a:latin typeface="+mj-lt"/>
              </a:rPr>
              <a:t>  1930 </a:t>
            </a:r>
            <a:r>
              <a:rPr lang="en-US" sz="2400" dirty="0" err="1" smtClean="0">
                <a:latin typeface="+mj-lt"/>
              </a:rPr>
              <a:t>datanglah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giliran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peresmian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mulai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difungsikannya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provinsi</a:t>
            </a:r>
            <a:r>
              <a:rPr lang="en-US" sz="2400" dirty="0" smtClean="0">
                <a:latin typeface="+mj-lt"/>
              </a:rPr>
              <a:t> Medan.</a:t>
            </a:r>
            <a:endParaRPr lang="en-US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1066396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487362"/>
          </a:xfrm>
        </p:spPr>
        <p:txBody>
          <a:bodyPr>
            <a:noAutofit/>
          </a:bodyPr>
          <a:lstStyle/>
          <a:p>
            <a:r>
              <a:rPr lang="en-US" sz="3200" dirty="0" err="1"/>
              <a:t>lanjutan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/>
          </a:bodyPr>
          <a:lstStyle/>
          <a:p>
            <a:r>
              <a:rPr lang="en-US" sz="2800" dirty="0" err="1" smtClean="0">
                <a:latin typeface="+mj-lt"/>
              </a:rPr>
              <a:t>Walau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perubahan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itu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dikeluarkan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melalui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undang-undang</a:t>
            </a:r>
            <a:r>
              <a:rPr lang="en-US" sz="2800" dirty="0" smtClean="0">
                <a:latin typeface="+mj-lt"/>
              </a:rPr>
              <a:t>, </a:t>
            </a:r>
            <a:r>
              <a:rPr lang="en-US" sz="2800" dirty="0" err="1" smtClean="0">
                <a:latin typeface="+mj-lt"/>
              </a:rPr>
              <a:t>ternyata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tidak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membawa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pembaharuan</a:t>
            </a:r>
            <a:r>
              <a:rPr lang="en-US" sz="2800" dirty="0" smtClean="0">
                <a:latin typeface="+mj-lt"/>
              </a:rPr>
              <a:t> yang </a:t>
            </a:r>
            <a:r>
              <a:rPr lang="en-US" sz="2800" dirty="0" err="1" smtClean="0">
                <a:latin typeface="+mj-lt"/>
              </a:rPr>
              <a:t>positip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terhadap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rakyat</a:t>
            </a:r>
            <a:r>
              <a:rPr lang="en-US" sz="2800" dirty="0" smtClean="0">
                <a:latin typeface="+mj-lt"/>
              </a:rPr>
              <a:t> Indonesia.</a:t>
            </a:r>
          </a:p>
          <a:p>
            <a:r>
              <a:rPr lang="en-US" sz="2800" dirty="0" err="1" smtClean="0">
                <a:latin typeface="+mj-lt"/>
              </a:rPr>
              <a:t>Anggota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dewan</a:t>
            </a:r>
            <a:r>
              <a:rPr lang="en-US" sz="2800" dirty="0" smtClean="0">
                <a:latin typeface="+mj-lt"/>
              </a:rPr>
              <a:t> yang </a:t>
            </a:r>
            <a:r>
              <a:rPr lang="en-US" sz="2800" dirty="0" err="1" smtClean="0">
                <a:latin typeface="+mj-lt"/>
              </a:rPr>
              <a:t>diadakan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untuk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daerah</a:t>
            </a:r>
            <a:r>
              <a:rPr lang="en-US" sz="2800" dirty="0" smtClean="0">
                <a:latin typeface="+mj-lt"/>
              </a:rPr>
              <a:t>, </a:t>
            </a:r>
            <a:r>
              <a:rPr lang="en-US" sz="2800" dirty="0" err="1" smtClean="0">
                <a:latin typeface="+mj-lt"/>
              </a:rPr>
              <a:t>selain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dari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kawula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bangsa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Belanda</a:t>
            </a:r>
            <a:r>
              <a:rPr lang="en-US" sz="2800" dirty="0" smtClean="0">
                <a:latin typeface="+mj-lt"/>
              </a:rPr>
              <a:t>, </a:t>
            </a:r>
            <a:r>
              <a:rPr lang="en-US" sz="2800" dirty="0" err="1" smtClean="0">
                <a:latin typeface="+mj-lt"/>
              </a:rPr>
              <a:t>harus</a:t>
            </a:r>
            <a:r>
              <a:rPr lang="en-US" sz="2800" dirty="0" smtClean="0">
                <a:latin typeface="+mj-lt"/>
              </a:rPr>
              <a:t> pula </a:t>
            </a:r>
            <a:r>
              <a:rPr lang="en-US" sz="2800" dirty="0" err="1" smtClean="0">
                <a:latin typeface="+mj-lt"/>
              </a:rPr>
              <a:t>pegawai-pegawai</a:t>
            </a:r>
            <a:r>
              <a:rPr lang="en-US" sz="2800" dirty="0" smtClean="0">
                <a:latin typeface="+mj-lt"/>
              </a:rPr>
              <a:t> yang </a:t>
            </a:r>
            <a:r>
              <a:rPr lang="en-US" sz="2800" dirty="0" err="1" smtClean="0">
                <a:latin typeface="+mj-lt"/>
              </a:rPr>
              <a:t>bekerja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pada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pemerintahan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Belanda</a:t>
            </a:r>
            <a:r>
              <a:rPr lang="en-US" sz="2800" dirty="0" smtClean="0">
                <a:latin typeface="+mj-lt"/>
              </a:rPr>
              <a:t>.</a:t>
            </a:r>
          </a:p>
          <a:p>
            <a:r>
              <a:rPr lang="en-US" sz="2800" dirty="0" err="1" smtClean="0">
                <a:latin typeface="+mj-lt"/>
              </a:rPr>
              <a:t>Sedangkan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pemilihan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anggota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Dewan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terbatas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smtClean="0">
                <a:latin typeface="+mj-lt"/>
              </a:rPr>
              <a:t>pula. Dengan </a:t>
            </a:r>
            <a:r>
              <a:rPr lang="en-US" sz="2800" dirty="0" err="1" smtClean="0">
                <a:latin typeface="+mj-lt"/>
              </a:rPr>
              <a:t>demikian</a:t>
            </a:r>
            <a:r>
              <a:rPr lang="en-US" sz="2800" dirty="0" smtClean="0">
                <a:latin typeface="+mj-lt"/>
              </a:rPr>
              <a:t>, </a:t>
            </a:r>
            <a:r>
              <a:rPr lang="en-US" sz="2800" dirty="0" err="1" smtClean="0">
                <a:latin typeface="+mj-lt"/>
              </a:rPr>
              <a:t>anggota-anggota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Dewan</a:t>
            </a:r>
            <a:r>
              <a:rPr lang="en-US" sz="2800" dirty="0" smtClean="0">
                <a:latin typeface="+mj-lt"/>
              </a:rPr>
              <a:t> adalah orang </a:t>
            </a:r>
            <a:r>
              <a:rPr lang="en-US" sz="2800" dirty="0" err="1" smtClean="0">
                <a:latin typeface="+mj-lt"/>
              </a:rPr>
              <a:t>Belanda</a:t>
            </a:r>
            <a:r>
              <a:rPr lang="en-US" sz="2800" dirty="0" smtClean="0">
                <a:latin typeface="+mj-lt"/>
              </a:rPr>
              <a:t> sendiri, </a:t>
            </a:r>
            <a:r>
              <a:rPr lang="en-US" sz="2800" dirty="0" err="1" smtClean="0">
                <a:latin typeface="+mj-lt"/>
              </a:rPr>
              <a:t>artinya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untuk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kepentingan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Belanda</a:t>
            </a:r>
            <a:r>
              <a:rPr lang="en-US" sz="2800" dirty="0" smtClean="0">
                <a:latin typeface="+mj-lt"/>
              </a:rPr>
              <a:t>.  </a:t>
            </a:r>
            <a:endParaRPr lang="en-US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7613608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8153400" cy="533400"/>
          </a:xfrm>
        </p:spPr>
        <p:txBody>
          <a:bodyPr>
            <a:normAutofit/>
          </a:bodyPr>
          <a:lstStyle/>
          <a:p>
            <a:r>
              <a:rPr lang="en-US" sz="2800" b="1" dirty="0" err="1"/>
              <a:t>lanjutan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371600"/>
            <a:ext cx="8153400" cy="5181600"/>
          </a:xfrm>
        </p:spPr>
        <p:txBody>
          <a:bodyPr>
            <a:noAutofit/>
          </a:bodyPr>
          <a:lstStyle/>
          <a:p>
            <a:r>
              <a:rPr lang="en-US" sz="2400" dirty="0" err="1">
                <a:latin typeface="+mj-lt"/>
                <a:cs typeface="Arial" pitchFamily="34" charset="0"/>
              </a:rPr>
              <a:t>Undang-undang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smtClean="0">
                <a:latin typeface="+mj-lt"/>
                <a:cs typeface="Arial" pitchFamily="34" charset="0"/>
              </a:rPr>
              <a:t>Desentralisasi 1903 </a:t>
            </a:r>
            <a:r>
              <a:rPr lang="en-US" sz="2400" dirty="0" err="1" smtClean="0">
                <a:latin typeface="+mj-lt"/>
                <a:cs typeface="Arial" pitchFamily="34" charset="0"/>
              </a:rPr>
              <a:t>dan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Desa</a:t>
            </a:r>
            <a:r>
              <a:rPr lang="en-US" sz="2400" dirty="0" smtClean="0">
                <a:latin typeface="+mj-lt"/>
                <a:cs typeface="Arial" pitchFamily="34" charset="0"/>
              </a:rPr>
              <a:t> wet 1904 </a:t>
            </a:r>
            <a:r>
              <a:rPr lang="en-US" sz="2400" dirty="0" err="1" smtClean="0">
                <a:latin typeface="+mj-lt"/>
                <a:cs typeface="Arial" pitchFamily="34" charset="0"/>
              </a:rPr>
              <a:t>pada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masa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penjajahan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tidak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melakukan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pengaturan</a:t>
            </a:r>
            <a:r>
              <a:rPr lang="en-US" sz="2400" dirty="0" smtClean="0">
                <a:latin typeface="+mj-lt"/>
                <a:cs typeface="Arial" pitchFamily="34" charset="0"/>
              </a:rPr>
              <a:t> yang </a:t>
            </a:r>
            <a:r>
              <a:rPr lang="en-US" sz="2400" dirty="0" err="1" smtClean="0">
                <a:latin typeface="+mj-lt"/>
                <a:cs typeface="Arial" pitchFamily="34" charset="0"/>
              </a:rPr>
              <a:t>berarti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Undang-undang</a:t>
            </a:r>
            <a:r>
              <a:rPr lang="en-US" sz="2400" dirty="0">
                <a:latin typeface="+mj-lt"/>
                <a:cs typeface="Arial" pitchFamily="34" charset="0"/>
              </a:rPr>
              <a:t> Desentralisasi 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tersebut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id-ID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tidak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bertujuan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meningkatkan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kemakmuran</a:t>
            </a:r>
            <a:r>
              <a:rPr lang="en-US" sz="2400" dirty="0" smtClean="0">
                <a:latin typeface="+mj-lt"/>
                <a:cs typeface="Arial" pitchFamily="34" charset="0"/>
              </a:rPr>
              <a:t>, </a:t>
            </a:r>
            <a:r>
              <a:rPr lang="en-US" sz="2400" dirty="0" err="1" smtClean="0">
                <a:latin typeface="+mj-lt"/>
                <a:cs typeface="Arial" pitchFamily="34" charset="0"/>
              </a:rPr>
              <a:t>mendorong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modernisasi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pemerintahan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smtClean="0">
                <a:latin typeface="+mj-lt"/>
                <a:cs typeface="Arial" pitchFamily="34" charset="0"/>
              </a:rPr>
              <a:t>t</a:t>
            </a:r>
            <a:r>
              <a:rPr lang="id-ID" sz="2400" dirty="0" smtClean="0">
                <a:latin typeface="+mj-lt"/>
                <a:cs typeface="Arial" pitchFamily="34" charset="0"/>
              </a:rPr>
              <a:t>e</a:t>
            </a:r>
            <a:r>
              <a:rPr lang="en-US" sz="2400" dirty="0" smtClean="0">
                <a:latin typeface="+mj-lt"/>
                <a:cs typeface="Arial" pitchFamily="34" charset="0"/>
              </a:rPr>
              <a:t>t</a:t>
            </a:r>
            <a:r>
              <a:rPr lang="id-ID" sz="2400" dirty="0" smtClean="0">
                <a:latin typeface="+mj-lt"/>
                <a:cs typeface="Arial" pitchFamily="34" charset="0"/>
              </a:rPr>
              <a:t>a</a:t>
            </a:r>
            <a:r>
              <a:rPr lang="en-US" sz="2400" dirty="0" smtClean="0">
                <a:latin typeface="+mj-lt"/>
                <a:cs typeface="Arial" pitchFamily="34" charset="0"/>
              </a:rPr>
              <a:t>p</a:t>
            </a:r>
            <a:r>
              <a:rPr lang="id-ID" sz="2400" dirty="0" smtClean="0">
                <a:latin typeface="+mj-lt"/>
                <a:cs typeface="Arial" pitchFamily="34" charset="0"/>
              </a:rPr>
              <a:t>i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hanya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mengukuhkan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struktur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pemerintahan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lokal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yg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berbentuk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pemerintahan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tidak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langsung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yaitu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menggunakan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struktur</a:t>
            </a:r>
            <a:r>
              <a:rPr lang="en-US" sz="2400" dirty="0">
                <a:latin typeface="+mj-lt"/>
                <a:cs typeface="Arial" pitchFamily="34" charset="0"/>
              </a:rPr>
              <a:t>  </a:t>
            </a:r>
            <a:r>
              <a:rPr lang="en-US" sz="2400" dirty="0" err="1">
                <a:latin typeface="+mj-lt"/>
                <a:cs typeface="Arial" pitchFamily="34" charset="0"/>
              </a:rPr>
              <a:t>pemerintahan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lokal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baik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itu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kerajaan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id-ID" sz="2400" dirty="0" smtClean="0">
                <a:latin typeface="+mj-lt"/>
                <a:cs typeface="Arial" pitchFamily="34" charset="0"/>
              </a:rPr>
              <a:t>/</a:t>
            </a:r>
            <a:r>
              <a:rPr lang="en-US" sz="2400" dirty="0" err="1" smtClean="0">
                <a:latin typeface="+mj-lt"/>
                <a:cs typeface="Arial" pitchFamily="34" charset="0"/>
              </a:rPr>
              <a:t>pemerintahan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smtClean="0">
                <a:latin typeface="+mj-lt"/>
                <a:cs typeface="Arial" pitchFamily="34" charset="0"/>
              </a:rPr>
              <a:t>adalah </a:t>
            </a:r>
            <a:r>
              <a:rPr lang="en-US" sz="2400" dirty="0" err="1" smtClean="0">
                <a:latin typeface="+mj-lt"/>
                <a:cs typeface="Arial" pitchFamily="34" charset="0"/>
              </a:rPr>
              <a:t>untuk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memaksimalkan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kepentingan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Belanda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smtClean="0">
                <a:latin typeface="+mj-lt"/>
                <a:cs typeface="Arial" pitchFamily="34" charset="0"/>
              </a:rPr>
              <a:t>d</a:t>
            </a:r>
            <a:r>
              <a:rPr lang="id-ID" sz="2400" dirty="0" smtClean="0">
                <a:latin typeface="+mj-lt"/>
                <a:cs typeface="Arial" pitchFamily="34" charset="0"/>
              </a:rPr>
              <a:t>g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menempatkn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para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pengawas</a:t>
            </a:r>
            <a:r>
              <a:rPr lang="en-US" sz="2400" dirty="0" smtClean="0">
                <a:latin typeface="+mj-lt"/>
                <a:cs typeface="Arial" pitchFamily="34" charset="0"/>
              </a:rPr>
              <a:t>  </a:t>
            </a:r>
            <a:r>
              <a:rPr lang="id-ID" sz="2400" dirty="0" smtClean="0">
                <a:latin typeface="+mj-lt"/>
                <a:cs typeface="Arial" pitchFamily="34" charset="0"/>
              </a:rPr>
              <a:t>dg</a:t>
            </a:r>
            <a:r>
              <a:rPr lang="en-US" sz="2400" dirty="0" err="1" smtClean="0">
                <a:latin typeface="+mj-lt"/>
                <a:cs typeface="Arial" pitchFamily="34" charset="0"/>
              </a:rPr>
              <a:t>pangkat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>
                <a:solidFill>
                  <a:srgbClr val="FF0000"/>
                </a:solidFill>
                <a:latin typeface="+mj-lt"/>
                <a:cs typeface="Arial" pitchFamily="34" charset="0"/>
              </a:rPr>
              <a:t>  </a:t>
            </a:r>
            <a:r>
              <a:rPr lang="id-ID" sz="2400" b="1" dirty="0" smtClean="0">
                <a:latin typeface="+mj-lt"/>
                <a:cs typeface="Arial" pitchFamily="34" charset="0"/>
              </a:rPr>
              <a:t>Asisten Residen , Residen</a:t>
            </a:r>
            <a:r>
              <a:rPr lang="en-US" sz="2400" b="1" dirty="0" smtClean="0">
                <a:latin typeface="+mj-lt"/>
                <a:cs typeface="Arial" pitchFamily="34" charset="0"/>
              </a:rPr>
              <a:t>,</a:t>
            </a:r>
            <a:r>
              <a:rPr lang="id-ID" sz="2400" b="1" dirty="0" smtClean="0">
                <a:solidFill>
                  <a:srgbClr val="FF0000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b="1" dirty="0" err="1">
                <a:latin typeface="+mj-lt"/>
                <a:cs typeface="Arial" pitchFamily="34" charset="0"/>
              </a:rPr>
              <a:t>atau</a:t>
            </a:r>
            <a:r>
              <a:rPr lang="en-US" sz="2400" b="1" dirty="0">
                <a:latin typeface="+mj-lt"/>
                <a:cs typeface="Arial" pitchFamily="34" charset="0"/>
              </a:rPr>
              <a:t> </a:t>
            </a:r>
            <a:r>
              <a:rPr lang="en-US" sz="2400" b="1" dirty="0" err="1">
                <a:latin typeface="+mj-lt"/>
                <a:cs typeface="Arial" pitchFamily="34" charset="0"/>
              </a:rPr>
              <a:t>Gubernur</a:t>
            </a:r>
            <a:r>
              <a:rPr lang="en-US" sz="2400" b="1" dirty="0">
                <a:latin typeface="+mj-lt"/>
                <a:cs typeface="Arial" pitchFamily="34" charset="0"/>
              </a:rPr>
              <a:t> </a:t>
            </a:r>
            <a:r>
              <a:rPr lang="en-US" sz="2400" dirty="0">
                <a:latin typeface="+mj-lt"/>
                <a:cs typeface="Arial" pitchFamily="34" charset="0"/>
              </a:rPr>
              <a:t> </a:t>
            </a:r>
            <a:r>
              <a:rPr lang="en-US" sz="2400" dirty="0" err="1">
                <a:latin typeface="+mj-lt"/>
                <a:cs typeface="Arial" pitchFamily="34" charset="0"/>
              </a:rPr>
              <a:t>sesuai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dengan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tingkatan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daerah</a:t>
            </a:r>
            <a:r>
              <a:rPr lang="en-US" sz="2400" dirty="0">
                <a:latin typeface="+mj-lt"/>
                <a:cs typeface="Arial" pitchFamily="34" charset="0"/>
              </a:rPr>
              <a:t> yang </a:t>
            </a:r>
            <a:r>
              <a:rPr lang="en-US" sz="2400" dirty="0" err="1">
                <a:latin typeface="+mj-lt"/>
                <a:cs typeface="Arial" pitchFamily="34" charset="0"/>
              </a:rPr>
              <a:t>didasarkan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pada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kepentingan</a:t>
            </a:r>
            <a:r>
              <a:rPr lang="en-US" sz="2400" dirty="0">
                <a:solidFill>
                  <a:srgbClr val="FF0000"/>
                </a:solidFill>
                <a:latin typeface="+mj-lt"/>
                <a:cs typeface="Arial" pitchFamily="34" charset="0"/>
              </a:rPr>
              <a:t>  </a:t>
            </a:r>
            <a:r>
              <a:rPr lang="en-US" sz="2400" dirty="0" err="1">
                <a:cs typeface="Arial" pitchFamily="34" charset="0"/>
              </a:rPr>
              <a:t>pemerintahan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id-ID" sz="2400" dirty="0" smtClean="0">
                <a:cs typeface="Arial" pitchFamily="34" charset="0"/>
              </a:rPr>
              <a:t> Hindia Belanda</a:t>
            </a:r>
            <a:r>
              <a:rPr lang="en-US" sz="2400" dirty="0" smtClean="0">
                <a:cs typeface="Arial" pitchFamily="34" charset="0"/>
              </a:rPr>
              <a:t>.</a:t>
            </a:r>
            <a:endParaRPr lang="en-US" sz="2400" dirty="0"/>
          </a:p>
          <a:p>
            <a:endParaRPr lang="en-US" sz="2400" dirty="0" smtClean="0">
              <a:latin typeface="+mj-lt"/>
              <a:cs typeface="Arial" pitchFamily="34" charset="0"/>
            </a:endParaRPr>
          </a:p>
          <a:p>
            <a:pPr marL="0" indent="0"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02390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671</TotalTime>
  <Words>1711</Words>
  <Application>Microsoft Office PowerPoint</Application>
  <PresentationFormat>On-screen Show (4:3)</PresentationFormat>
  <Paragraphs>99</Paragraphs>
  <Slides>20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Pertumbuhan Desentralisasi Di Indonesia</vt:lpstr>
      <vt:lpstr>Pemerintahan Daerah  masa Pemerintahan Hindia Belanda</vt:lpstr>
      <vt:lpstr>lanjutan</vt:lpstr>
      <vt:lpstr>Pasal 68 RR 1854</vt:lpstr>
      <vt:lpstr>lanjutan</vt:lpstr>
      <vt:lpstr>Pembentukan Provinsi </vt:lpstr>
      <vt:lpstr>lanjutan</vt:lpstr>
      <vt:lpstr>lanjutan</vt:lpstr>
      <vt:lpstr>lanjutan</vt:lpstr>
      <vt:lpstr>lanjutan</vt:lpstr>
      <vt:lpstr>Pemerintahan Daerah Masa Pemerintahan Jepang</vt:lpstr>
      <vt:lpstr>Struktur Pemerintahan Masa Jepang </vt:lpstr>
      <vt:lpstr>Keterangan </vt:lpstr>
      <vt:lpstr>lanjutan</vt:lpstr>
      <vt:lpstr>Jalur Pemerintahan</vt:lpstr>
      <vt:lpstr>Kotamadya </vt:lpstr>
      <vt:lpstr> lanjutan</vt:lpstr>
      <vt:lpstr>Pangreh Praja </vt:lpstr>
      <vt:lpstr>PowerPoint Presentation</vt:lpstr>
      <vt:lpstr>Lanjutan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My PC</cp:lastModifiedBy>
  <cp:revision>61</cp:revision>
  <dcterms:created xsi:type="dcterms:W3CDTF">2020-10-21T01:27:49Z</dcterms:created>
  <dcterms:modified xsi:type="dcterms:W3CDTF">2021-10-04T07:21:26Z</dcterms:modified>
</cp:coreProperties>
</file>